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9" r:id="rId3"/>
    <p:sldId id="338" r:id="rId4"/>
    <p:sldId id="258" r:id="rId5"/>
    <p:sldId id="311" r:id="rId6"/>
    <p:sldId id="342" r:id="rId7"/>
    <p:sldId id="319" r:id="rId8"/>
    <p:sldId id="307" r:id="rId9"/>
    <p:sldId id="333" r:id="rId10"/>
    <p:sldId id="295" r:id="rId11"/>
    <p:sldId id="268" r:id="rId12"/>
    <p:sldId id="343" r:id="rId13"/>
    <p:sldId id="262" r:id="rId14"/>
    <p:sldId id="280" r:id="rId15"/>
    <p:sldId id="277" r:id="rId16"/>
    <p:sldId id="281" r:id="rId17"/>
    <p:sldId id="264" r:id="rId18"/>
    <p:sldId id="331" r:id="rId19"/>
    <p:sldId id="341" r:id="rId20"/>
    <p:sldId id="326" r:id="rId21"/>
    <p:sldId id="290" r:id="rId22"/>
    <p:sldId id="321" r:id="rId23"/>
    <p:sldId id="318" r:id="rId24"/>
    <p:sldId id="329" r:id="rId25"/>
    <p:sldId id="320" r:id="rId26"/>
    <p:sldId id="334" r:id="rId27"/>
    <p:sldId id="335" r:id="rId28"/>
    <p:sldId id="330" r:id="rId29"/>
    <p:sldId id="324" r:id="rId30"/>
    <p:sldId id="310" r:id="rId31"/>
    <p:sldId id="339" r:id="rId32"/>
    <p:sldId id="275"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FrankRuehl" panose="020E0503060101010101" pitchFamily="34" charset="-79"/>
      <p:regular r:id="rId39"/>
    </p:embeddedFont>
    <p:embeddedFont>
      <p:font typeface="Guttman Adii" panose="020B0604020202020204" charset="-79"/>
      <p:regular r:id="rId40"/>
    </p:embeddedFont>
    <p:embeddedFont>
      <p:font typeface="Varela Round" panose="00000500000000000000" pitchFamily="2" charset="-79"/>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7" roundtripDataSignature="AMtx7mjVAp0669xlZZdN5cjoSy+qGcD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it" initials="R" lastIdx="8" clrIdx="0">
    <p:extLst>
      <p:ext uri="{19B8F6BF-5375-455C-9EA6-DF929625EA0E}">
        <p15:presenceInfo xmlns:p15="http://schemas.microsoft.com/office/powerpoint/2012/main" userId="Ronit" providerId="None"/>
      </p:ext>
    </p:extLst>
  </p:cmAuthor>
  <p:cmAuthor id="2" name="Win10" initials="W" lastIdx="8" clrIdx="1">
    <p:extLst>
      <p:ext uri="{19B8F6BF-5375-455C-9EA6-DF929625EA0E}">
        <p15:presenceInfo xmlns:p15="http://schemas.microsoft.com/office/powerpoint/2012/main" userId="441c82f1974438a9" providerId="Windows Live"/>
      </p:ext>
    </p:extLst>
  </p:cmAuthor>
  <p:cmAuthor id="3" name="Mesiba.net"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D6"/>
    <a:srgbClr val="F5F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D9D0F3-2199-473D-AE0D-BFBF3AA64FCB}">
  <a:tblStyle styleId="{D2D9D0F3-2199-473D-AE0D-BFBF3AA64FCB}"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22" autoAdjust="0"/>
  </p:normalViewPr>
  <p:slideViewPr>
    <p:cSldViewPr snapToGrid="0">
      <p:cViewPr varScale="1">
        <p:scale>
          <a:sx n="55" d="100"/>
          <a:sy n="55" d="100"/>
        </p:scale>
        <p:origin x="102" y="222"/>
      </p:cViewPr>
      <p:guideLst>
        <p:guide orient="horz" pos="2160"/>
        <p:guide pos="3841"/>
      </p:guideLst>
    </p:cSldViewPr>
  </p:slideViewPr>
  <p:notesTextViewPr>
    <p:cViewPr>
      <p:scale>
        <a:sx n="1" d="1"/>
        <a:sy n="1" d="1"/>
      </p:scale>
      <p:origin x="0" y="0"/>
    </p:cViewPr>
  </p:notesTextViewPr>
  <p:sorterViewPr>
    <p:cViewPr>
      <p:scale>
        <a:sx n="100" d="100"/>
        <a:sy n="100" d="100"/>
      </p:scale>
      <p:origin x="0" y="-9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68"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67" Type="http://customschemas.google.com/relationships/presentationmetadata" Target="metadata"/><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6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48:39.7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1727 0,'-1702'0,"1678"0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8.4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1267 0,'-1248'0,"1230"0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6.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1085 0,'-1069'0,"1054"0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2029 0,'-2000'0,"1972"0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1394 0,'-1374'0,"1355"0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8.4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1268 0,'-1249'0,"1231"0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6.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1235 0,'-1217'0,"1200"0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2554 0,'-2518'0,"2483"0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8.4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2633 0,'-2595'0,"2558"0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6:05:27.811"/>
    </inkml:context>
    <inkml:brush xml:id="br0">
      <inkml:brushProperty name="width" value="0.3" units="cm"/>
      <inkml:brushProperty name="height" value="0.6" units="cm"/>
      <inkml:brushProperty name="color" value="#00B050"/>
      <inkml:brushProperty name="tip" value="rectangle"/>
      <inkml:brushProperty name="rasterOp" value="maskPen"/>
      <inkml:brushProperty name="ignorePressure" value="1"/>
    </inkml:brush>
  </inkml:definitions>
  <inkml:trace contextRef="#ctx0" brushRef="#br0">1587 0,'-1563'0,"1540"0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1543 300,'-1374'0,"1355"0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48:46.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1249 0,'-1231'0,"1214"0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50:04.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1720 0,'-1695'0,"1671"0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48:39.7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1727 0,'-1702'0,"1678"0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48:46.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1249 0,'-1231'0,"1214"0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7T15:50:04.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1720 0,'-1695'0,"1671"0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6.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1236 0,'-1218'0,"1201"0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1720 0,'-1695'0,"1671"0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8T15:20:27.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1394 0,'-1374'0,"1355"0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98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2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8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2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128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2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9102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31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617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27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78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78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259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497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11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2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ED37376-002F-44F0-BC45-9B9221B1AFF7}"/>
              </a:ext>
            </a:extLst>
          </p:cNvPr>
          <p:cNvSpPr>
            <a:spLocks noGrp="1"/>
          </p:cNvSpPr>
          <p:nvPr>
            <p:ph type="dt" sz="half" idx="10"/>
          </p:nvPr>
        </p:nvSpPr>
        <p:spPr/>
        <p:txBody>
          <a:bodyPr/>
          <a:lstStyle>
            <a:lvl1pPr rtl="0" eaLnBrk="0" fontAlgn="base" hangingPunct="0">
              <a:spcBef>
                <a:spcPct val="0"/>
              </a:spcBef>
              <a:spcAft>
                <a:spcPct val="0"/>
              </a:spcAft>
              <a:defRPr>
                <a:latin typeface="Arial" panose="020B0604020202020204" pitchFamily="34" charset="0"/>
              </a:defRPr>
            </a:lvl1pPr>
          </a:lstStyle>
          <a:p>
            <a:pPr>
              <a:defRPr/>
            </a:pPr>
            <a:fld id="{7323FD4F-983D-4E0E-94BA-3F753859F8DB}" type="datetimeFigureOut">
              <a:rPr lang="he-IL"/>
              <a:pPr>
                <a:defRPr/>
              </a:pPr>
              <a:t>כ"ו/טבת/תשפ"ב</a:t>
            </a:fld>
            <a:endParaRPr lang="he-IL"/>
          </a:p>
        </p:txBody>
      </p:sp>
      <p:sp>
        <p:nvSpPr>
          <p:cNvPr id="5" name="מציין מיקום של כותרת תחתונה 4">
            <a:extLst>
              <a:ext uri="{FF2B5EF4-FFF2-40B4-BE49-F238E27FC236}">
                <a16:creationId xmlns:a16="http://schemas.microsoft.com/office/drawing/2014/main" id="{97E0EA89-0270-40FA-85C9-93A143DB0CC4}"/>
              </a:ext>
            </a:extLst>
          </p:cNvPr>
          <p:cNvSpPr>
            <a:spLocks noGrp="1"/>
          </p:cNvSpPr>
          <p:nvPr>
            <p:ph type="ftr" sz="quarter" idx="11"/>
          </p:nvPr>
        </p:nvSpPr>
        <p:spPr/>
        <p:txBody>
          <a:bodyPr/>
          <a:lstStyle>
            <a:lvl1pPr rtl="0" eaLnBrk="0" fontAlgn="base" hangingPunct="0">
              <a:spcBef>
                <a:spcPct val="0"/>
              </a:spcBef>
              <a:spcAft>
                <a:spcPct val="0"/>
              </a:spcAft>
              <a:defRPr>
                <a:latin typeface="Arial" panose="020B0604020202020204" pitchFamily="34" charset="0"/>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62A1F7D4-043B-4F21-A366-FD5D03D190E6}"/>
              </a:ext>
            </a:extLst>
          </p:cNvPr>
          <p:cNvSpPr>
            <a:spLocks noGrp="1"/>
          </p:cNvSpPr>
          <p:nvPr>
            <p:ph type="sldNum" sz="quarter" idx="12"/>
          </p:nvPr>
        </p:nvSpPr>
        <p:spPr/>
        <p:txBody>
          <a:bodyPr/>
          <a:lstStyle>
            <a:lvl1pPr rtl="0" eaLnBrk="0" hangingPunct="0">
              <a:defRPr>
                <a:latin typeface="Arial" panose="020B0604020202020204" pitchFamily="34" charset="0"/>
              </a:defRPr>
            </a:lvl1pPr>
          </a:lstStyle>
          <a:p>
            <a:fld id="{1CBDEA49-8FE0-48EC-B157-18794FA729E8}" type="slidenum">
              <a:rPr lang="he-IL" altLang="he-IL"/>
              <a:pPr/>
              <a:t>‹#›</a:t>
            </a:fld>
            <a:endParaRPr lang="he-IL" altLang="he-IL"/>
          </a:p>
        </p:txBody>
      </p:sp>
    </p:spTree>
    <p:extLst>
      <p:ext uri="{BB962C8B-B14F-4D97-AF65-F5344CB8AC3E}">
        <p14:creationId xmlns:p14="http://schemas.microsoft.com/office/powerpoint/2010/main" val="119316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DC000BC7-1E2F-414F-B76C-57D54D948B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D9BB17-FC49-48F6-B39D-CBC6C383B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99B215-E2D0-4A1B-AC1F-2ED8BD505D8E}"/>
              </a:ext>
            </a:extLst>
          </p:cNvPr>
          <p:cNvSpPr>
            <a:spLocks noGrp="1" noChangeArrowheads="1"/>
          </p:cNvSpPr>
          <p:nvPr>
            <p:ph type="sldNum" sz="quarter" idx="12"/>
          </p:nvPr>
        </p:nvSpPr>
        <p:spPr>
          <a:ln/>
        </p:spPr>
        <p:txBody>
          <a:bodyPr/>
          <a:lstStyle>
            <a:lvl1pPr>
              <a:defRPr/>
            </a:lvl1pPr>
          </a:lstStyle>
          <a:p>
            <a:fld id="{95D1BDB0-E6B5-4BFF-A228-8981F0AF4E27}" type="slidenum">
              <a:rPr lang="he-IL" altLang="he-IL"/>
              <a:pPr/>
              <a:t>‹#›</a:t>
            </a:fld>
            <a:endParaRPr lang="en-US" altLang="he-IL"/>
          </a:p>
        </p:txBody>
      </p:sp>
    </p:spTree>
    <p:extLst>
      <p:ext uri="{BB962C8B-B14F-4D97-AF65-F5344CB8AC3E}">
        <p14:creationId xmlns:p14="http://schemas.microsoft.com/office/powerpoint/2010/main" val="161225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4013F0-2D3F-4EB6-AC6C-7275DD0094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72B744A-846E-461A-99D3-A4FFF8C78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EDDFD41-B172-46D1-B045-B81C3963C49B}"/>
              </a:ext>
            </a:extLst>
          </p:cNvPr>
          <p:cNvSpPr>
            <a:spLocks noGrp="1" noChangeArrowheads="1"/>
          </p:cNvSpPr>
          <p:nvPr>
            <p:ph type="sldNum" sz="quarter" idx="12"/>
          </p:nvPr>
        </p:nvSpPr>
        <p:spPr>
          <a:ln/>
        </p:spPr>
        <p:txBody>
          <a:bodyPr/>
          <a:lstStyle>
            <a:lvl1pPr>
              <a:defRPr/>
            </a:lvl1pPr>
          </a:lstStyle>
          <a:p>
            <a:fld id="{835C396B-C290-4853-B6AB-F92C5FEE2FF9}" type="slidenum">
              <a:rPr lang="he-IL" altLang="he-IL"/>
              <a:pPr/>
              <a:t>‹#›</a:t>
            </a:fld>
            <a:endParaRPr lang="en-US" altLang="he-IL"/>
          </a:p>
        </p:txBody>
      </p:sp>
    </p:spTree>
    <p:extLst>
      <p:ext uri="{BB962C8B-B14F-4D97-AF65-F5344CB8AC3E}">
        <p14:creationId xmlns:p14="http://schemas.microsoft.com/office/powerpoint/2010/main" val="324718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2.tmp"/><Relationship Id="rId1" Type="http://schemas.openxmlformats.org/officeDocument/2006/relationships/slideLayout" Target="../slideLayouts/slideLayout2.xml"/><Relationship Id="rId6" Type="http://schemas.openxmlformats.org/officeDocument/2006/relationships/image" Target="../media/image120.emf"/><Relationship Id="rId5" Type="http://schemas.openxmlformats.org/officeDocument/2006/relationships/customXml" Target="../ink/ink8.xml"/><Relationship Id="rId10" Type="http://schemas.openxmlformats.org/officeDocument/2006/relationships/image" Target="../media/image14.emf"/><Relationship Id="rId4" Type="http://schemas.openxmlformats.org/officeDocument/2006/relationships/image" Target="../media/image110.emf"/><Relationship Id="rId9" Type="http://schemas.openxmlformats.org/officeDocument/2006/relationships/customXml" Target="../ink/ink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customXml" Target="../ink/ink11.xml"/><Relationship Id="rId7" Type="http://schemas.openxmlformats.org/officeDocument/2006/relationships/image" Target="../media/image16.emf"/><Relationship Id="rId2" Type="http://schemas.openxmlformats.org/officeDocument/2006/relationships/image" Target="../media/image22.tmp"/><Relationship Id="rId1" Type="http://schemas.openxmlformats.org/officeDocument/2006/relationships/slideLayout" Target="../slideLayouts/slideLayout2.xml"/><Relationship Id="rId11" Type="http://schemas.openxmlformats.org/officeDocument/2006/relationships/image" Target="../media/image17.emf"/><Relationship Id="rId5" Type="http://schemas.openxmlformats.org/officeDocument/2006/relationships/customXml" Target="../ink/ink12.xml"/><Relationship Id="rId10" Type="http://schemas.openxmlformats.org/officeDocument/2006/relationships/customXml" Target="../ink/ink14.xml"/><Relationship Id="rId4" Type="http://schemas.openxmlformats.org/officeDocument/2006/relationships/image" Target="../media/image19.emf"/><Relationship Id="rId9" Type="http://schemas.openxmlformats.org/officeDocument/2006/relationships/image" Target="../media/image130.emf"/></Relationships>
</file>

<file path=ppt/slides/_rels/slide27.xml.rels><?xml version="1.0" encoding="UTF-8" standalone="yes"?>
<Relationships xmlns="http://schemas.openxmlformats.org/package/2006/relationships"><Relationship Id="rId13" Type="http://schemas.openxmlformats.org/officeDocument/2006/relationships/customXml" Target="../ink/ink19.xml"/><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25.png"/><Relationship Id="rId2" Type="http://schemas.openxmlformats.org/officeDocument/2006/relationships/image" Target="../media/image22.tmp"/><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customXml" Target="../ink/ink18.xml"/><Relationship Id="rId5" Type="http://schemas.openxmlformats.org/officeDocument/2006/relationships/customXml" Target="../ink/ink16.xml"/><Relationship Id="rId10" Type="http://schemas.openxmlformats.org/officeDocument/2006/relationships/image" Target="../media/image240.png"/><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9.tmp"/><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1.xml"/><Relationship Id="rId10" Type="http://schemas.openxmlformats.org/officeDocument/2006/relationships/image" Target="../media/image13.emf"/><Relationship Id="rId4" Type="http://schemas.openxmlformats.org/officeDocument/2006/relationships/image" Target="../media/image10.tmp"/><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9.tmp"/><Relationship Id="rId7"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8.emf"/><Relationship Id="rId5" Type="http://schemas.openxmlformats.org/officeDocument/2006/relationships/customXml" Target="../ink/ink4.xml"/><Relationship Id="rId4" Type="http://schemas.openxmlformats.org/officeDocument/2006/relationships/image" Target="../media/image10.tmp"/><Relationship Id="rId9"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latin typeface="+mn-lt"/>
              </a:rPr>
              <a:t>מערכת שידורים לאומית</a:t>
            </a:r>
            <a:endParaRPr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E575-0C82-49C7-8CE6-A897CD1AC1A6}"/>
              </a:ext>
            </a:extLst>
          </p:cNvPr>
          <p:cNvSpPr>
            <a:spLocks noGrp="1"/>
          </p:cNvSpPr>
          <p:nvPr>
            <p:ph type="title"/>
          </p:nvPr>
        </p:nvSpPr>
        <p:spPr>
          <a:xfrm>
            <a:off x="2549769" y="64117"/>
            <a:ext cx="9642231" cy="720000"/>
          </a:xfrm>
        </p:spPr>
        <p:txBody>
          <a:bodyPr/>
          <a:lstStyle/>
          <a:p>
            <a:r>
              <a:rPr lang="he-IL" dirty="0"/>
              <a:t>בואו נתרגל </a:t>
            </a:r>
            <a:br>
              <a:rPr lang="he-IL" dirty="0"/>
            </a:br>
            <a:r>
              <a:rPr lang="he-IL" sz="2400" dirty="0"/>
              <a:t>קראו את המשפטים הבאים. קבעו אם הם נכונים או שגויים.</a:t>
            </a:r>
          </a:p>
        </p:txBody>
      </p:sp>
      <p:sp>
        <p:nvSpPr>
          <p:cNvPr id="4" name="Text Placeholder 3">
            <a:extLst>
              <a:ext uri="{FF2B5EF4-FFF2-40B4-BE49-F238E27FC236}">
                <a16:creationId xmlns:a16="http://schemas.microsoft.com/office/drawing/2014/main" id="{7718AFA6-5AF1-4E4E-9882-27A132481D5E}"/>
              </a:ext>
            </a:extLst>
          </p:cNvPr>
          <p:cNvSpPr>
            <a:spLocks noGrp="1"/>
          </p:cNvSpPr>
          <p:nvPr>
            <p:ph type="body" idx="2"/>
          </p:nvPr>
        </p:nvSpPr>
        <p:spPr>
          <a:xfrm>
            <a:off x="-130629" y="674473"/>
            <a:ext cx="12322629" cy="5924906"/>
          </a:xfrm>
        </p:spPr>
        <p:txBody>
          <a:bodyPr>
            <a:normAutofit/>
          </a:bodyPr>
          <a:lstStyle/>
          <a:p>
            <a:pPr marL="76200" indent="0">
              <a:buNone/>
            </a:pPr>
            <a:r>
              <a:rPr lang="he-IL" dirty="0"/>
              <a:t> </a:t>
            </a:r>
          </a:p>
          <a:p>
            <a:r>
              <a:rPr lang="he-IL" dirty="0"/>
              <a:t> אבשל מחר אוכל משביע. הפועל </a:t>
            </a:r>
            <a:r>
              <a:rPr lang="he-IL" b="1" dirty="0">
                <a:solidFill>
                  <a:schemeClr val="tx1">
                    <a:lumMod val="50000"/>
                    <a:lumOff val="50000"/>
                  </a:schemeClr>
                </a:solidFill>
              </a:rPr>
              <a:t>אבשל</a:t>
            </a:r>
            <a:r>
              <a:rPr lang="he-IL" dirty="0"/>
              <a:t> הוא בזמן עתיד בגוף ראשון.</a:t>
            </a:r>
          </a:p>
          <a:p>
            <a:endParaRPr lang="he-IL" dirty="0"/>
          </a:p>
          <a:p>
            <a:pPr marL="76200" indent="0">
              <a:buNone/>
            </a:pPr>
            <a:r>
              <a:rPr lang="he-IL" dirty="0"/>
              <a:t>     </a:t>
            </a:r>
          </a:p>
          <a:p>
            <a:pPr marL="76200" indent="0">
              <a:buNone/>
            </a:pPr>
            <a:r>
              <a:rPr lang="he-IL" dirty="0"/>
              <a:t>               </a:t>
            </a:r>
          </a:p>
          <a:p>
            <a:r>
              <a:rPr lang="he-IL" dirty="0"/>
              <a:t>אני חושבת על חזרה לשגרה. הפועל </a:t>
            </a:r>
            <a:r>
              <a:rPr lang="he-IL" b="1" dirty="0">
                <a:solidFill>
                  <a:schemeClr val="tx1">
                    <a:lumMod val="50000"/>
                    <a:lumOff val="50000"/>
                  </a:schemeClr>
                </a:solidFill>
              </a:rPr>
              <a:t>חושבת</a:t>
            </a:r>
            <a:r>
              <a:rPr lang="he-IL" dirty="0"/>
              <a:t> הוא בזמן עתיד.</a:t>
            </a:r>
          </a:p>
          <a:p>
            <a:endParaRPr lang="he-IL" dirty="0"/>
          </a:p>
          <a:p>
            <a:endParaRPr lang="he-IL" dirty="0"/>
          </a:p>
          <a:p>
            <a:r>
              <a:rPr lang="he-IL" dirty="0"/>
              <a:t>החדר סודר על ידי הילד. הפועל </a:t>
            </a:r>
            <a:r>
              <a:rPr lang="he-IL" b="1" dirty="0">
                <a:solidFill>
                  <a:schemeClr val="tx1">
                    <a:lumMod val="50000"/>
                    <a:lumOff val="50000"/>
                  </a:schemeClr>
                </a:solidFill>
              </a:rPr>
              <a:t>סודר</a:t>
            </a:r>
            <a:r>
              <a:rPr lang="he-IL" dirty="0"/>
              <a:t> הוא בגוף שני.</a:t>
            </a:r>
          </a:p>
          <a:p>
            <a:endParaRPr lang="he-IL" dirty="0"/>
          </a:p>
          <a:p>
            <a:endParaRPr lang="he-IL" dirty="0"/>
          </a:p>
          <a:p>
            <a:r>
              <a:rPr lang="he-IL" dirty="0"/>
              <a:t>העצירה במעבר חצייה היא חובה. המילה </a:t>
            </a:r>
            <a:r>
              <a:rPr lang="he-IL" b="1" dirty="0">
                <a:solidFill>
                  <a:schemeClr val="accent5"/>
                </a:solidFill>
              </a:rPr>
              <a:t>עצירה</a:t>
            </a:r>
            <a:r>
              <a:rPr lang="he-IL" dirty="0"/>
              <a:t> היא פועל.</a:t>
            </a:r>
          </a:p>
          <a:p>
            <a:pPr marL="76200" indent="0">
              <a:buNone/>
            </a:pPr>
            <a:r>
              <a:rPr lang="he-IL" dirty="0"/>
              <a:t>     </a:t>
            </a:r>
          </a:p>
          <a:p>
            <a:endParaRPr lang="he-IL" dirty="0"/>
          </a:p>
          <a:p>
            <a:pPr marL="76200" indent="0">
              <a:buNone/>
            </a:pPr>
            <a:endParaRPr lang="he-IL" dirty="0"/>
          </a:p>
          <a:p>
            <a:pPr marL="76200" indent="0">
              <a:buNone/>
            </a:pPr>
            <a:endParaRPr lang="he-IL" dirty="0"/>
          </a:p>
          <a:p>
            <a:endParaRPr lang="he-IL" dirty="0"/>
          </a:p>
          <a:p>
            <a:endParaRPr lang="he-IL" dirty="0"/>
          </a:p>
        </p:txBody>
      </p:sp>
      <p:sp>
        <p:nvSpPr>
          <p:cNvPr id="5" name="Google Shape;191;p6">
            <a:extLst>
              <a:ext uri="{FF2B5EF4-FFF2-40B4-BE49-F238E27FC236}">
                <a16:creationId xmlns:a16="http://schemas.microsoft.com/office/drawing/2014/main" id="{EA8998AE-BD9C-4895-837D-1C00AABED2D4}"/>
              </a:ext>
            </a:extLst>
          </p:cNvPr>
          <p:cNvSpPr/>
          <p:nvPr/>
        </p:nvSpPr>
        <p:spPr>
          <a:xfrm>
            <a:off x="549745" y="965538"/>
            <a:ext cx="2429163" cy="653143"/>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0" i="0" u="none" strike="noStrike" cap="none" dirty="0">
                <a:solidFill>
                  <a:schemeClr val="lt1"/>
                </a:solidFill>
                <a:latin typeface="Varela Round"/>
                <a:ea typeface="Varela Round"/>
                <a:cs typeface="Varela Round"/>
                <a:sym typeface="Varela Round"/>
              </a:rPr>
              <a:t>נכון</a:t>
            </a:r>
            <a:endParaRPr dirty="0"/>
          </a:p>
        </p:txBody>
      </p:sp>
      <p:sp>
        <p:nvSpPr>
          <p:cNvPr id="6" name="Google Shape;191;p6">
            <a:extLst>
              <a:ext uri="{FF2B5EF4-FFF2-40B4-BE49-F238E27FC236}">
                <a16:creationId xmlns:a16="http://schemas.microsoft.com/office/drawing/2014/main" id="{C4A8A5D3-8DC2-4C9F-9D0A-BCE9FF9B7080}"/>
              </a:ext>
            </a:extLst>
          </p:cNvPr>
          <p:cNvSpPr/>
          <p:nvPr/>
        </p:nvSpPr>
        <p:spPr>
          <a:xfrm>
            <a:off x="628401" y="2435216"/>
            <a:ext cx="2429163" cy="734292"/>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0" i="0" u="none" strike="noStrike" cap="none" dirty="0">
                <a:solidFill>
                  <a:schemeClr val="lt1"/>
                </a:solidFill>
                <a:latin typeface="Varela Round"/>
                <a:ea typeface="Varela Round"/>
                <a:cs typeface="Varela Round"/>
                <a:sym typeface="Varela Round"/>
              </a:rPr>
              <a:t>לא נכון</a:t>
            </a:r>
            <a:endParaRPr dirty="0"/>
          </a:p>
        </p:txBody>
      </p:sp>
      <p:sp>
        <p:nvSpPr>
          <p:cNvPr id="7" name="Google Shape;191;p6">
            <a:extLst>
              <a:ext uri="{FF2B5EF4-FFF2-40B4-BE49-F238E27FC236}">
                <a16:creationId xmlns:a16="http://schemas.microsoft.com/office/drawing/2014/main" id="{D0F1D938-2EDC-42C6-A192-57B782D1271D}"/>
              </a:ext>
            </a:extLst>
          </p:cNvPr>
          <p:cNvSpPr/>
          <p:nvPr/>
        </p:nvSpPr>
        <p:spPr>
          <a:xfrm>
            <a:off x="628401" y="3555305"/>
            <a:ext cx="2429163" cy="734292"/>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0" i="0" u="none" strike="noStrike" cap="none" dirty="0">
                <a:solidFill>
                  <a:schemeClr val="lt1"/>
                </a:solidFill>
                <a:latin typeface="Varela Round"/>
                <a:ea typeface="Varela Round"/>
                <a:cs typeface="Varela Round"/>
                <a:sym typeface="Varela Round"/>
              </a:rPr>
              <a:t>לא נכון</a:t>
            </a:r>
            <a:endParaRPr dirty="0"/>
          </a:p>
        </p:txBody>
      </p:sp>
      <p:sp>
        <p:nvSpPr>
          <p:cNvPr id="8" name="Google Shape;191;p6">
            <a:extLst>
              <a:ext uri="{FF2B5EF4-FFF2-40B4-BE49-F238E27FC236}">
                <a16:creationId xmlns:a16="http://schemas.microsoft.com/office/drawing/2014/main" id="{93B780FB-3787-4454-BCAE-1CFA21682777}"/>
              </a:ext>
            </a:extLst>
          </p:cNvPr>
          <p:cNvSpPr/>
          <p:nvPr/>
        </p:nvSpPr>
        <p:spPr>
          <a:xfrm>
            <a:off x="687128" y="4675394"/>
            <a:ext cx="2429163" cy="621473"/>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0" i="0" u="none" strike="noStrike" cap="none" dirty="0">
                <a:solidFill>
                  <a:schemeClr val="lt1"/>
                </a:solidFill>
                <a:latin typeface="Varela Round"/>
                <a:ea typeface="Varela Round"/>
                <a:cs typeface="Varela Round"/>
                <a:sym typeface="Varela Round"/>
              </a:rPr>
              <a:t>לא נכון</a:t>
            </a:r>
            <a:endParaRPr dirty="0"/>
          </a:p>
        </p:txBody>
      </p:sp>
    </p:spTree>
    <p:extLst>
      <p:ext uri="{BB962C8B-B14F-4D97-AF65-F5344CB8AC3E}">
        <p14:creationId xmlns:p14="http://schemas.microsoft.com/office/powerpoint/2010/main" val="28824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4D5E39F8-C26B-46FF-97CB-3A54BF5D0259}"/>
              </a:ext>
            </a:extLst>
          </p:cNvPr>
          <p:cNvSpPr>
            <a:spLocks noGrp="1" noChangeArrowheads="1"/>
          </p:cNvSpPr>
          <p:nvPr>
            <p:ph type="title"/>
          </p:nvPr>
        </p:nvSpPr>
        <p:spPr>
          <a:xfrm>
            <a:off x="1981200" y="341313"/>
            <a:ext cx="8229600" cy="1143000"/>
          </a:xfrm>
        </p:spPr>
        <p:txBody>
          <a:bodyPr>
            <a:normAutofit fontScale="90000"/>
          </a:bodyPr>
          <a:lstStyle/>
          <a:p>
            <a:pPr rtl="0" eaLnBrk="1" hangingPunct="1"/>
            <a:br>
              <a:rPr lang="he-IL" altLang="he-IL" sz="4800"/>
            </a:br>
            <a:br>
              <a:rPr lang="he-IL" altLang="he-IL" sz="4800"/>
            </a:br>
            <a:br>
              <a:rPr lang="he-IL" altLang="he-IL" sz="4800"/>
            </a:br>
            <a:r>
              <a:rPr lang="he-IL" altLang="he-IL" sz="4800"/>
              <a:t>כדורגל </a:t>
            </a:r>
            <a:br>
              <a:rPr lang="he-IL" altLang="he-IL" sz="4800"/>
            </a:br>
            <a:r>
              <a:rPr lang="he-IL" altLang="he-IL" sz="4800"/>
              <a:t>בשירות הפועל</a:t>
            </a:r>
            <a:br>
              <a:rPr lang="he-IL" altLang="he-IL" sz="4800"/>
            </a:br>
            <a:br>
              <a:rPr lang="he-IL" altLang="he-IL" sz="4800"/>
            </a:br>
            <a:r>
              <a:rPr lang="he-IL" altLang="he-IL" sz="4800"/>
              <a:t>בואו נתאמן!</a:t>
            </a:r>
            <a:endParaRPr lang="en-US" altLang="he-IL" sz="4800"/>
          </a:p>
        </p:txBody>
      </p:sp>
      <p:sp>
        <p:nvSpPr>
          <p:cNvPr id="26627" name="Rectangle 6">
            <a:extLst>
              <a:ext uri="{FF2B5EF4-FFF2-40B4-BE49-F238E27FC236}">
                <a16:creationId xmlns:a16="http://schemas.microsoft.com/office/drawing/2014/main" id="{22B01D32-41B5-4133-9898-73E5B324A0B5}"/>
              </a:ext>
            </a:extLst>
          </p:cNvPr>
          <p:cNvSpPr>
            <a:spLocks noChangeArrowheads="1"/>
          </p:cNvSpPr>
          <p:nvPr/>
        </p:nvSpPr>
        <p:spPr bwMode="auto">
          <a:xfrm>
            <a:off x="1665289" y="1341439"/>
            <a:ext cx="8840787"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br>
              <a:rPr lang="he-IL" altLang="he-IL">
                <a:solidFill>
                  <a:schemeClr val="tx2"/>
                </a:solidFill>
              </a:rPr>
            </a:br>
            <a:br>
              <a:rPr lang="he-IL" altLang="he-IL">
                <a:solidFill>
                  <a:schemeClr val="tx2"/>
                </a:solidFill>
              </a:rPr>
            </a:br>
            <a:br>
              <a:rPr lang="he-IL" altLang="he-IL" sz="4400">
                <a:solidFill>
                  <a:schemeClr val="tx2"/>
                </a:solidFill>
              </a:rPr>
            </a:br>
            <a:endParaRPr lang="he-IL" altLang="he-IL" sz="4400">
              <a:solidFill>
                <a:schemeClr val="tx2"/>
              </a:solidFill>
            </a:endParaRPr>
          </a:p>
        </p:txBody>
      </p:sp>
      <p:grpSp>
        <p:nvGrpSpPr>
          <p:cNvPr id="26628" name="Group 22">
            <a:extLst>
              <a:ext uri="{FF2B5EF4-FFF2-40B4-BE49-F238E27FC236}">
                <a16:creationId xmlns:a16="http://schemas.microsoft.com/office/drawing/2014/main" id="{5AF77443-1AE1-46CF-9957-A96E8C2CDEB5}"/>
              </a:ext>
            </a:extLst>
          </p:cNvPr>
          <p:cNvGrpSpPr>
            <a:grpSpLocks/>
          </p:cNvGrpSpPr>
          <p:nvPr/>
        </p:nvGrpSpPr>
        <p:grpSpPr bwMode="auto">
          <a:xfrm>
            <a:off x="4295776" y="3573463"/>
            <a:ext cx="3241675" cy="2233612"/>
            <a:chOff x="521" y="300"/>
            <a:chExt cx="2042" cy="1407"/>
          </a:xfrm>
        </p:grpSpPr>
        <p:sp>
          <p:nvSpPr>
            <p:cNvPr id="26630" name="Freeform 7" descr="יהלום מרושת">
              <a:extLst>
                <a:ext uri="{FF2B5EF4-FFF2-40B4-BE49-F238E27FC236}">
                  <a16:creationId xmlns:a16="http://schemas.microsoft.com/office/drawing/2014/main" id="{75E2D367-111C-40A4-B491-9F000950DF03}"/>
                </a:ext>
              </a:extLst>
            </p:cNvPr>
            <p:cNvSpPr>
              <a:spLocks/>
            </p:cNvSpPr>
            <p:nvPr/>
          </p:nvSpPr>
          <p:spPr bwMode="auto">
            <a:xfrm>
              <a:off x="2105" y="495"/>
              <a:ext cx="252" cy="1085"/>
            </a:xfrm>
            <a:custGeom>
              <a:avLst/>
              <a:gdLst>
                <a:gd name="T0" fmla="*/ 0 w 509"/>
                <a:gd name="T1" fmla="*/ 0 h 2191"/>
                <a:gd name="T2" fmla="*/ 0 w 509"/>
                <a:gd name="T3" fmla="*/ 0 h 2191"/>
                <a:gd name="T4" fmla="*/ 0 w 509"/>
                <a:gd name="T5" fmla="*/ 0 h 2191"/>
                <a:gd name="T6" fmla="*/ 0 w 509"/>
                <a:gd name="T7" fmla="*/ 0 h 2191"/>
                <a:gd name="T8" fmla="*/ 0 w 509"/>
                <a:gd name="T9" fmla="*/ 0 h 2191"/>
                <a:gd name="T10" fmla="*/ 0 w 509"/>
                <a:gd name="T11" fmla="*/ 0 h 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191">
                  <a:moveTo>
                    <a:pt x="502" y="2191"/>
                  </a:moveTo>
                  <a:cubicBezTo>
                    <a:pt x="455" y="2161"/>
                    <a:pt x="440" y="2116"/>
                    <a:pt x="410" y="2072"/>
                  </a:cubicBezTo>
                  <a:cubicBezTo>
                    <a:pt x="334" y="1906"/>
                    <a:pt x="50" y="1377"/>
                    <a:pt x="0" y="1196"/>
                  </a:cubicBezTo>
                  <a:cubicBezTo>
                    <a:pt x="12" y="1125"/>
                    <a:pt x="85" y="1046"/>
                    <a:pt x="110" y="977"/>
                  </a:cubicBezTo>
                  <a:cubicBezTo>
                    <a:pt x="162" y="835"/>
                    <a:pt x="433" y="85"/>
                    <a:pt x="509" y="0"/>
                  </a:cubicBezTo>
                  <a:cubicBezTo>
                    <a:pt x="509" y="194"/>
                    <a:pt x="493" y="1903"/>
                    <a:pt x="502" y="2191"/>
                  </a:cubicBezTo>
                  <a:close/>
                </a:path>
              </a:pathLst>
            </a:custGeom>
            <a:blipFill dpi="0" rotWithShape="0">
              <a:blip r:embed="rId2"/>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1" name="AutoShape 8" descr="יהלום מרושת">
              <a:extLst>
                <a:ext uri="{FF2B5EF4-FFF2-40B4-BE49-F238E27FC236}">
                  <a16:creationId xmlns:a16="http://schemas.microsoft.com/office/drawing/2014/main" id="{F0FC6813-EA02-4480-BDB1-C5F481837615}"/>
                </a:ext>
              </a:extLst>
            </p:cNvPr>
            <p:cNvSpPr>
              <a:spLocks noChangeArrowheads="1"/>
            </p:cNvSpPr>
            <p:nvPr/>
          </p:nvSpPr>
          <p:spPr bwMode="auto">
            <a:xfrm>
              <a:off x="723" y="502"/>
              <a:ext cx="1616" cy="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2 w 21600"/>
                <a:gd name="T13" fmla="*/ 3366 h 21600"/>
                <a:gd name="T14" fmla="*/ 18218 w 21600"/>
                <a:gd name="T15" fmla="*/ 18234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2" name="Freeform 9" descr="יהלום מרושת">
              <a:extLst>
                <a:ext uri="{FF2B5EF4-FFF2-40B4-BE49-F238E27FC236}">
                  <a16:creationId xmlns:a16="http://schemas.microsoft.com/office/drawing/2014/main" id="{05F3C3EA-B17E-4287-9AC4-8482DFBDDD2A}"/>
                </a:ext>
              </a:extLst>
            </p:cNvPr>
            <p:cNvSpPr>
              <a:spLocks/>
            </p:cNvSpPr>
            <p:nvPr/>
          </p:nvSpPr>
          <p:spPr bwMode="auto">
            <a:xfrm>
              <a:off x="684" y="349"/>
              <a:ext cx="263" cy="1236"/>
            </a:xfrm>
            <a:custGeom>
              <a:avLst/>
              <a:gdLst>
                <a:gd name="T0" fmla="*/ 0 w 530"/>
                <a:gd name="T1" fmla="*/ 0 h 2497"/>
                <a:gd name="T2" fmla="*/ 0 w 530"/>
                <a:gd name="T3" fmla="*/ 0 h 2497"/>
                <a:gd name="T4" fmla="*/ 0 w 530"/>
                <a:gd name="T5" fmla="*/ 0 h 2497"/>
                <a:gd name="T6" fmla="*/ 0 w 530"/>
                <a:gd name="T7" fmla="*/ 0 h 2497"/>
                <a:gd name="T8" fmla="*/ 0 w 530"/>
                <a:gd name="T9" fmla="*/ 0 h 2497"/>
                <a:gd name="T10" fmla="*/ 0 w 530"/>
                <a:gd name="T11" fmla="*/ 0 h 2497"/>
                <a:gd name="T12" fmla="*/ 0 w 530"/>
                <a:gd name="T13" fmla="*/ 0 h 2497"/>
                <a:gd name="T14" fmla="*/ 0 w 530"/>
                <a:gd name="T15" fmla="*/ 0 h 2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2497">
                  <a:moveTo>
                    <a:pt x="26" y="329"/>
                  </a:moveTo>
                  <a:cubicBezTo>
                    <a:pt x="0" y="1264"/>
                    <a:pt x="73" y="543"/>
                    <a:pt x="73" y="2497"/>
                  </a:cubicBezTo>
                  <a:cubicBezTo>
                    <a:pt x="120" y="2467"/>
                    <a:pt x="135" y="2422"/>
                    <a:pt x="165" y="2378"/>
                  </a:cubicBezTo>
                  <a:cubicBezTo>
                    <a:pt x="241" y="2212"/>
                    <a:pt x="480" y="1682"/>
                    <a:pt x="530" y="1501"/>
                  </a:cubicBezTo>
                  <a:cubicBezTo>
                    <a:pt x="518" y="1430"/>
                    <a:pt x="491" y="1359"/>
                    <a:pt x="466" y="1290"/>
                  </a:cubicBezTo>
                  <a:cubicBezTo>
                    <a:pt x="414" y="1148"/>
                    <a:pt x="270" y="778"/>
                    <a:pt x="220" y="650"/>
                  </a:cubicBezTo>
                  <a:cubicBezTo>
                    <a:pt x="206" y="600"/>
                    <a:pt x="195" y="564"/>
                    <a:pt x="165" y="522"/>
                  </a:cubicBezTo>
                  <a:cubicBezTo>
                    <a:pt x="142" y="469"/>
                    <a:pt x="41" y="0"/>
                    <a:pt x="26" y="329"/>
                  </a:cubicBezTo>
                  <a:close/>
                </a:path>
              </a:pathLst>
            </a:custGeom>
            <a:blipFill dpi="0" rotWithShape="0">
              <a:blip r:embed="rId2"/>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3" name="AutoShape 10" descr="‎60%‎">
              <a:extLst>
                <a:ext uri="{FF2B5EF4-FFF2-40B4-BE49-F238E27FC236}">
                  <a16:creationId xmlns:a16="http://schemas.microsoft.com/office/drawing/2014/main" id="{CAD752C2-36F8-4783-A034-ECAFCFAFC57E}"/>
                </a:ext>
              </a:extLst>
            </p:cNvPr>
            <p:cNvSpPr>
              <a:spLocks noChangeArrowheads="1"/>
            </p:cNvSpPr>
            <p:nvPr/>
          </p:nvSpPr>
          <p:spPr bwMode="auto">
            <a:xfrm flipV="1">
              <a:off x="723" y="1086"/>
              <a:ext cx="1616" cy="4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2 w 21600"/>
                <a:gd name="T13" fmla="*/ 3367 h 21600"/>
                <a:gd name="T14" fmla="*/ 18218 w 21600"/>
                <a:gd name="T15" fmla="*/ 18233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9" name="Rectangle 11">
              <a:extLst>
                <a:ext uri="{FF2B5EF4-FFF2-40B4-BE49-F238E27FC236}">
                  <a16:creationId xmlns:a16="http://schemas.microsoft.com/office/drawing/2014/main" id="{6414A6F8-A95A-4FC7-B377-9A9A3C844ADE}"/>
                </a:ext>
              </a:extLst>
            </p:cNvPr>
            <p:cNvSpPr>
              <a:spLocks noChangeArrowheads="1"/>
            </p:cNvSpPr>
            <p:nvPr/>
          </p:nvSpPr>
          <p:spPr bwMode="auto">
            <a:xfrm>
              <a:off x="2361" y="300"/>
              <a:ext cx="202" cy="1279"/>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22540" name="Rectangle 12">
              <a:extLst>
                <a:ext uri="{FF2B5EF4-FFF2-40B4-BE49-F238E27FC236}">
                  <a16:creationId xmlns:a16="http://schemas.microsoft.com/office/drawing/2014/main" id="{48419783-31ED-4570-9C1F-3F64DA0028B6}"/>
                </a:ext>
              </a:extLst>
            </p:cNvPr>
            <p:cNvSpPr>
              <a:spLocks noChangeArrowheads="1"/>
            </p:cNvSpPr>
            <p:nvPr/>
          </p:nvSpPr>
          <p:spPr bwMode="auto">
            <a:xfrm>
              <a:off x="521" y="323"/>
              <a:ext cx="202" cy="1279"/>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22541" name="Rectangle 13">
              <a:extLst>
                <a:ext uri="{FF2B5EF4-FFF2-40B4-BE49-F238E27FC236}">
                  <a16:creationId xmlns:a16="http://schemas.microsoft.com/office/drawing/2014/main" id="{10946662-22E3-407E-9D5F-A23F44186833}"/>
                </a:ext>
              </a:extLst>
            </p:cNvPr>
            <p:cNvSpPr>
              <a:spLocks noChangeArrowheads="1"/>
            </p:cNvSpPr>
            <p:nvPr/>
          </p:nvSpPr>
          <p:spPr bwMode="auto">
            <a:xfrm rot="5400000">
              <a:off x="1441" y="-620"/>
              <a:ext cx="202" cy="2042"/>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lgn="r" rtl="1" eaLnBrk="1" hangingPunct="1">
                <a:defRPr/>
              </a:pPr>
              <a:endParaRPr lang="he-IL"/>
            </a:p>
          </p:txBody>
        </p:sp>
        <p:grpSp>
          <p:nvGrpSpPr>
            <p:cNvPr id="26637" name="Group 14">
              <a:extLst>
                <a:ext uri="{FF2B5EF4-FFF2-40B4-BE49-F238E27FC236}">
                  <a16:creationId xmlns:a16="http://schemas.microsoft.com/office/drawing/2014/main" id="{DD7092BC-CFD0-4F9F-B627-46432C24B5B0}"/>
                </a:ext>
              </a:extLst>
            </p:cNvPr>
            <p:cNvGrpSpPr>
              <a:grpSpLocks/>
            </p:cNvGrpSpPr>
            <p:nvPr/>
          </p:nvGrpSpPr>
          <p:grpSpPr bwMode="auto">
            <a:xfrm>
              <a:off x="975" y="709"/>
              <a:ext cx="984" cy="998"/>
              <a:chOff x="1020" y="1071"/>
              <a:chExt cx="984" cy="998"/>
            </a:xfrm>
          </p:grpSpPr>
          <p:sp>
            <p:nvSpPr>
              <p:cNvPr id="26638" name="Rectangle 15">
                <a:extLst>
                  <a:ext uri="{FF2B5EF4-FFF2-40B4-BE49-F238E27FC236}">
                    <a16:creationId xmlns:a16="http://schemas.microsoft.com/office/drawing/2014/main" id="{4F4E34F9-8CA2-472D-87AB-C859298ACA06}"/>
                  </a:ext>
                </a:extLst>
              </p:cNvPr>
              <p:cNvSpPr>
                <a:spLocks noChangeArrowheads="1"/>
              </p:cNvSpPr>
              <p:nvPr/>
            </p:nvSpPr>
            <p:spPr bwMode="auto">
              <a:xfrm rot="2932978">
                <a:off x="1171" y="1312"/>
                <a:ext cx="104" cy="4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39" name="Oval 16">
                <a:extLst>
                  <a:ext uri="{FF2B5EF4-FFF2-40B4-BE49-F238E27FC236}">
                    <a16:creationId xmlns:a16="http://schemas.microsoft.com/office/drawing/2014/main" id="{D0F9D03D-2F39-4494-BCEF-4E159D8BC2E1}"/>
                  </a:ext>
                </a:extLst>
              </p:cNvPr>
              <p:cNvSpPr>
                <a:spLocks noChangeArrowheads="1"/>
              </p:cNvSpPr>
              <p:nvPr/>
            </p:nvSpPr>
            <p:spPr bwMode="auto">
              <a:xfrm>
                <a:off x="1384" y="1132"/>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40" name="Rectangle 17" descr="תמונה1">
                <a:extLst>
                  <a:ext uri="{FF2B5EF4-FFF2-40B4-BE49-F238E27FC236}">
                    <a16:creationId xmlns:a16="http://schemas.microsoft.com/office/drawing/2014/main" id="{7F4DD944-7A23-42AA-8A8E-4CD77CC92BDF}"/>
                  </a:ext>
                </a:extLst>
              </p:cNvPr>
              <p:cNvSpPr>
                <a:spLocks noChangeArrowheads="1"/>
              </p:cNvSpPr>
              <p:nvPr/>
            </p:nvSpPr>
            <p:spPr bwMode="auto">
              <a:xfrm>
                <a:off x="1336" y="1358"/>
                <a:ext cx="302" cy="451"/>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41" name="Rectangle 18">
                <a:extLst>
                  <a:ext uri="{FF2B5EF4-FFF2-40B4-BE49-F238E27FC236}">
                    <a16:creationId xmlns:a16="http://schemas.microsoft.com/office/drawing/2014/main" id="{3E82AF8C-DC03-4285-BABF-2F78F1F2EDFD}"/>
                  </a:ext>
                </a:extLst>
              </p:cNvPr>
              <p:cNvSpPr>
                <a:spLocks noChangeArrowheads="1"/>
              </p:cNvSpPr>
              <p:nvPr/>
            </p:nvSpPr>
            <p:spPr bwMode="auto">
              <a:xfrm>
                <a:off x="1336" y="1774"/>
                <a:ext cx="95"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42" name="Rectangle 19">
                <a:extLst>
                  <a:ext uri="{FF2B5EF4-FFF2-40B4-BE49-F238E27FC236}">
                    <a16:creationId xmlns:a16="http://schemas.microsoft.com/office/drawing/2014/main" id="{A77E9C88-4482-43A2-8A14-6122B89F57B1}"/>
                  </a:ext>
                </a:extLst>
              </p:cNvPr>
              <p:cNvSpPr>
                <a:spLocks noChangeArrowheads="1"/>
              </p:cNvSpPr>
              <p:nvPr/>
            </p:nvSpPr>
            <p:spPr bwMode="auto">
              <a:xfrm>
                <a:off x="1542" y="1774"/>
                <a:ext cx="96"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43" name="Rectangle 20">
                <a:extLst>
                  <a:ext uri="{FF2B5EF4-FFF2-40B4-BE49-F238E27FC236}">
                    <a16:creationId xmlns:a16="http://schemas.microsoft.com/office/drawing/2014/main" id="{6FCC8069-E828-470D-8D85-FA7C1C6C77AF}"/>
                  </a:ext>
                </a:extLst>
              </p:cNvPr>
              <p:cNvSpPr>
                <a:spLocks noChangeArrowheads="1"/>
              </p:cNvSpPr>
              <p:nvPr/>
            </p:nvSpPr>
            <p:spPr bwMode="auto">
              <a:xfrm rot="-3243279">
                <a:off x="1748" y="1284"/>
                <a:ext cx="105" cy="40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6644" name="Freeform 21">
                <a:extLst>
                  <a:ext uri="{FF2B5EF4-FFF2-40B4-BE49-F238E27FC236}">
                    <a16:creationId xmlns:a16="http://schemas.microsoft.com/office/drawing/2014/main" id="{96E5642F-97DB-41E9-A3A4-37C20B45F92B}"/>
                  </a:ext>
                </a:extLst>
              </p:cNvPr>
              <p:cNvSpPr>
                <a:spLocks/>
              </p:cNvSpPr>
              <p:nvPr/>
            </p:nvSpPr>
            <p:spPr bwMode="auto">
              <a:xfrm>
                <a:off x="1326" y="1071"/>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sp>
        <p:nvSpPr>
          <p:cNvPr id="26629" name="AutoShape 23">
            <a:hlinkClick r:id="" action="ppaction://hlinkshowjump?jump=nextslide" highlightClick="1"/>
            <a:extLst>
              <a:ext uri="{FF2B5EF4-FFF2-40B4-BE49-F238E27FC236}">
                <a16:creationId xmlns:a16="http://schemas.microsoft.com/office/drawing/2014/main" id="{2D86A6E0-B020-4549-A9C7-61969DE899E1}"/>
              </a:ext>
            </a:extLst>
          </p:cNvPr>
          <p:cNvSpPr>
            <a:spLocks noChangeArrowheads="1"/>
          </p:cNvSpPr>
          <p:nvPr/>
        </p:nvSpPr>
        <p:spPr bwMode="auto">
          <a:xfrm>
            <a:off x="9336088" y="6308726"/>
            <a:ext cx="360362" cy="360363"/>
          </a:xfrm>
          <a:prstGeom prst="actionButtonForwardNex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descr="יהלום מרושת">
            <a:extLst>
              <a:ext uri="{FF2B5EF4-FFF2-40B4-BE49-F238E27FC236}">
                <a16:creationId xmlns:a16="http://schemas.microsoft.com/office/drawing/2014/main" id="{D22D7527-8B4B-4555-A235-90E5628C62D4}"/>
              </a:ext>
            </a:extLst>
          </p:cNvPr>
          <p:cNvSpPr>
            <a:spLocks/>
          </p:cNvSpPr>
          <p:nvPr/>
        </p:nvSpPr>
        <p:spPr bwMode="auto">
          <a:xfrm>
            <a:off x="7721600" y="887413"/>
            <a:ext cx="808038" cy="3478212"/>
          </a:xfrm>
          <a:custGeom>
            <a:avLst/>
            <a:gdLst>
              <a:gd name="T0" fmla="*/ 2147483646 w 509"/>
              <a:gd name="T1" fmla="*/ 2147483646 h 2191"/>
              <a:gd name="T2" fmla="*/ 2147483646 w 509"/>
              <a:gd name="T3" fmla="*/ 2147483646 h 2191"/>
              <a:gd name="T4" fmla="*/ 0 w 509"/>
              <a:gd name="T5" fmla="*/ 2147483646 h 2191"/>
              <a:gd name="T6" fmla="*/ 2147483646 w 509"/>
              <a:gd name="T7" fmla="*/ 2147483646 h 2191"/>
              <a:gd name="T8" fmla="*/ 2147483646 w 509"/>
              <a:gd name="T9" fmla="*/ 0 h 2191"/>
              <a:gd name="T10" fmla="*/ 2147483646 w 509"/>
              <a:gd name="T11" fmla="*/ 2147483646 h 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191">
                <a:moveTo>
                  <a:pt x="502" y="2191"/>
                </a:moveTo>
                <a:cubicBezTo>
                  <a:pt x="455" y="2161"/>
                  <a:pt x="440" y="2116"/>
                  <a:pt x="410" y="2072"/>
                </a:cubicBezTo>
                <a:cubicBezTo>
                  <a:pt x="334" y="1906"/>
                  <a:pt x="50" y="1377"/>
                  <a:pt x="0" y="1196"/>
                </a:cubicBezTo>
                <a:cubicBezTo>
                  <a:pt x="12" y="1125"/>
                  <a:pt x="85" y="1046"/>
                  <a:pt x="110" y="977"/>
                </a:cubicBezTo>
                <a:cubicBezTo>
                  <a:pt x="162" y="835"/>
                  <a:pt x="433" y="85"/>
                  <a:pt x="509" y="0"/>
                </a:cubicBezTo>
                <a:cubicBezTo>
                  <a:pt x="509" y="194"/>
                  <a:pt x="493" y="1903"/>
                  <a:pt x="502" y="2191"/>
                </a:cubicBezTo>
                <a:close/>
              </a:path>
            </a:pathLst>
          </a:custGeom>
          <a:blipFill dpi="0" rotWithShape="0">
            <a:blip r:embed="rId2"/>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1" name="AutoShape 3" descr="יהלום מרושת">
            <a:extLst>
              <a:ext uri="{FF2B5EF4-FFF2-40B4-BE49-F238E27FC236}">
                <a16:creationId xmlns:a16="http://schemas.microsoft.com/office/drawing/2014/main" id="{FABB3D5A-6102-4238-84E3-31AA0129809B}"/>
              </a:ext>
            </a:extLst>
          </p:cNvPr>
          <p:cNvSpPr>
            <a:spLocks noChangeArrowheads="1"/>
          </p:cNvSpPr>
          <p:nvPr/>
        </p:nvSpPr>
        <p:spPr bwMode="auto">
          <a:xfrm>
            <a:off x="3287714" y="908050"/>
            <a:ext cx="5184775" cy="18732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377 w 21600"/>
              <a:gd name="T13" fmla="*/ 3377 h 21600"/>
              <a:gd name="T14" fmla="*/ 18223 w 21600"/>
              <a:gd name="T15" fmla="*/ 18223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2" name="Freeform 4" descr="יהלום מרושת">
            <a:extLst>
              <a:ext uri="{FF2B5EF4-FFF2-40B4-BE49-F238E27FC236}">
                <a16:creationId xmlns:a16="http://schemas.microsoft.com/office/drawing/2014/main" id="{C25B3072-E95C-4AF8-BAC1-439BDCD6DD6F}"/>
              </a:ext>
            </a:extLst>
          </p:cNvPr>
          <p:cNvSpPr>
            <a:spLocks/>
          </p:cNvSpPr>
          <p:nvPr/>
        </p:nvSpPr>
        <p:spPr bwMode="auto">
          <a:xfrm>
            <a:off x="3163889" y="419100"/>
            <a:ext cx="841375" cy="3963988"/>
          </a:xfrm>
          <a:custGeom>
            <a:avLst/>
            <a:gdLst>
              <a:gd name="T0" fmla="*/ 2147483646 w 530"/>
              <a:gd name="T1" fmla="*/ 2147483646 h 2497"/>
              <a:gd name="T2" fmla="*/ 2147483646 w 530"/>
              <a:gd name="T3" fmla="*/ 2147483646 h 2497"/>
              <a:gd name="T4" fmla="*/ 2147483646 w 530"/>
              <a:gd name="T5" fmla="*/ 2147483646 h 2497"/>
              <a:gd name="T6" fmla="*/ 2147483646 w 530"/>
              <a:gd name="T7" fmla="*/ 2147483646 h 2497"/>
              <a:gd name="T8" fmla="*/ 2147483646 w 530"/>
              <a:gd name="T9" fmla="*/ 2147483646 h 2497"/>
              <a:gd name="T10" fmla="*/ 2147483646 w 530"/>
              <a:gd name="T11" fmla="*/ 2147483646 h 2497"/>
              <a:gd name="T12" fmla="*/ 2147483646 w 530"/>
              <a:gd name="T13" fmla="*/ 2147483646 h 2497"/>
              <a:gd name="T14" fmla="*/ 2147483646 w 530"/>
              <a:gd name="T15" fmla="*/ 2147483646 h 2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2497">
                <a:moveTo>
                  <a:pt x="26" y="329"/>
                </a:moveTo>
                <a:cubicBezTo>
                  <a:pt x="0" y="1264"/>
                  <a:pt x="73" y="543"/>
                  <a:pt x="73" y="2497"/>
                </a:cubicBezTo>
                <a:cubicBezTo>
                  <a:pt x="120" y="2467"/>
                  <a:pt x="135" y="2422"/>
                  <a:pt x="165" y="2378"/>
                </a:cubicBezTo>
                <a:cubicBezTo>
                  <a:pt x="241" y="2212"/>
                  <a:pt x="480" y="1682"/>
                  <a:pt x="530" y="1501"/>
                </a:cubicBezTo>
                <a:cubicBezTo>
                  <a:pt x="518" y="1430"/>
                  <a:pt x="491" y="1359"/>
                  <a:pt x="466" y="1290"/>
                </a:cubicBezTo>
                <a:cubicBezTo>
                  <a:pt x="414" y="1148"/>
                  <a:pt x="270" y="778"/>
                  <a:pt x="220" y="650"/>
                </a:cubicBezTo>
                <a:cubicBezTo>
                  <a:pt x="206" y="600"/>
                  <a:pt x="195" y="564"/>
                  <a:pt x="165" y="522"/>
                </a:cubicBezTo>
                <a:cubicBezTo>
                  <a:pt x="142" y="469"/>
                  <a:pt x="41" y="0"/>
                  <a:pt x="26" y="329"/>
                </a:cubicBezTo>
                <a:close/>
              </a:path>
            </a:pathLst>
          </a:custGeom>
          <a:blipFill dpi="0" rotWithShape="0">
            <a:blip r:embed="rId2"/>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3" name="AutoShape 5" descr="‎60%‎">
            <a:extLst>
              <a:ext uri="{FF2B5EF4-FFF2-40B4-BE49-F238E27FC236}">
                <a16:creationId xmlns:a16="http://schemas.microsoft.com/office/drawing/2014/main" id="{0A783E3D-B4CD-42E5-B7A3-EEB7DE4F57F6}"/>
              </a:ext>
            </a:extLst>
          </p:cNvPr>
          <p:cNvSpPr>
            <a:spLocks noChangeArrowheads="1"/>
          </p:cNvSpPr>
          <p:nvPr/>
        </p:nvSpPr>
        <p:spPr bwMode="auto">
          <a:xfrm flipV="1">
            <a:off x="3287714" y="2781301"/>
            <a:ext cx="5184775" cy="1584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377 w 21600"/>
              <a:gd name="T13" fmla="*/ 3377 h 21600"/>
              <a:gd name="T14" fmla="*/ 18223 w 21600"/>
              <a:gd name="T15" fmla="*/ 18223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02" name="Rectangle 6">
            <a:extLst>
              <a:ext uri="{FF2B5EF4-FFF2-40B4-BE49-F238E27FC236}">
                <a16:creationId xmlns:a16="http://schemas.microsoft.com/office/drawing/2014/main" id="{199E9B83-072B-4E04-B2F8-98FB38E38AAA}"/>
              </a:ext>
            </a:extLst>
          </p:cNvPr>
          <p:cNvSpPr>
            <a:spLocks noChangeArrowheads="1"/>
          </p:cNvSpPr>
          <p:nvPr/>
        </p:nvSpPr>
        <p:spPr bwMode="auto">
          <a:xfrm>
            <a:off x="8543925" y="260350"/>
            <a:ext cx="647700" cy="4103688"/>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4103" name="Rectangle 7">
            <a:extLst>
              <a:ext uri="{FF2B5EF4-FFF2-40B4-BE49-F238E27FC236}">
                <a16:creationId xmlns:a16="http://schemas.microsoft.com/office/drawing/2014/main" id="{385B0927-BC79-4EE1-9153-CD0B3B154D64}"/>
              </a:ext>
            </a:extLst>
          </p:cNvPr>
          <p:cNvSpPr>
            <a:spLocks noChangeArrowheads="1"/>
          </p:cNvSpPr>
          <p:nvPr/>
        </p:nvSpPr>
        <p:spPr bwMode="auto">
          <a:xfrm>
            <a:off x="2640013" y="333375"/>
            <a:ext cx="647700" cy="4103688"/>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4104" name="Rectangle 8">
            <a:extLst>
              <a:ext uri="{FF2B5EF4-FFF2-40B4-BE49-F238E27FC236}">
                <a16:creationId xmlns:a16="http://schemas.microsoft.com/office/drawing/2014/main" id="{88C14365-3C69-405B-AC2D-3C580EF645D3}"/>
              </a:ext>
            </a:extLst>
          </p:cNvPr>
          <p:cNvSpPr>
            <a:spLocks noChangeArrowheads="1"/>
          </p:cNvSpPr>
          <p:nvPr/>
        </p:nvSpPr>
        <p:spPr bwMode="auto">
          <a:xfrm rot="5400000">
            <a:off x="5591969" y="-2691606"/>
            <a:ext cx="647700" cy="6551612"/>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lgn="r" rtl="1" eaLnBrk="1" hangingPunct="1">
              <a:defRPr/>
            </a:pPr>
            <a:endParaRPr lang="he-IL"/>
          </a:p>
        </p:txBody>
      </p:sp>
      <p:grpSp>
        <p:nvGrpSpPr>
          <p:cNvPr id="4105" name="Group 9">
            <a:extLst>
              <a:ext uri="{FF2B5EF4-FFF2-40B4-BE49-F238E27FC236}">
                <a16:creationId xmlns:a16="http://schemas.microsoft.com/office/drawing/2014/main" id="{7FD22FD1-602A-471F-9646-89595EA7AB33}"/>
              </a:ext>
            </a:extLst>
          </p:cNvPr>
          <p:cNvGrpSpPr>
            <a:grpSpLocks/>
          </p:cNvGrpSpPr>
          <p:nvPr/>
        </p:nvGrpSpPr>
        <p:grpSpPr bwMode="auto">
          <a:xfrm>
            <a:off x="6167438" y="5373688"/>
            <a:ext cx="1008062" cy="1008062"/>
            <a:chOff x="1565" y="3158"/>
            <a:chExt cx="861" cy="861"/>
          </a:xfrm>
        </p:grpSpPr>
        <p:sp>
          <p:nvSpPr>
            <p:cNvPr id="27670" name="Oval 10">
              <a:extLst>
                <a:ext uri="{FF2B5EF4-FFF2-40B4-BE49-F238E27FC236}">
                  <a16:creationId xmlns:a16="http://schemas.microsoft.com/office/drawing/2014/main" id="{E95286D7-423F-4968-8F4E-7E99EF6CD373}"/>
                </a:ext>
              </a:extLst>
            </p:cNvPr>
            <p:cNvSpPr>
              <a:spLocks noChangeArrowheads="1"/>
            </p:cNvSpPr>
            <p:nvPr/>
          </p:nvSpPr>
          <p:spPr bwMode="auto">
            <a:xfrm>
              <a:off x="1565" y="3158"/>
              <a:ext cx="861" cy="86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71" name="AutoShape 11">
              <a:extLst>
                <a:ext uri="{FF2B5EF4-FFF2-40B4-BE49-F238E27FC236}">
                  <a16:creationId xmlns:a16="http://schemas.microsoft.com/office/drawing/2014/main" id="{26BCE681-B7A2-4BDE-AAE7-16B502559928}"/>
                </a:ext>
              </a:extLst>
            </p:cNvPr>
            <p:cNvSpPr>
              <a:spLocks noChangeArrowheads="1"/>
            </p:cNvSpPr>
            <p:nvPr/>
          </p:nvSpPr>
          <p:spPr bwMode="auto">
            <a:xfrm>
              <a:off x="1837" y="3203"/>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72" name="AutoShape 12">
              <a:extLst>
                <a:ext uri="{FF2B5EF4-FFF2-40B4-BE49-F238E27FC236}">
                  <a16:creationId xmlns:a16="http://schemas.microsoft.com/office/drawing/2014/main" id="{87CE5D70-6CA0-458C-B94C-6084AD17BB49}"/>
                </a:ext>
              </a:extLst>
            </p:cNvPr>
            <p:cNvSpPr>
              <a:spLocks noChangeArrowheads="1"/>
            </p:cNvSpPr>
            <p:nvPr/>
          </p:nvSpPr>
          <p:spPr bwMode="auto">
            <a:xfrm>
              <a:off x="2154"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73" name="AutoShape 13">
              <a:extLst>
                <a:ext uri="{FF2B5EF4-FFF2-40B4-BE49-F238E27FC236}">
                  <a16:creationId xmlns:a16="http://schemas.microsoft.com/office/drawing/2014/main" id="{DCE8BA44-5FD0-4B41-A6A3-F8A1FCD942D7}"/>
                </a:ext>
              </a:extLst>
            </p:cNvPr>
            <p:cNvSpPr>
              <a:spLocks noChangeArrowheads="1"/>
            </p:cNvSpPr>
            <p:nvPr/>
          </p:nvSpPr>
          <p:spPr bwMode="auto">
            <a:xfrm>
              <a:off x="1565"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74" name="AutoShape 14">
              <a:extLst>
                <a:ext uri="{FF2B5EF4-FFF2-40B4-BE49-F238E27FC236}">
                  <a16:creationId xmlns:a16="http://schemas.microsoft.com/office/drawing/2014/main" id="{63F9E332-8472-4D5F-B221-AB37F4EAE9F0}"/>
                </a:ext>
              </a:extLst>
            </p:cNvPr>
            <p:cNvSpPr>
              <a:spLocks noChangeArrowheads="1"/>
            </p:cNvSpPr>
            <p:nvPr/>
          </p:nvSpPr>
          <p:spPr bwMode="auto">
            <a:xfrm>
              <a:off x="1837" y="3748"/>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27658" name="Text Box 15">
            <a:extLst>
              <a:ext uri="{FF2B5EF4-FFF2-40B4-BE49-F238E27FC236}">
                <a16:creationId xmlns:a16="http://schemas.microsoft.com/office/drawing/2014/main" id="{3B5B5D18-4E64-42B0-9922-B89D8B6D9D22}"/>
              </a:ext>
            </a:extLst>
          </p:cNvPr>
          <p:cNvSpPr txBox="1">
            <a:spLocks noChangeArrowheads="1"/>
          </p:cNvSpPr>
          <p:nvPr/>
        </p:nvSpPr>
        <p:spPr bwMode="auto">
          <a:xfrm>
            <a:off x="3605214" y="-473075"/>
            <a:ext cx="3570287"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endParaRPr lang="he-IL" altLang="he-IL" sz="2000"/>
          </a:p>
          <a:p>
            <a:pPr algn="l" rtl="0" eaLnBrk="1" hangingPunct="1">
              <a:spcBef>
                <a:spcPct val="50000"/>
              </a:spcBef>
              <a:buFontTx/>
              <a:buNone/>
            </a:pPr>
            <a:endParaRPr lang="en-GB" altLang="he-IL" sz="2000"/>
          </a:p>
          <a:p>
            <a:pPr eaLnBrk="1" hangingPunct="1">
              <a:spcBef>
                <a:spcPct val="50000"/>
              </a:spcBef>
              <a:buFontTx/>
              <a:buNone/>
            </a:pPr>
            <a:r>
              <a:rPr lang="he-IL" altLang="he-IL" sz="2000"/>
              <a:t>השוער </a:t>
            </a:r>
            <a:r>
              <a:rPr lang="he-IL" altLang="he-IL" sz="2000" b="1"/>
              <a:t>מֵגן </a:t>
            </a:r>
            <a:r>
              <a:rPr lang="he-IL" altLang="he-IL" sz="2000"/>
              <a:t>על השער.</a:t>
            </a:r>
            <a:endParaRPr lang="en-GB" altLang="he-IL" sz="2000"/>
          </a:p>
          <a:p>
            <a:pPr eaLnBrk="1" hangingPunct="1">
              <a:spcBef>
                <a:spcPct val="50000"/>
              </a:spcBef>
              <a:buFontTx/>
              <a:buNone/>
            </a:pPr>
            <a:r>
              <a:rPr lang="he-IL" altLang="he-IL" sz="2000"/>
              <a:t>המילה </a:t>
            </a:r>
            <a:r>
              <a:rPr lang="he-IL" altLang="he-IL" sz="2000" b="1"/>
              <a:t>מֵגן</a:t>
            </a:r>
            <a:r>
              <a:rPr lang="he-IL" altLang="he-IL" sz="2000"/>
              <a:t> היא פועל.</a:t>
            </a:r>
            <a:endParaRPr lang="en-US" altLang="he-IL" sz="2000"/>
          </a:p>
        </p:txBody>
      </p:sp>
      <p:grpSp>
        <p:nvGrpSpPr>
          <p:cNvPr id="4114" name="Group 18">
            <a:extLst>
              <a:ext uri="{FF2B5EF4-FFF2-40B4-BE49-F238E27FC236}">
                <a16:creationId xmlns:a16="http://schemas.microsoft.com/office/drawing/2014/main" id="{3FA1E6DA-9ACC-4AD2-85D9-1862F66DA9CC}"/>
              </a:ext>
            </a:extLst>
          </p:cNvPr>
          <p:cNvGrpSpPr>
            <a:grpSpLocks/>
          </p:cNvGrpSpPr>
          <p:nvPr/>
        </p:nvGrpSpPr>
        <p:grpSpPr bwMode="auto">
          <a:xfrm>
            <a:off x="4800600" y="1377950"/>
            <a:ext cx="2089150" cy="2914650"/>
            <a:chOff x="2064" y="868"/>
            <a:chExt cx="1316" cy="1836"/>
          </a:xfrm>
        </p:grpSpPr>
        <p:sp>
          <p:nvSpPr>
            <p:cNvPr id="27663" name="Oval 19">
              <a:extLst>
                <a:ext uri="{FF2B5EF4-FFF2-40B4-BE49-F238E27FC236}">
                  <a16:creationId xmlns:a16="http://schemas.microsoft.com/office/drawing/2014/main" id="{0F819B01-A2FA-4694-A613-7852895A288E}"/>
                </a:ext>
              </a:extLst>
            </p:cNvPr>
            <p:cNvSpPr>
              <a:spLocks noChangeArrowheads="1"/>
            </p:cNvSpPr>
            <p:nvPr/>
          </p:nvSpPr>
          <p:spPr bwMode="auto">
            <a:xfrm>
              <a:off x="2503" y="981"/>
              <a:ext cx="410" cy="415"/>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4" name="Rectangle 20" descr="brazil">
              <a:extLst>
                <a:ext uri="{FF2B5EF4-FFF2-40B4-BE49-F238E27FC236}">
                  <a16:creationId xmlns:a16="http://schemas.microsoft.com/office/drawing/2014/main" id="{5E27023A-EB06-498A-9F46-8A8194C47915}"/>
                </a:ext>
              </a:extLst>
            </p:cNvPr>
            <p:cNvSpPr>
              <a:spLocks noChangeArrowheads="1"/>
            </p:cNvSpPr>
            <p:nvPr/>
          </p:nvSpPr>
          <p:spPr bwMode="auto">
            <a:xfrm>
              <a:off x="2415" y="1396"/>
              <a:ext cx="556" cy="830"/>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5" name="Rectangle 21">
              <a:extLst>
                <a:ext uri="{FF2B5EF4-FFF2-40B4-BE49-F238E27FC236}">
                  <a16:creationId xmlns:a16="http://schemas.microsoft.com/office/drawing/2014/main" id="{0CB929E1-E584-43A2-9DDE-7C79EC9DFE81}"/>
                </a:ext>
              </a:extLst>
            </p:cNvPr>
            <p:cNvSpPr>
              <a:spLocks noChangeArrowheads="1"/>
            </p:cNvSpPr>
            <p:nvPr/>
          </p:nvSpPr>
          <p:spPr bwMode="auto">
            <a:xfrm>
              <a:off x="241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6" name="Rectangle 22">
              <a:extLst>
                <a:ext uri="{FF2B5EF4-FFF2-40B4-BE49-F238E27FC236}">
                  <a16:creationId xmlns:a16="http://schemas.microsoft.com/office/drawing/2014/main" id="{658C6099-1887-4780-9503-B66FA9CD6E99}"/>
                </a:ext>
              </a:extLst>
            </p:cNvPr>
            <p:cNvSpPr>
              <a:spLocks noChangeArrowheads="1"/>
            </p:cNvSpPr>
            <p:nvPr/>
          </p:nvSpPr>
          <p:spPr bwMode="auto">
            <a:xfrm>
              <a:off x="279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7" name="Rectangle 23">
              <a:extLst>
                <a:ext uri="{FF2B5EF4-FFF2-40B4-BE49-F238E27FC236}">
                  <a16:creationId xmlns:a16="http://schemas.microsoft.com/office/drawing/2014/main" id="{53BD20E3-D957-44A9-9ED7-F14C20D5A46D}"/>
                </a:ext>
              </a:extLst>
            </p:cNvPr>
            <p:cNvSpPr>
              <a:spLocks noChangeArrowheads="1"/>
            </p:cNvSpPr>
            <p:nvPr/>
          </p:nvSpPr>
          <p:spPr bwMode="auto">
            <a:xfrm rot="3503698">
              <a:off x="3036" y="1147"/>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8" name="Rectangle 24">
              <a:extLst>
                <a:ext uri="{FF2B5EF4-FFF2-40B4-BE49-F238E27FC236}">
                  <a16:creationId xmlns:a16="http://schemas.microsoft.com/office/drawing/2014/main" id="{7DB101AF-6505-4271-9C09-19470989ECEC}"/>
                </a:ext>
              </a:extLst>
            </p:cNvPr>
            <p:cNvSpPr>
              <a:spLocks noChangeArrowheads="1"/>
            </p:cNvSpPr>
            <p:nvPr/>
          </p:nvSpPr>
          <p:spPr bwMode="auto">
            <a:xfrm rot="-3250046">
              <a:off x="2217" y="1115"/>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7669" name="Freeform 25">
              <a:extLst>
                <a:ext uri="{FF2B5EF4-FFF2-40B4-BE49-F238E27FC236}">
                  <a16:creationId xmlns:a16="http://schemas.microsoft.com/office/drawing/2014/main" id="{45430BD9-9771-4DEB-9515-99ECDBC4D129}"/>
                </a:ext>
              </a:extLst>
            </p:cNvPr>
            <p:cNvSpPr>
              <a:spLocks/>
            </p:cNvSpPr>
            <p:nvPr/>
          </p:nvSpPr>
          <p:spPr bwMode="auto">
            <a:xfrm>
              <a:off x="2359" y="868"/>
              <a:ext cx="675" cy="447"/>
            </a:xfrm>
            <a:custGeom>
              <a:avLst/>
              <a:gdLst>
                <a:gd name="T0" fmla="*/ 484 w 675"/>
                <a:gd name="T1" fmla="*/ 385 h 447"/>
                <a:gd name="T2" fmla="*/ 622 w 675"/>
                <a:gd name="T3" fmla="*/ 375 h 447"/>
                <a:gd name="T4" fmla="*/ 631 w 675"/>
                <a:gd name="T5" fmla="*/ 275 h 447"/>
                <a:gd name="T6" fmla="*/ 594 w 675"/>
                <a:gd name="T7" fmla="*/ 257 h 447"/>
                <a:gd name="T8" fmla="*/ 585 w 675"/>
                <a:gd name="T9" fmla="*/ 311 h 447"/>
                <a:gd name="T10" fmla="*/ 622 w 675"/>
                <a:gd name="T11" fmla="*/ 302 h 447"/>
                <a:gd name="T12" fmla="*/ 585 w 675"/>
                <a:gd name="T13" fmla="*/ 202 h 447"/>
                <a:gd name="T14" fmla="*/ 548 w 675"/>
                <a:gd name="T15" fmla="*/ 211 h 447"/>
                <a:gd name="T16" fmla="*/ 539 w 675"/>
                <a:gd name="T17" fmla="*/ 238 h 447"/>
                <a:gd name="T18" fmla="*/ 576 w 675"/>
                <a:gd name="T19" fmla="*/ 247 h 447"/>
                <a:gd name="T20" fmla="*/ 603 w 675"/>
                <a:gd name="T21" fmla="*/ 229 h 447"/>
                <a:gd name="T22" fmla="*/ 475 w 675"/>
                <a:gd name="T23" fmla="*/ 83 h 447"/>
                <a:gd name="T24" fmla="*/ 494 w 675"/>
                <a:gd name="T25" fmla="*/ 147 h 447"/>
                <a:gd name="T26" fmla="*/ 558 w 675"/>
                <a:gd name="T27" fmla="*/ 119 h 447"/>
                <a:gd name="T28" fmla="*/ 539 w 675"/>
                <a:gd name="T29" fmla="*/ 92 h 447"/>
                <a:gd name="T30" fmla="*/ 448 w 675"/>
                <a:gd name="T31" fmla="*/ 28 h 447"/>
                <a:gd name="T32" fmla="*/ 393 w 675"/>
                <a:gd name="T33" fmla="*/ 10 h 447"/>
                <a:gd name="T34" fmla="*/ 402 w 675"/>
                <a:gd name="T35" fmla="*/ 74 h 447"/>
                <a:gd name="T36" fmla="*/ 448 w 675"/>
                <a:gd name="T37" fmla="*/ 55 h 447"/>
                <a:gd name="T38" fmla="*/ 402 w 675"/>
                <a:gd name="T39" fmla="*/ 1 h 447"/>
                <a:gd name="T40" fmla="*/ 356 w 675"/>
                <a:gd name="T41" fmla="*/ 10 h 447"/>
                <a:gd name="T42" fmla="*/ 320 w 675"/>
                <a:gd name="T43" fmla="*/ 65 h 447"/>
                <a:gd name="T44" fmla="*/ 375 w 675"/>
                <a:gd name="T45" fmla="*/ 92 h 447"/>
                <a:gd name="T46" fmla="*/ 320 w 675"/>
                <a:gd name="T47" fmla="*/ 19 h 447"/>
                <a:gd name="T48" fmla="*/ 219 w 675"/>
                <a:gd name="T49" fmla="*/ 55 h 447"/>
                <a:gd name="T50" fmla="*/ 201 w 675"/>
                <a:gd name="T51" fmla="*/ 83 h 447"/>
                <a:gd name="T52" fmla="*/ 192 w 675"/>
                <a:gd name="T53" fmla="*/ 110 h 447"/>
                <a:gd name="T54" fmla="*/ 228 w 675"/>
                <a:gd name="T55" fmla="*/ 101 h 447"/>
                <a:gd name="T56" fmla="*/ 265 w 675"/>
                <a:gd name="T57" fmla="*/ 19 h 447"/>
                <a:gd name="T58" fmla="*/ 192 w 675"/>
                <a:gd name="T59" fmla="*/ 28 h 447"/>
                <a:gd name="T60" fmla="*/ 119 w 675"/>
                <a:gd name="T61" fmla="*/ 83 h 447"/>
                <a:gd name="T62" fmla="*/ 110 w 675"/>
                <a:gd name="T63" fmla="*/ 156 h 447"/>
                <a:gd name="T64" fmla="*/ 192 w 675"/>
                <a:gd name="T65" fmla="*/ 101 h 447"/>
                <a:gd name="T66" fmla="*/ 55 w 675"/>
                <a:gd name="T67" fmla="*/ 156 h 447"/>
                <a:gd name="T68" fmla="*/ 128 w 675"/>
                <a:gd name="T69" fmla="*/ 211 h 447"/>
                <a:gd name="T70" fmla="*/ 73 w 675"/>
                <a:gd name="T71" fmla="*/ 174 h 447"/>
                <a:gd name="T72" fmla="*/ 36 w 675"/>
                <a:gd name="T73" fmla="*/ 211 h 447"/>
                <a:gd name="T74" fmla="*/ 73 w 675"/>
                <a:gd name="T75" fmla="*/ 293 h 447"/>
                <a:gd name="T76" fmla="*/ 91 w 675"/>
                <a:gd name="T77" fmla="*/ 238 h 447"/>
                <a:gd name="T78" fmla="*/ 46 w 675"/>
                <a:gd name="T79" fmla="*/ 247 h 447"/>
                <a:gd name="T80" fmla="*/ 0 w 675"/>
                <a:gd name="T81" fmla="*/ 321 h 447"/>
                <a:gd name="T82" fmla="*/ 82 w 675"/>
                <a:gd name="T83" fmla="*/ 357 h 447"/>
                <a:gd name="T84" fmla="*/ 91 w 675"/>
                <a:gd name="T85" fmla="*/ 330 h 447"/>
                <a:gd name="T86" fmla="*/ 36 w 675"/>
                <a:gd name="T87" fmla="*/ 339 h 447"/>
                <a:gd name="T88" fmla="*/ 119 w 675"/>
                <a:gd name="T89" fmla="*/ 375 h 447"/>
                <a:gd name="T90" fmla="*/ 128 w 675"/>
                <a:gd name="T91" fmla="*/ 348 h 447"/>
                <a:gd name="T92" fmla="*/ 146 w 675"/>
                <a:gd name="T93" fmla="*/ 321 h 447"/>
                <a:gd name="T94" fmla="*/ 192 w 675"/>
                <a:gd name="T95" fmla="*/ 247 h 447"/>
                <a:gd name="T96" fmla="*/ 210 w 675"/>
                <a:gd name="T97" fmla="*/ 220 h 447"/>
                <a:gd name="T98" fmla="*/ 228 w 675"/>
                <a:gd name="T99" fmla="*/ 174 h 447"/>
                <a:gd name="T100" fmla="*/ 302 w 675"/>
                <a:gd name="T101" fmla="*/ 129 h 447"/>
                <a:gd name="T102" fmla="*/ 384 w 675"/>
                <a:gd name="T103" fmla="*/ 174 h 447"/>
                <a:gd name="T104" fmla="*/ 393 w 675"/>
                <a:gd name="T105" fmla="*/ 174 h 447"/>
                <a:gd name="T106" fmla="*/ 420 w 675"/>
                <a:gd name="T107" fmla="*/ 183 h 447"/>
                <a:gd name="T108" fmla="*/ 466 w 675"/>
                <a:gd name="T109" fmla="*/ 174 h 447"/>
                <a:gd name="T110" fmla="*/ 494 w 675"/>
                <a:gd name="T111" fmla="*/ 156 h 447"/>
                <a:gd name="T112" fmla="*/ 512 w 675"/>
                <a:gd name="T113" fmla="*/ 302 h 447"/>
                <a:gd name="T114" fmla="*/ 484 w 675"/>
                <a:gd name="T115" fmla="*/ 385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 name="TextBox 1">
            <a:extLst>
              <a:ext uri="{FF2B5EF4-FFF2-40B4-BE49-F238E27FC236}">
                <a16:creationId xmlns:a16="http://schemas.microsoft.com/office/drawing/2014/main" id="{97842409-B9DC-47AC-8026-0FA617426FA2}"/>
              </a:ext>
            </a:extLst>
          </p:cNvPr>
          <p:cNvSpPr txBox="1">
            <a:spLocks noChangeArrowheads="1"/>
          </p:cNvSpPr>
          <p:nvPr/>
        </p:nvSpPr>
        <p:spPr bwMode="auto">
          <a:xfrm>
            <a:off x="7983539" y="5573714"/>
            <a:ext cx="219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t>תשובה לא נכונה</a:t>
            </a:r>
          </a:p>
        </p:txBody>
      </p:sp>
      <p:sp>
        <p:nvSpPr>
          <p:cNvPr id="28" name="TextBox 27">
            <a:extLst>
              <a:ext uri="{FF2B5EF4-FFF2-40B4-BE49-F238E27FC236}">
                <a16:creationId xmlns:a16="http://schemas.microsoft.com/office/drawing/2014/main" id="{2F23633C-2532-4BF8-8849-C891FFEE3342}"/>
              </a:ext>
            </a:extLst>
          </p:cNvPr>
          <p:cNvSpPr txBox="1">
            <a:spLocks noChangeArrowheads="1"/>
          </p:cNvSpPr>
          <p:nvPr/>
        </p:nvSpPr>
        <p:spPr bwMode="auto">
          <a:xfrm>
            <a:off x="2066926" y="5661025"/>
            <a:ext cx="219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he-IL" sz="1800"/>
              <a:t>תשובה  נכונה</a:t>
            </a:r>
          </a:p>
        </p:txBody>
      </p:sp>
      <p:sp>
        <p:nvSpPr>
          <p:cNvPr id="27662" name="AutoShape 42">
            <a:hlinkClick r:id="" action="ppaction://hlinkshowjump?jump=nextslide" highlightClick="1"/>
            <a:extLst>
              <a:ext uri="{FF2B5EF4-FFF2-40B4-BE49-F238E27FC236}">
                <a16:creationId xmlns:a16="http://schemas.microsoft.com/office/drawing/2014/main" id="{424A1E3F-3F3F-4661-B3A6-A1CC61445F67}"/>
              </a:ext>
            </a:extLst>
          </p:cNvPr>
          <p:cNvSpPr>
            <a:spLocks noChangeArrowheads="1"/>
          </p:cNvSpPr>
          <p:nvPr/>
        </p:nvSpPr>
        <p:spPr bwMode="auto">
          <a:xfrm>
            <a:off x="9767888" y="6237288"/>
            <a:ext cx="431800" cy="476250"/>
          </a:xfrm>
          <a:prstGeom prst="actionButtonForwardNext">
            <a:avLst/>
          </a:prstGeom>
          <a:solidFill>
            <a:srgbClr val="0099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6.01156E-6 C -0.06354 -0.04855 -0.12708 -0.09687 -0.1651 -0.15652 C -0.20312 -0.21618 -0.22205 -0.28808 -0.22864 -0.35745 C -0.23524 -0.42681 -0.23316 -0.5082 -0.20486 -0.57294 C -0.17656 -0.63768 -0.10885 -0.73756 -0.05885 -0.74635 C -0.00885 -0.75514 -0.0276 -0.77387 0.09514 -0.62589 C 0.21788 -0.47791 0.58073 0.01365 0.67778 0.14151 " pathEditMode="relative" ptsTypes="aaaaaaA">
                                      <p:cBhvr>
                                        <p:cTn id="6" dur="2000" fill="hold"/>
                                        <p:tgtEl>
                                          <p:spTgt spid="4105"/>
                                        </p:tgtEl>
                                        <p:attrNameLst>
                                          <p:attrName>ppt_x</p:attrName>
                                          <p:attrName>ppt_y</p:attrName>
                                        </p:attrNameLst>
                                      </p:cBhvr>
                                    </p:animMotion>
                                  </p:childTnLst>
                                </p:cTn>
                              </p:par>
                              <p:par>
                                <p:cTn id="7" presetID="8" presetClass="emph" presetSubtype="0" fill="hold" nodeType="withEffect">
                                  <p:stCondLst>
                                    <p:cond delay="0"/>
                                  </p:stCondLst>
                                  <p:childTnLst>
                                    <p:animRot by="43200000">
                                      <p:cBhvr>
                                        <p:cTn id="8" dur="1000" fill="hold"/>
                                        <p:tgtEl>
                                          <p:spTgt spid="4105"/>
                                        </p:tgtEl>
                                        <p:attrNameLst>
                                          <p:attrName>r</p:attrName>
                                        </p:attrNameLst>
                                      </p:cBhvr>
                                    </p:animRot>
                                  </p:childTnLst>
                                </p:cTn>
                              </p:par>
                              <p:par>
                                <p:cTn id="9" presetID="0" presetClass="path" presetSubtype="0" accel="50000" decel="50000" fill="remove" nodeType="withEffect">
                                  <p:stCondLst>
                                    <p:cond delay="0"/>
                                  </p:stCondLst>
                                  <p:childTnLst>
                                    <p:animMotion origin="layout" path="M 2.77778E-7 -6.35838E-6 C -0.00695 -0.02128 -0.01372 -0.04255 -0.03333 -0.06336 C -0.05295 -0.08417 -0.08958 -0.11492 -0.11736 -0.12486 C -0.14514 -0.1348 -0.17222 -0.1318 -0.2 -0.12255 C -0.22778 -0.1133 -0.25677 -0.1022 -0.28403 -0.06983 C -0.31129 -0.03746 -0.35035 0.04832 -0.36354 0.0719 " pathEditMode="relative" ptsTypes="aaaaaA">
                                      <p:cBhvr>
                                        <p:cTn id="10" dur="2000" fill="hold"/>
                                        <p:tgtEl>
                                          <p:spTgt spid="4114"/>
                                        </p:tgtEl>
                                        <p:attrNameLst>
                                          <p:attrName>ppt_x</p:attrName>
                                          <p:attrName>ppt_y</p:attrName>
                                        </p:attrNameLst>
                                      </p:cBhvr>
                                    </p:animMotion>
                                  </p:childTnLst>
                                </p:cTn>
                              </p:par>
                              <p:par>
                                <p:cTn id="11" presetID="8" presetClass="emph" presetSubtype="0" fill="hold" nodeType="withEffect">
                                  <p:stCondLst>
                                    <p:cond delay="0"/>
                                  </p:stCondLst>
                                  <p:childTnLst>
                                    <p:animRot by="-3600000">
                                      <p:cBhvr>
                                        <p:cTn id="12" dur="500" fill="hold"/>
                                        <p:tgtEl>
                                          <p:spTgt spid="4114"/>
                                        </p:tgtEl>
                                        <p:attrNameLst>
                                          <p:attrName>r</p:attrName>
                                        </p:attrNameLst>
                                      </p:cBhvr>
                                    </p:animRot>
                                  </p:childTnLst>
                                </p:cTn>
                              </p:par>
                            </p:childTnLst>
                          </p:cTn>
                        </p:par>
                        <p:par>
                          <p:cTn id="13" fill="hold" nodeType="afterGroup">
                            <p:stCondLst>
                              <p:cond delay="2000"/>
                            </p:stCondLst>
                            <p:childTnLst>
                              <p:par>
                                <p:cTn id="14" presetID="8" presetClass="emph" presetSubtype="0" fill="hold" nodeType="afterEffect">
                                  <p:stCondLst>
                                    <p:cond delay="0"/>
                                  </p:stCondLst>
                                  <p:childTnLst>
                                    <p:animRot by="3600000">
                                      <p:cBhvr>
                                        <p:cTn id="15" dur="500" fill="hold"/>
                                        <p:tgtEl>
                                          <p:spTgt spid="4114"/>
                                        </p:tgtEl>
                                        <p:attrNameLst>
                                          <p:attrName>r</p:attrName>
                                        </p:attrNameLst>
                                      </p:cBhvr>
                                    </p:animRot>
                                  </p:child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2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0" presetClass="path" presetSubtype="0" accel="50000" fill="hold" nodeType="clickEffect">
                                  <p:stCondLst>
                                    <p:cond delay="0"/>
                                  </p:stCondLst>
                                  <p:childTnLst>
                                    <p:animMotion origin="layout" path="M -6.94444E-6 4.16185E-6 C -0.06112 -0.01642 -0.12205 -0.03283 -0.17153 -0.06775 C -0.22101 -0.10266 -0.2691 -0.15931 -0.29688 -0.20925 C -0.32466 -0.25919 -0.33351 -0.30983 -0.3382 -0.36786 C -0.34289 -0.4259 -0.33004 -0.51191 -0.32535 -0.55815 C -0.32067 -0.60439 -0.31216 -0.63052 -0.30955 -0.64486 " pathEditMode="relative" ptsTypes="aaaaaA">
                                      <p:cBhvr>
                                        <p:cTn id="20" dur="2000" fill="hold"/>
                                        <p:tgtEl>
                                          <p:spTgt spid="4105"/>
                                        </p:tgtEl>
                                        <p:attrNameLst>
                                          <p:attrName>ppt_x</p:attrName>
                                          <p:attrName>ppt_y</p:attrName>
                                        </p:attrNameLst>
                                      </p:cBhvr>
                                    </p:animMotion>
                                  </p:childTnLst>
                                </p:cTn>
                              </p:par>
                              <p:par>
                                <p:cTn id="21" presetID="6" presetClass="emph" presetSubtype="0" fill="hold" nodeType="withEffect">
                                  <p:stCondLst>
                                    <p:cond delay="0"/>
                                  </p:stCondLst>
                                  <p:childTnLst>
                                    <p:animScale>
                                      <p:cBhvr>
                                        <p:cTn id="22" dur="2000" fill="hold"/>
                                        <p:tgtEl>
                                          <p:spTgt spid="4105"/>
                                        </p:tgtEl>
                                      </p:cBhvr>
                                      <p:by x="50000" y="50000"/>
                                    </p:animScale>
                                  </p:childTnLst>
                                </p:cTn>
                              </p:par>
                              <p:par>
                                <p:cTn id="23" presetID="8" presetClass="emph" presetSubtype="0" decel="50000" fill="hold" nodeType="withEffect">
                                  <p:stCondLst>
                                    <p:cond delay="0"/>
                                  </p:stCondLst>
                                  <p:childTnLst>
                                    <p:animRot by="43200000">
                                      <p:cBhvr>
                                        <p:cTn id="24" dur="2000" fill="hold"/>
                                        <p:tgtEl>
                                          <p:spTgt spid="4105"/>
                                        </p:tgtEl>
                                        <p:attrNameLst>
                                          <p:attrName>r</p:attrName>
                                        </p:attrNameLst>
                                      </p:cBhvr>
                                    </p:animRot>
                                  </p:childTnLst>
                                </p:cTn>
                              </p:par>
                              <p:par>
                                <p:cTn id="25" presetID="0" presetClass="path" presetSubtype="0" accel="50000" decel="50000" fill="hold" nodeType="withEffect">
                                  <p:stCondLst>
                                    <p:cond delay="0"/>
                                  </p:stCondLst>
                                  <p:childTnLst>
                                    <p:animMotion origin="layout" path="M 1.38889E-6 -2.65896E-6 C 0.03073 -0.03884 0.06163 -0.07746 0.09201 -0.09503 C 0.12239 -0.1126 0.14618 -0.11168 0.18264 -0.10566 C 0.2191 -0.09965 0.27986 -0.08601 0.31111 -0.05919 C 0.34236 -0.03237 0.36007 0.03607 0.36979 0.05503 " pathEditMode="relative" ptsTypes="aaaaA">
                                      <p:cBhvr>
                                        <p:cTn id="26" dur="2000" fill="hold"/>
                                        <p:tgtEl>
                                          <p:spTgt spid="4114"/>
                                        </p:tgtEl>
                                        <p:attrNameLst>
                                          <p:attrName>ppt_x</p:attrName>
                                          <p:attrName>ppt_y</p:attrName>
                                        </p:attrNameLst>
                                      </p:cBhvr>
                                    </p:animMotion>
                                  </p:childTnLst>
                                </p:cTn>
                              </p:par>
                              <p:par>
                                <p:cTn id="27" presetID="8" presetClass="emph" presetSubtype="0" fill="hold" nodeType="withEffect">
                                  <p:stCondLst>
                                    <p:cond delay="0"/>
                                  </p:stCondLst>
                                  <p:childTnLst>
                                    <p:animRot by="3600000">
                                      <p:cBhvr>
                                        <p:cTn id="28" dur="500" fill="hold"/>
                                        <p:tgtEl>
                                          <p:spTgt spid="4114"/>
                                        </p:tgtEl>
                                        <p:attrNameLst>
                                          <p:attrName>r</p:attrName>
                                        </p:attrNameLst>
                                      </p:cBhvr>
                                    </p:animRot>
                                  </p:childTnLst>
                                </p:cTn>
                              </p:par>
                            </p:childTnLst>
                          </p:cTn>
                        </p:par>
                        <p:par>
                          <p:cTn id="29" fill="hold" nodeType="afterGroup">
                            <p:stCondLst>
                              <p:cond delay="2000"/>
                            </p:stCondLst>
                            <p:childTnLst>
                              <p:par>
                                <p:cTn id="30" presetID="0" presetClass="path" presetSubtype="0" decel="50000" fill="hold" nodeType="afterEffect">
                                  <p:stCondLst>
                                    <p:cond delay="0"/>
                                  </p:stCondLst>
                                  <p:childTnLst>
                                    <p:animMotion origin="layout" path="M -0.30955 -0.64485 C -0.29219 -0.54959 -0.27466 -0.4541 -0.25729 -0.43167 C -0.24011 -0.40901 -0.22448 -0.50936 -0.20625 -0.50982 C -0.1882 -0.51052 -0.16632 -0.44 -0.14861 -0.43491 C -0.13108 -0.43005 -0.11806 -0.48 -0.10122 -0.48046 C -0.08455 -0.48069 -0.06354 -0.44023 -0.04896 -0.43722 C -0.0342 -0.43445 -0.02778 -0.4652 -0.01337 -0.46335 C 0.00121 -0.46173 0.02587 -0.43005 0.0375 -0.42705 C 0.04896 -0.42404 0.04409 -0.44439 0.05625 -0.44531 C 0.06823 -0.44601 0.10121 -0.43375 0.11041 -0.43167 " pathEditMode="relative" rAng="0" ptsTypes="aaaaaaaaaA">
                                      <p:cBhvr>
                                        <p:cTn id="31" dur="2000" fill="hold"/>
                                        <p:tgtEl>
                                          <p:spTgt spid="4105"/>
                                        </p:tgtEl>
                                        <p:attrNameLst>
                                          <p:attrName>ppt_x</p:attrName>
                                          <p:attrName>ppt_y</p:attrName>
                                        </p:attrNameLst>
                                      </p:cBhvr>
                                      <p:rCtr x="20990" y="11792"/>
                                    </p:animMotion>
                                  </p:childTnLst>
                                </p:cTn>
                              </p:par>
                              <p:par>
                                <p:cTn id="32" presetID="8" presetClass="emph" presetSubtype="0" decel="50000" fill="hold" nodeType="withEffect">
                                  <p:stCondLst>
                                    <p:cond delay="0"/>
                                  </p:stCondLst>
                                  <p:childTnLst>
                                    <p:animRot by="43200000">
                                      <p:cBhvr>
                                        <p:cTn id="33" dur="2000" fill="hold"/>
                                        <p:tgtEl>
                                          <p:spTgt spid="4105"/>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6" descr="‎60%‎">
            <a:extLst>
              <a:ext uri="{FF2B5EF4-FFF2-40B4-BE49-F238E27FC236}">
                <a16:creationId xmlns:a16="http://schemas.microsoft.com/office/drawing/2014/main" id="{A8E5C6B5-2D84-4C1B-B347-B17F9352FA36}"/>
              </a:ext>
            </a:extLst>
          </p:cNvPr>
          <p:cNvSpPr>
            <a:spLocks noChangeArrowheads="1"/>
          </p:cNvSpPr>
          <p:nvPr/>
        </p:nvSpPr>
        <p:spPr bwMode="auto">
          <a:xfrm>
            <a:off x="1498600" y="2611439"/>
            <a:ext cx="6948488" cy="4103687"/>
          </a:xfrm>
          <a:prstGeom prst="rect">
            <a:avLst/>
          </a:prstGeom>
          <a:blipFill dpi="0" rotWithShape="0">
            <a:blip r:embed="rId2"/>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75" name="Rectangle 2">
            <a:extLst>
              <a:ext uri="{FF2B5EF4-FFF2-40B4-BE49-F238E27FC236}">
                <a16:creationId xmlns:a16="http://schemas.microsoft.com/office/drawing/2014/main" id="{82ABE846-4AA4-4B35-84C8-B8FA56FE0470}"/>
              </a:ext>
            </a:extLst>
          </p:cNvPr>
          <p:cNvSpPr>
            <a:spLocks noChangeArrowheads="1"/>
          </p:cNvSpPr>
          <p:nvPr/>
        </p:nvSpPr>
        <p:spPr bwMode="auto">
          <a:xfrm>
            <a:off x="1524000" y="2492376"/>
            <a:ext cx="9144000" cy="144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76" name="Freeform 4" descr="יהלום מרושת">
            <a:extLst>
              <a:ext uri="{FF2B5EF4-FFF2-40B4-BE49-F238E27FC236}">
                <a16:creationId xmlns:a16="http://schemas.microsoft.com/office/drawing/2014/main" id="{FF3BB6E6-D442-4A70-8322-FB7B26D689F8}"/>
              </a:ext>
            </a:extLst>
          </p:cNvPr>
          <p:cNvSpPr>
            <a:spLocks/>
          </p:cNvSpPr>
          <p:nvPr/>
        </p:nvSpPr>
        <p:spPr bwMode="auto">
          <a:xfrm>
            <a:off x="4865688" y="785814"/>
            <a:ext cx="400050" cy="1722437"/>
          </a:xfrm>
          <a:custGeom>
            <a:avLst/>
            <a:gdLst>
              <a:gd name="T0" fmla="*/ 2147483646 w 509"/>
              <a:gd name="T1" fmla="*/ 2147483646 h 2191"/>
              <a:gd name="T2" fmla="*/ 2147483646 w 509"/>
              <a:gd name="T3" fmla="*/ 2147483646 h 2191"/>
              <a:gd name="T4" fmla="*/ 0 w 509"/>
              <a:gd name="T5" fmla="*/ 2147483646 h 2191"/>
              <a:gd name="T6" fmla="*/ 2147483646 w 509"/>
              <a:gd name="T7" fmla="*/ 2147483646 h 2191"/>
              <a:gd name="T8" fmla="*/ 2147483646 w 509"/>
              <a:gd name="T9" fmla="*/ 0 h 2191"/>
              <a:gd name="T10" fmla="*/ 2147483646 w 509"/>
              <a:gd name="T11" fmla="*/ 2147483646 h 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191">
                <a:moveTo>
                  <a:pt x="502" y="2191"/>
                </a:moveTo>
                <a:cubicBezTo>
                  <a:pt x="455" y="2161"/>
                  <a:pt x="440" y="2116"/>
                  <a:pt x="410" y="2072"/>
                </a:cubicBezTo>
                <a:cubicBezTo>
                  <a:pt x="334" y="1906"/>
                  <a:pt x="50" y="1377"/>
                  <a:pt x="0" y="1196"/>
                </a:cubicBezTo>
                <a:cubicBezTo>
                  <a:pt x="12" y="1125"/>
                  <a:pt x="85" y="1046"/>
                  <a:pt x="110" y="977"/>
                </a:cubicBezTo>
                <a:cubicBezTo>
                  <a:pt x="162" y="835"/>
                  <a:pt x="433" y="85"/>
                  <a:pt x="509" y="0"/>
                </a:cubicBezTo>
                <a:cubicBezTo>
                  <a:pt x="509" y="194"/>
                  <a:pt x="493" y="1903"/>
                  <a:pt x="502" y="2191"/>
                </a:cubicBezTo>
                <a:close/>
              </a:path>
            </a:pathLst>
          </a:custGeom>
          <a:blipFill dpi="0" rotWithShape="0">
            <a:blip r:embed="rId3"/>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7" name="AutoShape 5" descr="יהלום מרושת">
            <a:extLst>
              <a:ext uri="{FF2B5EF4-FFF2-40B4-BE49-F238E27FC236}">
                <a16:creationId xmlns:a16="http://schemas.microsoft.com/office/drawing/2014/main" id="{79D58412-048E-47D2-A8D5-A62DB6AEB000}"/>
              </a:ext>
            </a:extLst>
          </p:cNvPr>
          <p:cNvSpPr>
            <a:spLocks noChangeArrowheads="1"/>
          </p:cNvSpPr>
          <p:nvPr/>
        </p:nvSpPr>
        <p:spPr bwMode="auto">
          <a:xfrm>
            <a:off x="2671763" y="796925"/>
            <a:ext cx="2565400" cy="92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377 w 21600"/>
              <a:gd name="T13" fmla="*/ 3377 h 21600"/>
              <a:gd name="T14" fmla="*/ 18223 w 21600"/>
              <a:gd name="T15" fmla="*/ 18223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8" name="Freeform 6" descr="יהלום מרושת">
            <a:extLst>
              <a:ext uri="{FF2B5EF4-FFF2-40B4-BE49-F238E27FC236}">
                <a16:creationId xmlns:a16="http://schemas.microsoft.com/office/drawing/2014/main" id="{83653ACC-7A6A-41BF-A8C9-A948EB41626B}"/>
              </a:ext>
            </a:extLst>
          </p:cNvPr>
          <p:cNvSpPr>
            <a:spLocks/>
          </p:cNvSpPr>
          <p:nvPr/>
        </p:nvSpPr>
        <p:spPr bwMode="auto">
          <a:xfrm>
            <a:off x="2609851" y="554038"/>
            <a:ext cx="417513" cy="1962150"/>
          </a:xfrm>
          <a:custGeom>
            <a:avLst/>
            <a:gdLst>
              <a:gd name="T0" fmla="*/ 2147483646 w 530"/>
              <a:gd name="T1" fmla="*/ 2147483646 h 2497"/>
              <a:gd name="T2" fmla="*/ 2147483646 w 530"/>
              <a:gd name="T3" fmla="*/ 2147483646 h 2497"/>
              <a:gd name="T4" fmla="*/ 2147483646 w 530"/>
              <a:gd name="T5" fmla="*/ 2147483646 h 2497"/>
              <a:gd name="T6" fmla="*/ 2147483646 w 530"/>
              <a:gd name="T7" fmla="*/ 2147483646 h 2497"/>
              <a:gd name="T8" fmla="*/ 2147483646 w 530"/>
              <a:gd name="T9" fmla="*/ 2147483646 h 2497"/>
              <a:gd name="T10" fmla="*/ 2147483646 w 530"/>
              <a:gd name="T11" fmla="*/ 2147483646 h 2497"/>
              <a:gd name="T12" fmla="*/ 2147483646 w 530"/>
              <a:gd name="T13" fmla="*/ 2147483646 h 2497"/>
              <a:gd name="T14" fmla="*/ 2147483646 w 530"/>
              <a:gd name="T15" fmla="*/ 2147483646 h 2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2497">
                <a:moveTo>
                  <a:pt x="26" y="329"/>
                </a:moveTo>
                <a:cubicBezTo>
                  <a:pt x="0" y="1264"/>
                  <a:pt x="73" y="543"/>
                  <a:pt x="73" y="2497"/>
                </a:cubicBezTo>
                <a:cubicBezTo>
                  <a:pt x="120" y="2467"/>
                  <a:pt x="135" y="2422"/>
                  <a:pt x="165" y="2378"/>
                </a:cubicBezTo>
                <a:cubicBezTo>
                  <a:pt x="241" y="2212"/>
                  <a:pt x="480" y="1682"/>
                  <a:pt x="530" y="1501"/>
                </a:cubicBezTo>
                <a:cubicBezTo>
                  <a:pt x="518" y="1430"/>
                  <a:pt x="491" y="1359"/>
                  <a:pt x="466" y="1290"/>
                </a:cubicBezTo>
                <a:cubicBezTo>
                  <a:pt x="414" y="1148"/>
                  <a:pt x="270" y="778"/>
                  <a:pt x="220" y="650"/>
                </a:cubicBezTo>
                <a:cubicBezTo>
                  <a:pt x="206" y="600"/>
                  <a:pt x="195" y="564"/>
                  <a:pt x="165" y="522"/>
                </a:cubicBezTo>
                <a:cubicBezTo>
                  <a:pt x="142" y="469"/>
                  <a:pt x="41" y="0"/>
                  <a:pt x="26" y="329"/>
                </a:cubicBezTo>
                <a:close/>
              </a:path>
            </a:pathLst>
          </a:custGeom>
          <a:blipFill dpi="0" rotWithShape="0">
            <a:blip r:embed="rId3"/>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9" name="AutoShape 7" descr="‎60%‎">
            <a:extLst>
              <a:ext uri="{FF2B5EF4-FFF2-40B4-BE49-F238E27FC236}">
                <a16:creationId xmlns:a16="http://schemas.microsoft.com/office/drawing/2014/main" id="{5E2EF1F1-BA67-4D8C-9801-8E314431B928}"/>
              </a:ext>
            </a:extLst>
          </p:cNvPr>
          <p:cNvSpPr>
            <a:spLocks noChangeArrowheads="1"/>
          </p:cNvSpPr>
          <p:nvPr/>
        </p:nvSpPr>
        <p:spPr bwMode="auto">
          <a:xfrm flipV="1">
            <a:off x="2671763" y="1724026"/>
            <a:ext cx="2565400" cy="7842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377 w 21600"/>
              <a:gd name="T13" fmla="*/ 3377 h 21600"/>
              <a:gd name="T14" fmla="*/ 18223 w 21600"/>
              <a:gd name="T15" fmla="*/ 18223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392" name="Rectangle 8">
            <a:extLst>
              <a:ext uri="{FF2B5EF4-FFF2-40B4-BE49-F238E27FC236}">
                <a16:creationId xmlns:a16="http://schemas.microsoft.com/office/drawing/2014/main" id="{8A5D5A0C-AD56-46F3-94B1-B91D2DF9DFD1}"/>
              </a:ext>
            </a:extLst>
          </p:cNvPr>
          <p:cNvSpPr>
            <a:spLocks noChangeArrowheads="1"/>
          </p:cNvSpPr>
          <p:nvPr/>
        </p:nvSpPr>
        <p:spPr bwMode="auto">
          <a:xfrm>
            <a:off x="5272089" y="476251"/>
            <a:ext cx="320675" cy="2030413"/>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16393" name="Rectangle 9">
            <a:extLst>
              <a:ext uri="{FF2B5EF4-FFF2-40B4-BE49-F238E27FC236}">
                <a16:creationId xmlns:a16="http://schemas.microsoft.com/office/drawing/2014/main" id="{BDD8C832-5AE0-434C-98AA-BBB682FAD548}"/>
              </a:ext>
            </a:extLst>
          </p:cNvPr>
          <p:cNvSpPr>
            <a:spLocks noChangeArrowheads="1"/>
          </p:cNvSpPr>
          <p:nvPr/>
        </p:nvSpPr>
        <p:spPr bwMode="auto">
          <a:xfrm>
            <a:off x="2351089" y="512763"/>
            <a:ext cx="320675" cy="2030412"/>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16394" name="Rectangle 10">
            <a:extLst>
              <a:ext uri="{FF2B5EF4-FFF2-40B4-BE49-F238E27FC236}">
                <a16:creationId xmlns:a16="http://schemas.microsoft.com/office/drawing/2014/main" id="{3A90F5CD-D809-46A4-A972-8FD89120258C}"/>
              </a:ext>
            </a:extLst>
          </p:cNvPr>
          <p:cNvSpPr>
            <a:spLocks noChangeArrowheads="1"/>
          </p:cNvSpPr>
          <p:nvPr/>
        </p:nvSpPr>
        <p:spPr bwMode="auto">
          <a:xfrm rot="5400000">
            <a:off x="3811589" y="-984250"/>
            <a:ext cx="320675" cy="3241675"/>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lgn="r" rtl="1" eaLnBrk="1" hangingPunct="1">
              <a:defRPr/>
            </a:pPr>
            <a:endParaRPr lang="he-IL"/>
          </a:p>
        </p:txBody>
      </p:sp>
      <p:sp>
        <p:nvSpPr>
          <p:cNvPr id="28683" name="Text Box 11">
            <a:extLst>
              <a:ext uri="{FF2B5EF4-FFF2-40B4-BE49-F238E27FC236}">
                <a16:creationId xmlns:a16="http://schemas.microsoft.com/office/drawing/2014/main" id="{2892D79A-E0E3-49CE-BCE2-B44FA24AB09D}"/>
              </a:ext>
            </a:extLst>
          </p:cNvPr>
          <p:cNvSpPr txBox="1">
            <a:spLocks noChangeArrowheads="1"/>
          </p:cNvSpPr>
          <p:nvPr/>
        </p:nvSpPr>
        <p:spPr bwMode="auto">
          <a:xfrm>
            <a:off x="5951538" y="650875"/>
            <a:ext cx="40433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2000"/>
              <a:t>איזו מבין המילים המודגשות היא פועל?</a:t>
            </a:r>
            <a:endParaRPr lang="en-US" altLang="he-IL" sz="2000"/>
          </a:p>
        </p:txBody>
      </p:sp>
      <p:grpSp>
        <p:nvGrpSpPr>
          <p:cNvPr id="28684" name="Group 12">
            <a:extLst>
              <a:ext uri="{FF2B5EF4-FFF2-40B4-BE49-F238E27FC236}">
                <a16:creationId xmlns:a16="http://schemas.microsoft.com/office/drawing/2014/main" id="{4F18F7B0-687E-47AD-B584-399DDD77AE24}"/>
              </a:ext>
            </a:extLst>
          </p:cNvPr>
          <p:cNvGrpSpPr>
            <a:grpSpLocks/>
          </p:cNvGrpSpPr>
          <p:nvPr/>
        </p:nvGrpSpPr>
        <p:grpSpPr bwMode="auto">
          <a:xfrm rot="21144823">
            <a:off x="9840914" y="981076"/>
            <a:ext cx="719137" cy="1655763"/>
            <a:chOff x="5307" y="527"/>
            <a:chExt cx="453" cy="1043"/>
          </a:xfrm>
        </p:grpSpPr>
        <p:sp>
          <p:nvSpPr>
            <p:cNvPr id="28712" name="Freeform 13">
              <a:extLst>
                <a:ext uri="{FF2B5EF4-FFF2-40B4-BE49-F238E27FC236}">
                  <a16:creationId xmlns:a16="http://schemas.microsoft.com/office/drawing/2014/main" id="{0FC7725E-F2D6-44F0-9B81-EF3E9777D5CC}"/>
                </a:ext>
              </a:extLst>
            </p:cNvPr>
            <p:cNvSpPr>
              <a:spLocks/>
            </p:cNvSpPr>
            <p:nvPr/>
          </p:nvSpPr>
          <p:spPr bwMode="auto">
            <a:xfrm>
              <a:off x="5307" y="527"/>
              <a:ext cx="453" cy="226"/>
            </a:xfrm>
            <a:custGeom>
              <a:avLst/>
              <a:gdLst>
                <a:gd name="T0" fmla="*/ 408 w 453"/>
                <a:gd name="T1" fmla="*/ 0 h 226"/>
                <a:gd name="T2" fmla="*/ 0 w 453"/>
                <a:gd name="T3" fmla="*/ 136 h 226"/>
                <a:gd name="T4" fmla="*/ 453 w 453"/>
                <a:gd name="T5" fmla="*/ 226 h 226"/>
                <a:gd name="T6" fmla="*/ 408 w 453"/>
                <a:gd name="T7" fmla="*/ 0 h 2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226">
                  <a:moveTo>
                    <a:pt x="408" y="0"/>
                  </a:moveTo>
                  <a:lnTo>
                    <a:pt x="0" y="136"/>
                  </a:lnTo>
                  <a:lnTo>
                    <a:pt x="453" y="226"/>
                  </a:lnTo>
                  <a:lnTo>
                    <a:pt x="40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8713" name="Rectangle 14">
              <a:extLst>
                <a:ext uri="{FF2B5EF4-FFF2-40B4-BE49-F238E27FC236}">
                  <a16:creationId xmlns:a16="http://schemas.microsoft.com/office/drawing/2014/main" id="{D539526B-5FC7-49D1-9C1C-169A3FBD1E17}"/>
                </a:ext>
              </a:extLst>
            </p:cNvPr>
            <p:cNvSpPr>
              <a:spLocks noChangeArrowheads="1"/>
            </p:cNvSpPr>
            <p:nvPr/>
          </p:nvSpPr>
          <p:spPr bwMode="auto">
            <a:xfrm>
              <a:off x="5715" y="527"/>
              <a:ext cx="45" cy="104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16421" name="Text Box 37">
            <a:extLst>
              <a:ext uri="{FF2B5EF4-FFF2-40B4-BE49-F238E27FC236}">
                <a16:creationId xmlns:a16="http://schemas.microsoft.com/office/drawing/2014/main" id="{80758CC7-087E-4530-B620-151FA7D8E850}"/>
              </a:ext>
            </a:extLst>
          </p:cNvPr>
          <p:cNvSpPr txBox="1">
            <a:spLocks noChangeArrowheads="1"/>
          </p:cNvSpPr>
          <p:nvPr/>
        </p:nvSpPr>
        <p:spPr bwMode="auto">
          <a:xfrm>
            <a:off x="5705476" y="3070225"/>
            <a:ext cx="2670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2000" b="1"/>
              <a:t>אבעט</a:t>
            </a:r>
            <a:r>
              <a:rPr lang="he-IL" altLang="he-IL" sz="2000"/>
              <a:t> מהר לשער.</a:t>
            </a:r>
            <a:endParaRPr lang="en-US" altLang="he-IL" sz="2000"/>
          </a:p>
        </p:txBody>
      </p:sp>
      <p:grpSp>
        <p:nvGrpSpPr>
          <p:cNvPr id="16423" name="Group 39">
            <a:extLst>
              <a:ext uri="{FF2B5EF4-FFF2-40B4-BE49-F238E27FC236}">
                <a16:creationId xmlns:a16="http://schemas.microsoft.com/office/drawing/2014/main" id="{77C12C3C-EAD9-43E0-AABF-46A708A64400}"/>
              </a:ext>
            </a:extLst>
          </p:cNvPr>
          <p:cNvGrpSpPr>
            <a:grpSpLocks/>
          </p:cNvGrpSpPr>
          <p:nvPr/>
        </p:nvGrpSpPr>
        <p:grpSpPr bwMode="auto">
          <a:xfrm>
            <a:off x="3287713" y="1341439"/>
            <a:ext cx="1135062" cy="1584325"/>
            <a:chOff x="2064" y="868"/>
            <a:chExt cx="1316" cy="1836"/>
          </a:xfrm>
        </p:grpSpPr>
        <p:sp>
          <p:nvSpPr>
            <p:cNvPr id="28705" name="Oval 40">
              <a:extLst>
                <a:ext uri="{FF2B5EF4-FFF2-40B4-BE49-F238E27FC236}">
                  <a16:creationId xmlns:a16="http://schemas.microsoft.com/office/drawing/2014/main" id="{5CD8243D-3EC2-4D0A-9610-33DAED9BD2E7}"/>
                </a:ext>
              </a:extLst>
            </p:cNvPr>
            <p:cNvSpPr>
              <a:spLocks noChangeArrowheads="1"/>
            </p:cNvSpPr>
            <p:nvPr/>
          </p:nvSpPr>
          <p:spPr bwMode="auto">
            <a:xfrm>
              <a:off x="2503" y="981"/>
              <a:ext cx="410" cy="415"/>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6" name="Rectangle 41" descr="brazil">
              <a:extLst>
                <a:ext uri="{FF2B5EF4-FFF2-40B4-BE49-F238E27FC236}">
                  <a16:creationId xmlns:a16="http://schemas.microsoft.com/office/drawing/2014/main" id="{C9488B97-1C95-4F9C-9306-8342A5FF4D6A}"/>
                </a:ext>
              </a:extLst>
            </p:cNvPr>
            <p:cNvSpPr>
              <a:spLocks noChangeArrowheads="1"/>
            </p:cNvSpPr>
            <p:nvPr/>
          </p:nvSpPr>
          <p:spPr bwMode="auto">
            <a:xfrm>
              <a:off x="2415" y="1396"/>
              <a:ext cx="556" cy="830"/>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7" name="Rectangle 42">
              <a:extLst>
                <a:ext uri="{FF2B5EF4-FFF2-40B4-BE49-F238E27FC236}">
                  <a16:creationId xmlns:a16="http://schemas.microsoft.com/office/drawing/2014/main" id="{CD89B979-D471-4A5F-B9EC-E50652269964}"/>
                </a:ext>
              </a:extLst>
            </p:cNvPr>
            <p:cNvSpPr>
              <a:spLocks noChangeArrowheads="1"/>
            </p:cNvSpPr>
            <p:nvPr/>
          </p:nvSpPr>
          <p:spPr bwMode="auto">
            <a:xfrm>
              <a:off x="241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8" name="Rectangle 43">
              <a:extLst>
                <a:ext uri="{FF2B5EF4-FFF2-40B4-BE49-F238E27FC236}">
                  <a16:creationId xmlns:a16="http://schemas.microsoft.com/office/drawing/2014/main" id="{38D6DF77-5ABA-4C9C-8B7A-4AE4B6F6E519}"/>
                </a:ext>
              </a:extLst>
            </p:cNvPr>
            <p:cNvSpPr>
              <a:spLocks noChangeArrowheads="1"/>
            </p:cNvSpPr>
            <p:nvPr/>
          </p:nvSpPr>
          <p:spPr bwMode="auto">
            <a:xfrm>
              <a:off x="279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9" name="Rectangle 44">
              <a:extLst>
                <a:ext uri="{FF2B5EF4-FFF2-40B4-BE49-F238E27FC236}">
                  <a16:creationId xmlns:a16="http://schemas.microsoft.com/office/drawing/2014/main" id="{C8A1997D-1A6D-4ED7-8B90-64CF54A07F2D}"/>
                </a:ext>
              </a:extLst>
            </p:cNvPr>
            <p:cNvSpPr>
              <a:spLocks noChangeArrowheads="1"/>
            </p:cNvSpPr>
            <p:nvPr/>
          </p:nvSpPr>
          <p:spPr bwMode="auto">
            <a:xfrm rot="3503698">
              <a:off x="3036" y="1147"/>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10" name="Rectangle 45">
              <a:extLst>
                <a:ext uri="{FF2B5EF4-FFF2-40B4-BE49-F238E27FC236}">
                  <a16:creationId xmlns:a16="http://schemas.microsoft.com/office/drawing/2014/main" id="{CF87EF50-6CF4-4CB0-AF2B-938F2853E353}"/>
                </a:ext>
              </a:extLst>
            </p:cNvPr>
            <p:cNvSpPr>
              <a:spLocks noChangeArrowheads="1"/>
            </p:cNvSpPr>
            <p:nvPr/>
          </p:nvSpPr>
          <p:spPr bwMode="auto">
            <a:xfrm rot="-3250046">
              <a:off x="2217" y="1115"/>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11" name="Freeform 46">
              <a:extLst>
                <a:ext uri="{FF2B5EF4-FFF2-40B4-BE49-F238E27FC236}">
                  <a16:creationId xmlns:a16="http://schemas.microsoft.com/office/drawing/2014/main" id="{AC6CA1DD-3E6A-4839-98A0-EF63F921E1DE}"/>
                </a:ext>
              </a:extLst>
            </p:cNvPr>
            <p:cNvSpPr>
              <a:spLocks/>
            </p:cNvSpPr>
            <p:nvPr/>
          </p:nvSpPr>
          <p:spPr bwMode="auto">
            <a:xfrm>
              <a:off x="2359" y="868"/>
              <a:ext cx="675" cy="447"/>
            </a:xfrm>
            <a:custGeom>
              <a:avLst/>
              <a:gdLst>
                <a:gd name="T0" fmla="*/ 484 w 675"/>
                <a:gd name="T1" fmla="*/ 385 h 447"/>
                <a:gd name="T2" fmla="*/ 622 w 675"/>
                <a:gd name="T3" fmla="*/ 375 h 447"/>
                <a:gd name="T4" fmla="*/ 631 w 675"/>
                <a:gd name="T5" fmla="*/ 275 h 447"/>
                <a:gd name="T6" fmla="*/ 594 w 675"/>
                <a:gd name="T7" fmla="*/ 257 h 447"/>
                <a:gd name="T8" fmla="*/ 585 w 675"/>
                <a:gd name="T9" fmla="*/ 311 h 447"/>
                <a:gd name="T10" fmla="*/ 622 w 675"/>
                <a:gd name="T11" fmla="*/ 302 h 447"/>
                <a:gd name="T12" fmla="*/ 585 w 675"/>
                <a:gd name="T13" fmla="*/ 202 h 447"/>
                <a:gd name="T14" fmla="*/ 548 w 675"/>
                <a:gd name="T15" fmla="*/ 211 h 447"/>
                <a:gd name="T16" fmla="*/ 539 w 675"/>
                <a:gd name="T17" fmla="*/ 238 h 447"/>
                <a:gd name="T18" fmla="*/ 576 w 675"/>
                <a:gd name="T19" fmla="*/ 247 h 447"/>
                <a:gd name="T20" fmla="*/ 603 w 675"/>
                <a:gd name="T21" fmla="*/ 229 h 447"/>
                <a:gd name="T22" fmla="*/ 475 w 675"/>
                <a:gd name="T23" fmla="*/ 83 h 447"/>
                <a:gd name="T24" fmla="*/ 494 w 675"/>
                <a:gd name="T25" fmla="*/ 147 h 447"/>
                <a:gd name="T26" fmla="*/ 558 w 675"/>
                <a:gd name="T27" fmla="*/ 119 h 447"/>
                <a:gd name="T28" fmla="*/ 539 w 675"/>
                <a:gd name="T29" fmla="*/ 92 h 447"/>
                <a:gd name="T30" fmla="*/ 448 w 675"/>
                <a:gd name="T31" fmla="*/ 28 h 447"/>
                <a:gd name="T32" fmla="*/ 393 w 675"/>
                <a:gd name="T33" fmla="*/ 10 h 447"/>
                <a:gd name="T34" fmla="*/ 402 w 675"/>
                <a:gd name="T35" fmla="*/ 74 h 447"/>
                <a:gd name="T36" fmla="*/ 448 w 675"/>
                <a:gd name="T37" fmla="*/ 55 h 447"/>
                <a:gd name="T38" fmla="*/ 402 w 675"/>
                <a:gd name="T39" fmla="*/ 1 h 447"/>
                <a:gd name="T40" fmla="*/ 356 w 675"/>
                <a:gd name="T41" fmla="*/ 10 h 447"/>
                <a:gd name="T42" fmla="*/ 320 w 675"/>
                <a:gd name="T43" fmla="*/ 65 h 447"/>
                <a:gd name="T44" fmla="*/ 375 w 675"/>
                <a:gd name="T45" fmla="*/ 92 h 447"/>
                <a:gd name="T46" fmla="*/ 320 w 675"/>
                <a:gd name="T47" fmla="*/ 19 h 447"/>
                <a:gd name="T48" fmla="*/ 219 w 675"/>
                <a:gd name="T49" fmla="*/ 55 h 447"/>
                <a:gd name="T50" fmla="*/ 201 w 675"/>
                <a:gd name="T51" fmla="*/ 83 h 447"/>
                <a:gd name="T52" fmla="*/ 192 w 675"/>
                <a:gd name="T53" fmla="*/ 110 h 447"/>
                <a:gd name="T54" fmla="*/ 228 w 675"/>
                <a:gd name="T55" fmla="*/ 101 h 447"/>
                <a:gd name="T56" fmla="*/ 265 w 675"/>
                <a:gd name="T57" fmla="*/ 19 h 447"/>
                <a:gd name="T58" fmla="*/ 192 w 675"/>
                <a:gd name="T59" fmla="*/ 28 h 447"/>
                <a:gd name="T60" fmla="*/ 119 w 675"/>
                <a:gd name="T61" fmla="*/ 83 h 447"/>
                <a:gd name="T62" fmla="*/ 110 w 675"/>
                <a:gd name="T63" fmla="*/ 156 h 447"/>
                <a:gd name="T64" fmla="*/ 192 w 675"/>
                <a:gd name="T65" fmla="*/ 101 h 447"/>
                <a:gd name="T66" fmla="*/ 55 w 675"/>
                <a:gd name="T67" fmla="*/ 156 h 447"/>
                <a:gd name="T68" fmla="*/ 128 w 675"/>
                <a:gd name="T69" fmla="*/ 211 h 447"/>
                <a:gd name="T70" fmla="*/ 73 w 675"/>
                <a:gd name="T71" fmla="*/ 174 h 447"/>
                <a:gd name="T72" fmla="*/ 36 w 675"/>
                <a:gd name="T73" fmla="*/ 211 h 447"/>
                <a:gd name="T74" fmla="*/ 73 w 675"/>
                <a:gd name="T75" fmla="*/ 293 h 447"/>
                <a:gd name="T76" fmla="*/ 91 w 675"/>
                <a:gd name="T77" fmla="*/ 238 h 447"/>
                <a:gd name="T78" fmla="*/ 46 w 675"/>
                <a:gd name="T79" fmla="*/ 247 h 447"/>
                <a:gd name="T80" fmla="*/ 0 w 675"/>
                <a:gd name="T81" fmla="*/ 321 h 447"/>
                <a:gd name="T82" fmla="*/ 82 w 675"/>
                <a:gd name="T83" fmla="*/ 357 h 447"/>
                <a:gd name="T84" fmla="*/ 91 w 675"/>
                <a:gd name="T85" fmla="*/ 330 h 447"/>
                <a:gd name="T86" fmla="*/ 36 w 675"/>
                <a:gd name="T87" fmla="*/ 339 h 447"/>
                <a:gd name="T88" fmla="*/ 119 w 675"/>
                <a:gd name="T89" fmla="*/ 375 h 447"/>
                <a:gd name="T90" fmla="*/ 128 w 675"/>
                <a:gd name="T91" fmla="*/ 348 h 447"/>
                <a:gd name="T92" fmla="*/ 146 w 675"/>
                <a:gd name="T93" fmla="*/ 321 h 447"/>
                <a:gd name="T94" fmla="*/ 192 w 675"/>
                <a:gd name="T95" fmla="*/ 247 h 447"/>
                <a:gd name="T96" fmla="*/ 210 w 675"/>
                <a:gd name="T97" fmla="*/ 220 h 447"/>
                <a:gd name="T98" fmla="*/ 228 w 675"/>
                <a:gd name="T99" fmla="*/ 174 h 447"/>
                <a:gd name="T100" fmla="*/ 302 w 675"/>
                <a:gd name="T101" fmla="*/ 129 h 447"/>
                <a:gd name="T102" fmla="*/ 384 w 675"/>
                <a:gd name="T103" fmla="*/ 174 h 447"/>
                <a:gd name="T104" fmla="*/ 393 w 675"/>
                <a:gd name="T105" fmla="*/ 174 h 447"/>
                <a:gd name="T106" fmla="*/ 420 w 675"/>
                <a:gd name="T107" fmla="*/ 183 h 447"/>
                <a:gd name="T108" fmla="*/ 466 w 675"/>
                <a:gd name="T109" fmla="*/ 174 h 447"/>
                <a:gd name="T110" fmla="*/ 494 w 675"/>
                <a:gd name="T111" fmla="*/ 156 h 447"/>
                <a:gd name="T112" fmla="*/ 512 w 675"/>
                <a:gd name="T113" fmla="*/ 302 h 447"/>
                <a:gd name="T114" fmla="*/ 484 w 675"/>
                <a:gd name="T115" fmla="*/ 385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8687" name="Oval 57">
            <a:extLst>
              <a:ext uri="{FF2B5EF4-FFF2-40B4-BE49-F238E27FC236}">
                <a16:creationId xmlns:a16="http://schemas.microsoft.com/office/drawing/2014/main" id="{9D986D48-6EA3-4156-8C73-0F10101C991F}"/>
              </a:ext>
            </a:extLst>
          </p:cNvPr>
          <p:cNvSpPr>
            <a:spLocks noChangeArrowheads="1"/>
          </p:cNvSpPr>
          <p:nvPr/>
        </p:nvSpPr>
        <p:spPr bwMode="auto">
          <a:xfrm>
            <a:off x="3719513" y="4941889"/>
            <a:ext cx="215900" cy="16192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nvGrpSpPr>
          <p:cNvPr id="16415" name="Group 31">
            <a:extLst>
              <a:ext uri="{FF2B5EF4-FFF2-40B4-BE49-F238E27FC236}">
                <a16:creationId xmlns:a16="http://schemas.microsoft.com/office/drawing/2014/main" id="{C3CA24FA-552B-4D99-924C-7AFDF0954EC0}"/>
              </a:ext>
            </a:extLst>
          </p:cNvPr>
          <p:cNvGrpSpPr>
            <a:grpSpLocks/>
          </p:cNvGrpSpPr>
          <p:nvPr/>
        </p:nvGrpSpPr>
        <p:grpSpPr bwMode="auto">
          <a:xfrm>
            <a:off x="3603625" y="4581525"/>
            <a:ext cx="431800" cy="431800"/>
            <a:chOff x="1565" y="3158"/>
            <a:chExt cx="861" cy="861"/>
          </a:xfrm>
        </p:grpSpPr>
        <p:sp>
          <p:nvSpPr>
            <p:cNvPr id="28700" name="Oval 32">
              <a:extLst>
                <a:ext uri="{FF2B5EF4-FFF2-40B4-BE49-F238E27FC236}">
                  <a16:creationId xmlns:a16="http://schemas.microsoft.com/office/drawing/2014/main" id="{5EA705D0-9703-472A-BBC6-0CF600CFCC20}"/>
                </a:ext>
              </a:extLst>
            </p:cNvPr>
            <p:cNvSpPr>
              <a:spLocks noChangeArrowheads="1"/>
            </p:cNvSpPr>
            <p:nvPr/>
          </p:nvSpPr>
          <p:spPr bwMode="auto">
            <a:xfrm>
              <a:off x="1565" y="3158"/>
              <a:ext cx="861" cy="86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1" name="AutoShape 33">
              <a:extLst>
                <a:ext uri="{FF2B5EF4-FFF2-40B4-BE49-F238E27FC236}">
                  <a16:creationId xmlns:a16="http://schemas.microsoft.com/office/drawing/2014/main" id="{6342E047-80A4-4863-BE3B-4E7DA08A4944}"/>
                </a:ext>
              </a:extLst>
            </p:cNvPr>
            <p:cNvSpPr>
              <a:spLocks noChangeArrowheads="1"/>
            </p:cNvSpPr>
            <p:nvPr/>
          </p:nvSpPr>
          <p:spPr bwMode="auto">
            <a:xfrm>
              <a:off x="1837" y="3203"/>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2" name="AutoShape 34">
              <a:extLst>
                <a:ext uri="{FF2B5EF4-FFF2-40B4-BE49-F238E27FC236}">
                  <a16:creationId xmlns:a16="http://schemas.microsoft.com/office/drawing/2014/main" id="{EC3EB0B3-9EBF-41DC-B5C3-ACA1B27FA7D8}"/>
                </a:ext>
              </a:extLst>
            </p:cNvPr>
            <p:cNvSpPr>
              <a:spLocks noChangeArrowheads="1"/>
            </p:cNvSpPr>
            <p:nvPr/>
          </p:nvSpPr>
          <p:spPr bwMode="auto">
            <a:xfrm>
              <a:off x="2154"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3" name="AutoShape 35">
              <a:extLst>
                <a:ext uri="{FF2B5EF4-FFF2-40B4-BE49-F238E27FC236}">
                  <a16:creationId xmlns:a16="http://schemas.microsoft.com/office/drawing/2014/main" id="{4D7DE214-7CAD-454F-8E00-DCC03FE043B1}"/>
                </a:ext>
              </a:extLst>
            </p:cNvPr>
            <p:cNvSpPr>
              <a:spLocks noChangeArrowheads="1"/>
            </p:cNvSpPr>
            <p:nvPr/>
          </p:nvSpPr>
          <p:spPr bwMode="auto">
            <a:xfrm>
              <a:off x="1565"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704" name="AutoShape 36">
              <a:extLst>
                <a:ext uri="{FF2B5EF4-FFF2-40B4-BE49-F238E27FC236}">
                  <a16:creationId xmlns:a16="http://schemas.microsoft.com/office/drawing/2014/main" id="{80BEE1C0-4501-441A-A62A-7744DCAD283F}"/>
                </a:ext>
              </a:extLst>
            </p:cNvPr>
            <p:cNvSpPr>
              <a:spLocks noChangeArrowheads="1"/>
            </p:cNvSpPr>
            <p:nvPr/>
          </p:nvSpPr>
          <p:spPr bwMode="auto">
            <a:xfrm>
              <a:off x="1837" y="3748"/>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16431" name="Group 47">
            <a:extLst>
              <a:ext uri="{FF2B5EF4-FFF2-40B4-BE49-F238E27FC236}">
                <a16:creationId xmlns:a16="http://schemas.microsoft.com/office/drawing/2014/main" id="{529939F8-6755-4652-AA0C-702625398B3E}"/>
              </a:ext>
            </a:extLst>
          </p:cNvPr>
          <p:cNvGrpSpPr>
            <a:grpSpLocks/>
          </p:cNvGrpSpPr>
          <p:nvPr/>
        </p:nvGrpSpPr>
        <p:grpSpPr bwMode="auto">
          <a:xfrm>
            <a:off x="2640013" y="4581526"/>
            <a:ext cx="1562100" cy="1584325"/>
            <a:chOff x="2211" y="1797"/>
            <a:chExt cx="984" cy="998"/>
          </a:xfrm>
        </p:grpSpPr>
        <p:sp>
          <p:nvSpPr>
            <p:cNvPr id="28692" name="Rectangle 48">
              <a:extLst>
                <a:ext uri="{FF2B5EF4-FFF2-40B4-BE49-F238E27FC236}">
                  <a16:creationId xmlns:a16="http://schemas.microsoft.com/office/drawing/2014/main" id="{5F7ADB28-1742-43B8-B62C-63729037A619}"/>
                </a:ext>
              </a:extLst>
            </p:cNvPr>
            <p:cNvSpPr>
              <a:spLocks noChangeArrowheads="1"/>
            </p:cNvSpPr>
            <p:nvPr/>
          </p:nvSpPr>
          <p:spPr bwMode="auto">
            <a:xfrm rot="2932978">
              <a:off x="2362" y="2038"/>
              <a:ext cx="104" cy="4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3" name="Oval 49">
              <a:extLst>
                <a:ext uri="{FF2B5EF4-FFF2-40B4-BE49-F238E27FC236}">
                  <a16:creationId xmlns:a16="http://schemas.microsoft.com/office/drawing/2014/main" id="{0CEA7CFE-87D2-4D40-A339-F7876B126EB6}"/>
                </a:ext>
              </a:extLst>
            </p:cNvPr>
            <p:cNvSpPr>
              <a:spLocks noChangeArrowheads="1"/>
            </p:cNvSpPr>
            <p:nvPr/>
          </p:nvSpPr>
          <p:spPr bwMode="auto">
            <a:xfrm>
              <a:off x="2575" y="1858"/>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4" name="Rectangle 50" descr="תמונה1">
              <a:extLst>
                <a:ext uri="{FF2B5EF4-FFF2-40B4-BE49-F238E27FC236}">
                  <a16:creationId xmlns:a16="http://schemas.microsoft.com/office/drawing/2014/main" id="{CB610291-B7A5-4001-AD66-1D4598450781}"/>
                </a:ext>
              </a:extLst>
            </p:cNvPr>
            <p:cNvSpPr>
              <a:spLocks noChangeArrowheads="1"/>
            </p:cNvSpPr>
            <p:nvPr/>
          </p:nvSpPr>
          <p:spPr bwMode="auto">
            <a:xfrm>
              <a:off x="2527" y="2084"/>
              <a:ext cx="302" cy="451"/>
            </a:xfrm>
            <a:prstGeom prst="rect">
              <a:avLst/>
            </a:prstGeom>
            <a:blipFill dpi="0" rotWithShape="1">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5" name="Rectangle 51">
              <a:extLst>
                <a:ext uri="{FF2B5EF4-FFF2-40B4-BE49-F238E27FC236}">
                  <a16:creationId xmlns:a16="http://schemas.microsoft.com/office/drawing/2014/main" id="{4B0F7CCB-E57D-4835-A8A4-A4F48C4052A7}"/>
                </a:ext>
              </a:extLst>
            </p:cNvPr>
            <p:cNvSpPr>
              <a:spLocks noChangeArrowheads="1"/>
            </p:cNvSpPr>
            <p:nvPr/>
          </p:nvSpPr>
          <p:spPr bwMode="auto">
            <a:xfrm>
              <a:off x="2527" y="2500"/>
              <a:ext cx="95"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6" name="Rectangle 52">
              <a:extLst>
                <a:ext uri="{FF2B5EF4-FFF2-40B4-BE49-F238E27FC236}">
                  <a16:creationId xmlns:a16="http://schemas.microsoft.com/office/drawing/2014/main" id="{A28B1D08-8217-4CAE-B5D5-F50C2E34918E}"/>
                </a:ext>
              </a:extLst>
            </p:cNvPr>
            <p:cNvSpPr>
              <a:spLocks noChangeArrowheads="1"/>
            </p:cNvSpPr>
            <p:nvPr/>
          </p:nvSpPr>
          <p:spPr bwMode="auto">
            <a:xfrm>
              <a:off x="2733" y="2500"/>
              <a:ext cx="96"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7" name="Rectangle 53">
              <a:extLst>
                <a:ext uri="{FF2B5EF4-FFF2-40B4-BE49-F238E27FC236}">
                  <a16:creationId xmlns:a16="http://schemas.microsoft.com/office/drawing/2014/main" id="{376D13DC-A96F-411B-8227-78F7838609B0}"/>
                </a:ext>
              </a:extLst>
            </p:cNvPr>
            <p:cNvSpPr>
              <a:spLocks noChangeArrowheads="1"/>
            </p:cNvSpPr>
            <p:nvPr/>
          </p:nvSpPr>
          <p:spPr bwMode="auto">
            <a:xfrm rot="-3243279">
              <a:off x="2939" y="2010"/>
              <a:ext cx="105" cy="40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8" name="Freeform 54">
              <a:extLst>
                <a:ext uri="{FF2B5EF4-FFF2-40B4-BE49-F238E27FC236}">
                  <a16:creationId xmlns:a16="http://schemas.microsoft.com/office/drawing/2014/main" id="{4573ED84-7E1A-49F4-A5B7-2AE545F94C08}"/>
                </a:ext>
              </a:extLst>
            </p:cNvPr>
            <p:cNvSpPr>
              <a:spLocks/>
            </p:cNvSpPr>
            <p:nvPr/>
          </p:nvSpPr>
          <p:spPr bwMode="auto">
            <a:xfrm>
              <a:off x="2517" y="1797"/>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8699" name="Freeform 55">
              <a:extLst>
                <a:ext uri="{FF2B5EF4-FFF2-40B4-BE49-F238E27FC236}">
                  <a16:creationId xmlns:a16="http://schemas.microsoft.com/office/drawing/2014/main" id="{80D71CF6-F73B-4D0D-B8AD-DC1EDF24EE58}"/>
                </a:ext>
              </a:extLst>
            </p:cNvPr>
            <p:cNvSpPr>
              <a:spLocks/>
            </p:cNvSpPr>
            <p:nvPr/>
          </p:nvSpPr>
          <p:spPr bwMode="auto">
            <a:xfrm>
              <a:off x="2567" y="1848"/>
              <a:ext cx="255" cy="164"/>
            </a:xfrm>
            <a:custGeom>
              <a:avLst/>
              <a:gdLst>
                <a:gd name="T0" fmla="*/ 9 w 255"/>
                <a:gd name="T1" fmla="*/ 132 h 164"/>
                <a:gd name="T2" fmla="*/ 45 w 255"/>
                <a:gd name="T3" fmla="*/ 152 h 164"/>
                <a:gd name="T4" fmla="*/ 137 w 255"/>
                <a:gd name="T5" fmla="*/ 156 h 164"/>
                <a:gd name="T6" fmla="*/ 197 w 255"/>
                <a:gd name="T7" fmla="*/ 164 h 164"/>
                <a:gd name="T8" fmla="*/ 241 w 255"/>
                <a:gd name="T9" fmla="*/ 140 h 164"/>
                <a:gd name="T10" fmla="*/ 237 w 255"/>
                <a:gd name="T11" fmla="*/ 40 h 164"/>
                <a:gd name="T12" fmla="*/ 181 w 255"/>
                <a:gd name="T13" fmla="*/ 8 h 164"/>
                <a:gd name="T14" fmla="*/ 157 w 255"/>
                <a:gd name="T15" fmla="*/ 0 h 164"/>
                <a:gd name="T16" fmla="*/ 69 w 255"/>
                <a:gd name="T17" fmla="*/ 12 h 164"/>
                <a:gd name="T18" fmla="*/ 33 w 255"/>
                <a:gd name="T19" fmla="*/ 32 h 164"/>
                <a:gd name="T20" fmla="*/ 13 w 255"/>
                <a:gd name="T21" fmla="*/ 68 h 164"/>
                <a:gd name="T22" fmla="*/ 1 w 255"/>
                <a:gd name="T23" fmla="*/ 124 h 164"/>
                <a:gd name="T24" fmla="*/ 5 w 255"/>
                <a:gd name="T25" fmla="*/ 148 h 164"/>
                <a:gd name="T26" fmla="*/ 17 w 255"/>
                <a:gd name="T27" fmla="*/ 144 h 164"/>
                <a:gd name="T28" fmla="*/ 9 w 255"/>
                <a:gd name="T29" fmla="*/ 13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5" h="164">
                  <a:moveTo>
                    <a:pt x="9" y="132"/>
                  </a:moveTo>
                  <a:cubicBezTo>
                    <a:pt x="37" y="150"/>
                    <a:pt x="24" y="145"/>
                    <a:pt x="45" y="152"/>
                  </a:cubicBezTo>
                  <a:cubicBezTo>
                    <a:pt x="81" y="143"/>
                    <a:pt x="94" y="153"/>
                    <a:pt x="137" y="156"/>
                  </a:cubicBezTo>
                  <a:cubicBezTo>
                    <a:pt x="159" y="163"/>
                    <a:pt x="177" y="151"/>
                    <a:pt x="197" y="164"/>
                  </a:cubicBezTo>
                  <a:cubicBezTo>
                    <a:pt x="221" y="161"/>
                    <a:pt x="233" y="163"/>
                    <a:pt x="241" y="140"/>
                  </a:cubicBezTo>
                  <a:cubicBezTo>
                    <a:pt x="245" y="109"/>
                    <a:pt x="255" y="67"/>
                    <a:pt x="237" y="40"/>
                  </a:cubicBezTo>
                  <a:cubicBezTo>
                    <a:pt x="225" y="23"/>
                    <a:pt x="200" y="14"/>
                    <a:pt x="181" y="8"/>
                  </a:cubicBezTo>
                  <a:cubicBezTo>
                    <a:pt x="173" y="6"/>
                    <a:pt x="157" y="0"/>
                    <a:pt x="157" y="0"/>
                  </a:cubicBezTo>
                  <a:cubicBezTo>
                    <a:pt x="137" y="2"/>
                    <a:pt x="91" y="0"/>
                    <a:pt x="69" y="12"/>
                  </a:cubicBezTo>
                  <a:cubicBezTo>
                    <a:pt x="28" y="35"/>
                    <a:pt x="60" y="23"/>
                    <a:pt x="33" y="32"/>
                  </a:cubicBezTo>
                  <a:cubicBezTo>
                    <a:pt x="15" y="60"/>
                    <a:pt x="20" y="47"/>
                    <a:pt x="13" y="68"/>
                  </a:cubicBezTo>
                  <a:cubicBezTo>
                    <a:pt x="10" y="88"/>
                    <a:pt x="7" y="105"/>
                    <a:pt x="1" y="124"/>
                  </a:cubicBezTo>
                  <a:cubicBezTo>
                    <a:pt x="2" y="132"/>
                    <a:pt x="0" y="142"/>
                    <a:pt x="5" y="148"/>
                  </a:cubicBezTo>
                  <a:cubicBezTo>
                    <a:pt x="8" y="151"/>
                    <a:pt x="16" y="148"/>
                    <a:pt x="17" y="144"/>
                  </a:cubicBezTo>
                  <a:cubicBezTo>
                    <a:pt x="18" y="139"/>
                    <a:pt x="12" y="136"/>
                    <a:pt x="9" y="132"/>
                  </a:cubicBezTo>
                  <a:close/>
                </a:path>
              </a:pathLst>
            </a:custGeom>
            <a:solidFill>
              <a:srgbClr val="FF6600"/>
            </a:solidFill>
            <a:ln w="9525">
              <a:solidFill>
                <a:srgbClr val="C44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8690" name="AutoShape 58">
            <a:hlinkClick r:id="" action="ppaction://hlinkshowjump?jump=nextslide" highlightClick="1"/>
            <a:extLst>
              <a:ext uri="{FF2B5EF4-FFF2-40B4-BE49-F238E27FC236}">
                <a16:creationId xmlns:a16="http://schemas.microsoft.com/office/drawing/2014/main" id="{BAE09909-3CF6-4215-94DC-86331F488ABA}"/>
              </a:ext>
            </a:extLst>
          </p:cNvPr>
          <p:cNvSpPr>
            <a:spLocks noChangeArrowheads="1"/>
          </p:cNvSpPr>
          <p:nvPr/>
        </p:nvSpPr>
        <p:spPr bwMode="auto">
          <a:xfrm>
            <a:off x="8904289" y="6092826"/>
            <a:ext cx="503237"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8691" name="מלבן 2">
            <a:extLst>
              <a:ext uri="{FF2B5EF4-FFF2-40B4-BE49-F238E27FC236}">
                <a16:creationId xmlns:a16="http://schemas.microsoft.com/office/drawing/2014/main" id="{A7642F55-6468-47D9-8332-3521AD925338}"/>
              </a:ext>
            </a:extLst>
          </p:cNvPr>
          <p:cNvSpPr>
            <a:spLocks noChangeArrowheads="1"/>
          </p:cNvSpPr>
          <p:nvPr/>
        </p:nvSpPr>
        <p:spPr bwMode="auto">
          <a:xfrm>
            <a:off x="5272088" y="5037139"/>
            <a:ext cx="319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a:t>אני מתכנן ש</a:t>
            </a:r>
            <a:r>
              <a:rPr lang="he-IL" altLang="he-IL" sz="1800" b="1"/>
              <a:t>הבעיטה</a:t>
            </a:r>
            <a:r>
              <a:rPr lang="he-IL" altLang="he-IL" sz="1800"/>
              <a:t> תהיה חזקה.</a:t>
            </a:r>
            <a:endParaRPr lang="en-US" altLang="he-IL"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6415"/>
                                        </p:tgtEl>
                                      </p:cBhvr>
                                      <p:by x="60000" y="6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66667E-6 -4.07407E-6 C 0.04028 -0.0169 0.08056 -0.0338 0.10834 -0.06111 C 0.13611 -0.08842 0.15105 -0.12592 0.16667 -0.16389 C 0.1823 -0.20185 0.19132 -0.2338 0.20209 -0.28889 C 0.21285 -0.34398 0.23577 -0.43981 0.23125 -0.49444 C 0.22674 -0.54907 0.21042 -0.62546 0.175 -0.61667 C 0.13959 -0.60787 0.10209 -0.54583 0.01875 -0.44167 C -0.06458 -0.3375 -0.2684 -0.06667 -0.325 0.00833 " pathEditMode="relative" ptsTypes="aaaaaaaA">
                                      <p:cBhvr>
                                        <p:cTn id="10" dur="2000" fill="hold"/>
                                        <p:tgtEl>
                                          <p:spTgt spid="164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42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0" presetClass="path" presetSubtype="0" fill="hold" nodeType="clickEffect">
                                  <p:stCondLst>
                                    <p:cond delay="0"/>
                                  </p:stCondLst>
                                  <p:childTnLst>
                                    <p:animMotion origin="layout" path="M 3.88889E-6 -1.11111E-6 C 0.0052 -0.02292 0.02534 -0.11342 0.03211 -0.14305 " pathEditMode="relative" rAng="0" ptsTypes="aa">
                                      <p:cBhvr>
                                        <p:cTn id="15" dur="1000" fill="hold"/>
                                        <p:tgtEl>
                                          <p:spTgt spid="16431"/>
                                        </p:tgtEl>
                                        <p:attrNameLst>
                                          <p:attrName>ppt_x</p:attrName>
                                          <p:attrName>ppt_y</p:attrName>
                                        </p:attrNameLst>
                                      </p:cBhvr>
                                      <p:rCtr x="1597" y="-7153"/>
                                    </p:animMotion>
                                  </p:childTnLst>
                                </p:cTn>
                              </p:par>
                            </p:childTnLst>
                          </p:cTn>
                        </p:par>
                        <p:par>
                          <p:cTn id="16" fill="hold" nodeType="afterGroup">
                            <p:stCondLst>
                              <p:cond delay="1000"/>
                            </p:stCondLst>
                            <p:childTnLst>
                              <p:par>
                                <p:cTn id="17" presetID="0" presetClass="path" presetSubtype="0" accel="50000" fill="hold" nodeType="afterEffect">
                                  <p:stCondLst>
                                    <p:cond delay="0"/>
                                  </p:stCondLst>
                                  <p:childTnLst>
                                    <p:animMotion origin="layout" path="M -1.66667E-6 1.48148E-6 C -0.02968 -0.05047 -0.05937 -0.10093 -0.07916 -0.14723 C -0.09895 -0.19352 -0.1125 -0.23612 -0.11875 -0.27778 C -0.125 -0.31945 -0.1184 -0.35186 -0.11666 -0.39723 C -0.11493 -0.4426 -0.10937 -0.525 -0.10833 -0.55 " pathEditMode="relative" ptsTypes="aaaaA">
                                      <p:cBhvr>
                                        <p:cTn id="18" dur="1000" fill="hold"/>
                                        <p:tgtEl>
                                          <p:spTgt spid="16415"/>
                                        </p:tgtEl>
                                        <p:attrNameLst>
                                          <p:attrName>ppt_x</p:attrName>
                                          <p:attrName>ppt_y</p:attrName>
                                        </p:attrNameLst>
                                      </p:cBhvr>
                                    </p:animMotion>
                                  </p:childTnLst>
                                </p:cTn>
                              </p:par>
                              <p:par>
                                <p:cTn id="19" presetID="8" presetClass="emph" presetSubtype="0" fill="hold" nodeType="withEffect">
                                  <p:stCondLst>
                                    <p:cond delay="0"/>
                                  </p:stCondLst>
                                  <p:childTnLst>
                                    <p:animRot by="43200000">
                                      <p:cBhvr>
                                        <p:cTn id="20" dur="1000" fill="hold"/>
                                        <p:tgtEl>
                                          <p:spTgt spid="16415"/>
                                        </p:tgtEl>
                                        <p:attrNameLst>
                                          <p:attrName>r</p:attrName>
                                        </p:attrNameLst>
                                      </p:cBhvr>
                                    </p:animRot>
                                  </p:childTnLst>
                                </p:cTn>
                              </p:par>
                              <p:par>
                                <p:cTn id="21" presetID="8" presetClass="emph" presetSubtype="0" fill="hold" nodeType="withEffect">
                                  <p:stCondLst>
                                    <p:cond delay="0"/>
                                  </p:stCondLst>
                                  <p:childTnLst>
                                    <p:animRot by="3600000">
                                      <p:cBhvr>
                                        <p:cTn id="22" dur="500" fill="hold"/>
                                        <p:tgtEl>
                                          <p:spTgt spid="16423"/>
                                        </p:tgtEl>
                                        <p:attrNameLst>
                                          <p:attrName>r</p:attrName>
                                        </p:attrNameLst>
                                      </p:cBhvr>
                                    </p:animRot>
                                  </p:childTnLst>
                                </p:cTn>
                              </p:par>
                              <p:par>
                                <p:cTn id="23" presetID="0" presetClass="path" presetSubtype="0" accel="50000" decel="50000" fill="hold" nodeType="withEffect">
                                  <p:stCondLst>
                                    <p:cond delay="0"/>
                                  </p:stCondLst>
                                  <p:childTnLst>
                                    <p:animMotion origin="layout" path="M 8.33333E-7 3.33333E-6 C 0.00712 -0.02732 0.01441 -0.0544 0.03142 -0.07361 C 0.04844 -0.09283 0.07865 -0.11204 0.10226 -0.11551 C 0.12587 -0.11898 0.14948 -0.11551 0.17309 -0.09445 C 0.1967 -0.07338 0.23229 -0.00695 0.2441 0.01041 " pathEditMode="relative" ptsTypes="aaaaA">
                                      <p:cBhvr>
                                        <p:cTn id="24" dur="1000" fill="hold"/>
                                        <p:tgtEl>
                                          <p:spTgt spid="16423"/>
                                        </p:tgtEl>
                                        <p:attrNameLst>
                                          <p:attrName>ppt_x</p:attrName>
                                          <p:attrName>ppt_y</p:attrName>
                                        </p:attrNameLst>
                                      </p:cBhvr>
                                    </p:animMotion>
                                  </p:childTnLst>
                                </p:cTn>
                              </p:par>
                            </p:childTnLst>
                          </p:cTn>
                        </p:par>
                        <p:par>
                          <p:cTn id="25" fill="hold" nodeType="afterGroup">
                            <p:stCondLst>
                              <p:cond delay="2000"/>
                            </p:stCondLst>
                            <p:childTnLst>
                              <p:par>
                                <p:cTn id="26" presetID="8" presetClass="emph" presetSubtype="0" decel="50000" fill="hold" nodeType="afterEffect">
                                  <p:stCondLst>
                                    <p:cond delay="0"/>
                                  </p:stCondLst>
                                  <p:childTnLst>
                                    <p:animRot by="1800000">
                                      <p:cBhvr>
                                        <p:cTn id="27" dur="500" fill="hold"/>
                                        <p:tgtEl>
                                          <p:spTgt spid="16423"/>
                                        </p:tgtEl>
                                        <p:attrNameLst>
                                          <p:attrName>r</p:attrName>
                                        </p:attrNameLst>
                                      </p:cBhvr>
                                    </p:animRot>
                                  </p:childTnLst>
                                </p:cTn>
                              </p:par>
                              <p:par>
                                <p:cTn id="28" presetID="0" presetClass="path" presetSubtype="0" decel="50000" fill="hold" nodeType="withEffect">
                                  <p:stCondLst>
                                    <p:cond delay="0"/>
                                  </p:stCondLst>
                                  <p:childTnLst>
                                    <p:animMotion origin="layout" path="M -0.10833 -0.55 C -0.10052 -0.50162 -0.09271 -0.45301 -0.08038 -0.44792 C -0.06788 -0.4426 -0.04583 -0.51945 -0.03333 -0.51945 C -0.02101 -0.51945 -0.01614 -0.45116 -0.00521 -0.44792 C 0.00573 -0.44445 0.02292 -0.5007 0.03212 -0.49885 C 0.04149 -0.49699 0.04306 -0.44422 0.05104 -0.4375 C 0.05886 -0.43056 0.06979 -0.4581 0.07917 -0.4581 C 0.08837 -0.4581 0.10243 -0.4426 0.10729 -0.4375 " pathEditMode="relative" rAng="0" ptsTypes="aaaaaaaA">
                                      <p:cBhvr>
                                        <p:cTn id="29" dur="1000" fill="hold"/>
                                        <p:tgtEl>
                                          <p:spTgt spid="16415"/>
                                        </p:tgtEl>
                                        <p:attrNameLst>
                                          <p:attrName>ppt_x</p:attrName>
                                          <p:attrName>ppt_y</p:attrName>
                                        </p:attrNameLst>
                                      </p:cBhvr>
                                      <p:rCtr x="10781" y="5972"/>
                                    </p:animMotion>
                                  </p:childTnLst>
                                </p:cTn>
                              </p:par>
                              <p:par>
                                <p:cTn id="30" presetID="8" presetClass="emph" presetSubtype="0" decel="50000" fill="hold" nodeType="withEffect">
                                  <p:stCondLst>
                                    <p:cond delay="0"/>
                                  </p:stCondLst>
                                  <p:childTnLst>
                                    <p:animRot by="43200000">
                                      <p:cBhvr>
                                        <p:cTn id="31" dur="1000" fill="hold"/>
                                        <p:tgtEl>
                                          <p:spTgt spid="16415"/>
                                        </p:tgtEl>
                                        <p:attrNameLst>
                                          <p:attrName>r</p:attrName>
                                        </p:attrNameLst>
                                      </p:cBhvr>
                                    </p:animRot>
                                  </p:childTnLst>
                                </p:cTn>
                              </p:par>
                              <p:par>
                                <p:cTn id="32" presetID="6" presetClass="emph" presetSubtype="0" fill="hold" nodeType="withEffect">
                                  <p:stCondLst>
                                    <p:cond delay="0"/>
                                  </p:stCondLst>
                                  <p:childTnLst>
                                    <p:animScale>
                                      <p:cBhvr>
                                        <p:cTn id="33" dur="1000" fill="hold"/>
                                        <p:tgtEl>
                                          <p:spTgt spid="16415"/>
                                        </p:tgtEl>
                                      </p:cBhvr>
                                      <p:by x="80000" y="80000"/>
                                    </p:animScale>
                                  </p:childTnLst>
                                </p:cTn>
                              </p:par>
                            </p:childTnLst>
                          </p:cTn>
                        </p:par>
                      </p:childTnLst>
                    </p:cTn>
                  </p:par>
                </p:childTnLst>
              </p:cTn>
              <p:nextCondLst>
                <p:cond evt="onClick" delay="0">
                  <p:tgtEl>
                    <p:spTgt spid="1642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60%‎">
            <a:extLst>
              <a:ext uri="{FF2B5EF4-FFF2-40B4-BE49-F238E27FC236}">
                <a16:creationId xmlns:a16="http://schemas.microsoft.com/office/drawing/2014/main" id="{9D1EB9EA-75B3-46A6-8C17-0ECA6D5C894D}"/>
              </a:ext>
            </a:extLst>
          </p:cNvPr>
          <p:cNvSpPr>
            <a:spLocks noChangeArrowheads="1"/>
          </p:cNvSpPr>
          <p:nvPr/>
        </p:nvSpPr>
        <p:spPr bwMode="auto">
          <a:xfrm>
            <a:off x="1439863" y="2608264"/>
            <a:ext cx="9144001" cy="4581525"/>
          </a:xfrm>
          <a:prstGeom prst="rect">
            <a:avLst/>
          </a:prstGeom>
          <a:blipFill dpi="0" rotWithShape="0">
            <a:blip r:embed="rId2"/>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699" name="Rectangle 3">
            <a:extLst>
              <a:ext uri="{FF2B5EF4-FFF2-40B4-BE49-F238E27FC236}">
                <a16:creationId xmlns:a16="http://schemas.microsoft.com/office/drawing/2014/main" id="{558E626F-CBE3-4E7D-A895-1DF670694B87}"/>
              </a:ext>
            </a:extLst>
          </p:cNvPr>
          <p:cNvSpPr>
            <a:spLocks noChangeArrowheads="1"/>
          </p:cNvSpPr>
          <p:nvPr/>
        </p:nvSpPr>
        <p:spPr bwMode="auto">
          <a:xfrm>
            <a:off x="1524000" y="2492376"/>
            <a:ext cx="9144000" cy="144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nvGrpSpPr>
          <p:cNvPr id="29700" name="Group 4">
            <a:extLst>
              <a:ext uri="{FF2B5EF4-FFF2-40B4-BE49-F238E27FC236}">
                <a16:creationId xmlns:a16="http://schemas.microsoft.com/office/drawing/2014/main" id="{6BDA0FCC-F2CF-4F5A-B4D5-3EA1431012EC}"/>
              </a:ext>
            </a:extLst>
          </p:cNvPr>
          <p:cNvGrpSpPr>
            <a:grpSpLocks/>
          </p:cNvGrpSpPr>
          <p:nvPr/>
        </p:nvGrpSpPr>
        <p:grpSpPr bwMode="auto">
          <a:xfrm>
            <a:off x="2351089" y="476251"/>
            <a:ext cx="3241675" cy="2066925"/>
            <a:chOff x="703" y="164"/>
            <a:chExt cx="4127" cy="2631"/>
          </a:xfrm>
        </p:grpSpPr>
        <p:sp>
          <p:nvSpPr>
            <p:cNvPr id="29747" name="Freeform 5" descr="יהלום מרושת">
              <a:extLst>
                <a:ext uri="{FF2B5EF4-FFF2-40B4-BE49-F238E27FC236}">
                  <a16:creationId xmlns:a16="http://schemas.microsoft.com/office/drawing/2014/main" id="{686AA546-83B1-4F8D-9A72-509E3A89FD74}"/>
                </a:ext>
              </a:extLst>
            </p:cNvPr>
            <p:cNvSpPr>
              <a:spLocks/>
            </p:cNvSpPr>
            <p:nvPr/>
          </p:nvSpPr>
          <p:spPr bwMode="auto">
            <a:xfrm>
              <a:off x="3904" y="559"/>
              <a:ext cx="509" cy="2191"/>
            </a:xfrm>
            <a:custGeom>
              <a:avLst/>
              <a:gdLst>
                <a:gd name="T0" fmla="*/ 502 w 509"/>
                <a:gd name="T1" fmla="*/ 2191 h 2191"/>
                <a:gd name="T2" fmla="*/ 410 w 509"/>
                <a:gd name="T3" fmla="*/ 2072 h 2191"/>
                <a:gd name="T4" fmla="*/ 0 w 509"/>
                <a:gd name="T5" fmla="*/ 1196 h 2191"/>
                <a:gd name="T6" fmla="*/ 110 w 509"/>
                <a:gd name="T7" fmla="*/ 977 h 2191"/>
                <a:gd name="T8" fmla="*/ 509 w 509"/>
                <a:gd name="T9" fmla="*/ 0 h 2191"/>
                <a:gd name="T10" fmla="*/ 502 w 509"/>
                <a:gd name="T11" fmla="*/ 2191 h 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191">
                  <a:moveTo>
                    <a:pt x="502" y="2191"/>
                  </a:moveTo>
                  <a:cubicBezTo>
                    <a:pt x="455" y="2161"/>
                    <a:pt x="440" y="2116"/>
                    <a:pt x="410" y="2072"/>
                  </a:cubicBezTo>
                  <a:cubicBezTo>
                    <a:pt x="334" y="1906"/>
                    <a:pt x="50" y="1377"/>
                    <a:pt x="0" y="1196"/>
                  </a:cubicBezTo>
                  <a:cubicBezTo>
                    <a:pt x="12" y="1125"/>
                    <a:pt x="85" y="1046"/>
                    <a:pt x="110" y="977"/>
                  </a:cubicBezTo>
                  <a:cubicBezTo>
                    <a:pt x="162" y="835"/>
                    <a:pt x="433" y="85"/>
                    <a:pt x="509" y="0"/>
                  </a:cubicBezTo>
                  <a:cubicBezTo>
                    <a:pt x="509" y="194"/>
                    <a:pt x="493" y="1903"/>
                    <a:pt x="502" y="2191"/>
                  </a:cubicBezTo>
                  <a:close/>
                </a:path>
              </a:pathLst>
            </a:custGeom>
            <a:blipFill dpi="0" rotWithShape="0">
              <a:blip r:embed="rId3"/>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48" name="AutoShape 6" descr="יהלום מרושת">
              <a:extLst>
                <a:ext uri="{FF2B5EF4-FFF2-40B4-BE49-F238E27FC236}">
                  <a16:creationId xmlns:a16="http://schemas.microsoft.com/office/drawing/2014/main" id="{36FE6BBC-9EE3-4BE7-A8D6-A8E95B6BDC36}"/>
                </a:ext>
              </a:extLst>
            </p:cNvPr>
            <p:cNvSpPr>
              <a:spLocks noChangeArrowheads="1"/>
            </p:cNvSpPr>
            <p:nvPr/>
          </p:nvSpPr>
          <p:spPr bwMode="auto">
            <a:xfrm>
              <a:off x="1111" y="572"/>
              <a:ext cx="3266" cy="11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0 w 21600"/>
                <a:gd name="T13" fmla="*/ 3368 h 21600"/>
                <a:gd name="T14" fmla="*/ 18220 w 21600"/>
                <a:gd name="T15" fmla="*/ 18232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49" name="Freeform 7" descr="יהלום מרושת">
              <a:extLst>
                <a:ext uri="{FF2B5EF4-FFF2-40B4-BE49-F238E27FC236}">
                  <a16:creationId xmlns:a16="http://schemas.microsoft.com/office/drawing/2014/main" id="{5201A476-BED2-4C1A-95E8-0994A249383E}"/>
                </a:ext>
              </a:extLst>
            </p:cNvPr>
            <p:cNvSpPr>
              <a:spLocks/>
            </p:cNvSpPr>
            <p:nvPr/>
          </p:nvSpPr>
          <p:spPr bwMode="auto">
            <a:xfrm>
              <a:off x="1033" y="264"/>
              <a:ext cx="530" cy="2497"/>
            </a:xfrm>
            <a:custGeom>
              <a:avLst/>
              <a:gdLst>
                <a:gd name="T0" fmla="*/ 26 w 530"/>
                <a:gd name="T1" fmla="*/ 329 h 2497"/>
                <a:gd name="T2" fmla="*/ 73 w 530"/>
                <a:gd name="T3" fmla="*/ 2497 h 2497"/>
                <a:gd name="T4" fmla="*/ 165 w 530"/>
                <a:gd name="T5" fmla="*/ 2378 h 2497"/>
                <a:gd name="T6" fmla="*/ 530 w 530"/>
                <a:gd name="T7" fmla="*/ 1501 h 2497"/>
                <a:gd name="T8" fmla="*/ 466 w 530"/>
                <a:gd name="T9" fmla="*/ 1290 h 2497"/>
                <a:gd name="T10" fmla="*/ 220 w 530"/>
                <a:gd name="T11" fmla="*/ 650 h 2497"/>
                <a:gd name="T12" fmla="*/ 165 w 530"/>
                <a:gd name="T13" fmla="*/ 522 h 2497"/>
                <a:gd name="T14" fmla="*/ 26 w 530"/>
                <a:gd name="T15" fmla="*/ 329 h 2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2497">
                  <a:moveTo>
                    <a:pt x="26" y="329"/>
                  </a:moveTo>
                  <a:cubicBezTo>
                    <a:pt x="0" y="1264"/>
                    <a:pt x="73" y="543"/>
                    <a:pt x="73" y="2497"/>
                  </a:cubicBezTo>
                  <a:cubicBezTo>
                    <a:pt x="120" y="2467"/>
                    <a:pt x="135" y="2422"/>
                    <a:pt x="165" y="2378"/>
                  </a:cubicBezTo>
                  <a:cubicBezTo>
                    <a:pt x="241" y="2212"/>
                    <a:pt x="480" y="1682"/>
                    <a:pt x="530" y="1501"/>
                  </a:cubicBezTo>
                  <a:cubicBezTo>
                    <a:pt x="518" y="1430"/>
                    <a:pt x="491" y="1359"/>
                    <a:pt x="466" y="1290"/>
                  </a:cubicBezTo>
                  <a:cubicBezTo>
                    <a:pt x="414" y="1148"/>
                    <a:pt x="270" y="778"/>
                    <a:pt x="220" y="650"/>
                  </a:cubicBezTo>
                  <a:cubicBezTo>
                    <a:pt x="206" y="600"/>
                    <a:pt x="195" y="564"/>
                    <a:pt x="165" y="522"/>
                  </a:cubicBezTo>
                  <a:cubicBezTo>
                    <a:pt x="142" y="469"/>
                    <a:pt x="41" y="0"/>
                    <a:pt x="26" y="329"/>
                  </a:cubicBezTo>
                  <a:close/>
                </a:path>
              </a:pathLst>
            </a:custGeom>
            <a:blipFill dpi="0" rotWithShape="0">
              <a:blip r:embed="rId3"/>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50" name="AutoShape 8" descr="‎60%‎">
              <a:extLst>
                <a:ext uri="{FF2B5EF4-FFF2-40B4-BE49-F238E27FC236}">
                  <a16:creationId xmlns:a16="http://schemas.microsoft.com/office/drawing/2014/main" id="{C4DDDA0A-C20D-48B5-B16C-074AEE255E6C}"/>
                </a:ext>
              </a:extLst>
            </p:cNvPr>
            <p:cNvSpPr>
              <a:spLocks noChangeArrowheads="1"/>
            </p:cNvSpPr>
            <p:nvPr/>
          </p:nvSpPr>
          <p:spPr bwMode="auto">
            <a:xfrm flipV="1">
              <a:off x="1111" y="1752"/>
              <a:ext cx="3266" cy="9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0 w 21600"/>
                <a:gd name="T13" fmla="*/ 3376 h 21600"/>
                <a:gd name="T14" fmla="*/ 18220 w 21600"/>
                <a:gd name="T15" fmla="*/ 18224 h 21600"/>
              </a:gdLst>
              <a:ahLst/>
              <a:cxnLst>
                <a:cxn ang="T8">
                  <a:pos x="T0" y="T1"/>
                </a:cxn>
                <a:cxn ang="T9">
                  <a:pos x="T2" y="T3"/>
                </a:cxn>
                <a:cxn ang="T10">
                  <a:pos x="T4" y="T5"/>
                </a:cxn>
                <a:cxn ang="T11">
                  <a:pos x="T6" y="T7"/>
                </a:cxn>
              </a:cxnLst>
              <a:rect l="T12" t="T13" r="T14" b="T15"/>
              <a:pathLst>
                <a:path w="21600" h="21600">
                  <a:moveTo>
                    <a:pt x="0" y="0"/>
                  </a:moveTo>
                  <a:lnTo>
                    <a:pt x="3154" y="21600"/>
                  </a:lnTo>
                  <a:lnTo>
                    <a:pt x="18446" y="21600"/>
                  </a:lnTo>
                  <a:lnTo>
                    <a:pt x="21600" y="0"/>
                  </a:lnTo>
                  <a:lnTo>
                    <a:pt x="0" y="0"/>
                  </a:lnTo>
                  <a:close/>
                </a:path>
              </a:pathLst>
            </a:cu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513" name="Rectangle 9">
              <a:extLst>
                <a:ext uri="{FF2B5EF4-FFF2-40B4-BE49-F238E27FC236}">
                  <a16:creationId xmlns:a16="http://schemas.microsoft.com/office/drawing/2014/main" id="{0919CF03-DB97-45A2-83BD-A449F60CB0FB}"/>
                </a:ext>
              </a:extLst>
            </p:cNvPr>
            <p:cNvSpPr>
              <a:spLocks noChangeArrowheads="1"/>
            </p:cNvSpPr>
            <p:nvPr/>
          </p:nvSpPr>
          <p:spPr bwMode="auto">
            <a:xfrm>
              <a:off x="4422" y="164"/>
              <a:ext cx="408" cy="2585"/>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21514" name="Rectangle 10">
              <a:extLst>
                <a:ext uri="{FF2B5EF4-FFF2-40B4-BE49-F238E27FC236}">
                  <a16:creationId xmlns:a16="http://schemas.microsoft.com/office/drawing/2014/main" id="{42675265-C1F9-4147-9173-2A8E9996B7C7}"/>
                </a:ext>
              </a:extLst>
            </p:cNvPr>
            <p:cNvSpPr>
              <a:spLocks noChangeArrowheads="1"/>
            </p:cNvSpPr>
            <p:nvPr/>
          </p:nvSpPr>
          <p:spPr bwMode="auto">
            <a:xfrm>
              <a:off x="703" y="210"/>
              <a:ext cx="408" cy="2585"/>
            </a:xfrm>
            <a:prstGeom prst="rect">
              <a:avLst/>
            </a:prstGeom>
            <a:gradFill rotWithShape="1">
              <a:gsLst>
                <a:gs pos="0">
                  <a:schemeClr val="bg2"/>
                </a:gs>
                <a:gs pos="50000">
                  <a:schemeClr val="bg1"/>
                </a:gs>
                <a:gs pos="100000">
                  <a:schemeClr val="bg2"/>
                </a:gs>
              </a:gsLst>
              <a:lin ang="0" scaled="1"/>
            </a:gradFill>
            <a:ln w="9525">
              <a:solidFill>
                <a:schemeClr val="tx1"/>
              </a:solidFill>
              <a:miter lim="800000"/>
              <a:headEnd/>
              <a:tailEnd/>
            </a:ln>
            <a:effectLst/>
          </p:spPr>
          <p:txBody>
            <a:bodyPr wrap="none" anchor="ctr"/>
            <a:lstStyle/>
            <a:p>
              <a:pPr algn="r" rtl="1" eaLnBrk="1" hangingPunct="1">
                <a:defRPr/>
              </a:pPr>
              <a:endParaRPr lang="he-IL"/>
            </a:p>
          </p:txBody>
        </p:sp>
        <p:sp>
          <p:nvSpPr>
            <p:cNvPr id="21515" name="Rectangle 11">
              <a:extLst>
                <a:ext uri="{FF2B5EF4-FFF2-40B4-BE49-F238E27FC236}">
                  <a16:creationId xmlns:a16="http://schemas.microsoft.com/office/drawing/2014/main" id="{74BF6B0A-439E-4F29-844D-7E9B4D95AC60}"/>
                </a:ext>
              </a:extLst>
            </p:cNvPr>
            <p:cNvSpPr>
              <a:spLocks noChangeArrowheads="1"/>
            </p:cNvSpPr>
            <p:nvPr/>
          </p:nvSpPr>
          <p:spPr bwMode="auto">
            <a:xfrm rot="5400000">
              <a:off x="2562" y="-1695"/>
              <a:ext cx="408" cy="4127"/>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lgn="r" rtl="1" eaLnBrk="1" hangingPunct="1">
                <a:defRPr/>
              </a:pPr>
              <a:endParaRPr lang="he-IL"/>
            </a:p>
          </p:txBody>
        </p:sp>
      </p:grpSp>
      <p:sp>
        <p:nvSpPr>
          <p:cNvPr id="29701" name="Text Box 12">
            <a:extLst>
              <a:ext uri="{FF2B5EF4-FFF2-40B4-BE49-F238E27FC236}">
                <a16:creationId xmlns:a16="http://schemas.microsoft.com/office/drawing/2014/main" id="{BD4F785A-50BA-42FA-851A-ED620F629131}"/>
              </a:ext>
            </a:extLst>
          </p:cNvPr>
          <p:cNvSpPr txBox="1">
            <a:spLocks noChangeArrowheads="1"/>
          </p:cNvSpPr>
          <p:nvPr/>
        </p:nvSpPr>
        <p:spPr bwMode="auto">
          <a:xfrm>
            <a:off x="5695950" y="692150"/>
            <a:ext cx="40655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2400"/>
              <a:t>השופט </a:t>
            </a:r>
            <a:r>
              <a:rPr lang="he-IL" altLang="he-IL" sz="2400" b="1"/>
              <a:t>שרק</a:t>
            </a:r>
            <a:r>
              <a:rPr lang="he-IL" altLang="he-IL" sz="2400"/>
              <a:t> את </a:t>
            </a:r>
            <a:r>
              <a:rPr lang="he-IL" altLang="he-IL" sz="2400" b="1"/>
              <a:t>שריקת</a:t>
            </a:r>
            <a:r>
              <a:rPr lang="he-IL" altLang="he-IL" sz="2400"/>
              <a:t> הסיום.</a:t>
            </a:r>
          </a:p>
          <a:p>
            <a:pPr eaLnBrk="1" hangingPunct="1">
              <a:spcBef>
                <a:spcPct val="50000"/>
              </a:spcBef>
              <a:buFontTx/>
              <a:buNone/>
            </a:pPr>
            <a:r>
              <a:rPr lang="he-IL" altLang="he-IL" sz="2400"/>
              <a:t>איזו מבין המילים היא פועל?</a:t>
            </a:r>
            <a:endParaRPr lang="en-US" altLang="he-IL" sz="2400"/>
          </a:p>
        </p:txBody>
      </p:sp>
      <p:grpSp>
        <p:nvGrpSpPr>
          <p:cNvPr id="29702" name="Group 13">
            <a:extLst>
              <a:ext uri="{FF2B5EF4-FFF2-40B4-BE49-F238E27FC236}">
                <a16:creationId xmlns:a16="http://schemas.microsoft.com/office/drawing/2014/main" id="{E3AD53AE-F93E-480D-8564-021E66509E78}"/>
              </a:ext>
            </a:extLst>
          </p:cNvPr>
          <p:cNvGrpSpPr>
            <a:grpSpLocks/>
          </p:cNvGrpSpPr>
          <p:nvPr/>
        </p:nvGrpSpPr>
        <p:grpSpPr bwMode="auto">
          <a:xfrm rot="21144823">
            <a:off x="9840914" y="981076"/>
            <a:ext cx="719137" cy="1655763"/>
            <a:chOff x="5307" y="527"/>
            <a:chExt cx="453" cy="1043"/>
          </a:xfrm>
        </p:grpSpPr>
        <p:sp>
          <p:nvSpPr>
            <p:cNvPr id="29745" name="Freeform 14">
              <a:extLst>
                <a:ext uri="{FF2B5EF4-FFF2-40B4-BE49-F238E27FC236}">
                  <a16:creationId xmlns:a16="http://schemas.microsoft.com/office/drawing/2014/main" id="{9C13BFA8-0D7E-467D-AC08-CD06124E3122}"/>
                </a:ext>
              </a:extLst>
            </p:cNvPr>
            <p:cNvSpPr>
              <a:spLocks/>
            </p:cNvSpPr>
            <p:nvPr/>
          </p:nvSpPr>
          <p:spPr bwMode="auto">
            <a:xfrm>
              <a:off x="5307" y="527"/>
              <a:ext cx="453" cy="226"/>
            </a:xfrm>
            <a:custGeom>
              <a:avLst/>
              <a:gdLst>
                <a:gd name="T0" fmla="*/ 408 w 453"/>
                <a:gd name="T1" fmla="*/ 0 h 226"/>
                <a:gd name="T2" fmla="*/ 0 w 453"/>
                <a:gd name="T3" fmla="*/ 136 h 226"/>
                <a:gd name="T4" fmla="*/ 453 w 453"/>
                <a:gd name="T5" fmla="*/ 226 h 226"/>
                <a:gd name="T6" fmla="*/ 408 w 453"/>
                <a:gd name="T7" fmla="*/ 0 h 2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226">
                  <a:moveTo>
                    <a:pt x="408" y="0"/>
                  </a:moveTo>
                  <a:lnTo>
                    <a:pt x="0" y="136"/>
                  </a:lnTo>
                  <a:lnTo>
                    <a:pt x="453" y="226"/>
                  </a:lnTo>
                  <a:lnTo>
                    <a:pt x="40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9746" name="Rectangle 15">
              <a:extLst>
                <a:ext uri="{FF2B5EF4-FFF2-40B4-BE49-F238E27FC236}">
                  <a16:creationId xmlns:a16="http://schemas.microsoft.com/office/drawing/2014/main" id="{341C5B47-0397-4A10-AF5F-5F45078251BD}"/>
                </a:ext>
              </a:extLst>
            </p:cNvPr>
            <p:cNvSpPr>
              <a:spLocks noChangeArrowheads="1"/>
            </p:cNvSpPr>
            <p:nvPr/>
          </p:nvSpPr>
          <p:spPr bwMode="auto">
            <a:xfrm>
              <a:off x="5715" y="527"/>
              <a:ext cx="45" cy="104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29703" name="Group 16">
            <a:extLst>
              <a:ext uri="{FF2B5EF4-FFF2-40B4-BE49-F238E27FC236}">
                <a16:creationId xmlns:a16="http://schemas.microsoft.com/office/drawing/2014/main" id="{DA39A38B-2432-4347-ACEF-FA7966330B94}"/>
              </a:ext>
            </a:extLst>
          </p:cNvPr>
          <p:cNvGrpSpPr>
            <a:grpSpLocks/>
          </p:cNvGrpSpPr>
          <p:nvPr/>
        </p:nvGrpSpPr>
        <p:grpSpPr bwMode="auto">
          <a:xfrm>
            <a:off x="9725026" y="1412876"/>
            <a:ext cx="942975" cy="1584325"/>
            <a:chOff x="4195" y="0"/>
            <a:chExt cx="594" cy="998"/>
          </a:xfrm>
        </p:grpSpPr>
        <p:sp>
          <p:nvSpPr>
            <p:cNvPr id="29738" name="Rectangle 17">
              <a:extLst>
                <a:ext uri="{FF2B5EF4-FFF2-40B4-BE49-F238E27FC236}">
                  <a16:creationId xmlns:a16="http://schemas.microsoft.com/office/drawing/2014/main" id="{447F039A-4D91-48BE-86BA-43DF1D0C8955}"/>
                </a:ext>
              </a:extLst>
            </p:cNvPr>
            <p:cNvSpPr>
              <a:spLocks noChangeArrowheads="1"/>
            </p:cNvSpPr>
            <p:nvPr/>
          </p:nvSpPr>
          <p:spPr bwMode="auto">
            <a:xfrm rot="6768456">
              <a:off x="4301" y="104"/>
              <a:ext cx="104" cy="31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9" name="Oval 18">
              <a:extLst>
                <a:ext uri="{FF2B5EF4-FFF2-40B4-BE49-F238E27FC236}">
                  <a16:creationId xmlns:a16="http://schemas.microsoft.com/office/drawing/2014/main" id="{0E067DCF-33DC-49DC-BF0B-EAE77AEFE06C}"/>
                </a:ext>
              </a:extLst>
            </p:cNvPr>
            <p:cNvSpPr>
              <a:spLocks noChangeArrowheads="1"/>
            </p:cNvSpPr>
            <p:nvPr/>
          </p:nvSpPr>
          <p:spPr bwMode="auto">
            <a:xfrm>
              <a:off x="4480" y="61"/>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40" name="Rectangle 19" descr="תמונה1">
              <a:extLst>
                <a:ext uri="{FF2B5EF4-FFF2-40B4-BE49-F238E27FC236}">
                  <a16:creationId xmlns:a16="http://schemas.microsoft.com/office/drawing/2014/main" id="{C45ADF72-2D54-4B22-9CC6-97B487ECDAEA}"/>
                </a:ext>
              </a:extLst>
            </p:cNvPr>
            <p:cNvSpPr>
              <a:spLocks noChangeArrowheads="1"/>
            </p:cNvSpPr>
            <p:nvPr/>
          </p:nvSpPr>
          <p:spPr bwMode="auto">
            <a:xfrm>
              <a:off x="4432" y="287"/>
              <a:ext cx="302" cy="451"/>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41" name="Rectangle 20">
              <a:extLst>
                <a:ext uri="{FF2B5EF4-FFF2-40B4-BE49-F238E27FC236}">
                  <a16:creationId xmlns:a16="http://schemas.microsoft.com/office/drawing/2014/main" id="{E480070D-4114-4408-80E4-6ADFB75CAC9E}"/>
                </a:ext>
              </a:extLst>
            </p:cNvPr>
            <p:cNvSpPr>
              <a:spLocks noChangeArrowheads="1"/>
            </p:cNvSpPr>
            <p:nvPr/>
          </p:nvSpPr>
          <p:spPr bwMode="auto">
            <a:xfrm>
              <a:off x="4432" y="703"/>
              <a:ext cx="95"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42" name="Rectangle 21">
              <a:extLst>
                <a:ext uri="{FF2B5EF4-FFF2-40B4-BE49-F238E27FC236}">
                  <a16:creationId xmlns:a16="http://schemas.microsoft.com/office/drawing/2014/main" id="{A14477E3-8264-4794-A065-8B6438FD26AB}"/>
                </a:ext>
              </a:extLst>
            </p:cNvPr>
            <p:cNvSpPr>
              <a:spLocks noChangeArrowheads="1"/>
            </p:cNvSpPr>
            <p:nvPr/>
          </p:nvSpPr>
          <p:spPr bwMode="auto">
            <a:xfrm>
              <a:off x="4638" y="703"/>
              <a:ext cx="96"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43" name="Rectangle 22">
              <a:extLst>
                <a:ext uri="{FF2B5EF4-FFF2-40B4-BE49-F238E27FC236}">
                  <a16:creationId xmlns:a16="http://schemas.microsoft.com/office/drawing/2014/main" id="{757D83CC-74F2-491A-B4ED-77C3D7DC75F2}"/>
                </a:ext>
              </a:extLst>
            </p:cNvPr>
            <p:cNvSpPr>
              <a:spLocks noChangeArrowheads="1"/>
            </p:cNvSpPr>
            <p:nvPr/>
          </p:nvSpPr>
          <p:spPr bwMode="auto">
            <a:xfrm rot="3786458">
              <a:off x="4398" y="271"/>
              <a:ext cx="105" cy="40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44" name="Freeform 23">
              <a:extLst>
                <a:ext uri="{FF2B5EF4-FFF2-40B4-BE49-F238E27FC236}">
                  <a16:creationId xmlns:a16="http://schemas.microsoft.com/office/drawing/2014/main" id="{39AE73D1-8AA0-4199-BF57-BBC6D9A19CC8}"/>
                </a:ext>
              </a:extLst>
            </p:cNvPr>
            <p:cNvSpPr>
              <a:spLocks/>
            </p:cNvSpPr>
            <p:nvPr/>
          </p:nvSpPr>
          <p:spPr bwMode="auto">
            <a:xfrm rot="1722424">
              <a:off x="4422" y="0"/>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9704" name="Rectangle 24">
            <a:extLst>
              <a:ext uri="{FF2B5EF4-FFF2-40B4-BE49-F238E27FC236}">
                <a16:creationId xmlns:a16="http://schemas.microsoft.com/office/drawing/2014/main" id="{A2245A6A-C05A-4083-AE72-D6D7EE876DFB}"/>
              </a:ext>
            </a:extLst>
          </p:cNvPr>
          <p:cNvSpPr>
            <a:spLocks noChangeArrowheads="1"/>
          </p:cNvSpPr>
          <p:nvPr/>
        </p:nvSpPr>
        <p:spPr bwMode="auto">
          <a:xfrm rot="2932978">
            <a:off x="5968207" y="4421982"/>
            <a:ext cx="211137" cy="819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05" name="Oval 25">
            <a:extLst>
              <a:ext uri="{FF2B5EF4-FFF2-40B4-BE49-F238E27FC236}">
                <a16:creationId xmlns:a16="http://schemas.microsoft.com/office/drawing/2014/main" id="{E8E3AC20-BB51-45C7-933C-5826DCEF7C91}"/>
              </a:ext>
            </a:extLst>
          </p:cNvPr>
          <p:cNvSpPr>
            <a:spLocks noChangeArrowheads="1"/>
          </p:cNvSpPr>
          <p:nvPr/>
        </p:nvSpPr>
        <p:spPr bwMode="auto">
          <a:xfrm>
            <a:off x="6400801" y="4057650"/>
            <a:ext cx="447675" cy="457200"/>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06" name="Rectangle 26" descr="תמונה1">
            <a:extLst>
              <a:ext uri="{FF2B5EF4-FFF2-40B4-BE49-F238E27FC236}">
                <a16:creationId xmlns:a16="http://schemas.microsoft.com/office/drawing/2014/main" id="{70B2CE79-4968-46AE-80F1-93F647FC71D2}"/>
              </a:ext>
            </a:extLst>
          </p:cNvPr>
          <p:cNvSpPr>
            <a:spLocks noChangeArrowheads="1"/>
          </p:cNvSpPr>
          <p:nvPr/>
        </p:nvSpPr>
        <p:spPr bwMode="auto">
          <a:xfrm>
            <a:off x="6302375" y="4514851"/>
            <a:ext cx="611188" cy="911225"/>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07" name="Rectangle 27">
            <a:extLst>
              <a:ext uri="{FF2B5EF4-FFF2-40B4-BE49-F238E27FC236}">
                <a16:creationId xmlns:a16="http://schemas.microsoft.com/office/drawing/2014/main" id="{E8A52421-1474-4841-935F-5D08F0B7CE98}"/>
              </a:ext>
            </a:extLst>
          </p:cNvPr>
          <p:cNvSpPr>
            <a:spLocks noChangeArrowheads="1"/>
          </p:cNvSpPr>
          <p:nvPr/>
        </p:nvSpPr>
        <p:spPr bwMode="auto">
          <a:xfrm>
            <a:off x="6302375" y="5354638"/>
            <a:ext cx="192088" cy="596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08" name="Rectangle 28">
            <a:extLst>
              <a:ext uri="{FF2B5EF4-FFF2-40B4-BE49-F238E27FC236}">
                <a16:creationId xmlns:a16="http://schemas.microsoft.com/office/drawing/2014/main" id="{F90B4D70-7D59-4391-BB56-BAFA913C47B3}"/>
              </a:ext>
            </a:extLst>
          </p:cNvPr>
          <p:cNvSpPr>
            <a:spLocks noChangeArrowheads="1"/>
          </p:cNvSpPr>
          <p:nvPr/>
        </p:nvSpPr>
        <p:spPr bwMode="auto">
          <a:xfrm>
            <a:off x="6719889" y="5354638"/>
            <a:ext cx="193675" cy="596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09" name="Rectangle 29">
            <a:extLst>
              <a:ext uri="{FF2B5EF4-FFF2-40B4-BE49-F238E27FC236}">
                <a16:creationId xmlns:a16="http://schemas.microsoft.com/office/drawing/2014/main" id="{C161C279-5D32-4D56-866A-C81D3BA673BD}"/>
              </a:ext>
            </a:extLst>
          </p:cNvPr>
          <p:cNvSpPr>
            <a:spLocks noChangeArrowheads="1"/>
          </p:cNvSpPr>
          <p:nvPr/>
        </p:nvSpPr>
        <p:spPr bwMode="auto">
          <a:xfrm rot="18356721">
            <a:off x="7136607" y="4363244"/>
            <a:ext cx="212725" cy="8207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10" name="Freeform 30">
            <a:extLst>
              <a:ext uri="{FF2B5EF4-FFF2-40B4-BE49-F238E27FC236}">
                <a16:creationId xmlns:a16="http://schemas.microsoft.com/office/drawing/2014/main" id="{33757F01-035B-4B27-8CBC-B455B213B0B6}"/>
              </a:ext>
            </a:extLst>
          </p:cNvPr>
          <p:cNvSpPr>
            <a:spLocks/>
          </p:cNvSpPr>
          <p:nvPr/>
        </p:nvSpPr>
        <p:spPr bwMode="auto">
          <a:xfrm>
            <a:off x="6283326" y="3933825"/>
            <a:ext cx="741363" cy="490538"/>
          </a:xfrm>
          <a:custGeom>
            <a:avLst/>
            <a:gdLst>
              <a:gd name="T0" fmla="*/ 2147483646 w 675"/>
              <a:gd name="T1" fmla="*/ 2147483646 h 447"/>
              <a:gd name="T2" fmla="*/ 2147483646 w 675"/>
              <a:gd name="T3" fmla="*/ 2147483646 h 447"/>
              <a:gd name="T4" fmla="*/ 2147483646 w 675"/>
              <a:gd name="T5" fmla="*/ 2147483646 h 447"/>
              <a:gd name="T6" fmla="*/ 2147483646 w 675"/>
              <a:gd name="T7" fmla="*/ 2147483646 h 447"/>
              <a:gd name="T8" fmla="*/ 2147483646 w 675"/>
              <a:gd name="T9" fmla="*/ 2147483646 h 447"/>
              <a:gd name="T10" fmla="*/ 2147483646 w 675"/>
              <a:gd name="T11" fmla="*/ 2147483646 h 447"/>
              <a:gd name="T12" fmla="*/ 2147483646 w 675"/>
              <a:gd name="T13" fmla="*/ 2147483646 h 447"/>
              <a:gd name="T14" fmla="*/ 2147483646 w 675"/>
              <a:gd name="T15" fmla="*/ 2147483646 h 447"/>
              <a:gd name="T16" fmla="*/ 2147483646 w 675"/>
              <a:gd name="T17" fmla="*/ 2147483646 h 447"/>
              <a:gd name="T18" fmla="*/ 2147483646 w 675"/>
              <a:gd name="T19" fmla="*/ 2147483646 h 447"/>
              <a:gd name="T20" fmla="*/ 2147483646 w 675"/>
              <a:gd name="T21" fmla="*/ 2147483646 h 447"/>
              <a:gd name="T22" fmla="*/ 2147483646 w 675"/>
              <a:gd name="T23" fmla="*/ 2147483646 h 447"/>
              <a:gd name="T24" fmla="*/ 2147483646 w 675"/>
              <a:gd name="T25" fmla="*/ 2147483646 h 447"/>
              <a:gd name="T26" fmla="*/ 2147483646 w 675"/>
              <a:gd name="T27" fmla="*/ 2147483646 h 447"/>
              <a:gd name="T28" fmla="*/ 2147483646 w 675"/>
              <a:gd name="T29" fmla="*/ 2147483646 h 447"/>
              <a:gd name="T30" fmla="*/ 2147483646 w 675"/>
              <a:gd name="T31" fmla="*/ 2147483646 h 447"/>
              <a:gd name="T32" fmla="*/ 2147483646 w 675"/>
              <a:gd name="T33" fmla="*/ 2147483646 h 447"/>
              <a:gd name="T34" fmla="*/ 2147483646 w 675"/>
              <a:gd name="T35" fmla="*/ 2147483646 h 447"/>
              <a:gd name="T36" fmla="*/ 2147483646 w 675"/>
              <a:gd name="T37" fmla="*/ 2147483646 h 447"/>
              <a:gd name="T38" fmla="*/ 2147483646 w 675"/>
              <a:gd name="T39" fmla="*/ 2147483646 h 447"/>
              <a:gd name="T40" fmla="*/ 2147483646 w 675"/>
              <a:gd name="T41" fmla="*/ 2147483646 h 447"/>
              <a:gd name="T42" fmla="*/ 2147483646 w 675"/>
              <a:gd name="T43" fmla="*/ 2147483646 h 447"/>
              <a:gd name="T44" fmla="*/ 2147483646 w 675"/>
              <a:gd name="T45" fmla="*/ 2147483646 h 447"/>
              <a:gd name="T46" fmla="*/ 2147483646 w 675"/>
              <a:gd name="T47" fmla="*/ 2147483646 h 447"/>
              <a:gd name="T48" fmla="*/ 2147483646 w 675"/>
              <a:gd name="T49" fmla="*/ 2147483646 h 447"/>
              <a:gd name="T50" fmla="*/ 2147483646 w 675"/>
              <a:gd name="T51" fmla="*/ 2147483646 h 447"/>
              <a:gd name="T52" fmla="*/ 2147483646 w 675"/>
              <a:gd name="T53" fmla="*/ 2147483646 h 447"/>
              <a:gd name="T54" fmla="*/ 2147483646 w 675"/>
              <a:gd name="T55" fmla="*/ 2147483646 h 447"/>
              <a:gd name="T56" fmla="*/ 2147483646 w 675"/>
              <a:gd name="T57" fmla="*/ 2147483646 h 447"/>
              <a:gd name="T58" fmla="*/ 2147483646 w 675"/>
              <a:gd name="T59" fmla="*/ 2147483646 h 447"/>
              <a:gd name="T60" fmla="*/ 2147483646 w 675"/>
              <a:gd name="T61" fmla="*/ 2147483646 h 447"/>
              <a:gd name="T62" fmla="*/ 2147483646 w 675"/>
              <a:gd name="T63" fmla="*/ 2147483646 h 447"/>
              <a:gd name="T64" fmla="*/ 2147483646 w 675"/>
              <a:gd name="T65" fmla="*/ 2147483646 h 447"/>
              <a:gd name="T66" fmla="*/ 2147483646 w 675"/>
              <a:gd name="T67" fmla="*/ 2147483646 h 447"/>
              <a:gd name="T68" fmla="*/ 2147483646 w 675"/>
              <a:gd name="T69" fmla="*/ 2147483646 h 447"/>
              <a:gd name="T70" fmla="*/ 2147483646 w 675"/>
              <a:gd name="T71" fmla="*/ 2147483646 h 447"/>
              <a:gd name="T72" fmla="*/ 2147483646 w 675"/>
              <a:gd name="T73" fmla="*/ 2147483646 h 447"/>
              <a:gd name="T74" fmla="*/ 2147483646 w 675"/>
              <a:gd name="T75" fmla="*/ 2147483646 h 447"/>
              <a:gd name="T76" fmla="*/ 2147483646 w 675"/>
              <a:gd name="T77" fmla="*/ 2147483646 h 447"/>
              <a:gd name="T78" fmla="*/ 2147483646 w 675"/>
              <a:gd name="T79" fmla="*/ 2147483646 h 447"/>
              <a:gd name="T80" fmla="*/ 0 w 675"/>
              <a:gd name="T81" fmla="*/ 2147483646 h 447"/>
              <a:gd name="T82" fmla="*/ 2147483646 w 675"/>
              <a:gd name="T83" fmla="*/ 2147483646 h 447"/>
              <a:gd name="T84" fmla="*/ 2147483646 w 675"/>
              <a:gd name="T85" fmla="*/ 2147483646 h 447"/>
              <a:gd name="T86" fmla="*/ 2147483646 w 675"/>
              <a:gd name="T87" fmla="*/ 2147483646 h 447"/>
              <a:gd name="T88" fmla="*/ 2147483646 w 675"/>
              <a:gd name="T89" fmla="*/ 2147483646 h 447"/>
              <a:gd name="T90" fmla="*/ 2147483646 w 675"/>
              <a:gd name="T91" fmla="*/ 2147483646 h 447"/>
              <a:gd name="T92" fmla="*/ 2147483646 w 675"/>
              <a:gd name="T93" fmla="*/ 2147483646 h 447"/>
              <a:gd name="T94" fmla="*/ 2147483646 w 675"/>
              <a:gd name="T95" fmla="*/ 2147483646 h 447"/>
              <a:gd name="T96" fmla="*/ 2147483646 w 675"/>
              <a:gd name="T97" fmla="*/ 2147483646 h 447"/>
              <a:gd name="T98" fmla="*/ 2147483646 w 675"/>
              <a:gd name="T99" fmla="*/ 2147483646 h 447"/>
              <a:gd name="T100" fmla="*/ 2147483646 w 675"/>
              <a:gd name="T101" fmla="*/ 2147483646 h 447"/>
              <a:gd name="T102" fmla="*/ 2147483646 w 675"/>
              <a:gd name="T103" fmla="*/ 2147483646 h 447"/>
              <a:gd name="T104" fmla="*/ 2147483646 w 675"/>
              <a:gd name="T105" fmla="*/ 2147483646 h 447"/>
              <a:gd name="T106" fmla="*/ 2147483646 w 675"/>
              <a:gd name="T107" fmla="*/ 2147483646 h 447"/>
              <a:gd name="T108" fmla="*/ 2147483646 w 675"/>
              <a:gd name="T109" fmla="*/ 2147483646 h 447"/>
              <a:gd name="T110" fmla="*/ 2147483646 w 675"/>
              <a:gd name="T111" fmla="*/ 2147483646 h 447"/>
              <a:gd name="T112" fmla="*/ 2147483646 w 675"/>
              <a:gd name="T113" fmla="*/ 2147483646 h 447"/>
              <a:gd name="T114" fmla="*/ 2147483646 w 675"/>
              <a:gd name="T115" fmla="*/ 2147483646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535" name="Freeform 31">
            <a:extLst>
              <a:ext uri="{FF2B5EF4-FFF2-40B4-BE49-F238E27FC236}">
                <a16:creationId xmlns:a16="http://schemas.microsoft.com/office/drawing/2014/main" id="{F0A837AA-49B8-4ECC-B10A-5B80D3016895}"/>
              </a:ext>
            </a:extLst>
          </p:cNvPr>
          <p:cNvSpPr>
            <a:spLocks/>
          </p:cNvSpPr>
          <p:nvPr/>
        </p:nvSpPr>
        <p:spPr bwMode="auto">
          <a:xfrm>
            <a:off x="6383339" y="4037014"/>
            <a:ext cx="515937" cy="331787"/>
          </a:xfrm>
          <a:custGeom>
            <a:avLst/>
            <a:gdLst>
              <a:gd name="T0" fmla="*/ 2147483646 w 255"/>
              <a:gd name="T1" fmla="*/ 2147483646 h 164"/>
              <a:gd name="T2" fmla="*/ 2147483646 w 255"/>
              <a:gd name="T3" fmla="*/ 2147483646 h 164"/>
              <a:gd name="T4" fmla="*/ 2147483646 w 255"/>
              <a:gd name="T5" fmla="*/ 2147483646 h 164"/>
              <a:gd name="T6" fmla="*/ 2147483646 w 255"/>
              <a:gd name="T7" fmla="*/ 2147483646 h 164"/>
              <a:gd name="T8" fmla="*/ 2147483646 w 255"/>
              <a:gd name="T9" fmla="*/ 2147483646 h 164"/>
              <a:gd name="T10" fmla="*/ 2147483646 w 255"/>
              <a:gd name="T11" fmla="*/ 2147483646 h 164"/>
              <a:gd name="T12" fmla="*/ 2147483646 w 255"/>
              <a:gd name="T13" fmla="*/ 2147483646 h 164"/>
              <a:gd name="T14" fmla="*/ 2147483646 w 255"/>
              <a:gd name="T15" fmla="*/ 0 h 164"/>
              <a:gd name="T16" fmla="*/ 2147483646 w 255"/>
              <a:gd name="T17" fmla="*/ 2147483646 h 164"/>
              <a:gd name="T18" fmla="*/ 2147483646 w 255"/>
              <a:gd name="T19" fmla="*/ 2147483646 h 164"/>
              <a:gd name="T20" fmla="*/ 2147483646 w 255"/>
              <a:gd name="T21" fmla="*/ 2147483646 h 164"/>
              <a:gd name="T22" fmla="*/ 2147483646 w 255"/>
              <a:gd name="T23" fmla="*/ 2147483646 h 164"/>
              <a:gd name="T24" fmla="*/ 2147483646 w 255"/>
              <a:gd name="T25" fmla="*/ 2147483646 h 164"/>
              <a:gd name="T26" fmla="*/ 2147483646 w 255"/>
              <a:gd name="T27" fmla="*/ 2147483646 h 164"/>
              <a:gd name="T28" fmla="*/ 2147483646 w 255"/>
              <a:gd name="T29" fmla="*/ 2147483646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5" h="164">
                <a:moveTo>
                  <a:pt x="9" y="132"/>
                </a:moveTo>
                <a:cubicBezTo>
                  <a:pt x="37" y="150"/>
                  <a:pt x="24" y="145"/>
                  <a:pt x="45" y="152"/>
                </a:cubicBezTo>
                <a:cubicBezTo>
                  <a:pt x="81" y="143"/>
                  <a:pt x="94" y="153"/>
                  <a:pt x="137" y="156"/>
                </a:cubicBezTo>
                <a:cubicBezTo>
                  <a:pt x="159" y="163"/>
                  <a:pt x="177" y="151"/>
                  <a:pt x="197" y="164"/>
                </a:cubicBezTo>
                <a:cubicBezTo>
                  <a:pt x="221" y="161"/>
                  <a:pt x="233" y="163"/>
                  <a:pt x="241" y="140"/>
                </a:cubicBezTo>
                <a:cubicBezTo>
                  <a:pt x="245" y="109"/>
                  <a:pt x="255" y="67"/>
                  <a:pt x="237" y="40"/>
                </a:cubicBezTo>
                <a:cubicBezTo>
                  <a:pt x="225" y="23"/>
                  <a:pt x="200" y="14"/>
                  <a:pt x="181" y="8"/>
                </a:cubicBezTo>
                <a:cubicBezTo>
                  <a:pt x="173" y="6"/>
                  <a:pt x="157" y="0"/>
                  <a:pt x="157" y="0"/>
                </a:cubicBezTo>
                <a:cubicBezTo>
                  <a:pt x="137" y="2"/>
                  <a:pt x="91" y="0"/>
                  <a:pt x="69" y="12"/>
                </a:cubicBezTo>
                <a:cubicBezTo>
                  <a:pt x="28" y="35"/>
                  <a:pt x="60" y="23"/>
                  <a:pt x="33" y="32"/>
                </a:cubicBezTo>
                <a:cubicBezTo>
                  <a:pt x="15" y="60"/>
                  <a:pt x="20" y="47"/>
                  <a:pt x="13" y="68"/>
                </a:cubicBezTo>
                <a:cubicBezTo>
                  <a:pt x="10" y="88"/>
                  <a:pt x="7" y="105"/>
                  <a:pt x="1" y="124"/>
                </a:cubicBezTo>
                <a:cubicBezTo>
                  <a:pt x="2" y="132"/>
                  <a:pt x="0" y="142"/>
                  <a:pt x="5" y="148"/>
                </a:cubicBezTo>
                <a:cubicBezTo>
                  <a:pt x="8" y="151"/>
                  <a:pt x="16" y="148"/>
                  <a:pt x="17" y="144"/>
                </a:cubicBezTo>
                <a:cubicBezTo>
                  <a:pt x="18" y="139"/>
                  <a:pt x="12" y="136"/>
                  <a:pt x="9" y="132"/>
                </a:cubicBezTo>
                <a:close/>
              </a:path>
            </a:pathLst>
          </a:custGeom>
          <a:solidFill>
            <a:srgbClr val="FF6600"/>
          </a:solidFill>
          <a:ln w="9525">
            <a:solidFill>
              <a:srgbClr val="C44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nvGrpSpPr>
          <p:cNvPr id="21536" name="Group 32">
            <a:extLst>
              <a:ext uri="{FF2B5EF4-FFF2-40B4-BE49-F238E27FC236}">
                <a16:creationId xmlns:a16="http://schemas.microsoft.com/office/drawing/2014/main" id="{B426E59C-BDAD-46CD-A924-F7C4E47AF41A}"/>
              </a:ext>
            </a:extLst>
          </p:cNvPr>
          <p:cNvGrpSpPr>
            <a:grpSpLocks/>
          </p:cNvGrpSpPr>
          <p:nvPr/>
        </p:nvGrpSpPr>
        <p:grpSpPr bwMode="auto">
          <a:xfrm>
            <a:off x="9625013" y="2708275"/>
            <a:ext cx="431800" cy="431800"/>
            <a:chOff x="1565" y="3158"/>
            <a:chExt cx="861" cy="861"/>
          </a:xfrm>
        </p:grpSpPr>
        <p:sp>
          <p:nvSpPr>
            <p:cNvPr id="29733" name="Oval 33">
              <a:extLst>
                <a:ext uri="{FF2B5EF4-FFF2-40B4-BE49-F238E27FC236}">
                  <a16:creationId xmlns:a16="http://schemas.microsoft.com/office/drawing/2014/main" id="{3BA60B31-61A7-4E2A-966A-2D4C51CD9963}"/>
                </a:ext>
              </a:extLst>
            </p:cNvPr>
            <p:cNvSpPr>
              <a:spLocks noChangeArrowheads="1"/>
            </p:cNvSpPr>
            <p:nvPr/>
          </p:nvSpPr>
          <p:spPr bwMode="auto">
            <a:xfrm>
              <a:off x="1565" y="3158"/>
              <a:ext cx="861" cy="86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4" name="AutoShape 34">
              <a:extLst>
                <a:ext uri="{FF2B5EF4-FFF2-40B4-BE49-F238E27FC236}">
                  <a16:creationId xmlns:a16="http://schemas.microsoft.com/office/drawing/2014/main" id="{8AAFCC71-51BC-4871-A300-C33FB06CA2C3}"/>
                </a:ext>
              </a:extLst>
            </p:cNvPr>
            <p:cNvSpPr>
              <a:spLocks noChangeArrowheads="1"/>
            </p:cNvSpPr>
            <p:nvPr/>
          </p:nvSpPr>
          <p:spPr bwMode="auto">
            <a:xfrm>
              <a:off x="1837" y="3203"/>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5" name="AutoShape 35">
              <a:extLst>
                <a:ext uri="{FF2B5EF4-FFF2-40B4-BE49-F238E27FC236}">
                  <a16:creationId xmlns:a16="http://schemas.microsoft.com/office/drawing/2014/main" id="{53E4D8F6-FA9E-4624-92FD-ABC1895AE4C5}"/>
                </a:ext>
              </a:extLst>
            </p:cNvPr>
            <p:cNvSpPr>
              <a:spLocks noChangeArrowheads="1"/>
            </p:cNvSpPr>
            <p:nvPr/>
          </p:nvSpPr>
          <p:spPr bwMode="auto">
            <a:xfrm>
              <a:off x="2154"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6" name="AutoShape 36">
              <a:extLst>
                <a:ext uri="{FF2B5EF4-FFF2-40B4-BE49-F238E27FC236}">
                  <a16:creationId xmlns:a16="http://schemas.microsoft.com/office/drawing/2014/main" id="{8FDFE9A8-E7C8-492E-A4DD-5FD438249B34}"/>
                </a:ext>
              </a:extLst>
            </p:cNvPr>
            <p:cNvSpPr>
              <a:spLocks noChangeArrowheads="1"/>
            </p:cNvSpPr>
            <p:nvPr/>
          </p:nvSpPr>
          <p:spPr bwMode="auto">
            <a:xfrm>
              <a:off x="1565"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7" name="AutoShape 37">
              <a:extLst>
                <a:ext uri="{FF2B5EF4-FFF2-40B4-BE49-F238E27FC236}">
                  <a16:creationId xmlns:a16="http://schemas.microsoft.com/office/drawing/2014/main" id="{F06A78EE-0E70-4135-A686-03CAE4D6237D}"/>
                </a:ext>
              </a:extLst>
            </p:cNvPr>
            <p:cNvSpPr>
              <a:spLocks noChangeArrowheads="1"/>
            </p:cNvSpPr>
            <p:nvPr/>
          </p:nvSpPr>
          <p:spPr bwMode="auto">
            <a:xfrm>
              <a:off x="1837" y="3748"/>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21542" name="Text Box 38">
            <a:extLst>
              <a:ext uri="{FF2B5EF4-FFF2-40B4-BE49-F238E27FC236}">
                <a16:creationId xmlns:a16="http://schemas.microsoft.com/office/drawing/2014/main" id="{A88E9AC0-4729-4685-A652-149F1C2B77F5}"/>
              </a:ext>
            </a:extLst>
          </p:cNvPr>
          <p:cNvSpPr txBox="1">
            <a:spLocks noChangeArrowheads="1"/>
          </p:cNvSpPr>
          <p:nvPr/>
        </p:nvSpPr>
        <p:spPr bwMode="auto">
          <a:xfrm>
            <a:off x="6234114" y="5951539"/>
            <a:ext cx="28082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he-IL" altLang="he-IL" sz="1800"/>
              <a:t>שרק</a:t>
            </a:r>
          </a:p>
        </p:txBody>
      </p:sp>
      <p:sp>
        <p:nvSpPr>
          <p:cNvPr id="21543" name="Text Box 39">
            <a:extLst>
              <a:ext uri="{FF2B5EF4-FFF2-40B4-BE49-F238E27FC236}">
                <a16:creationId xmlns:a16="http://schemas.microsoft.com/office/drawing/2014/main" id="{29738744-DA42-48A6-A13E-7551E794A8F8}"/>
              </a:ext>
            </a:extLst>
          </p:cNvPr>
          <p:cNvSpPr txBox="1">
            <a:spLocks noChangeArrowheads="1"/>
          </p:cNvSpPr>
          <p:nvPr/>
        </p:nvSpPr>
        <p:spPr bwMode="auto">
          <a:xfrm>
            <a:off x="2616200" y="6030914"/>
            <a:ext cx="2736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he-IL" altLang="he-IL" sz="1800"/>
              <a:t>שריקה</a:t>
            </a:r>
          </a:p>
        </p:txBody>
      </p:sp>
      <p:grpSp>
        <p:nvGrpSpPr>
          <p:cNvPr id="21544" name="Group 40">
            <a:extLst>
              <a:ext uri="{FF2B5EF4-FFF2-40B4-BE49-F238E27FC236}">
                <a16:creationId xmlns:a16="http://schemas.microsoft.com/office/drawing/2014/main" id="{4BE23D91-1CEE-4565-88D8-11FF251008BE}"/>
              </a:ext>
            </a:extLst>
          </p:cNvPr>
          <p:cNvGrpSpPr>
            <a:grpSpLocks/>
          </p:cNvGrpSpPr>
          <p:nvPr/>
        </p:nvGrpSpPr>
        <p:grpSpPr bwMode="auto">
          <a:xfrm>
            <a:off x="3287713" y="1341439"/>
            <a:ext cx="1135062" cy="1584325"/>
            <a:chOff x="2064" y="868"/>
            <a:chExt cx="1316" cy="1836"/>
          </a:xfrm>
        </p:grpSpPr>
        <p:sp>
          <p:nvSpPr>
            <p:cNvPr id="29726" name="Oval 41">
              <a:extLst>
                <a:ext uri="{FF2B5EF4-FFF2-40B4-BE49-F238E27FC236}">
                  <a16:creationId xmlns:a16="http://schemas.microsoft.com/office/drawing/2014/main" id="{AF8E1A03-E512-4C11-8030-AF8B9803B7F7}"/>
                </a:ext>
              </a:extLst>
            </p:cNvPr>
            <p:cNvSpPr>
              <a:spLocks noChangeArrowheads="1"/>
            </p:cNvSpPr>
            <p:nvPr/>
          </p:nvSpPr>
          <p:spPr bwMode="auto">
            <a:xfrm>
              <a:off x="2503" y="981"/>
              <a:ext cx="410" cy="415"/>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7" name="Rectangle 42" descr="brazil">
              <a:extLst>
                <a:ext uri="{FF2B5EF4-FFF2-40B4-BE49-F238E27FC236}">
                  <a16:creationId xmlns:a16="http://schemas.microsoft.com/office/drawing/2014/main" id="{F97621CA-F579-4623-9072-FBA3B5C000BE}"/>
                </a:ext>
              </a:extLst>
            </p:cNvPr>
            <p:cNvSpPr>
              <a:spLocks noChangeArrowheads="1"/>
            </p:cNvSpPr>
            <p:nvPr/>
          </p:nvSpPr>
          <p:spPr bwMode="auto">
            <a:xfrm>
              <a:off x="2415" y="1396"/>
              <a:ext cx="556" cy="830"/>
            </a:xfrm>
            <a:prstGeom prst="rect">
              <a:avLst/>
            </a:prstGeom>
            <a:blipFill dpi="0" rotWithShape="1">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8" name="Rectangle 43">
              <a:extLst>
                <a:ext uri="{FF2B5EF4-FFF2-40B4-BE49-F238E27FC236}">
                  <a16:creationId xmlns:a16="http://schemas.microsoft.com/office/drawing/2014/main" id="{1B856B99-CA7E-402B-BC8E-98795C6FBC4A}"/>
                </a:ext>
              </a:extLst>
            </p:cNvPr>
            <p:cNvSpPr>
              <a:spLocks noChangeArrowheads="1"/>
            </p:cNvSpPr>
            <p:nvPr/>
          </p:nvSpPr>
          <p:spPr bwMode="auto">
            <a:xfrm>
              <a:off x="241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9" name="Rectangle 44">
              <a:extLst>
                <a:ext uri="{FF2B5EF4-FFF2-40B4-BE49-F238E27FC236}">
                  <a16:creationId xmlns:a16="http://schemas.microsoft.com/office/drawing/2014/main" id="{07DDB4B9-AC48-4FCB-BB21-AF1ABC5EDABA}"/>
                </a:ext>
              </a:extLst>
            </p:cNvPr>
            <p:cNvSpPr>
              <a:spLocks noChangeArrowheads="1"/>
            </p:cNvSpPr>
            <p:nvPr/>
          </p:nvSpPr>
          <p:spPr bwMode="auto">
            <a:xfrm>
              <a:off x="2795" y="2162"/>
              <a:ext cx="176"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0" name="Rectangle 45">
              <a:extLst>
                <a:ext uri="{FF2B5EF4-FFF2-40B4-BE49-F238E27FC236}">
                  <a16:creationId xmlns:a16="http://schemas.microsoft.com/office/drawing/2014/main" id="{4E4A8900-2412-49B9-BA27-E54087B1FC5B}"/>
                </a:ext>
              </a:extLst>
            </p:cNvPr>
            <p:cNvSpPr>
              <a:spLocks noChangeArrowheads="1"/>
            </p:cNvSpPr>
            <p:nvPr/>
          </p:nvSpPr>
          <p:spPr bwMode="auto">
            <a:xfrm rot="3503698">
              <a:off x="3036" y="1147"/>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1" name="Rectangle 46">
              <a:extLst>
                <a:ext uri="{FF2B5EF4-FFF2-40B4-BE49-F238E27FC236}">
                  <a16:creationId xmlns:a16="http://schemas.microsoft.com/office/drawing/2014/main" id="{376C3AA3-241F-4EBB-ACB4-A0C10FCB29CD}"/>
                </a:ext>
              </a:extLst>
            </p:cNvPr>
            <p:cNvSpPr>
              <a:spLocks noChangeArrowheads="1"/>
            </p:cNvSpPr>
            <p:nvPr/>
          </p:nvSpPr>
          <p:spPr bwMode="auto">
            <a:xfrm rot="-3250046">
              <a:off x="2217" y="1115"/>
              <a:ext cx="192" cy="4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32" name="Freeform 47">
              <a:extLst>
                <a:ext uri="{FF2B5EF4-FFF2-40B4-BE49-F238E27FC236}">
                  <a16:creationId xmlns:a16="http://schemas.microsoft.com/office/drawing/2014/main" id="{E08FC8B2-D9A1-40E5-B967-FF736DBC748A}"/>
                </a:ext>
              </a:extLst>
            </p:cNvPr>
            <p:cNvSpPr>
              <a:spLocks/>
            </p:cNvSpPr>
            <p:nvPr/>
          </p:nvSpPr>
          <p:spPr bwMode="auto">
            <a:xfrm>
              <a:off x="2359" y="868"/>
              <a:ext cx="675" cy="447"/>
            </a:xfrm>
            <a:custGeom>
              <a:avLst/>
              <a:gdLst>
                <a:gd name="T0" fmla="*/ 484 w 675"/>
                <a:gd name="T1" fmla="*/ 385 h 447"/>
                <a:gd name="T2" fmla="*/ 622 w 675"/>
                <a:gd name="T3" fmla="*/ 375 h 447"/>
                <a:gd name="T4" fmla="*/ 631 w 675"/>
                <a:gd name="T5" fmla="*/ 275 h 447"/>
                <a:gd name="T6" fmla="*/ 594 w 675"/>
                <a:gd name="T7" fmla="*/ 257 h 447"/>
                <a:gd name="T8" fmla="*/ 585 w 675"/>
                <a:gd name="T9" fmla="*/ 311 h 447"/>
                <a:gd name="T10" fmla="*/ 622 w 675"/>
                <a:gd name="T11" fmla="*/ 302 h 447"/>
                <a:gd name="T12" fmla="*/ 585 w 675"/>
                <a:gd name="T13" fmla="*/ 202 h 447"/>
                <a:gd name="T14" fmla="*/ 548 w 675"/>
                <a:gd name="T15" fmla="*/ 211 h 447"/>
                <a:gd name="T16" fmla="*/ 539 w 675"/>
                <a:gd name="T17" fmla="*/ 238 h 447"/>
                <a:gd name="T18" fmla="*/ 576 w 675"/>
                <a:gd name="T19" fmla="*/ 247 h 447"/>
                <a:gd name="T20" fmla="*/ 603 w 675"/>
                <a:gd name="T21" fmla="*/ 229 h 447"/>
                <a:gd name="T22" fmla="*/ 475 w 675"/>
                <a:gd name="T23" fmla="*/ 83 h 447"/>
                <a:gd name="T24" fmla="*/ 494 w 675"/>
                <a:gd name="T25" fmla="*/ 147 h 447"/>
                <a:gd name="T26" fmla="*/ 558 w 675"/>
                <a:gd name="T27" fmla="*/ 119 h 447"/>
                <a:gd name="T28" fmla="*/ 539 w 675"/>
                <a:gd name="T29" fmla="*/ 92 h 447"/>
                <a:gd name="T30" fmla="*/ 448 w 675"/>
                <a:gd name="T31" fmla="*/ 28 h 447"/>
                <a:gd name="T32" fmla="*/ 393 w 675"/>
                <a:gd name="T33" fmla="*/ 10 h 447"/>
                <a:gd name="T34" fmla="*/ 402 w 675"/>
                <a:gd name="T35" fmla="*/ 74 h 447"/>
                <a:gd name="T36" fmla="*/ 448 w 675"/>
                <a:gd name="T37" fmla="*/ 55 h 447"/>
                <a:gd name="T38" fmla="*/ 402 w 675"/>
                <a:gd name="T39" fmla="*/ 1 h 447"/>
                <a:gd name="T40" fmla="*/ 356 w 675"/>
                <a:gd name="T41" fmla="*/ 10 h 447"/>
                <a:gd name="T42" fmla="*/ 320 w 675"/>
                <a:gd name="T43" fmla="*/ 65 h 447"/>
                <a:gd name="T44" fmla="*/ 375 w 675"/>
                <a:gd name="T45" fmla="*/ 92 h 447"/>
                <a:gd name="T46" fmla="*/ 320 w 675"/>
                <a:gd name="T47" fmla="*/ 19 h 447"/>
                <a:gd name="T48" fmla="*/ 219 w 675"/>
                <a:gd name="T49" fmla="*/ 55 h 447"/>
                <a:gd name="T50" fmla="*/ 201 w 675"/>
                <a:gd name="T51" fmla="*/ 83 h 447"/>
                <a:gd name="T52" fmla="*/ 192 w 675"/>
                <a:gd name="T53" fmla="*/ 110 h 447"/>
                <a:gd name="T54" fmla="*/ 228 w 675"/>
                <a:gd name="T55" fmla="*/ 101 h 447"/>
                <a:gd name="T56" fmla="*/ 265 w 675"/>
                <a:gd name="T57" fmla="*/ 19 h 447"/>
                <a:gd name="T58" fmla="*/ 192 w 675"/>
                <a:gd name="T59" fmla="*/ 28 h 447"/>
                <a:gd name="T60" fmla="*/ 119 w 675"/>
                <a:gd name="T61" fmla="*/ 83 h 447"/>
                <a:gd name="T62" fmla="*/ 110 w 675"/>
                <a:gd name="T63" fmla="*/ 156 h 447"/>
                <a:gd name="T64" fmla="*/ 192 w 675"/>
                <a:gd name="T65" fmla="*/ 101 h 447"/>
                <a:gd name="T66" fmla="*/ 55 w 675"/>
                <a:gd name="T67" fmla="*/ 156 h 447"/>
                <a:gd name="T68" fmla="*/ 128 w 675"/>
                <a:gd name="T69" fmla="*/ 211 h 447"/>
                <a:gd name="T70" fmla="*/ 73 w 675"/>
                <a:gd name="T71" fmla="*/ 174 h 447"/>
                <a:gd name="T72" fmla="*/ 36 w 675"/>
                <a:gd name="T73" fmla="*/ 211 h 447"/>
                <a:gd name="T74" fmla="*/ 73 w 675"/>
                <a:gd name="T75" fmla="*/ 293 h 447"/>
                <a:gd name="T76" fmla="*/ 91 w 675"/>
                <a:gd name="T77" fmla="*/ 238 h 447"/>
                <a:gd name="T78" fmla="*/ 46 w 675"/>
                <a:gd name="T79" fmla="*/ 247 h 447"/>
                <a:gd name="T80" fmla="*/ 0 w 675"/>
                <a:gd name="T81" fmla="*/ 321 h 447"/>
                <a:gd name="T82" fmla="*/ 82 w 675"/>
                <a:gd name="T83" fmla="*/ 357 h 447"/>
                <a:gd name="T84" fmla="*/ 91 w 675"/>
                <a:gd name="T85" fmla="*/ 330 h 447"/>
                <a:gd name="T86" fmla="*/ 36 w 675"/>
                <a:gd name="T87" fmla="*/ 339 h 447"/>
                <a:gd name="T88" fmla="*/ 119 w 675"/>
                <a:gd name="T89" fmla="*/ 375 h 447"/>
                <a:gd name="T90" fmla="*/ 128 w 675"/>
                <a:gd name="T91" fmla="*/ 348 h 447"/>
                <a:gd name="T92" fmla="*/ 146 w 675"/>
                <a:gd name="T93" fmla="*/ 321 h 447"/>
                <a:gd name="T94" fmla="*/ 192 w 675"/>
                <a:gd name="T95" fmla="*/ 247 h 447"/>
                <a:gd name="T96" fmla="*/ 210 w 675"/>
                <a:gd name="T97" fmla="*/ 220 h 447"/>
                <a:gd name="T98" fmla="*/ 228 w 675"/>
                <a:gd name="T99" fmla="*/ 174 h 447"/>
                <a:gd name="T100" fmla="*/ 302 w 675"/>
                <a:gd name="T101" fmla="*/ 129 h 447"/>
                <a:gd name="T102" fmla="*/ 384 w 675"/>
                <a:gd name="T103" fmla="*/ 174 h 447"/>
                <a:gd name="T104" fmla="*/ 393 w 675"/>
                <a:gd name="T105" fmla="*/ 174 h 447"/>
                <a:gd name="T106" fmla="*/ 420 w 675"/>
                <a:gd name="T107" fmla="*/ 183 h 447"/>
                <a:gd name="T108" fmla="*/ 466 w 675"/>
                <a:gd name="T109" fmla="*/ 174 h 447"/>
                <a:gd name="T110" fmla="*/ 494 w 675"/>
                <a:gd name="T111" fmla="*/ 156 h 447"/>
                <a:gd name="T112" fmla="*/ 512 w 675"/>
                <a:gd name="T113" fmla="*/ 302 h 447"/>
                <a:gd name="T114" fmla="*/ 484 w 675"/>
                <a:gd name="T115" fmla="*/ 385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21552" name="Group 48">
            <a:extLst>
              <a:ext uri="{FF2B5EF4-FFF2-40B4-BE49-F238E27FC236}">
                <a16:creationId xmlns:a16="http://schemas.microsoft.com/office/drawing/2014/main" id="{CDB13782-649C-4864-9B74-01F58316C651}"/>
              </a:ext>
            </a:extLst>
          </p:cNvPr>
          <p:cNvGrpSpPr>
            <a:grpSpLocks/>
          </p:cNvGrpSpPr>
          <p:nvPr/>
        </p:nvGrpSpPr>
        <p:grpSpPr bwMode="auto">
          <a:xfrm>
            <a:off x="2279650" y="4365626"/>
            <a:ext cx="1562100" cy="1584325"/>
            <a:chOff x="2211" y="1797"/>
            <a:chExt cx="984" cy="998"/>
          </a:xfrm>
        </p:grpSpPr>
        <p:sp>
          <p:nvSpPr>
            <p:cNvPr id="29718" name="Rectangle 49">
              <a:extLst>
                <a:ext uri="{FF2B5EF4-FFF2-40B4-BE49-F238E27FC236}">
                  <a16:creationId xmlns:a16="http://schemas.microsoft.com/office/drawing/2014/main" id="{D2C97F5C-A22B-4E43-86F9-878E3DBC7519}"/>
                </a:ext>
              </a:extLst>
            </p:cNvPr>
            <p:cNvSpPr>
              <a:spLocks noChangeArrowheads="1"/>
            </p:cNvSpPr>
            <p:nvPr/>
          </p:nvSpPr>
          <p:spPr bwMode="auto">
            <a:xfrm rot="2932978">
              <a:off x="2362" y="2038"/>
              <a:ext cx="104" cy="4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19" name="Oval 50">
              <a:extLst>
                <a:ext uri="{FF2B5EF4-FFF2-40B4-BE49-F238E27FC236}">
                  <a16:creationId xmlns:a16="http://schemas.microsoft.com/office/drawing/2014/main" id="{965DD37B-F881-4E11-AC7A-5A46C420C77A}"/>
                </a:ext>
              </a:extLst>
            </p:cNvPr>
            <p:cNvSpPr>
              <a:spLocks noChangeArrowheads="1"/>
            </p:cNvSpPr>
            <p:nvPr/>
          </p:nvSpPr>
          <p:spPr bwMode="auto">
            <a:xfrm>
              <a:off x="2575" y="1858"/>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0" name="Rectangle 51" descr="תמונה1">
              <a:extLst>
                <a:ext uri="{FF2B5EF4-FFF2-40B4-BE49-F238E27FC236}">
                  <a16:creationId xmlns:a16="http://schemas.microsoft.com/office/drawing/2014/main" id="{DE53CB07-F9F4-4266-BEC9-37384D8DAC1E}"/>
                </a:ext>
              </a:extLst>
            </p:cNvPr>
            <p:cNvSpPr>
              <a:spLocks noChangeArrowheads="1"/>
            </p:cNvSpPr>
            <p:nvPr/>
          </p:nvSpPr>
          <p:spPr bwMode="auto">
            <a:xfrm>
              <a:off x="2527" y="2084"/>
              <a:ext cx="302" cy="451"/>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1" name="Rectangle 52">
              <a:extLst>
                <a:ext uri="{FF2B5EF4-FFF2-40B4-BE49-F238E27FC236}">
                  <a16:creationId xmlns:a16="http://schemas.microsoft.com/office/drawing/2014/main" id="{508F39EE-EC89-49FC-B7E3-2E8DD31E3E2E}"/>
                </a:ext>
              </a:extLst>
            </p:cNvPr>
            <p:cNvSpPr>
              <a:spLocks noChangeArrowheads="1"/>
            </p:cNvSpPr>
            <p:nvPr/>
          </p:nvSpPr>
          <p:spPr bwMode="auto">
            <a:xfrm>
              <a:off x="2527" y="2500"/>
              <a:ext cx="95"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2" name="Rectangle 53">
              <a:extLst>
                <a:ext uri="{FF2B5EF4-FFF2-40B4-BE49-F238E27FC236}">
                  <a16:creationId xmlns:a16="http://schemas.microsoft.com/office/drawing/2014/main" id="{99FB012E-628B-4763-B9B5-045D597CBC71}"/>
                </a:ext>
              </a:extLst>
            </p:cNvPr>
            <p:cNvSpPr>
              <a:spLocks noChangeArrowheads="1"/>
            </p:cNvSpPr>
            <p:nvPr/>
          </p:nvSpPr>
          <p:spPr bwMode="auto">
            <a:xfrm>
              <a:off x="2733" y="2500"/>
              <a:ext cx="96"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3" name="Rectangle 54">
              <a:extLst>
                <a:ext uri="{FF2B5EF4-FFF2-40B4-BE49-F238E27FC236}">
                  <a16:creationId xmlns:a16="http://schemas.microsoft.com/office/drawing/2014/main" id="{EC2BE015-AF4A-43A0-AC19-456E39E8F0F9}"/>
                </a:ext>
              </a:extLst>
            </p:cNvPr>
            <p:cNvSpPr>
              <a:spLocks noChangeArrowheads="1"/>
            </p:cNvSpPr>
            <p:nvPr/>
          </p:nvSpPr>
          <p:spPr bwMode="auto">
            <a:xfrm rot="-3243279">
              <a:off x="2939" y="2010"/>
              <a:ext cx="105" cy="40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9724" name="Freeform 55">
              <a:extLst>
                <a:ext uri="{FF2B5EF4-FFF2-40B4-BE49-F238E27FC236}">
                  <a16:creationId xmlns:a16="http://schemas.microsoft.com/office/drawing/2014/main" id="{DED20D5E-FD9A-454F-91C3-65E3439314CF}"/>
                </a:ext>
              </a:extLst>
            </p:cNvPr>
            <p:cNvSpPr>
              <a:spLocks/>
            </p:cNvSpPr>
            <p:nvPr/>
          </p:nvSpPr>
          <p:spPr bwMode="auto">
            <a:xfrm>
              <a:off x="2517" y="1797"/>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9725" name="Freeform 56">
              <a:extLst>
                <a:ext uri="{FF2B5EF4-FFF2-40B4-BE49-F238E27FC236}">
                  <a16:creationId xmlns:a16="http://schemas.microsoft.com/office/drawing/2014/main" id="{A8C1F2E7-4C1D-4197-AC59-C1FF21223131}"/>
                </a:ext>
              </a:extLst>
            </p:cNvPr>
            <p:cNvSpPr>
              <a:spLocks/>
            </p:cNvSpPr>
            <p:nvPr/>
          </p:nvSpPr>
          <p:spPr bwMode="auto">
            <a:xfrm>
              <a:off x="2567" y="1848"/>
              <a:ext cx="255" cy="164"/>
            </a:xfrm>
            <a:custGeom>
              <a:avLst/>
              <a:gdLst>
                <a:gd name="T0" fmla="*/ 9 w 255"/>
                <a:gd name="T1" fmla="*/ 132 h 164"/>
                <a:gd name="T2" fmla="*/ 45 w 255"/>
                <a:gd name="T3" fmla="*/ 152 h 164"/>
                <a:gd name="T4" fmla="*/ 137 w 255"/>
                <a:gd name="T5" fmla="*/ 156 h 164"/>
                <a:gd name="T6" fmla="*/ 197 w 255"/>
                <a:gd name="T7" fmla="*/ 164 h 164"/>
                <a:gd name="T8" fmla="*/ 241 w 255"/>
                <a:gd name="T9" fmla="*/ 140 h 164"/>
                <a:gd name="T10" fmla="*/ 237 w 255"/>
                <a:gd name="T11" fmla="*/ 40 h 164"/>
                <a:gd name="T12" fmla="*/ 181 w 255"/>
                <a:gd name="T13" fmla="*/ 8 h 164"/>
                <a:gd name="T14" fmla="*/ 157 w 255"/>
                <a:gd name="T15" fmla="*/ 0 h 164"/>
                <a:gd name="T16" fmla="*/ 69 w 255"/>
                <a:gd name="T17" fmla="*/ 12 h 164"/>
                <a:gd name="T18" fmla="*/ 33 w 255"/>
                <a:gd name="T19" fmla="*/ 32 h 164"/>
                <a:gd name="T20" fmla="*/ 13 w 255"/>
                <a:gd name="T21" fmla="*/ 68 h 164"/>
                <a:gd name="T22" fmla="*/ 1 w 255"/>
                <a:gd name="T23" fmla="*/ 124 h 164"/>
                <a:gd name="T24" fmla="*/ 5 w 255"/>
                <a:gd name="T25" fmla="*/ 148 h 164"/>
                <a:gd name="T26" fmla="*/ 17 w 255"/>
                <a:gd name="T27" fmla="*/ 144 h 164"/>
                <a:gd name="T28" fmla="*/ 9 w 255"/>
                <a:gd name="T29" fmla="*/ 13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5" h="164">
                  <a:moveTo>
                    <a:pt x="9" y="132"/>
                  </a:moveTo>
                  <a:cubicBezTo>
                    <a:pt x="37" y="150"/>
                    <a:pt x="24" y="145"/>
                    <a:pt x="45" y="152"/>
                  </a:cubicBezTo>
                  <a:cubicBezTo>
                    <a:pt x="81" y="143"/>
                    <a:pt x="94" y="153"/>
                    <a:pt x="137" y="156"/>
                  </a:cubicBezTo>
                  <a:cubicBezTo>
                    <a:pt x="159" y="163"/>
                    <a:pt x="177" y="151"/>
                    <a:pt x="197" y="164"/>
                  </a:cubicBezTo>
                  <a:cubicBezTo>
                    <a:pt x="221" y="161"/>
                    <a:pt x="233" y="163"/>
                    <a:pt x="241" y="140"/>
                  </a:cubicBezTo>
                  <a:cubicBezTo>
                    <a:pt x="245" y="109"/>
                    <a:pt x="255" y="67"/>
                    <a:pt x="237" y="40"/>
                  </a:cubicBezTo>
                  <a:cubicBezTo>
                    <a:pt x="225" y="23"/>
                    <a:pt x="200" y="14"/>
                    <a:pt x="181" y="8"/>
                  </a:cubicBezTo>
                  <a:cubicBezTo>
                    <a:pt x="173" y="6"/>
                    <a:pt x="157" y="0"/>
                    <a:pt x="157" y="0"/>
                  </a:cubicBezTo>
                  <a:cubicBezTo>
                    <a:pt x="137" y="2"/>
                    <a:pt x="91" y="0"/>
                    <a:pt x="69" y="12"/>
                  </a:cubicBezTo>
                  <a:cubicBezTo>
                    <a:pt x="28" y="35"/>
                    <a:pt x="60" y="23"/>
                    <a:pt x="33" y="32"/>
                  </a:cubicBezTo>
                  <a:cubicBezTo>
                    <a:pt x="15" y="60"/>
                    <a:pt x="20" y="47"/>
                    <a:pt x="13" y="68"/>
                  </a:cubicBezTo>
                  <a:cubicBezTo>
                    <a:pt x="10" y="88"/>
                    <a:pt x="7" y="105"/>
                    <a:pt x="1" y="124"/>
                  </a:cubicBezTo>
                  <a:cubicBezTo>
                    <a:pt x="2" y="132"/>
                    <a:pt x="0" y="142"/>
                    <a:pt x="5" y="148"/>
                  </a:cubicBezTo>
                  <a:cubicBezTo>
                    <a:pt x="8" y="151"/>
                    <a:pt x="16" y="148"/>
                    <a:pt x="17" y="144"/>
                  </a:cubicBezTo>
                  <a:cubicBezTo>
                    <a:pt x="18" y="139"/>
                    <a:pt x="12" y="136"/>
                    <a:pt x="9" y="132"/>
                  </a:cubicBezTo>
                  <a:close/>
                </a:path>
              </a:pathLst>
            </a:custGeom>
            <a:solidFill>
              <a:srgbClr val="FF6600"/>
            </a:solidFill>
            <a:ln w="9525">
              <a:solidFill>
                <a:srgbClr val="C44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9717" name="AutoShape 57">
            <a:hlinkClick r:id="" action="ppaction://hlinkshowjump?jump=nextslide" highlightClick="1"/>
            <a:extLst>
              <a:ext uri="{FF2B5EF4-FFF2-40B4-BE49-F238E27FC236}">
                <a16:creationId xmlns:a16="http://schemas.microsoft.com/office/drawing/2014/main" id="{5392C838-1338-4741-99A1-18207A4EBA15}"/>
              </a:ext>
            </a:extLst>
          </p:cNvPr>
          <p:cNvSpPr>
            <a:spLocks noChangeArrowheads="1"/>
          </p:cNvSpPr>
          <p:nvPr/>
        </p:nvSpPr>
        <p:spPr bwMode="auto">
          <a:xfrm>
            <a:off x="9912350" y="6381750"/>
            <a:ext cx="431800" cy="47625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05556E-6 5.92593E-6 C -0.03021 -0.03657 -0.06042 -0.07337 -0.10243 -0.10486 C -0.14445 -0.13634 -0.19965 -0.1662 -0.25226 -0.18888 C -0.30452 -0.21157 -0.36615 -0.23958 -0.41736 -0.2412 C -0.46858 -0.24282 -0.51597 -0.22384 -0.5592 -0.1993 C -0.60243 -0.17476 -0.64705 -0.13263 -0.67726 -0.09421 C -0.70747 -0.05578 -0.72986 0.01227 -0.74028 0.03172 " pathEditMode="relative" ptsTypes="aaaaaaA">
                                      <p:cBhvr>
                                        <p:cTn id="6" dur="2000" fill="hold"/>
                                        <p:tgtEl>
                                          <p:spTgt spid="21536"/>
                                        </p:tgtEl>
                                        <p:attrNameLst>
                                          <p:attrName>ppt_x</p:attrName>
                                          <p:attrName>ppt_y</p:attrName>
                                        </p:attrNameLst>
                                      </p:cBhvr>
                                    </p:animMotion>
                                  </p:childTnLst>
                                </p:cTn>
                              </p:par>
                              <p:par>
                                <p:cTn id="7" presetID="8" presetClass="emph" presetSubtype="0" fill="hold" nodeType="withEffect">
                                  <p:stCondLst>
                                    <p:cond delay="0"/>
                                  </p:stCondLst>
                                  <p:childTnLst>
                                    <p:animRot by="64800000">
                                      <p:cBhvr>
                                        <p:cTn id="8" dur="2000" fill="hold"/>
                                        <p:tgtEl>
                                          <p:spTgt spid="21536"/>
                                        </p:tgtEl>
                                        <p:attrNameLst>
                                          <p:attrName>r</p:attrName>
                                        </p:attrNameLst>
                                      </p:cBhvr>
                                    </p:animRot>
                                  </p:childTnLst>
                                </p:cTn>
                              </p:par>
                              <p:par>
                                <p:cTn id="9" presetID="0" presetClass="path" presetSubtype="0" fill="hold" nodeType="withEffect">
                                  <p:stCondLst>
                                    <p:cond delay="0"/>
                                  </p:stCondLst>
                                  <p:childTnLst>
                                    <p:animMotion origin="layout" path="M 0.01024 0.02084 C 0.01198 -0.01064 0.01372 -0.04166 0.0132 -0.06435 C 0.01268 -0.08703 0.01111 -0.09976 0.00729 -0.11527 C 0.00347 -0.13078 -0.00729 -0.15208 -0.01007 -0.15764 " pathEditMode="relative" rAng="0" ptsTypes="aaaA">
                                      <p:cBhvr>
                                        <p:cTn id="10" dur="2000" fill="hold"/>
                                        <p:tgtEl>
                                          <p:spTgt spid="21552"/>
                                        </p:tgtEl>
                                        <p:attrNameLst>
                                          <p:attrName>ppt_x</p:attrName>
                                          <p:attrName>ppt_y</p:attrName>
                                        </p:attrNameLst>
                                      </p:cBhvr>
                                      <p:rCtr x="-851" y="-8935"/>
                                    </p:animMotion>
                                  </p:childTnLst>
                                </p:cTn>
                              </p:par>
                            </p:childTnLst>
                          </p:cTn>
                        </p:par>
                        <p:par>
                          <p:cTn id="11" fill="hold" nodeType="afterGroup">
                            <p:stCondLst>
                              <p:cond delay="2000"/>
                            </p:stCondLst>
                            <p:childTnLst>
                              <p:par>
                                <p:cTn id="12" presetID="0" presetClass="path" presetSubtype="0" fill="hold" nodeType="afterEffect">
                                  <p:stCondLst>
                                    <p:cond delay="0"/>
                                  </p:stCondLst>
                                  <p:childTnLst>
                                    <p:animMotion origin="layout" path="M -0.74757 0.11042 C -0.75 -0.00023 -0.75209 -0.11065 -0.74757 -0.17546 C -0.74306 -0.24004 -0.72518 -0.26111 -0.72049 -0.27801 " pathEditMode="relative" rAng="0" ptsTypes="aaA">
                                      <p:cBhvr>
                                        <p:cTn id="13" dur="1000" fill="hold"/>
                                        <p:tgtEl>
                                          <p:spTgt spid="21536"/>
                                        </p:tgtEl>
                                        <p:attrNameLst>
                                          <p:attrName>ppt_x</p:attrName>
                                          <p:attrName>ppt_y</p:attrName>
                                        </p:attrNameLst>
                                      </p:cBhvr>
                                      <p:rCtr x="1128" y="-19421"/>
                                    </p:animMotion>
                                  </p:childTnLst>
                                </p:cTn>
                              </p:par>
                              <p:par>
                                <p:cTn id="14" presetID="8" presetClass="emph" presetSubtype="0" fill="hold" nodeType="withEffect">
                                  <p:stCondLst>
                                    <p:cond delay="0"/>
                                  </p:stCondLst>
                                  <p:childTnLst>
                                    <p:animRot by="3600000">
                                      <p:cBhvr>
                                        <p:cTn id="15" dur="500" fill="hold"/>
                                        <p:tgtEl>
                                          <p:spTgt spid="21544"/>
                                        </p:tgtEl>
                                        <p:attrNameLst>
                                          <p:attrName>r</p:attrName>
                                        </p:attrNameLst>
                                      </p:cBhvr>
                                    </p:animRot>
                                  </p:childTnLst>
                                </p:cTn>
                              </p:par>
                              <p:par>
                                <p:cTn id="16" presetID="0" presetClass="path" presetSubtype="0" accel="50000" decel="50000" fill="hold" nodeType="withEffect">
                                  <p:stCondLst>
                                    <p:cond delay="0"/>
                                  </p:stCondLst>
                                  <p:childTnLst>
                                    <p:animMotion origin="layout" path="M 8.33333E-7 3.33333E-6 C 0.00712 -0.02732 0.01441 -0.0544 0.03142 -0.07361 C 0.04844 -0.09283 0.07865 -0.11204 0.10226 -0.11551 C 0.12587 -0.11898 0.14948 -0.11551 0.17309 -0.09445 C 0.1967 -0.07338 0.23229 -0.00695 0.2441 0.01041 " pathEditMode="relative" ptsTypes="aaaaA">
                                      <p:cBhvr>
                                        <p:cTn id="17" dur="1000" fill="hold"/>
                                        <p:tgtEl>
                                          <p:spTgt spid="21544"/>
                                        </p:tgtEl>
                                        <p:attrNameLst>
                                          <p:attrName>ppt_x</p:attrName>
                                          <p:attrName>ppt_y</p:attrName>
                                        </p:attrNameLst>
                                      </p:cBhvr>
                                    </p:animMotion>
                                  </p:childTnLst>
                                </p:cTn>
                              </p:par>
                            </p:childTnLst>
                          </p:cTn>
                        </p:par>
                        <p:par>
                          <p:cTn id="18" fill="hold" nodeType="afterGroup">
                            <p:stCondLst>
                              <p:cond delay="3000"/>
                            </p:stCondLst>
                            <p:childTnLst>
                              <p:par>
                                <p:cTn id="19" presetID="8" presetClass="emph" presetSubtype="0" decel="50000" fill="hold" nodeType="afterEffect">
                                  <p:stCondLst>
                                    <p:cond delay="0"/>
                                  </p:stCondLst>
                                  <p:childTnLst>
                                    <p:animRot by="1800000">
                                      <p:cBhvr>
                                        <p:cTn id="20" dur="500" fill="hold"/>
                                        <p:tgtEl>
                                          <p:spTgt spid="21544"/>
                                        </p:tgtEl>
                                        <p:attrNameLst>
                                          <p:attrName>r</p:attrName>
                                        </p:attrNameLst>
                                      </p:cBhvr>
                                    </p:animRot>
                                  </p:childTnLst>
                                </p:cTn>
                              </p:par>
                              <p:par>
                                <p:cTn id="21" presetID="0" presetClass="path" presetSubtype="0" decel="50000" fill="hold" nodeType="withEffect">
                                  <p:stCondLst>
                                    <p:cond delay="0"/>
                                  </p:stCondLst>
                                  <p:childTnLst>
                                    <p:animMotion origin="layout" path="M -0.72049 -0.278 C -0.71389 -0.22823 -0.7073 -0.17847 -0.69688 -0.17314 C -0.68646 -0.16782 -0.66789 -0.24652 -0.65747 -0.24652 C -0.64705 -0.24652 -0.64306 -0.17661 -0.63386 -0.17314 C -0.62466 -0.16967 -0.61025 -0.22731 -0.60243 -0.22546 C -0.59462 -0.2236 -0.59323 -0.16944 -0.58664 -0.16249 C -0.58004 -0.15555 -0.57084 -0.18356 -0.56303 -0.18356 C -0.55521 -0.18356 -0.54341 -0.16782 -0.53941 -0.16249 " pathEditMode="relative" ptsTypes="aaaaaaaA">
                                      <p:cBhvr>
                                        <p:cTn id="22" dur="1000" fill="hold"/>
                                        <p:tgtEl>
                                          <p:spTgt spid="21536"/>
                                        </p:tgtEl>
                                        <p:attrNameLst>
                                          <p:attrName>ppt_x</p:attrName>
                                          <p:attrName>ppt_y</p:attrName>
                                        </p:attrNameLst>
                                      </p:cBhvr>
                                    </p:animMotion>
                                  </p:childTnLst>
                                </p:cTn>
                              </p:par>
                              <p:par>
                                <p:cTn id="23" presetID="8" presetClass="emph" presetSubtype="0" decel="50000" fill="hold" nodeType="withEffect">
                                  <p:stCondLst>
                                    <p:cond delay="0"/>
                                  </p:stCondLst>
                                  <p:childTnLst>
                                    <p:animRot by="43200000">
                                      <p:cBhvr>
                                        <p:cTn id="24" dur="1000" fill="hold"/>
                                        <p:tgtEl>
                                          <p:spTgt spid="21536"/>
                                        </p:tgtEl>
                                        <p:attrNameLst>
                                          <p:attrName>r</p:attrName>
                                        </p:attrNameLst>
                                      </p:cBhvr>
                                    </p:animRot>
                                  </p:childTnLst>
                                </p:cTn>
                              </p:par>
                              <p:par>
                                <p:cTn id="25" presetID="6" presetClass="emph" presetSubtype="0" fill="hold" nodeType="withEffect">
                                  <p:stCondLst>
                                    <p:cond delay="0"/>
                                  </p:stCondLst>
                                  <p:childTnLst>
                                    <p:animScale>
                                      <p:cBhvr>
                                        <p:cTn id="26" dur="1000" fill="hold"/>
                                        <p:tgtEl>
                                          <p:spTgt spid="21536"/>
                                        </p:tgtEl>
                                      </p:cBhvr>
                                      <p:by x="80000" y="80000"/>
                                    </p:animScale>
                                  </p:childTnLst>
                                </p:cTn>
                              </p:par>
                            </p:childTnLst>
                          </p:cTn>
                        </p:par>
                      </p:childTnLst>
                    </p:cTn>
                  </p:par>
                </p:childTnLst>
              </p:cTn>
              <p:nextCondLst>
                <p:cond evt="onClick" delay="0">
                  <p:tgtEl>
                    <p:spTgt spid="21542"/>
                  </p:tgtEl>
                </p:cond>
              </p:nextCondLst>
            </p:seq>
            <p:seq concurrent="1" nextAc="seek">
              <p:cTn id="27" restart="whenNotActive" fill="hold" evtFilter="cancelBubble" nodeType="interactiveSeq">
                <p:stCondLst>
                  <p:cond evt="onClick" delay="0">
                    <p:tgtEl>
                      <p:spTgt spid="21543"/>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0" presetClass="path" presetSubtype="0" accel="50000" decel="50000" fill="hold" nodeType="clickEffect">
                                  <p:stCondLst>
                                    <p:cond delay="0"/>
                                  </p:stCondLst>
                                  <p:childTnLst>
                                    <p:animMotion origin="layout" path="M 1.38889E-6 1.11111E-6 C -0.05122 -0.01505 -0.10243 -0.02963 -0.14965 -0.03148 C -0.19688 -0.03333 -0.25191 -0.02454 -0.28351 -0.01088 C -0.31511 0.00324 -0.32552 0.02639 -0.33872 0.05255 C -0.35191 0.0787 -0.34271 0.15393 -0.36233 0.14699 C -0.38195 0.14005 -0.44497 0.09792 -0.45677 0.01042 C -0.46858 -0.07708 -0.46337 -0.29583 -0.43316 -0.37824 C -0.40295 -0.46019 -0.30191 -0.46551 -0.2757 -0.4831 " pathEditMode="relative" rAng="0" ptsTypes="aaaaaaaa">
                                      <p:cBhvr>
                                        <p:cTn id="31" dur="2000" fill="hold"/>
                                        <p:tgtEl>
                                          <p:spTgt spid="21536"/>
                                        </p:tgtEl>
                                        <p:attrNameLst>
                                          <p:attrName>ppt_x</p:attrName>
                                          <p:attrName>ppt_y</p:attrName>
                                        </p:attrNameLst>
                                      </p:cBhvr>
                                      <p:rCtr x="-23438" y="-16458"/>
                                    </p:animMotion>
                                  </p:childTnLst>
                                </p:cTn>
                              </p:par>
                              <p:par>
                                <p:cTn id="32" presetID="0" presetClass="path" presetSubtype="0" accel="50000" decel="50000" fill="hold" nodeType="withEffect">
                                  <p:stCondLst>
                                    <p:cond delay="500"/>
                                  </p:stCondLst>
                                  <p:childTnLst>
                                    <p:animMotion origin="layout" path="M 1.38889E-6 -1.48148E-6 L 0.12153 0.28634 " pathEditMode="relative" rAng="0" ptsTypes="AA">
                                      <p:cBhvr>
                                        <p:cTn id="33" dur="2000" fill="hold"/>
                                        <p:tgtEl>
                                          <p:spTgt spid="21535"/>
                                        </p:tgtEl>
                                        <p:attrNameLst>
                                          <p:attrName>ppt_x</p:attrName>
                                          <p:attrName>ppt_y</p:attrName>
                                        </p:attrNameLst>
                                      </p:cBhvr>
                                      <p:rCtr x="6076" y="14306"/>
                                    </p:animMotion>
                                  </p:childTnLst>
                                </p:cTn>
                              </p:par>
                            </p:childTnLst>
                          </p:cTn>
                        </p:par>
                      </p:childTnLst>
                    </p:cTn>
                  </p:par>
                </p:childTnLst>
              </p:cTn>
              <p:nextCondLst>
                <p:cond evt="onClick" delay="0">
                  <p:tgtEl>
                    <p:spTgt spid="2154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מלבן 42">
            <a:extLst>
              <a:ext uri="{FF2B5EF4-FFF2-40B4-BE49-F238E27FC236}">
                <a16:creationId xmlns:a16="http://schemas.microsoft.com/office/drawing/2014/main" id="{4F44E642-6F0C-4C17-8C70-B3DD91AA5F89}"/>
              </a:ext>
            </a:extLst>
          </p:cNvPr>
          <p:cNvSpPr/>
          <p:nvPr/>
        </p:nvSpPr>
        <p:spPr>
          <a:xfrm>
            <a:off x="1524000" y="2044701"/>
            <a:ext cx="9144000" cy="9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nvGrpSpPr>
          <p:cNvPr id="172" name="קבוצה 171">
            <a:extLst>
              <a:ext uri="{FF2B5EF4-FFF2-40B4-BE49-F238E27FC236}">
                <a16:creationId xmlns:a16="http://schemas.microsoft.com/office/drawing/2014/main" id="{1C58067E-659A-42A7-8341-7D65CEA76999}"/>
              </a:ext>
            </a:extLst>
          </p:cNvPr>
          <p:cNvGrpSpPr>
            <a:grpSpLocks/>
          </p:cNvGrpSpPr>
          <p:nvPr/>
        </p:nvGrpSpPr>
        <p:grpSpPr bwMode="auto">
          <a:xfrm>
            <a:off x="1485901" y="660400"/>
            <a:ext cx="9153525" cy="1214438"/>
            <a:chOff x="-1818523" y="1580252"/>
            <a:chExt cx="14408497" cy="1909505"/>
          </a:xfrm>
        </p:grpSpPr>
        <p:sp>
          <p:nvSpPr>
            <p:cNvPr id="173" name="פרצוף מחייך 172">
              <a:extLst>
                <a:ext uri="{FF2B5EF4-FFF2-40B4-BE49-F238E27FC236}">
                  <a16:creationId xmlns:a16="http://schemas.microsoft.com/office/drawing/2014/main" id="{177BC1F1-7012-4CEF-8292-67CA06847B83}"/>
                </a:ext>
              </a:extLst>
            </p:cNvPr>
            <p:cNvSpPr/>
            <p:nvPr/>
          </p:nvSpPr>
          <p:spPr>
            <a:xfrm>
              <a:off x="3134242" y="1710048"/>
              <a:ext cx="7971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4" name="פרצוף מחייך 173">
              <a:extLst>
                <a:ext uri="{FF2B5EF4-FFF2-40B4-BE49-F238E27FC236}">
                  <a16:creationId xmlns:a16="http://schemas.microsoft.com/office/drawing/2014/main" id="{41C58948-2F15-4883-AC28-9F20DA107D06}"/>
                </a:ext>
              </a:extLst>
            </p:cNvPr>
            <p:cNvSpPr/>
            <p:nvPr/>
          </p:nvSpPr>
          <p:spPr>
            <a:xfrm>
              <a:off x="9581332" y="1809892"/>
              <a:ext cx="7971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5" name="פרצוף מחייך 174">
              <a:extLst>
                <a:ext uri="{FF2B5EF4-FFF2-40B4-BE49-F238E27FC236}">
                  <a16:creationId xmlns:a16="http://schemas.microsoft.com/office/drawing/2014/main" id="{8E945C29-D5DF-47B3-BDFC-F21685BB34C6}"/>
                </a:ext>
              </a:extLst>
            </p:cNvPr>
            <p:cNvSpPr/>
            <p:nvPr/>
          </p:nvSpPr>
          <p:spPr>
            <a:xfrm>
              <a:off x="11792835" y="1762467"/>
              <a:ext cx="797139"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6" name="פרצוף מחייך 175">
              <a:extLst>
                <a:ext uri="{FF2B5EF4-FFF2-40B4-BE49-F238E27FC236}">
                  <a16:creationId xmlns:a16="http://schemas.microsoft.com/office/drawing/2014/main" id="{DE4A2044-01A8-4EED-B089-AFC4FA8B7B49}"/>
                </a:ext>
              </a:extLst>
            </p:cNvPr>
            <p:cNvSpPr/>
            <p:nvPr/>
          </p:nvSpPr>
          <p:spPr>
            <a:xfrm>
              <a:off x="11015685" y="1762467"/>
              <a:ext cx="7971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7" name="פרצוף מחייך 176">
              <a:extLst>
                <a:ext uri="{FF2B5EF4-FFF2-40B4-BE49-F238E27FC236}">
                  <a16:creationId xmlns:a16="http://schemas.microsoft.com/office/drawing/2014/main" id="{22B7E8C1-384F-4F38-8607-DA63606BB096}"/>
                </a:ext>
              </a:extLst>
            </p:cNvPr>
            <p:cNvSpPr/>
            <p:nvPr/>
          </p:nvSpPr>
          <p:spPr>
            <a:xfrm>
              <a:off x="10400962" y="1929704"/>
              <a:ext cx="7946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8" name="פרצוף מחייך 177">
              <a:extLst>
                <a:ext uri="{FF2B5EF4-FFF2-40B4-BE49-F238E27FC236}">
                  <a16:creationId xmlns:a16="http://schemas.microsoft.com/office/drawing/2014/main" id="{E0CA2517-59B7-4258-99C3-AE85D9CF6FBD}"/>
                </a:ext>
              </a:extLst>
            </p:cNvPr>
            <p:cNvSpPr/>
            <p:nvPr/>
          </p:nvSpPr>
          <p:spPr>
            <a:xfrm>
              <a:off x="10046122" y="1652639"/>
              <a:ext cx="7971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9" name="פרצוף מחייך 178">
              <a:extLst>
                <a:ext uri="{FF2B5EF4-FFF2-40B4-BE49-F238E27FC236}">
                  <a16:creationId xmlns:a16="http://schemas.microsoft.com/office/drawing/2014/main" id="{5EF3D57D-3ACE-416A-AD01-EF0911E51F53}"/>
                </a:ext>
              </a:extLst>
            </p:cNvPr>
            <p:cNvSpPr/>
            <p:nvPr/>
          </p:nvSpPr>
          <p:spPr>
            <a:xfrm>
              <a:off x="922741" y="1757475"/>
              <a:ext cx="797139"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0" name="פרצוף מחייך 179">
              <a:extLst>
                <a:ext uri="{FF2B5EF4-FFF2-40B4-BE49-F238E27FC236}">
                  <a16:creationId xmlns:a16="http://schemas.microsoft.com/office/drawing/2014/main" id="{37066596-A403-45FD-A778-DCD0161796DC}"/>
                </a:ext>
              </a:extLst>
            </p:cNvPr>
            <p:cNvSpPr/>
            <p:nvPr/>
          </p:nvSpPr>
          <p:spPr>
            <a:xfrm>
              <a:off x="2357093" y="1710048"/>
              <a:ext cx="797139"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1" name="פרצוף מחייך 180">
              <a:extLst>
                <a:ext uri="{FF2B5EF4-FFF2-40B4-BE49-F238E27FC236}">
                  <a16:creationId xmlns:a16="http://schemas.microsoft.com/office/drawing/2014/main" id="{3570C819-CF28-483E-8785-1DA684D9F6B4}"/>
                </a:ext>
              </a:extLst>
            </p:cNvPr>
            <p:cNvSpPr/>
            <p:nvPr/>
          </p:nvSpPr>
          <p:spPr>
            <a:xfrm>
              <a:off x="1739871" y="1877287"/>
              <a:ext cx="7971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2" name="פרצוף מחייך 181">
              <a:extLst>
                <a:ext uri="{FF2B5EF4-FFF2-40B4-BE49-F238E27FC236}">
                  <a16:creationId xmlns:a16="http://schemas.microsoft.com/office/drawing/2014/main" id="{BD4086B9-3113-47C1-92A6-845717BD7CCD}"/>
                </a:ext>
              </a:extLst>
            </p:cNvPr>
            <p:cNvSpPr/>
            <p:nvPr/>
          </p:nvSpPr>
          <p:spPr>
            <a:xfrm>
              <a:off x="1387531" y="1602718"/>
              <a:ext cx="797139" cy="793755"/>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3" name="פרצוף מחייך 182">
              <a:extLst>
                <a:ext uri="{FF2B5EF4-FFF2-40B4-BE49-F238E27FC236}">
                  <a16:creationId xmlns:a16="http://schemas.microsoft.com/office/drawing/2014/main" id="{B09E5BB0-8640-40C6-80A2-77F04C2DB923}"/>
                </a:ext>
              </a:extLst>
            </p:cNvPr>
            <p:cNvSpPr/>
            <p:nvPr/>
          </p:nvSpPr>
          <p:spPr>
            <a:xfrm>
              <a:off x="-1818523" y="1994602"/>
              <a:ext cx="7971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4" name="פרצוף מחייך 183">
              <a:extLst>
                <a:ext uri="{FF2B5EF4-FFF2-40B4-BE49-F238E27FC236}">
                  <a16:creationId xmlns:a16="http://schemas.microsoft.com/office/drawing/2014/main" id="{31EE77A4-2964-47A8-9C72-56E281FCF572}"/>
                </a:ext>
              </a:extLst>
            </p:cNvPr>
            <p:cNvSpPr/>
            <p:nvPr/>
          </p:nvSpPr>
          <p:spPr>
            <a:xfrm>
              <a:off x="392980" y="1947177"/>
              <a:ext cx="797139"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5" name="פרצוף מחייך 184">
              <a:extLst>
                <a:ext uri="{FF2B5EF4-FFF2-40B4-BE49-F238E27FC236}">
                  <a16:creationId xmlns:a16="http://schemas.microsoft.com/office/drawing/2014/main" id="{39D2D100-23CB-4D22-9085-50773AA972FA}"/>
                </a:ext>
              </a:extLst>
            </p:cNvPr>
            <p:cNvSpPr/>
            <p:nvPr/>
          </p:nvSpPr>
          <p:spPr>
            <a:xfrm>
              <a:off x="-384170" y="1947177"/>
              <a:ext cx="7946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6" name="פרצוף מחייך 185">
              <a:extLst>
                <a:ext uri="{FF2B5EF4-FFF2-40B4-BE49-F238E27FC236}">
                  <a16:creationId xmlns:a16="http://schemas.microsoft.com/office/drawing/2014/main" id="{5B78B8E7-9519-4E11-B363-381C2C338FBF}"/>
                </a:ext>
              </a:extLst>
            </p:cNvPr>
            <p:cNvSpPr/>
            <p:nvPr/>
          </p:nvSpPr>
          <p:spPr>
            <a:xfrm>
              <a:off x="-1001391" y="2114414"/>
              <a:ext cx="797139"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7" name="פרצוף מחייך 186">
              <a:extLst>
                <a:ext uri="{FF2B5EF4-FFF2-40B4-BE49-F238E27FC236}">
                  <a16:creationId xmlns:a16="http://schemas.microsoft.com/office/drawing/2014/main" id="{5CFB64A4-5775-44F8-A64B-F4DFF24004AC}"/>
                </a:ext>
              </a:extLst>
            </p:cNvPr>
            <p:cNvSpPr/>
            <p:nvPr/>
          </p:nvSpPr>
          <p:spPr>
            <a:xfrm>
              <a:off x="-1353733" y="1837349"/>
              <a:ext cx="7946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8" name="פרצוף מחייך 187">
              <a:extLst>
                <a:ext uri="{FF2B5EF4-FFF2-40B4-BE49-F238E27FC236}">
                  <a16:creationId xmlns:a16="http://schemas.microsoft.com/office/drawing/2014/main" id="{8FD54CB5-C8A8-4EF6-9CD2-BCC8B5A241F7}"/>
                </a:ext>
              </a:extLst>
            </p:cNvPr>
            <p:cNvSpPr/>
            <p:nvPr/>
          </p:nvSpPr>
          <p:spPr>
            <a:xfrm>
              <a:off x="11650398" y="2301621"/>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9" name="פרצוף מחייך 188">
              <a:extLst>
                <a:ext uri="{FF2B5EF4-FFF2-40B4-BE49-F238E27FC236}">
                  <a16:creationId xmlns:a16="http://schemas.microsoft.com/office/drawing/2014/main" id="{DCFD00F6-28F6-4085-8FAB-C1544A1EB15F}"/>
                </a:ext>
              </a:extLst>
            </p:cNvPr>
            <p:cNvSpPr/>
            <p:nvPr/>
          </p:nvSpPr>
          <p:spPr>
            <a:xfrm>
              <a:off x="10913232" y="2256692"/>
              <a:ext cx="8796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0" name="פרצוף מחייך 189">
              <a:extLst>
                <a:ext uri="{FF2B5EF4-FFF2-40B4-BE49-F238E27FC236}">
                  <a16:creationId xmlns:a16="http://schemas.microsoft.com/office/drawing/2014/main" id="{047138AE-377C-46A7-B0AC-0526302DFEA9}"/>
                </a:ext>
              </a:extLst>
            </p:cNvPr>
            <p:cNvSpPr/>
            <p:nvPr/>
          </p:nvSpPr>
          <p:spPr>
            <a:xfrm>
              <a:off x="10345987" y="2369015"/>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1" name="פרצוף מחייך 190">
              <a:extLst>
                <a:ext uri="{FF2B5EF4-FFF2-40B4-BE49-F238E27FC236}">
                  <a16:creationId xmlns:a16="http://schemas.microsoft.com/office/drawing/2014/main" id="{1EE2CA11-CA8C-466A-B159-13D04F337CB5}"/>
                </a:ext>
              </a:extLst>
            </p:cNvPr>
            <p:cNvSpPr/>
            <p:nvPr/>
          </p:nvSpPr>
          <p:spPr>
            <a:xfrm>
              <a:off x="9778744" y="2451386"/>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2" name="פרצוף מחייך 191">
              <a:extLst>
                <a:ext uri="{FF2B5EF4-FFF2-40B4-BE49-F238E27FC236}">
                  <a16:creationId xmlns:a16="http://schemas.microsoft.com/office/drawing/2014/main" id="{FACCA158-0B60-4896-9703-D74992D06B48}"/>
                </a:ext>
              </a:extLst>
            </p:cNvPr>
            <p:cNvSpPr/>
            <p:nvPr/>
          </p:nvSpPr>
          <p:spPr>
            <a:xfrm>
              <a:off x="2749415" y="2216754"/>
              <a:ext cx="882103" cy="955999"/>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3" name="פרצוף מחייך 192">
              <a:extLst>
                <a:ext uri="{FF2B5EF4-FFF2-40B4-BE49-F238E27FC236}">
                  <a16:creationId xmlns:a16="http://schemas.microsoft.com/office/drawing/2014/main" id="{CB30A8F5-4A5C-4ACB-AAF1-3C8FDC0F82AB}"/>
                </a:ext>
              </a:extLst>
            </p:cNvPr>
            <p:cNvSpPr/>
            <p:nvPr/>
          </p:nvSpPr>
          <p:spPr>
            <a:xfrm>
              <a:off x="2217156" y="2314101"/>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4" name="פרצוף מחייך 193">
              <a:extLst>
                <a:ext uri="{FF2B5EF4-FFF2-40B4-BE49-F238E27FC236}">
                  <a16:creationId xmlns:a16="http://schemas.microsoft.com/office/drawing/2014/main" id="{9CE9AD27-EBF2-4DAB-B0C3-21631A7829D5}"/>
                </a:ext>
              </a:extLst>
            </p:cNvPr>
            <p:cNvSpPr/>
            <p:nvPr/>
          </p:nvSpPr>
          <p:spPr>
            <a:xfrm>
              <a:off x="1445004" y="2284148"/>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5" name="פרצוף מחייך 194">
              <a:extLst>
                <a:ext uri="{FF2B5EF4-FFF2-40B4-BE49-F238E27FC236}">
                  <a16:creationId xmlns:a16="http://schemas.microsoft.com/office/drawing/2014/main" id="{1E5AA304-D3CF-434F-8631-01CAD9630D54}"/>
                </a:ext>
              </a:extLst>
            </p:cNvPr>
            <p:cNvSpPr/>
            <p:nvPr/>
          </p:nvSpPr>
          <p:spPr>
            <a:xfrm>
              <a:off x="875261" y="2366519"/>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6" name="פרצוף מחייך 195">
              <a:extLst>
                <a:ext uri="{FF2B5EF4-FFF2-40B4-BE49-F238E27FC236}">
                  <a16:creationId xmlns:a16="http://schemas.microsoft.com/office/drawing/2014/main" id="{E51D0421-82B6-4F72-804D-1D69D95E2780}"/>
                </a:ext>
              </a:extLst>
            </p:cNvPr>
            <p:cNvSpPr/>
            <p:nvPr/>
          </p:nvSpPr>
          <p:spPr>
            <a:xfrm>
              <a:off x="48135" y="2403960"/>
              <a:ext cx="882101" cy="956001"/>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7" name="פרצוף מחייך 196">
              <a:extLst>
                <a:ext uri="{FF2B5EF4-FFF2-40B4-BE49-F238E27FC236}">
                  <a16:creationId xmlns:a16="http://schemas.microsoft.com/office/drawing/2014/main" id="{0BB996B2-450D-4807-A484-7596F85F7736}"/>
                </a:ext>
              </a:extLst>
            </p:cNvPr>
            <p:cNvSpPr/>
            <p:nvPr/>
          </p:nvSpPr>
          <p:spPr>
            <a:xfrm>
              <a:off x="-676538" y="2413944"/>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8" name="פרצוף מחייך 197">
              <a:extLst>
                <a:ext uri="{FF2B5EF4-FFF2-40B4-BE49-F238E27FC236}">
                  <a16:creationId xmlns:a16="http://schemas.microsoft.com/office/drawing/2014/main" id="{E3985934-5D7B-488D-ACAD-9B3A796836B6}"/>
                </a:ext>
              </a:extLst>
            </p:cNvPr>
            <p:cNvSpPr/>
            <p:nvPr/>
          </p:nvSpPr>
          <p:spPr>
            <a:xfrm>
              <a:off x="8514314" y="1837349"/>
              <a:ext cx="797139"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9" name="פרצוף מחייך 198">
              <a:extLst>
                <a:ext uri="{FF2B5EF4-FFF2-40B4-BE49-F238E27FC236}">
                  <a16:creationId xmlns:a16="http://schemas.microsoft.com/office/drawing/2014/main" id="{FDDC7F4D-9F08-4D43-87C7-24ECDEF74DF3}"/>
                </a:ext>
              </a:extLst>
            </p:cNvPr>
            <p:cNvSpPr/>
            <p:nvPr/>
          </p:nvSpPr>
          <p:spPr>
            <a:xfrm>
              <a:off x="8979104" y="1680095"/>
              <a:ext cx="797139"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0" name="פרצוף מחייך 199">
              <a:extLst>
                <a:ext uri="{FF2B5EF4-FFF2-40B4-BE49-F238E27FC236}">
                  <a16:creationId xmlns:a16="http://schemas.microsoft.com/office/drawing/2014/main" id="{9648F870-2957-4868-908D-5C918C48DC00}"/>
                </a:ext>
              </a:extLst>
            </p:cNvPr>
            <p:cNvSpPr/>
            <p:nvPr/>
          </p:nvSpPr>
          <p:spPr>
            <a:xfrm>
              <a:off x="9278969" y="2396472"/>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1" name="פרצוף מחייך 200">
              <a:extLst>
                <a:ext uri="{FF2B5EF4-FFF2-40B4-BE49-F238E27FC236}">
                  <a16:creationId xmlns:a16="http://schemas.microsoft.com/office/drawing/2014/main" id="{58236803-7DB9-4C5A-BFDE-DBBCCB97BB77}"/>
                </a:ext>
              </a:extLst>
            </p:cNvPr>
            <p:cNvSpPr/>
            <p:nvPr/>
          </p:nvSpPr>
          <p:spPr>
            <a:xfrm>
              <a:off x="8711724" y="2478842"/>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2" name="פרצוף מחייך 201">
              <a:extLst>
                <a:ext uri="{FF2B5EF4-FFF2-40B4-BE49-F238E27FC236}">
                  <a16:creationId xmlns:a16="http://schemas.microsoft.com/office/drawing/2014/main" id="{59279878-65C2-4F14-8740-360DCE8CAFAD}"/>
                </a:ext>
              </a:extLst>
            </p:cNvPr>
            <p:cNvSpPr/>
            <p:nvPr/>
          </p:nvSpPr>
          <p:spPr>
            <a:xfrm>
              <a:off x="7227394" y="1889766"/>
              <a:ext cx="7946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3" name="פרצוף מחייך 202">
              <a:extLst>
                <a:ext uri="{FF2B5EF4-FFF2-40B4-BE49-F238E27FC236}">
                  <a16:creationId xmlns:a16="http://schemas.microsoft.com/office/drawing/2014/main" id="{9D996063-2A52-4E11-A036-689B8D06F472}"/>
                </a:ext>
              </a:extLst>
            </p:cNvPr>
            <p:cNvSpPr/>
            <p:nvPr/>
          </p:nvSpPr>
          <p:spPr>
            <a:xfrm>
              <a:off x="7692185" y="1732514"/>
              <a:ext cx="7946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4" name="פרצוף מחייך 203">
              <a:extLst>
                <a:ext uri="{FF2B5EF4-FFF2-40B4-BE49-F238E27FC236}">
                  <a16:creationId xmlns:a16="http://schemas.microsoft.com/office/drawing/2014/main" id="{87CCBCC7-7666-46B4-BDD0-EE948C9CE5EF}"/>
                </a:ext>
              </a:extLst>
            </p:cNvPr>
            <p:cNvSpPr/>
            <p:nvPr/>
          </p:nvSpPr>
          <p:spPr>
            <a:xfrm>
              <a:off x="7989551" y="2448889"/>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5" name="פרצוף מחייך 204">
              <a:extLst>
                <a:ext uri="{FF2B5EF4-FFF2-40B4-BE49-F238E27FC236}">
                  <a16:creationId xmlns:a16="http://schemas.microsoft.com/office/drawing/2014/main" id="{0D524A1D-0675-4056-9D58-55FA0DFF8AA9}"/>
                </a:ext>
              </a:extLst>
            </p:cNvPr>
            <p:cNvSpPr/>
            <p:nvPr/>
          </p:nvSpPr>
          <p:spPr>
            <a:xfrm>
              <a:off x="7422306" y="2531261"/>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6" name="פרצוף מחייך 205">
              <a:extLst>
                <a:ext uri="{FF2B5EF4-FFF2-40B4-BE49-F238E27FC236}">
                  <a16:creationId xmlns:a16="http://schemas.microsoft.com/office/drawing/2014/main" id="{859BF681-C44B-46BC-86F1-E3419D98A3DC}"/>
                </a:ext>
              </a:extLst>
            </p:cNvPr>
            <p:cNvSpPr/>
            <p:nvPr/>
          </p:nvSpPr>
          <p:spPr>
            <a:xfrm>
              <a:off x="5868008" y="1772451"/>
              <a:ext cx="7971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7" name="פרצוף מחייך 206">
              <a:extLst>
                <a:ext uri="{FF2B5EF4-FFF2-40B4-BE49-F238E27FC236}">
                  <a16:creationId xmlns:a16="http://schemas.microsoft.com/office/drawing/2014/main" id="{3D3AEAA0-EF47-417E-A323-489335188D7C}"/>
                </a:ext>
              </a:extLst>
            </p:cNvPr>
            <p:cNvSpPr/>
            <p:nvPr/>
          </p:nvSpPr>
          <p:spPr>
            <a:xfrm>
              <a:off x="6332798" y="1615197"/>
              <a:ext cx="7971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8" name="פרצוף מחייך 207">
              <a:extLst>
                <a:ext uri="{FF2B5EF4-FFF2-40B4-BE49-F238E27FC236}">
                  <a16:creationId xmlns:a16="http://schemas.microsoft.com/office/drawing/2014/main" id="{8475DEFA-C9A3-467C-BE0B-32E2E97A1E9C}"/>
                </a:ext>
              </a:extLst>
            </p:cNvPr>
            <p:cNvSpPr/>
            <p:nvPr/>
          </p:nvSpPr>
          <p:spPr>
            <a:xfrm>
              <a:off x="6632663" y="2331574"/>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9" name="פרצוף מחייך 208">
              <a:extLst>
                <a:ext uri="{FF2B5EF4-FFF2-40B4-BE49-F238E27FC236}">
                  <a16:creationId xmlns:a16="http://schemas.microsoft.com/office/drawing/2014/main" id="{B75C6F53-AA90-4B80-9762-6C601BF75E4B}"/>
                </a:ext>
              </a:extLst>
            </p:cNvPr>
            <p:cNvSpPr/>
            <p:nvPr/>
          </p:nvSpPr>
          <p:spPr>
            <a:xfrm>
              <a:off x="6065420" y="2413944"/>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0" name="פרצוף מחייך 209">
              <a:extLst>
                <a:ext uri="{FF2B5EF4-FFF2-40B4-BE49-F238E27FC236}">
                  <a16:creationId xmlns:a16="http://schemas.microsoft.com/office/drawing/2014/main" id="{233F8B71-ECB8-416C-9D18-E278E8BBBA52}"/>
                </a:ext>
              </a:extLst>
            </p:cNvPr>
            <p:cNvSpPr/>
            <p:nvPr/>
          </p:nvSpPr>
          <p:spPr>
            <a:xfrm>
              <a:off x="4498626" y="1752483"/>
              <a:ext cx="7971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1" name="פרצוף מחייך 210">
              <a:extLst>
                <a:ext uri="{FF2B5EF4-FFF2-40B4-BE49-F238E27FC236}">
                  <a16:creationId xmlns:a16="http://schemas.microsoft.com/office/drawing/2014/main" id="{BA9E68E3-5D28-490F-8C88-39BE6861984D}"/>
                </a:ext>
              </a:extLst>
            </p:cNvPr>
            <p:cNvSpPr/>
            <p:nvPr/>
          </p:nvSpPr>
          <p:spPr>
            <a:xfrm>
              <a:off x="4963416" y="1597725"/>
              <a:ext cx="797141" cy="793755"/>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2" name="פרצוף מחייך 211">
              <a:extLst>
                <a:ext uri="{FF2B5EF4-FFF2-40B4-BE49-F238E27FC236}">
                  <a16:creationId xmlns:a16="http://schemas.microsoft.com/office/drawing/2014/main" id="{1C599046-8601-479F-A761-07BC339B86FF}"/>
                </a:ext>
              </a:extLst>
            </p:cNvPr>
            <p:cNvSpPr/>
            <p:nvPr/>
          </p:nvSpPr>
          <p:spPr>
            <a:xfrm>
              <a:off x="5263281" y="2314101"/>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3" name="פרצוף מחייך 212">
              <a:extLst>
                <a:ext uri="{FF2B5EF4-FFF2-40B4-BE49-F238E27FC236}">
                  <a16:creationId xmlns:a16="http://schemas.microsoft.com/office/drawing/2014/main" id="{4C991775-C584-4972-A52E-09EC09BD6811}"/>
                </a:ext>
              </a:extLst>
            </p:cNvPr>
            <p:cNvSpPr/>
            <p:nvPr/>
          </p:nvSpPr>
          <p:spPr>
            <a:xfrm>
              <a:off x="4696038" y="2396472"/>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4" name="פרצוף מחייך 213">
              <a:extLst>
                <a:ext uri="{FF2B5EF4-FFF2-40B4-BE49-F238E27FC236}">
                  <a16:creationId xmlns:a16="http://schemas.microsoft.com/office/drawing/2014/main" id="{DDB96C16-AE28-431B-B9A2-E067830009CB}"/>
                </a:ext>
              </a:extLst>
            </p:cNvPr>
            <p:cNvSpPr/>
            <p:nvPr/>
          </p:nvSpPr>
          <p:spPr>
            <a:xfrm>
              <a:off x="3331653" y="1737506"/>
              <a:ext cx="794641" cy="79625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5" name="פרצוף מחייך 214">
              <a:extLst>
                <a:ext uri="{FF2B5EF4-FFF2-40B4-BE49-F238E27FC236}">
                  <a16:creationId xmlns:a16="http://schemas.microsoft.com/office/drawing/2014/main" id="{6328DE6F-7E23-4B7D-AF7F-1958F84B1C8E}"/>
                </a:ext>
              </a:extLst>
            </p:cNvPr>
            <p:cNvSpPr/>
            <p:nvPr/>
          </p:nvSpPr>
          <p:spPr>
            <a:xfrm>
              <a:off x="3796444" y="1580252"/>
              <a:ext cx="794641" cy="79625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6" name="פרצוף מחייך 215">
              <a:extLst>
                <a:ext uri="{FF2B5EF4-FFF2-40B4-BE49-F238E27FC236}">
                  <a16:creationId xmlns:a16="http://schemas.microsoft.com/office/drawing/2014/main" id="{DEC20F25-4707-429A-9B85-9F23EC4F3E35}"/>
                </a:ext>
              </a:extLst>
            </p:cNvPr>
            <p:cNvSpPr/>
            <p:nvPr/>
          </p:nvSpPr>
          <p:spPr>
            <a:xfrm>
              <a:off x="4093809" y="2296629"/>
              <a:ext cx="882103"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7" name="פרצוף מחייך 216">
              <a:extLst>
                <a:ext uri="{FF2B5EF4-FFF2-40B4-BE49-F238E27FC236}">
                  <a16:creationId xmlns:a16="http://schemas.microsoft.com/office/drawing/2014/main" id="{D6696992-A028-49E3-A74E-5D72C3D387A3}"/>
                </a:ext>
              </a:extLst>
            </p:cNvPr>
            <p:cNvSpPr/>
            <p:nvPr/>
          </p:nvSpPr>
          <p:spPr>
            <a:xfrm>
              <a:off x="3526565" y="2378999"/>
              <a:ext cx="882101" cy="95849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grpSp>
      <p:sp>
        <p:nvSpPr>
          <p:cNvPr id="33" name="מלבן 32">
            <a:extLst>
              <a:ext uri="{FF2B5EF4-FFF2-40B4-BE49-F238E27FC236}">
                <a16:creationId xmlns:a16="http://schemas.microsoft.com/office/drawing/2014/main" id="{B32D311B-B27A-4AF3-A58B-E0877A62277D}"/>
              </a:ext>
            </a:extLst>
          </p:cNvPr>
          <p:cNvSpPr/>
          <p:nvPr/>
        </p:nvSpPr>
        <p:spPr>
          <a:xfrm>
            <a:off x="5514975" y="1196976"/>
            <a:ext cx="1766888" cy="862013"/>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4" name="פחית 3">
            <a:extLst>
              <a:ext uri="{FF2B5EF4-FFF2-40B4-BE49-F238E27FC236}">
                <a16:creationId xmlns:a16="http://schemas.microsoft.com/office/drawing/2014/main" id="{43BB4B33-A442-4053-B8F4-F79CE8BBC7F7}"/>
              </a:ext>
            </a:extLst>
          </p:cNvPr>
          <p:cNvSpPr/>
          <p:nvPr/>
        </p:nvSpPr>
        <p:spPr>
          <a:xfrm>
            <a:off x="7281863" y="1081088"/>
            <a:ext cx="127000" cy="977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5" name="פחית 4">
            <a:extLst>
              <a:ext uri="{FF2B5EF4-FFF2-40B4-BE49-F238E27FC236}">
                <a16:creationId xmlns:a16="http://schemas.microsoft.com/office/drawing/2014/main" id="{27D9C290-3FE3-4C69-8FE9-29CBB36F307C}"/>
              </a:ext>
            </a:extLst>
          </p:cNvPr>
          <p:cNvSpPr/>
          <p:nvPr/>
        </p:nvSpPr>
        <p:spPr>
          <a:xfrm>
            <a:off x="5387975" y="1081088"/>
            <a:ext cx="127000" cy="977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6" name="פחית 5">
            <a:extLst>
              <a:ext uri="{FF2B5EF4-FFF2-40B4-BE49-F238E27FC236}">
                <a16:creationId xmlns:a16="http://schemas.microsoft.com/office/drawing/2014/main" id="{F36818F3-3171-4E32-8CF3-644C3083818F}"/>
              </a:ext>
            </a:extLst>
          </p:cNvPr>
          <p:cNvSpPr/>
          <p:nvPr/>
        </p:nvSpPr>
        <p:spPr>
          <a:xfrm rot="5400000">
            <a:off x="6334919" y="119856"/>
            <a:ext cx="127000" cy="20208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0728" name="קבוצה 6">
            <a:extLst>
              <a:ext uri="{FF2B5EF4-FFF2-40B4-BE49-F238E27FC236}">
                <a16:creationId xmlns:a16="http://schemas.microsoft.com/office/drawing/2014/main" id="{B9D4B466-B20B-4ABC-9330-2D26AF780EAA}"/>
              </a:ext>
            </a:extLst>
          </p:cNvPr>
          <p:cNvGrpSpPr>
            <a:grpSpLocks/>
          </p:cNvGrpSpPr>
          <p:nvPr/>
        </p:nvGrpSpPr>
        <p:grpSpPr bwMode="auto">
          <a:xfrm>
            <a:off x="5649913" y="3254375"/>
            <a:ext cx="392112" cy="858838"/>
            <a:chOff x="5501331" y="3195320"/>
            <a:chExt cx="522831" cy="1145362"/>
          </a:xfrm>
        </p:grpSpPr>
        <p:sp>
          <p:nvSpPr>
            <p:cNvPr id="79" name="פרצוף מחייך 78">
              <a:extLst>
                <a:ext uri="{FF2B5EF4-FFF2-40B4-BE49-F238E27FC236}">
                  <a16:creationId xmlns:a16="http://schemas.microsoft.com/office/drawing/2014/main" id="{901A59AE-4D20-4B4F-8471-4B82E7D21BE5}"/>
                </a:ext>
              </a:extLst>
            </p:cNvPr>
            <p:cNvSpPr/>
            <p:nvPr/>
          </p:nvSpPr>
          <p:spPr>
            <a:xfrm>
              <a:off x="5607167" y="3239780"/>
              <a:ext cx="285758" cy="328153"/>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2" name="מלבן עם פינות חתוכות באותו צד 81">
              <a:extLst>
                <a:ext uri="{FF2B5EF4-FFF2-40B4-BE49-F238E27FC236}">
                  <a16:creationId xmlns:a16="http://schemas.microsoft.com/office/drawing/2014/main" id="{C88E5F8A-1F36-4F30-B246-88239F56F325}"/>
                </a:ext>
              </a:extLst>
            </p:cNvPr>
            <p:cNvSpPr/>
            <p:nvPr/>
          </p:nvSpPr>
          <p:spPr>
            <a:xfrm>
              <a:off x="5554249" y="3567933"/>
              <a:ext cx="402178" cy="306983"/>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4" name="מלבן מעוגל 83">
              <a:extLst>
                <a:ext uri="{FF2B5EF4-FFF2-40B4-BE49-F238E27FC236}">
                  <a16:creationId xmlns:a16="http://schemas.microsoft.com/office/drawing/2014/main" id="{3345B4E4-B1AA-48AA-90EA-88FA23FF0598}"/>
                </a:ext>
              </a:extLst>
            </p:cNvPr>
            <p:cNvSpPr/>
            <p:nvPr/>
          </p:nvSpPr>
          <p:spPr>
            <a:xfrm rot="20534918">
              <a:off x="5780739" y="3868564"/>
              <a:ext cx="135471"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5" name="מלבן מעוגל 84">
              <a:extLst>
                <a:ext uri="{FF2B5EF4-FFF2-40B4-BE49-F238E27FC236}">
                  <a16:creationId xmlns:a16="http://schemas.microsoft.com/office/drawing/2014/main" id="{445EFC01-68B5-46DA-B7EB-682B04316263}"/>
                </a:ext>
              </a:extLst>
            </p:cNvPr>
            <p:cNvSpPr/>
            <p:nvPr/>
          </p:nvSpPr>
          <p:spPr>
            <a:xfrm rot="1022182">
              <a:off x="5569066" y="3864330"/>
              <a:ext cx="133353"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6" name="מלבן מעוגל 85">
              <a:extLst>
                <a:ext uri="{FF2B5EF4-FFF2-40B4-BE49-F238E27FC236}">
                  <a16:creationId xmlns:a16="http://schemas.microsoft.com/office/drawing/2014/main" id="{EBC28A4C-7B66-49D8-B934-594F77956741}"/>
                </a:ext>
              </a:extLst>
            </p:cNvPr>
            <p:cNvSpPr/>
            <p:nvPr/>
          </p:nvSpPr>
          <p:spPr>
            <a:xfrm rot="19800478">
              <a:off x="5609283" y="3555230"/>
              <a:ext cx="114303" cy="376847"/>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8" name="אליפסה 87">
              <a:extLst>
                <a:ext uri="{FF2B5EF4-FFF2-40B4-BE49-F238E27FC236}">
                  <a16:creationId xmlns:a16="http://schemas.microsoft.com/office/drawing/2014/main" id="{2562091E-BA9E-4ABE-AB89-2671F4104602}"/>
                </a:ext>
              </a:extLst>
            </p:cNvPr>
            <p:cNvSpPr/>
            <p:nvPr/>
          </p:nvSpPr>
          <p:spPr>
            <a:xfrm rot="18408976">
              <a:off x="5865396" y="4181918"/>
              <a:ext cx="114324" cy="2032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9" name="אליפסה 88">
              <a:extLst>
                <a:ext uri="{FF2B5EF4-FFF2-40B4-BE49-F238E27FC236}">
                  <a16:creationId xmlns:a16="http://schemas.microsoft.com/office/drawing/2014/main" id="{C777711C-8355-46BA-9CB0-4E3AFFF1F4C6}"/>
                </a:ext>
              </a:extLst>
            </p:cNvPr>
            <p:cNvSpPr/>
            <p:nvPr/>
          </p:nvSpPr>
          <p:spPr>
            <a:xfrm rot="18408976">
              <a:off x="5571172" y="4158629"/>
              <a:ext cx="114324" cy="203206"/>
            </a:xfrm>
            <a:prstGeom prst="ellipse">
              <a:avLst/>
            </a:prstGeom>
            <a:solidFill>
              <a:srgbClr val="8E0D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4" name="לב 93">
              <a:extLst>
                <a:ext uri="{FF2B5EF4-FFF2-40B4-BE49-F238E27FC236}">
                  <a16:creationId xmlns:a16="http://schemas.microsoft.com/office/drawing/2014/main" id="{ACC601DC-1392-4BCB-9C62-B6F5A281228B}"/>
                </a:ext>
              </a:extLst>
            </p:cNvPr>
            <p:cNvSpPr/>
            <p:nvPr/>
          </p:nvSpPr>
          <p:spPr>
            <a:xfrm rot="8990945">
              <a:off x="5706653" y="3792348"/>
              <a:ext cx="112187" cy="179956"/>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3" name="לב 92">
              <a:extLst>
                <a:ext uri="{FF2B5EF4-FFF2-40B4-BE49-F238E27FC236}">
                  <a16:creationId xmlns:a16="http://schemas.microsoft.com/office/drawing/2014/main" id="{54FA5019-3FCD-4ED6-BFEE-BF7D5ED4AE59}"/>
                </a:ext>
              </a:extLst>
            </p:cNvPr>
            <p:cNvSpPr/>
            <p:nvPr/>
          </p:nvSpPr>
          <p:spPr>
            <a:xfrm rot="12971792">
              <a:off x="5653735" y="3802934"/>
              <a:ext cx="112186" cy="1778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78" name="צורה חופשית 77">
              <a:extLst>
                <a:ext uri="{FF2B5EF4-FFF2-40B4-BE49-F238E27FC236}">
                  <a16:creationId xmlns:a16="http://schemas.microsoft.com/office/drawing/2014/main" id="{F5246FF6-B676-43A8-A97F-48565200378F}"/>
                </a:ext>
              </a:extLst>
            </p:cNvPr>
            <p:cNvSpPr/>
            <p:nvPr/>
          </p:nvSpPr>
          <p:spPr>
            <a:xfrm>
              <a:off x="5501331" y="3195320"/>
              <a:ext cx="438162" cy="317568"/>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7" name="מלבן מעוגל 86">
              <a:extLst>
                <a:ext uri="{FF2B5EF4-FFF2-40B4-BE49-F238E27FC236}">
                  <a16:creationId xmlns:a16="http://schemas.microsoft.com/office/drawing/2014/main" id="{C30D8E86-E239-464A-83A1-234AEBA40BFB}"/>
                </a:ext>
              </a:extLst>
            </p:cNvPr>
            <p:cNvSpPr/>
            <p:nvPr/>
          </p:nvSpPr>
          <p:spPr>
            <a:xfrm rot="2527897">
              <a:off x="5778622" y="3550996"/>
              <a:ext cx="114303"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0729" name="קבוצה 95">
            <a:extLst>
              <a:ext uri="{FF2B5EF4-FFF2-40B4-BE49-F238E27FC236}">
                <a16:creationId xmlns:a16="http://schemas.microsoft.com/office/drawing/2014/main" id="{CD6519C7-5BD6-4FC3-9254-8617527C7780}"/>
              </a:ext>
            </a:extLst>
          </p:cNvPr>
          <p:cNvGrpSpPr>
            <a:grpSpLocks/>
          </p:cNvGrpSpPr>
          <p:nvPr/>
        </p:nvGrpSpPr>
        <p:grpSpPr bwMode="auto">
          <a:xfrm>
            <a:off x="5319713" y="3184526"/>
            <a:ext cx="392112" cy="860425"/>
            <a:chOff x="5501331" y="3195320"/>
            <a:chExt cx="522831" cy="1145362"/>
          </a:xfrm>
        </p:grpSpPr>
        <p:sp>
          <p:nvSpPr>
            <p:cNvPr id="97" name="פרצוף מחייך 96">
              <a:extLst>
                <a:ext uri="{FF2B5EF4-FFF2-40B4-BE49-F238E27FC236}">
                  <a16:creationId xmlns:a16="http://schemas.microsoft.com/office/drawing/2014/main" id="{4C3F9450-E956-42BB-B75A-5FE99FA6F943}"/>
                </a:ext>
              </a:extLst>
            </p:cNvPr>
            <p:cNvSpPr/>
            <p:nvPr/>
          </p:nvSpPr>
          <p:spPr>
            <a:xfrm>
              <a:off x="5607167" y="3239698"/>
              <a:ext cx="285758" cy="327548"/>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8" name="מלבן עם פינות חתוכות באותו צד 97">
              <a:extLst>
                <a:ext uri="{FF2B5EF4-FFF2-40B4-BE49-F238E27FC236}">
                  <a16:creationId xmlns:a16="http://schemas.microsoft.com/office/drawing/2014/main" id="{29963A68-33BF-4299-A617-7D7C5146F78D}"/>
                </a:ext>
              </a:extLst>
            </p:cNvPr>
            <p:cNvSpPr/>
            <p:nvPr/>
          </p:nvSpPr>
          <p:spPr>
            <a:xfrm>
              <a:off x="5554249" y="3567246"/>
              <a:ext cx="402178" cy="308529"/>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9" name="מלבן מעוגל 98">
              <a:extLst>
                <a:ext uri="{FF2B5EF4-FFF2-40B4-BE49-F238E27FC236}">
                  <a16:creationId xmlns:a16="http://schemas.microsoft.com/office/drawing/2014/main" id="{01CEF0A1-9AD7-4962-A7C1-C4F32373F26A}"/>
                </a:ext>
              </a:extLst>
            </p:cNvPr>
            <p:cNvSpPr/>
            <p:nvPr/>
          </p:nvSpPr>
          <p:spPr>
            <a:xfrm rot="20534918">
              <a:off x="5780739" y="3867322"/>
              <a:ext cx="135471" cy="380379"/>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0" name="מלבן מעוגל 99">
              <a:extLst>
                <a:ext uri="{FF2B5EF4-FFF2-40B4-BE49-F238E27FC236}">
                  <a16:creationId xmlns:a16="http://schemas.microsoft.com/office/drawing/2014/main" id="{B9703F7F-BAF4-4397-8D93-5FE942B27F9D}"/>
                </a:ext>
              </a:extLst>
            </p:cNvPr>
            <p:cNvSpPr/>
            <p:nvPr/>
          </p:nvSpPr>
          <p:spPr>
            <a:xfrm rot="1022182">
              <a:off x="5569066" y="3865210"/>
              <a:ext cx="133353" cy="3782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1" name="מלבן מעוגל 100">
              <a:extLst>
                <a:ext uri="{FF2B5EF4-FFF2-40B4-BE49-F238E27FC236}">
                  <a16:creationId xmlns:a16="http://schemas.microsoft.com/office/drawing/2014/main" id="{46BAFECE-DA2D-476D-AD8F-FCF2E29156CC}"/>
                </a:ext>
              </a:extLst>
            </p:cNvPr>
            <p:cNvSpPr/>
            <p:nvPr/>
          </p:nvSpPr>
          <p:spPr>
            <a:xfrm rot="19800478">
              <a:off x="5609283" y="3554566"/>
              <a:ext cx="114303" cy="378266"/>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2" name="אליפסה 101">
              <a:extLst>
                <a:ext uri="{FF2B5EF4-FFF2-40B4-BE49-F238E27FC236}">
                  <a16:creationId xmlns:a16="http://schemas.microsoft.com/office/drawing/2014/main" id="{8DA70768-9667-4E49-9C49-AABF90CAA50A}"/>
                </a:ext>
              </a:extLst>
            </p:cNvPr>
            <p:cNvSpPr/>
            <p:nvPr/>
          </p:nvSpPr>
          <p:spPr>
            <a:xfrm rot="18408976">
              <a:off x="5865502" y="4182023"/>
              <a:ext cx="114114"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3" name="אליפסה 102">
              <a:extLst>
                <a:ext uri="{FF2B5EF4-FFF2-40B4-BE49-F238E27FC236}">
                  <a16:creationId xmlns:a16="http://schemas.microsoft.com/office/drawing/2014/main" id="{391D66DF-7508-41AF-A406-14C70553D87B}"/>
                </a:ext>
              </a:extLst>
            </p:cNvPr>
            <p:cNvSpPr/>
            <p:nvPr/>
          </p:nvSpPr>
          <p:spPr>
            <a:xfrm rot="18408976">
              <a:off x="5571277" y="4158778"/>
              <a:ext cx="114114"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4" name="לב 103">
              <a:extLst>
                <a:ext uri="{FF2B5EF4-FFF2-40B4-BE49-F238E27FC236}">
                  <a16:creationId xmlns:a16="http://schemas.microsoft.com/office/drawing/2014/main" id="{105B952B-F330-4087-8182-0F7756979AAF}"/>
                </a:ext>
              </a:extLst>
            </p:cNvPr>
            <p:cNvSpPr/>
            <p:nvPr/>
          </p:nvSpPr>
          <p:spPr>
            <a:xfrm rot="8990945">
              <a:off x="5706653" y="3793360"/>
              <a:ext cx="112187" cy="179623"/>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5" name="לב 104">
              <a:extLst>
                <a:ext uri="{FF2B5EF4-FFF2-40B4-BE49-F238E27FC236}">
                  <a16:creationId xmlns:a16="http://schemas.microsoft.com/office/drawing/2014/main" id="{EE1A4BEB-2770-4776-9670-11AB3603B802}"/>
                </a:ext>
              </a:extLst>
            </p:cNvPr>
            <p:cNvSpPr/>
            <p:nvPr/>
          </p:nvSpPr>
          <p:spPr>
            <a:xfrm rot="12971792">
              <a:off x="5653735" y="3801813"/>
              <a:ext cx="112186" cy="179623"/>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6" name="צורה חופשית 105">
              <a:extLst>
                <a:ext uri="{FF2B5EF4-FFF2-40B4-BE49-F238E27FC236}">
                  <a16:creationId xmlns:a16="http://schemas.microsoft.com/office/drawing/2014/main" id="{2F371F0B-68A5-4A1F-A50A-71440BDD80D9}"/>
                </a:ext>
              </a:extLst>
            </p:cNvPr>
            <p:cNvSpPr/>
            <p:nvPr/>
          </p:nvSpPr>
          <p:spPr>
            <a:xfrm>
              <a:off x="5501331" y="3195320"/>
              <a:ext cx="438162" cy="316982"/>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7" name="מלבן מעוגל 106">
              <a:extLst>
                <a:ext uri="{FF2B5EF4-FFF2-40B4-BE49-F238E27FC236}">
                  <a16:creationId xmlns:a16="http://schemas.microsoft.com/office/drawing/2014/main" id="{1F448EA2-C4D7-4DED-806E-0161A3CFA903}"/>
                </a:ext>
              </a:extLst>
            </p:cNvPr>
            <p:cNvSpPr/>
            <p:nvPr/>
          </p:nvSpPr>
          <p:spPr>
            <a:xfrm rot="2527897">
              <a:off x="5778622" y="3550340"/>
              <a:ext cx="114303" cy="378266"/>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0730" name="קבוצה 107">
            <a:extLst>
              <a:ext uri="{FF2B5EF4-FFF2-40B4-BE49-F238E27FC236}">
                <a16:creationId xmlns:a16="http://schemas.microsoft.com/office/drawing/2014/main" id="{A32CF48E-70E9-4E25-AAB8-C81829121BBE}"/>
              </a:ext>
            </a:extLst>
          </p:cNvPr>
          <p:cNvGrpSpPr>
            <a:grpSpLocks/>
          </p:cNvGrpSpPr>
          <p:nvPr/>
        </p:nvGrpSpPr>
        <p:grpSpPr bwMode="auto">
          <a:xfrm>
            <a:off x="5018088" y="3084514"/>
            <a:ext cx="392112" cy="858837"/>
            <a:chOff x="5501331" y="3195320"/>
            <a:chExt cx="522831" cy="1145362"/>
          </a:xfrm>
        </p:grpSpPr>
        <p:sp>
          <p:nvSpPr>
            <p:cNvPr id="109" name="פרצוף מחייך 108">
              <a:extLst>
                <a:ext uri="{FF2B5EF4-FFF2-40B4-BE49-F238E27FC236}">
                  <a16:creationId xmlns:a16="http://schemas.microsoft.com/office/drawing/2014/main" id="{F74F1D35-3AEF-440C-80B6-754DE1E3551B}"/>
                </a:ext>
              </a:extLst>
            </p:cNvPr>
            <p:cNvSpPr/>
            <p:nvPr/>
          </p:nvSpPr>
          <p:spPr>
            <a:xfrm>
              <a:off x="5607167" y="3239779"/>
              <a:ext cx="285758" cy="328154"/>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0" name="מלבן עם פינות חתוכות באותו צד 109">
              <a:extLst>
                <a:ext uri="{FF2B5EF4-FFF2-40B4-BE49-F238E27FC236}">
                  <a16:creationId xmlns:a16="http://schemas.microsoft.com/office/drawing/2014/main" id="{DCB59B2D-7E48-4D4A-9523-E7ED99569700}"/>
                </a:ext>
              </a:extLst>
            </p:cNvPr>
            <p:cNvSpPr/>
            <p:nvPr/>
          </p:nvSpPr>
          <p:spPr>
            <a:xfrm>
              <a:off x="5554249" y="3567933"/>
              <a:ext cx="402178" cy="306982"/>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1" name="מלבן מעוגל 110">
              <a:extLst>
                <a:ext uri="{FF2B5EF4-FFF2-40B4-BE49-F238E27FC236}">
                  <a16:creationId xmlns:a16="http://schemas.microsoft.com/office/drawing/2014/main" id="{C6230DF4-1908-439A-86E2-3437F8E04927}"/>
                </a:ext>
              </a:extLst>
            </p:cNvPr>
            <p:cNvSpPr/>
            <p:nvPr/>
          </p:nvSpPr>
          <p:spPr>
            <a:xfrm rot="20534918">
              <a:off x="5780739" y="3868565"/>
              <a:ext cx="135471"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2" name="מלבן מעוגל 111">
              <a:extLst>
                <a:ext uri="{FF2B5EF4-FFF2-40B4-BE49-F238E27FC236}">
                  <a16:creationId xmlns:a16="http://schemas.microsoft.com/office/drawing/2014/main" id="{2FDAD27C-DEA7-4C0E-A8F2-D3170453A22E}"/>
                </a:ext>
              </a:extLst>
            </p:cNvPr>
            <p:cNvSpPr/>
            <p:nvPr/>
          </p:nvSpPr>
          <p:spPr>
            <a:xfrm rot="1022182">
              <a:off x="5569066" y="3864330"/>
              <a:ext cx="133353"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3" name="מלבן מעוגל 112">
              <a:extLst>
                <a:ext uri="{FF2B5EF4-FFF2-40B4-BE49-F238E27FC236}">
                  <a16:creationId xmlns:a16="http://schemas.microsoft.com/office/drawing/2014/main" id="{35A5EDF0-28F8-4E32-98DC-74D719493B3D}"/>
                </a:ext>
              </a:extLst>
            </p:cNvPr>
            <p:cNvSpPr/>
            <p:nvPr/>
          </p:nvSpPr>
          <p:spPr>
            <a:xfrm rot="19800478">
              <a:off x="5609283" y="3555231"/>
              <a:ext cx="114303" cy="376848"/>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4" name="אליפסה 113">
              <a:extLst>
                <a:ext uri="{FF2B5EF4-FFF2-40B4-BE49-F238E27FC236}">
                  <a16:creationId xmlns:a16="http://schemas.microsoft.com/office/drawing/2014/main" id="{FC35500C-A991-4AFC-9DE3-18AF282BAF79}"/>
                </a:ext>
              </a:extLst>
            </p:cNvPr>
            <p:cNvSpPr/>
            <p:nvPr/>
          </p:nvSpPr>
          <p:spPr>
            <a:xfrm rot="18408976">
              <a:off x="5865396" y="4181917"/>
              <a:ext cx="114325"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5" name="אליפסה 114">
              <a:extLst>
                <a:ext uri="{FF2B5EF4-FFF2-40B4-BE49-F238E27FC236}">
                  <a16:creationId xmlns:a16="http://schemas.microsoft.com/office/drawing/2014/main" id="{D74E7AB1-24DB-4DAE-9211-5331BA2F58BF}"/>
                </a:ext>
              </a:extLst>
            </p:cNvPr>
            <p:cNvSpPr/>
            <p:nvPr/>
          </p:nvSpPr>
          <p:spPr>
            <a:xfrm rot="18408976">
              <a:off x="5571172" y="4158630"/>
              <a:ext cx="114325"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6" name="לב 115">
              <a:extLst>
                <a:ext uri="{FF2B5EF4-FFF2-40B4-BE49-F238E27FC236}">
                  <a16:creationId xmlns:a16="http://schemas.microsoft.com/office/drawing/2014/main" id="{29E0B73D-A2B9-4156-9401-222C30B058E7}"/>
                </a:ext>
              </a:extLst>
            </p:cNvPr>
            <p:cNvSpPr/>
            <p:nvPr/>
          </p:nvSpPr>
          <p:spPr>
            <a:xfrm rot="8990945">
              <a:off x="5706653" y="3792348"/>
              <a:ext cx="112187" cy="179955"/>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7" name="לב 116">
              <a:extLst>
                <a:ext uri="{FF2B5EF4-FFF2-40B4-BE49-F238E27FC236}">
                  <a16:creationId xmlns:a16="http://schemas.microsoft.com/office/drawing/2014/main" id="{BF7D752D-B84A-4BB5-A071-2CA945B0D3EF}"/>
                </a:ext>
              </a:extLst>
            </p:cNvPr>
            <p:cNvSpPr/>
            <p:nvPr/>
          </p:nvSpPr>
          <p:spPr>
            <a:xfrm rot="12971792">
              <a:off x="5653735" y="3802933"/>
              <a:ext cx="112186" cy="1778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8" name="צורה חופשית 117">
              <a:extLst>
                <a:ext uri="{FF2B5EF4-FFF2-40B4-BE49-F238E27FC236}">
                  <a16:creationId xmlns:a16="http://schemas.microsoft.com/office/drawing/2014/main" id="{189EF00F-1FAF-4112-97D7-3AE649765C24}"/>
                </a:ext>
              </a:extLst>
            </p:cNvPr>
            <p:cNvSpPr/>
            <p:nvPr/>
          </p:nvSpPr>
          <p:spPr>
            <a:xfrm>
              <a:off x="5501331" y="3195320"/>
              <a:ext cx="438162" cy="317568"/>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9" name="מלבן מעוגל 118">
              <a:extLst>
                <a:ext uri="{FF2B5EF4-FFF2-40B4-BE49-F238E27FC236}">
                  <a16:creationId xmlns:a16="http://schemas.microsoft.com/office/drawing/2014/main" id="{C044E1C5-0356-4659-909D-39C107EA6DB2}"/>
                </a:ext>
              </a:extLst>
            </p:cNvPr>
            <p:cNvSpPr/>
            <p:nvPr/>
          </p:nvSpPr>
          <p:spPr>
            <a:xfrm rot="2527897">
              <a:off x="5778622" y="3550996"/>
              <a:ext cx="114303"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121" name="פרצוף מחייך 120">
            <a:extLst>
              <a:ext uri="{FF2B5EF4-FFF2-40B4-BE49-F238E27FC236}">
                <a16:creationId xmlns:a16="http://schemas.microsoft.com/office/drawing/2014/main" id="{211AA78E-55BA-43E9-8274-C3F4B3E5E061}"/>
              </a:ext>
            </a:extLst>
          </p:cNvPr>
          <p:cNvSpPr/>
          <p:nvPr/>
        </p:nvSpPr>
        <p:spPr>
          <a:xfrm>
            <a:off x="4848226" y="3013076"/>
            <a:ext cx="212725" cy="246063"/>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2" name="מלבן עם פינות חתוכות באותו צד 121">
            <a:extLst>
              <a:ext uri="{FF2B5EF4-FFF2-40B4-BE49-F238E27FC236}">
                <a16:creationId xmlns:a16="http://schemas.microsoft.com/office/drawing/2014/main" id="{92A09529-EE71-42E5-B3F0-77556D5BA74B}"/>
              </a:ext>
            </a:extLst>
          </p:cNvPr>
          <p:cNvSpPr/>
          <p:nvPr/>
        </p:nvSpPr>
        <p:spPr>
          <a:xfrm>
            <a:off x="4808539" y="3259139"/>
            <a:ext cx="301625" cy="230187"/>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3" name="מלבן מעוגל 122">
            <a:extLst>
              <a:ext uri="{FF2B5EF4-FFF2-40B4-BE49-F238E27FC236}">
                <a16:creationId xmlns:a16="http://schemas.microsoft.com/office/drawing/2014/main" id="{5246F936-05FC-4DD2-B5FB-F13FA7513985}"/>
              </a:ext>
            </a:extLst>
          </p:cNvPr>
          <p:cNvSpPr/>
          <p:nvPr/>
        </p:nvSpPr>
        <p:spPr>
          <a:xfrm rot="20534918">
            <a:off x="4978400" y="3484563"/>
            <a:ext cx="101600"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4" name="מלבן מעוגל 123">
            <a:extLst>
              <a:ext uri="{FF2B5EF4-FFF2-40B4-BE49-F238E27FC236}">
                <a16:creationId xmlns:a16="http://schemas.microsoft.com/office/drawing/2014/main" id="{7C276A5F-F789-4C58-95AD-CE2C2BA82E38}"/>
              </a:ext>
            </a:extLst>
          </p:cNvPr>
          <p:cNvSpPr/>
          <p:nvPr/>
        </p:nvSpPr>
        <p:spPr>
          <a:xfrm rot="1022182">
            <a:off x="4818063" y="3481388"/>
            <a:ext cx="101600"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5" name="מלבן מעוגל 124">
            <a:extLst>
              <a:ext uri="{FF2B5EF4-FFF2-40B4-BE49-F238E27FC236}">
                <a16:creationId xmlns:a16="http://schemas.microsoft.com/office/drawing/2014/main" id="{915C3ACA-6B7F-41A7-88B0-698E4C1E9CE4}"/>
              </a:ext>
            </a:extLst>
          </p:cNvPr>
          <p:cNvSpPr/>
          <p:nvPr/>
        </p:nvSpPr>
        <p:spPr>
          <a:xfrm rot="19800478">
            <a:off x="4849814" y="3249613"/>
            <a:ext cx="84137"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6" name="אליפסה 125">
            <a:extLst>
              <a:ext uri="{FF2B5EF4-FFF2-40B4-BE49-F238E27FC236}">
                <a16:creationId xmlns:a16="http://schemas.microsoft.com/office/drawing/2014/main" id="{38490A61-1757-4535-9D19-9A4AA6DF9DA7}"/>
              </a:ext>
            </a:extLst>
          </p:cNvPr>
          <p:cNvSpPr/>
          <p:nvPr/>
        </p:nvSpPr>
        <p:spPr>
          <a:xfrm rot="18408976">
            <a:off x="5041901" y="3719513"/>
            <a:ext cx="85725"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7" name="אליפסה 126">
            <a:extLst>
              <a:ext uri="{FF2B5EF4-FFF2-40B4-BE49-F238E27FC236}">
                <a16:creationId xmlns:a16="http://schemas.microsoft.com/office/drawing/2014/main" id="{33764F1D-F3BA-48BB-953D-ADFA6A478B2A}"/>
              </a:ext>
            </a:extLst>
          </p:cNvPr>
          <p:cNvSpPr/>
          <p:nvPr/>
        </p:nvSpPr>
        <p:spPr>
          <a:xfrm rot="18408976">
            <a:off x="4821238" y="3703638"/>
            <a:ext cx="85725"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8" name="לב 127">
            <a:extLst>
              <a:ext uri="{FF2B5EF4-FFF2-40B4-BE49-F238E27FC236}">
                <a16:creationId xmlns:a16="http://schemas.microsoft.com/office/drawing/2014/main" id="{0AD06850-C854-4FBE-AE16-ED430A358C9D}"/>
              </a:ext>
            </a:extLst>
          </p:cNvPr>
          <p:cNvSpPr/>
          <p:nvPr/>
        </p:nvSpPr>
        <p:spPr>
          <a:xfrm rot="8990945">
            <a:off x="4922838" y="3429000"/>
            <a:ext cx="82550" cy="133350"/>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9" name="לב 128">
            <a:extLst>
              <a:ext uri="{FF2B5EF4-FFF2-40B4-BE49-F238E27FC236}">
                <a16:creationId xmlns:a16="http://schemas.microsoft.com/office/drawing/2014/main" id="{81E384A9-F310-4F8C-800C-51B8D6C50366}"/>
              </a:ext>
            </a:extLst>
          </p:cNvPr>
          <p:cNvSpPr/>
          <p:nvPr/>
        </p:nvSpPr>
        <p:spPr>
          <a:xfrm rot="12971792">
            <a:off x="4883150" y="3435350"/>
            <a:ext cx="82550" cy="1349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31" name="מלבן מעוגל 130">
            <a:extLst>
              <a:ext uri="{FF2B5EF4-FFF2-40B4-BE49-F238E27FC236}">
                <a16:creationId xmlns:a16="http://schemas.microsoft.com/office/drawing/2014/main" id="{7DD775E2-EAEE-48DB-A22C-264B2983D4FC}"/>
              </a:ext>
            </a:extLst>
          </p:cNvPr>
          <p:cNvSpPr/>
          <p:nvPr/>
        </p:nvSpPr>
        <p:spPr>
          <a:xfrm rot="2527897">
            <a:off x="4976814" y="3246438"/>
            <a:ext cx="85725"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0741" name="קבוצה 40">
            <a:extLst>
              <a:ext uri="{FF2B5EF4-FFF2-40B4-BE49-F238E27FC236}">
                <a16:creationId xmlns:a16="http://schemas.microsoft.com/office/drawing/2014/main" id="{85D0B56A-2034-4875-B28D-30C10D4CC72D}"/>
              </a:ext>
            </a:extLst>
          </p:cNvPr>
          <p:cNvGrpSpPr>
            <a:grpSpLocks/>
          </p:cNvGrpSpPr>
          <p:nvPr/>
        </p:nvGrpSpPr>
        <p:grpSpPr bwMode="auto">
          <a:xfrm>
            <a:off x="2774951" y="4221164"/>
            <a:ext cx="944563" cy="1246187"/>
            <a:chOff x="1309724" y="5306372"/>
            <a:chExt cx="865590" cy="1141990"/>
          </a:xfrm>
        </p:grpSpPr>
        <p:sp>
          <p:nvSpPr>
            <p:cNvPr id="226" name="לב 225">
              <a:extLst>
                <a:ext uri="{FF2B5EF4-FFF2-40B4-BE49-F238E27FC236}">
                  <a16:creationId xmlns:a16="http://schemas.microsoft.com/office/drawing/2014/main" id="{B0C5EFA4-6DE2-4EDE-83F1-20134DB14FC1}"/>
                </a:ext>
              </a:extLst>
            </p:cNvPr>
            <p:cNvSpPr/>
            <p:nvPr/>
          </p:nvSpPr>
          <p:spPr>
            <a:xfrm rot="13299419">
              <a:off x="1309724" y="5830087"/>
              <a:ext cx="112018" cy="178936"/>
            </a:xfrm>
            <a:prstGeom prst="heart">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1" name="מלבן מעוגל 220">
              <a:extLst>
                <a:ext uri="{FF2B5EF4-FFF2-40B4-BE49-F238E27FC236}">
                  <a16:creationId xmlns:a16="http://schemas.microsoft.com/office/drawing/2014/main" id="{126056B8-C18A-4BD5-8B35-A5BE458D6F10}"/>
                </a:ext>
              </a:extLst>
            </p:cNvPr>
            <p:cNvSpPr/>
            <p:nvPr/>
          </p:nvSpPr>
          <p:spPr>
            <a:xfrm rot="20534918">
              <a:off x="1810166" y="5933375"/>
              <a:ext cx="114927" cy="461161"/>
            </a:xfrm>
            <a:prstGeom prst="roundRect">
              <a:avLst>
                <a:gd name="adj" fmla="val 31667"/>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2" name="מלבן מעוגל 221">
              <a:extLst>
                <a:ext uri="{FF2B5EF4-FFF2-40B4-BE49-F238E27FC236}">
                  <a16:creationId xmlns:a16="http://schemas.microsoft.com/office/drawing/2014/main" id="{13578AC5-637A-4F03-A5B3-D9661674472F}"/>
                </a:ext>
              </a:extLst>
            </p:cNvPr>
            <p:cNvSpPr/>
            <p:nvPr/>
          </p:nvSpPr>
          <p:spPr>
            <a:xfrm rot="1022182">
              <a:off x="1552671" y="5930466"/>
              <a:ext cx="117836" cy="458251"/>
            </a:xfrm>
            <a:prstGeom prst="roundRect">
              <a:avLst>
                <a:gd name="adj" fmla="val 31667"/>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4" name="אליפסה 223">
              <a:extLst>
                <a:ext uri="{FF2B5EF4-FFF2-40B4-BE49-F238E27FC236}">
                  <a16:creationId xmlns:a16="http://schemas.microsoft.com/office/drawing/2014/main" id="{BC6C0EC5-7C2B-4C87-A694-CC7E417AE996}"/>
                </a:ext>
              </a:extLst>
            </p:cNvPr>
            <p:cNvSpPr/>
            <p:nvPr/>
          </p:nvSpPr>
          <p:spPr>
            <a:xfrm rot="14974124">
              <a:off x="1907635" y="6265062"/>
              <a:ext cx="114927" cy="2022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5" name="אליפסה 224">
              <a:extLst>
                <a:ext uri="{FF2B5EF4-FFF2-40B4-BE49-F238E27FC236}">
                  <a16:creationId xmlns:a16="http://schemas.microsoft.com/office/drawing/2014/main" id="{5EA994C8-0EA4-46A5-AE63-0C056D75DAED}"/>
                </a:ext>
              </a:extLst>
            </p:cNvPr>
            <p:cNvSpPr/>
            <p:nvPr/>
          </p:nvSpPr>
          <p:spPr>
            <a:xfrm rot="16424921">
              <a:off x="1523576" y="6289793"/>
              <a:ext cx="114926" cy="202213"/>
            </a:xfrm>
            <a:prstGeom prst="ellipse">
              <a:avLst/>
            </a:prstGeom>
            <a:solidFill>
              <a:srgbClr val="8E0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3" name="מלבן מעוגל 222">
              <a:extLst>
                <a:ext uri="{FF2B5EF4-FFF2-40B4-BE49-F238E27FC236}">
                  <a16:creationId xmlns:a16="http://schemas.microsoft.com/office/drawing/2014/main" id="{FC7D0131-53D3-4833-96C5-DBAB4853F166}"/>
                </a:ext>
              </a:extLst>
            </p:cNvPr>
            <p:cNvSpPr/>
            <p:nvPr/>
          </p:nvSpPr>
          <p:spPr>
            <a:xfrm rot="2508952">
              <a:off x="1436290" y="5601689"/>
              <a:ext cx="113472" cy="378239"/>
            </a:xfrm>
            <a:prstGeom prst="roundRect">
              <a:avLst>
                <a:gd name="adj" fmla="val 31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8" name="צורה חופשית 227">
              <a:extLst>
                <a:ext uri="{FF2B5EF4-FFF2-40B4-BE49-F238E27FC236}">
                  <a16:creationId xmlns:a16="http://schemas.microsoft.com/office/drawing/2014/main" id="{48D41742-5BF9-4389-BF83-970DC6E763FD}"/>
                </a:ext>
              </a:extLst>
            </p:cNvPr>
            <p:cNvSpPr/>
            <p:nvPr/>
          </p:nvSpPr>
          <p:spPr>
            <a:xfrm>
              <a:off x="1507573" y="5306372"/>
              <a:ext cx="437887" cy="340415"/>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885838 w 1392616"/>
                <a:gd name="connsiteY61" fmla="*/ 913779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85838 w 1392616"/>
                <a:gd name="connsiteY60" fmla="*/ 913779 h 1008530"/>
                <a:gd name="connsiteX61" fmla="*/ 975757 w 1392616"/>
                <a:gd name="connsiteY61" fmla="*/ 524436 h 1008530"/>
                <a:gd name="connsiteX62" fmla="*/ 1016098 w 1392616"/>
                <a:gd name="connsiteY62" fmla="*/ 510988 h 1008530"/>
                <a:gd name="connsiteX63" fmla="*/ 1069886 w 1392616"/>
                <a:gd name="connsiteY63" fmla="*/ 497541 h 1008530"/>
                <a:gd name="connsiteX64" fmla="*/ 1110227 w 1392616"/>
                <a:gd name="connsiteY64" fmla="*/ 524436 h 1008530"/>
                <a:gd name="connsiteX65" fmla="*/ 1123674 w 1392616"/>
                <a:gd name="connsiteY65" fmla="*/ 564777 h 1008530"/>
                <a:gd name="connsiteX66" fmla="*/ 1137121 w 1392616"/>
                <a:gd name="connsiteY66" fmla="*/ 1008530 h 1008530"/>
                <a:gd name="connsiteX67" fmla="*/ 1164016 w 1392616"/>
                <a:gd name="connsiteY67"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885838 w 1392616"/>
                <a:gd name="connsiteY59" fmla="*/ 913779 h 1008530"/>
                <a:gd name="connsiteX60" fmla="*/ 975757 w 1392616"/>
                <a:gd name="connsiteY60" fmla="*/ 524436 h 1008530"/>
                <a:gd name="connsiteX61" fmla="*/ 1016098 w 1392616"/>
                <a:gd name="connsiteY61" fmla="*/ 510988 h 1008530"/>
                <a:gd name="connsiteX62" fmla="*/ 1069886 w 1392616"/>
                <a:gd name="connsiteY62" fmla="*/ 497541 h 1008530"/>
                <a:gd name="connsiteX63" fmla="*/ 1110227 w 1392616"/>
                <a:gd name="connsiteY63" fmla="*/ 524436 h 1008530"/>
                <a:gd name="connsiteX64" fmla="*/ 1123674 w 1392616"/>
                <a:gd name="connsiteY64" fmla="*/ 564777 h 1008530"/>
                <a:gd name="connsiteX65" fmla="*/ 1137121 w 1392616"/>
                <a:gd name="connsiteY65" fmla="*/ 1008530 h 1008530"/>
                <a:gd name="connsiteX66" fmla="*/ 1164016 w 1392616"/>
                <a:gd name="connsiteY66"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885838 w 1392616"/>
                <a:gd name="connsiteY58" fmla="*/ 913779 h 1008530"/>
                <a:gd name="connsiteX59" fmla="*/ 975757 w 1392616"/>
                <a:gd name="connsiteY59" fmla="*/ 524436 h 1008530"/>
                <a:gd name="connsiteX60" fmla="*/ 1016098 w 1392616"/>
                <a:gd name="connsiteY60" fmla="*/ 510988 h 1008530"/>
                <a:gd name="connsiteX61" fmla="*/ 1069886 w 1392616"/>
                <a:gd name="connsiteY61" fmla="*/ 497541 h 1008530"/>
                <a:gd name="connsiteX62" fmla="*/ 1110227 w 1392616"/>
                <a:gd name="connsiteY62" fmla="*/ 524436 h 1008530"/>
                <a:gd name="connsiteX63" fmla="*/ 1123674 w 1392616"/>
                <a:gd name="connsiteY63" fmla="*/ 564777 h 1008530"/>
                <a:gd name="connsiteX64" fmla="*/ 1137121 w 1392616"/>
                <a:gd name="connsiteY64" fmla="*/ 1008530 h 1008530"/>
                <a:gd name="connsiteX65" fmla="*/ 1164016 w 1392616"/>
                <a:gd name="connsiteY65"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885838 w 1392616"/>
                <a:gd name="connsiteY57" fmla="*/ 913779 h 1008530"/>
                <a:gd name="connsiteX58" fmla="*/ 975757 w 1392616"/>
                <a:gd name="connsiteY58" fmla="*/ 524436 h 1008530"/>
                <a:gd name="connsiteX59" fmla="*/ 1016098 w 1392616"/>
                <a:gd name="connsiteY59" fmla="*/ 510988 h 1008530"/>
                <a:gd name="connsiteX60" fmla="*/ 1069886 w 1392616"/>
                <a:gd name="connsiteY60" fmla="*/ 497541 h 1008530"/>
                <a:gd name="connsiteX61" fmla="*/ 1110227 w 1392616"/>
                <a:gd name="connsiteY61" fmla="*/ 524436 h 1008530"/>
                <a:gd name="connsiteX62" fmla="*/ 1123674 w 1392616"/>
                <a:gd name="connsiteY62" fmla="*/ 564777 h 1008530"/>
                <a:gd name="connsiteX63" fmla="*/ 1137121 w 1392616"/>
                <a:gd name="connsiteY63" fmla="*/ 1008530 h 1008530"/>
                <a:gd name="connsiteX64" fmla="*/ 1164016 w 1392616"/>
                <a:gd name="connsiteY64"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885838 w 1392616"/>
                <a:gd name="connsiteY56" fmla="*/ 913779 h 1008530"/>
                <a:gd name="connsiteX57" fmla="*/ 975757 w 1392616"/>
                <a:gd name="connsiteY57" fmla="*/ 524436 h 1008530"/>
                <a:gd name="connsiteX58" fmla="*/ 1016098 w 1392616"/>
                <a:gd name="connsiteY58" fmla="*/ 510988 h 1008530"/>
                <a:gd name="connsiteX59" fmla="*/ 1069886 w 1392616"/>
                <a:gd name="connsiteY59" fmla="*/ 497541 h 1008530"/>
                <a:gd name="connsiteX60" fmla="*/ 1110227 w 1392616"/>
                <a:gd name="connsiteY60" fmla="*/ 524436 h 1008530"/>
                <a:gd name="connsiteX61" fmla="*/ 1123674 w 1392616"/>
                <a:gd name="connsiteY61" fmla="*/ 564777 h 1008530"/>
                <a:gd name="connsiteX62" fmla="*/ 1137121 w 1392616"/>
                <a:gd name="connsiteY62" fmla="*/ 1008530 h 1008530"/>
                <a:gd name="connsiteX63" fmla="*/ 1164016 w 1392616"/>
                <a:gd name="connsiteY63"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885838 w 1392616"/>
                <a:gd name="connsiteY55" fmla="*/ 913779 h 1008530"/>
                <a:gd name="connsiteX56" fmla="*/ 975757 w 1392616"/>
                <a:gd name="connsiteY56" fmla="*/ 524436 h 1008530"/>
                <a:gd name="connsiteX57" fmla="*/ 1016098 w 1392616"/>
                <a:gd name="connsiteY57" fmla="*/ 510988 h 1008530"/>
                <a:gd name="connsiteX58" fmla="*/ 1069886 w 1392616"/>
                <a:gd name="connsiteY58" fmla="*/ 497541 h 1008530"/>
                <a:gd name="connsiteX59" fmla="*/ 1110227 w 1392616"/>
                <a:gd name="connsiteY59" fmla="*/ 524436 h 1008530"/>
                <a:gd name="connsiteX60" fmla="*/ 1123674 w 1392616"/>
                <a:gd name="connsiteY60" fmla="*/ 564777 h 1008530"/>
                <a:gd name="connsiteX61" fmla="*/ 1137121 w 1392616"/>
                <a:gd name="connsiteY61" fmla="*/ 1008530 h 1008530"/>
                <a:gd name="connsiteX62" fmla="*/ 1164016 w 1392616"/>
                <a:gd name="connsiteY62"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885838 w 1392616"/>
                <a:gd name="connsiteY54" fmla="*/ 913779 h 1008530"/>
                <a:gd name="connsiteX55" fmla="*/ 975757 w 1392616"/>
                <a:gd name="connsiteY55" fmla="*/ 524436 h 1008530"/>
                <a:gd name="connsiteX56" fmla="*/ 1016098 w 1392616"/>
                <a:gd name="connsiteY56" fmla="*/ 510988 h 1008530"/>
                <a:gd name="connsiteX57" fmla="*/ 1069886 w 1392616"/>
                <a:gd name="connsiteY57" fmla="*/ 497541 h 1008530"/>
                <a:gd name="connsiteX58" fmla="*/ 1110227 w 1392616"/>
                <a:gd name="connsiteY58" fmla="*/ 524436 h 1008530"/>
                <a:gd name="connsiteX59" fmla="*/ 1123674 w 1392616"/>
                <a:gd name="connsiteY59" fmla="*/ 564777 h 1008530"/>
                <a:gd name="connsiteX60" fmla="*/ 1137121 w 1392616"/>
                <a:gd name="connsiteY60" fmla="*/ 1008530 h 1008530"/>
                <a:gd name="connsiteX61" fmla="*/ 1164016 w 1392616"/>
                <a:gd name="connsiteY61"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37874 w 1392616"/>
                <a:gd name="connsiteY52" fmla="*/ 524436 h 1008530"/>
                <a:gd name="connsiteX53" fmla="*/ 885838 w 1392616"/>
                <a:gd name="connsiteY53" fmla="*/ 913779 h 1008530"/>
                <a:gd name="connsiteX54" fmla="*/ 975757 w 1392616"/>
                <a:gd name="connsiteY54" fmla="*/ 524436 h 1008530"/>
                <a:gd name="connsiteX55" fmla="*/ 1016098 w 1392616"/>
                <a:gd name="connsiteY55" fmla="*/ 510988 h 1008530"/>
                <a:gd name="connsiteX56" fmla="*/ 1069886 w 1392616"/>
                <a:gd name="connsiteY56" fmla="*/ 497541 h 1008530"/>
                <a:gd name="connsiteX57" fmla="*/ 1110227 w 1392616"/>
                <a:gd name="connsiteY57" fmla="*/ 524436 h 1008530"/>
                <a:gd name="connsiteX58" fmla="*/ 1123674 w 1392616"/>
                <a:gd name="connsiteY58" fmla="*/ 564777 h 1008530"/>
                <a:gd name="connsiteX59" fmla="*/ 1137121 w 1392616"/>
                <a:gd name="connsiteY59" fmla="*/ 1008530 h 1008530"/>
                <a:gd name="connsiteX60" fmla="*/ 1164016 w 1392616"/>
                <a:gd name="connsiteY60"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16098 w 1392616"/>
                <a:gd name="connsiteY54" fmla="*/ 510988 h 1008530"/>
                <a:gd name="connsiteX55" fmla="*/ 1069886 w 1392616"/>
                <a:gd name="connsiteY55" fmla="*/ 497541 h 1008530"/>
                <a:gd name="connsiteX56" fmla="*/ 1110227 w 1392616"/>
                <a:gd name="connsiteY56" fmla="*/ 524436 h 1008530"/>
                <a:gd name="connsiteX57" fmla="*/ 1123674 w 1392616"/>
                <a:gd name="connsiteY57" fmla="*/ 564777 h 1008530"/>
                <a:gd name="connsiteX58" fmla="*/ 1137121 w 1392616"/>
                <a:gd name="connsiteY58" fmla="*/ 1008530 h 1008530"/>
                <a:gd name="connsiteX59" fmla="*/ 1164016 w 1392616"/>
                <a:gd name="connsiteY59"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10227 w 1392616"/>
                <a:gd name="connsiteY55" fmla="*/ 524436 h 1008530"/>
                <a:gd name="connsiteX56" fmla="*/ 1123674 w 1392616"/>
                <a:gd name="connsiteY56" fmla="*/ 564777 h 1008530"/>
                <a:gd name="connsiteX57" fmla="*/ 1137121 w 1392616"/>
                <a:gd name="connsiteY57" fmla="*/ 1008530 h 1008530"/>
                <a:gd name="connsiteX58" fmla="*/ 1164016 w 1392616"/>
                <a:gd name="connsiteY5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23674 w 1392616"/>
                <a:gd name="connsiteY55" fmla="*/ 564777 h 1008530"/>
                <a:gd name="connsiteX56" fmla="*/ 1137121 w 1392616"/>
                <a:gd name="connsiteY56" fmla="*/ 1008530 h 1008530"/>
                <a:gd name="connsiteX57" fmla="*/ 1164016 w 1392616"/>
                <a:gd name="connsiteY57"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37121 w 1392616"/>
                <a:gd name="connsiteY55" fmla="*/ 1008530 h 1008530"/>
                <a:gd name="connsiteX56" fmla="*/ 1164016 w 1392616"/>
                <a:gd name="connsiteY56"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137121 w 1392616"/>
                <a:gd name="connsiteY54" fmla="*/ 1008530 h 1008530"/>
                <a:gd name="connsiteX55" fmla="*/ 1164016 w 1392616"/>
                <a:gd name="connsiteY55"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1137121 w 1392616"/>
                <a:gd name="connsiteY53" fmla="*/ 1008530 h 1008530"/>
                <a:gd name="connsiteX54" fmla="*/ 1164016 w 1392616"/>
                <a:gd name="connsiteY54" fmla="*/ 954741 h 1008530"/>
                <a:gd name="connsiteX0" fmla="*/ 1164016 w 1392616"/>
                <a:gd name="connsiteY0" fmla="*/ 954741 h 1077276"/>
                <a:gd name="connsiteX1" fmla="*/ 1164016 w 1392616"/>
                <a:gd name="connsiteY1" fmla="*/ 954741 h 1077276"/>
                <a:gd name="connsiteX2" fmla="*/ 1311933 w 1392616"/>
                <a:gd name="connsiteY2" fmla="*/ 874059 h 1077276"/>
                <a:gd name="connsiteX3" fmla="*/ 1338827 w 1392616"/>
                <a:gd name="connsiteY3" fmla="*/ 833718 h 1077276"/>
                <a:gd name="connsiteX4" fmla="*/ 1325380 w 1392616"/>
                <a:gd name="connsiteY4" fmla="*/ 739588 h 1077276"/>
                <a:gd name="connsiteX5" fmla="*/ 1298486 w 1392616"/>
                <a:gd name="connsiteY5" fmla="*/ 699247 h 1077276"/>
                <a:gd name="connsiteX6" fmla="*/ 1285039 w 1392616"/>
                <a:gd name="connsiteY6" fmla="*/ 658906 h 1077276"/>
                <a:gd name="connsiteX7" fmla="*/ 1392616 w 1392616"/>
                <a:gd name="connsiteY7" fmla="*/ 578224 h 1077276"/>
                <a:gd name="connsiteX8" fmla="*/ 1352274 w 1392616"/>
                <a:gd name="connsiteY8" fmla="*/ 510988 h 1077276"/>
                <a:gd name="connsiteX9" fmla="*/ 1285039 w 1392616"/>
                <a:gd name="connsiteY9" fmla="*/ 443753 h 1077276"/>
                <a:gd name="connsiteX10" fmla="*/ 1298486 w 1392616"/>
                <a:gd name="connsiteY10" fmla="*/ 389965 h 1077276"/>
                <a:gd name="connsiteX11" fmla="*/ 1311933 w 1392616"/>
                <a:gd name="connsiteY11" fmla="*/ 349624 h 1077276"/>
                <a:gd name="connsiteX12" fmla="*/ 1258145 w 1392616"/>
                <a:gd name="connsiteY12" fmla="*/ 282388 h 1077276"/>
                <a:gd name="connsiteX13" fmla="*/ 1217804 w 1392616"/>
                <a:gd name="connsiteY13" fmla="*/ 268941 h 1077276"/>
                <a:gd name="connsiteX14" fmla="*/ 1190910 w 1392616"/>
                <a:gd name="connsiteY14" fmla="*/ 228600 h 1077276"/>
                <a:gd name="connsiteX15" fmla="*/ 1002651 w 1392616"/>
                <a:gd name="connsiteY15" fmla="*/ 188259 h 1077276"/>
                <a:gd name="connsiteX16" fmla="*/ 1029545 w 1392616"/>
                <a:gd name="connsiteY16" fmla="*/ 147918 h 1077276"/>
                <a:gd name="connsiteX17" fmla="*/ 1137121 w 1392616"/>
                <a:gd name="connsiteY17" fmla="*/ 80683 h 1077276"/>
                <a:gd name="connsiteX18" fmla="*/ 1298486 w 1392616"/>
                <a:gd name="connsiteY18" fmla="*/ 53788 h 1077276"/>
                <a:gd name="connsiteX19" fmla="*/ 1204357 w 1392616"/>
                <a:gd name="connsiteY19" fmla="*/ 26894 h 1077276"/>
                <a:gd name="connsiteX20" fmla="*/ 1096780 w 1392616"/>
                <a:gd name="connsiteY20" fmla="*/ 0 h 1077276"/>
                <a:gd name="connsiteX21" fmla="*/ 841286 w 1392616"/>
                <a:gd name="connsiteY21" fmla="*/ 26894 h 1077276"/>
                <a:gd name="connsiteX22" fmla="*/ 800945 w 1392616"/>
                <a:gd name="connsiteY22" fmla="*/ 40341 h 1077276"/>
                <a:gd name="connsiteX23" fmla="*/ 774051 w 1392616"/>
                <a:gd name="connsiteY23" fmla="*/ 80683 h 1077276"/>
                <a:gd name="connsiteX24" fmla="*/ 693369 w 1392616"/>
                <a:gd name="connsiteY24" fmla="*/ 147918 h 1077276"/>
                <a:gd name="connsiteX25" fmla="*/ 679921 w 1392616"/>
                <a:gd name="connsiteY25" fmla="*/ 188259 h 1077276"/>
                <a:gd name="connsiteX26" fmla="*/ 639580 w 1392616"/>
                <a:gd name="connsiteY26" fmla="*/ 161365 h 1077276"/>
                <a:gd name="connsiteX27" fmla="*/ 572345 w 1392616"/>
                <a:gd name="connsiteY27" fmla="*/ 67236 h 1077276"/>
                <a:gd name="connsiteX28" fmla="*/ 505110 w 1392616"/>
                <a:gd name="connsiteY28" fmla="*/ 53788 h 1077276"/>
                <a:gd name="connsiteX29" fmla="*/ 464769 w 1392616"/>
                <a:gd name="connsiteY29" fmla="*/ 40341 h 1077276"/>
                <a:gd name="connsiteX30" fmla="*/ 370639 w 1392616"/>
                <a:gd name="connsiteY30" fmla="*/ 13447 h 1077276"/>
                <a:gd name="connsiteX31" fmla="*/ 7569 w 1392616"/>
                <a:gd name="connsiteY31" fmla="*/ 26894 h 1077276"/>
                <a:gd name="connsiteX32" fmla="*/ 21016 w 1392616"/>
                <a:gd name="connsiteY32" fmla="*/ 80683 h 1077276"/>
                <a:gd name="connsiteX33" fmla="*/ 74804 w 1392616"/>
                <a:gd name="connsiteY33" fmla="*/ 94130 h 1077276"/>
                <a:gd name="connsiteX34" fmla="*/ 115145 w 1392616"/>
                <a:gd name="connsiteY34" fmla="*/ 107577 h 1077276"/>
                <a:gd name="connsiteX35" fmla="*/ 209274 w 1392616"/>
                <a:gd name="connsiteY35" fmla="*/ 121024 h 1077276"/>
                <a:gd name="connsiteX36" fmla="*/ 289957 w 1392616"/>
                <a:gd name="connsiteY36" fmla="*/ 134471 h 1077276"/>
                <a:gd name="connsiteX37" fmla="*/ 384086 w 1392616"/>
                <a:gd name="connsiteY37" fmla="*/ 201706 h 1077276"/>
                <a:gd name="connsiteX38" fmla="*/ 424427 w 1392616"/>
                <a:gd name="connsiteY38" fmla="*/ 228600 h 1077276"/>
                <a:gd name="connsiteX39" fmla="*/ 464769 w 1392616"/>
                <a:gd name="connsiteY39" fmla="*/ 242047 h 1077276"/>
                <a:gd name="connsiteX40" fmla="*/ 437874 w 1392616"/>
                <a:gd name="connsiteY40" fmla="*/ 282388 h 1077276"/>
                <a:gd name="connsiteX41" fmla="*/ 397533 w 1392616"/>
                <a:gd name="connsiteY41" fmla="*/ 295836 h 1077276"/>
                <a:gd name="connsiteX42" fmla="*/ 343745 w 1392616"/>
                <a:gd name="connsiteY42" fmla="*/ 322730 h 1077276"/>
                <a:gd name="connsiteX43" fmla="*/ 316851 w 1392616"/>
                <a:gd name="connsiteY43" fmla="*/ 363071 h 1077276"/>
                <a:gd name="connsiteX44" fmla="*/ 316851 w 1392616"/>
                <a:gd name="connsiteY44" fmla="*/ 484094 h 1077276"/>
                <a:gd name="connsiteX45" fmla="*/ 263063 w 1392616"/>
                <a:gd name="connsiteY45" fmla="*/ 524436 h 1077276"/>
                <a:gd name="connsiteX46" fmla="*/ 276510 w 1392616"/>
                <a:gd name="connsiteY46" fmla="*/ 605118 h 1077276"/>
                <a:gd name="connsiteX47" fmla="*/ 222721 w 1392616"/>
                <a:gd name="connsiteY47" fmla="*/ 793377 h 1077276"/>
                <a:gd name="connsiteX48" fmla="*/ 195827 w 1392616"/>
                <a:gd name="connsiteY48" fmla="*/ 833718 h 1077276"/>
                <a:gd name="connsiteX49" fmla="*/ 209274 w 1392616"/>
                <a:gd name="connsiteY49" fmla="*/ 874059 h 1077276"/>
                <a:gd name="connsiteX50" fmla="*/ 357192 w 1392616"/>
                <a:gd name="connsiteY50" fmla="*/ 954741 h 1077276"/>
                <a:gd name="connsiteX51" fmla="*/ 593990 w 1392616"/>
                <a:gd name="connsiteY51" fmla="*/ 1077057 h 1077276"/>
                <a:gd name="connsiteX52" fmla="*/ 885838 w 1392616"/>
                <a:gd name="connsiteY52" fmla="*/ 913779 h 1077276"/>
                <a:gd name="connsiteX53" fmla="*/ 1137121 w 1392616"/>
                <a:gd name="connsiteY53" fmla="*/ 1008530 h 1077276"/>
                <a:gd name="connsiteX54" fmla="*/ 1164016 w 1392616"/>
                <a:gd name="connsiteY54" fmla="*/ 954741 h 1077276"/>
                <a:gd name="connsiteX0" fmla="*/ 1164016 w 1392616"/>
                <a:gd name="connsiteY0" fmla="*/ 954741 h 1081831"/>
                <a:gd name="connsiteX1" fmla="*/ 1164016 w 1392616"/>
                <a:gd name="connsiteY1" fmla="*/ 954741 h 1081831"/>
                <a:gd name="connsiteX2" fmla="*/ 1311933 w 1392616"/>
                <a:gd name="connsiteY2" fmla="*/ 874059 h 1081831"/>
                <a:gd name="connsiteX3" fmla="*/ 1338827 w 1392616"/>
                <a:gd name="connsiteY3" fmla="*/ 833718 h 1081831"/>
                <a:gd name="connsiteX4" fmla="*/ 1325380 w 1392616"/>
                <a:gd name="connsiteY4" fmla="*/ 739588 h 1081831"/>
                <a:gd name="connsiteX5" fmla="*/ 1298486 w 1392616"/>
                <a:gd name="connsiteY5" fmla="*/ 699247 h 1081831"/>
                <a:gd name="connsiteX6" fmla="*/ 1285039 w 1392616"/>
                <a:gd name="connsiteY6" fmla="*/ 658906 h 1081831"/>
                <a:gd name="connsiteX7" fmla="*/ 1392616 w 1392616"/>
                <a:gd name="connsiteY7" fmla="*/ 578224 h 1081831"/>
                <a:gd name="connsiteX8" fmla="*/ 1352274 w 1392616"/>
                <a:gd name="connsiteY8" fmla="*/ 510988 h 1081831"/>
                <a:gd name="connsiteX9" fmla="*/ 1285039 w 1392616"/>
                <a:gd name="connsiteY9" fmla="*/ 443753 h 1081831"/>
                <a:gd name="connsiteX10" fmla="*/ 1298486 w 1392616"/>
                <a:gd name="connsiteY10" fmla="*/ 389965 h 1081831"/>
                <a:gd name="connsiteX11" fmla="*/ 1311933 w 1392616"/>
                <a:gd name="connsiteY11" fmla="*/ 349624 h 1081831"/>
                <a:gd name="connsiteX12" fmla="*/ 1258145 w 1392616"/>
                <a:gd name="connsiteY12" fmla="*/ 282388 h 1081831"/>
                <a:gd name="connsiteX13" fmla="*/ 1217804 w 1392616"/>
                <a:gd name="connsiteY13" fmla="*/ 268941 h 1081831"/>
                <a:gd name="connsiteX14" fmla="*/ 1190910 w 1392616"/>
                <a:gd name="connsiteY14" fmla="*/ 228600 h 1081831"/>
                <a:gd name="connsiteX15" fmla="*/ 1002651 w 1392616"/>
                <a:gd name="connsiteY15" fmla="*/ 188259 h 1081831"/>
                <a:gd name="connsiteX16" fmla="*/ 1029545 w 1392616"/>
                <a:gd name="connsiteY16" fmla="*/ 147918 h 1081831"/>
                <a:gd name="connsiteX17" fmla="*/ 1137121 w 1392616"/>
                <a:gd name="connsiteY17" fmla="*/ 80683 h 1081831"/>
                <a:gd name="connsiteX18" fmla="*/ 1298486 w 1392616"/>
                <a:gd name="connsiteY18" fmla="*/ 53788 h 1081831"/>
                <a:gd name="connsiteX19" fmla="*/ 1204357 w 1392616"/>
                <a:gd name="connsiteY19" fmla="*/ 26894 h 1081831"/>
                <a:gd name="connsiteX20" fmla="*/ 1096780 w 1392616"/>
                <a:gd name="connsiteY20" fmla="*/ 0 h 1081831"/>
                <a:gd name="connsiteX21" fmla="*/ 841286 w 1392616"/>
                <a:gd name="connsiteY21" fmla="*/ 26894 h 1081831"/>
                <a:gd name="connsiteX22" fmla="*/ 800945 w 1392616"/>
                <a:gd name="connsiteY22" fmla="*/ 40341 h 1081831"/>
                <a:gd name="connsiteX23" fmla="*/ 774051 w 1392616"/>
                <a:gd name="connsiteY23" fmla="*/ 80683 h 1081831"/>
                <a:gd name="connsiteX24" fmla="*/ 693369 w 1392616"/>
                <a:gd name="connsiteY24" fmla="*/ 147918 h 1081831"/>
                <a:gd name="connsiteX25" fmla="*/ 679921 w 1392616"/>
                <a:gd name="connsiteY25" fmla="*/ 188259 h 1081831"/>
                <a:gd name="connsiteX26" fmla="*/ 639580 w 1392616"/>
                <a:gd name="connsiteY26" fmla="*/ 161365 h 1081831"/>
                <a:gd name="connsiteX27" fmla="*/ 572345 w 1392616"/>
                <a:gd name="connsiteY27" fmla="*/ 67236 h 1081831"/>
                <a:gd name="connsiteX28" fmla="*/ 505110 w 1392616"/>
                <a:gd name="connsiteY28" fmla="*/ 53788 h 1081831"/>
                <a:gd name="connsiteX29" fmla="*/ 464769 w 1392616"/>
                <a:gd name="connsiteY29" fmla="*/ 40341 h 1081831"/>
                <a:gd name="connsiteX30" fmla="*/ 370639 w 1392616"/>
                <a:gd name="connsiteY30" fmla="*/ 13447 h 1081831"/>
                <a:gd name="connsiteX31" fmla="*/ 7569 w 1392616"/>
                <a:gd name="connsiteY31" fmla="*/ 26894 h 1081831"/>
                <a:gd name="connsiteX32" fmla="*/ 21016 w 1392616"/>
                <a:gd name="connsiteY32" fmla="*/ 80683 h 1081831"/>
                <a:gd name="connsiteX33" fmla="*/ 74804 w 1392616"/>
                <a:gd name="connsiteY33" fmla="*/ 94130 h 1081831"/>
                <a:gd name="connsiteX34" fmla="*/ 115145 w 1392616"/>
                <a:gd name="connsiteY34" fmla="*/ 107577 h 1081831"/>
                <a:gd name="connsiteX35" fmla="*/ 209274 w 1392616"/>
                <a:gd name="connsiteY35" fmla="*/ 121024 h 1081831"/>
                <a:gd name="connsiteX36" fmla="*/ 289957 w 1392616"/>
                <a:gd name="connsiteY36" fmla="*/ 134471 h 1081831"/>
                <a:gd name="connsiteX37" fmla="*/ 384086 w 1392616"/>
                <a:gd name="connsiteY37" fmla="*/ 201706 h 1081831"/>
                <a:gd name="connsiteX38" fmla="*/ 424427 w 1392616"/>
                <a:gd name="connsiteY38" fmla="*/ 228600 h 1081831"/>
                <a:gd name="connsiteX39" fmla="*/ 464769 w 1392616"/>
                <a:gd name="connsiteY39" fmla="*/ 242047 h 1081831"/>
                <a:gd name="connsiteX40" fmla="*/ 437874 w 1392616"/>
                <a:gd name="connsiteY40" fmla="*/ 282388 h 1081831"/>
                <a:gd name="connsiteX41" fmla="*/ 397533 w 1392616"/>
                <a:gd name="connsiteY41" fmla="*/ 295836 h 1081831"/>
                <a:gd name="connsiteX42" fmla="*/ 343745 w 1392616"/>
                <a:gd name="connsiteY42" fmla="*/ 322730 h 1081831"/>
                <a:gd name="connsiteX43" fmla="*/ 316851 w 1392616"/>
                <a:gd name="connsiteY43" fmla="*/ 363071 h 1081831"/>
                <a:gd name="connsiteX44" fmla="*/ 316851 w 1392616"/>
                <a:gd name="connsiteY44" fmla="*/ 484094 h 1081831"/>
                <a:gd name="connsiteX45" fmla="*/ 263063 w 1392616"/>
                <a:gd name="connsiteY45" fmla="*/ 524436 h 1081831"/>
                <a:gd name="connsiteX46" fmla="*/ 276510 w 1392616"/>
                <a:gd name="connsiteY46" fmla="*/ 605118 h 1081831"/>
                <a:gd name="connsiteX47" fmla="*/ 222721 w 1392616"/>
                <a:gd name="connsiteY47" fmla="*/ 793377 h 1081831"/>
                <a:gd name="connsiteX48" fmla="*/ 195827 w 1392616"/>
                <a:gd name="connsiteY48" fmla="*/ 833718 h 1081831"/>
                <a:gd name="connsiteX49" fmla="*/ 209274 w 1392616"/>
                <a:gd name="connsiteY49" fmla="*/ 874059 h 1081831"/>
                <a:gd name="connsiteX50" fmla="*/ 357192 w 1392616"/>
                <a:gd name="connsiteY50" fmla="*/ 954741 h 1081831"/>
                <a:gd name="connsiteX51" fmla="*/ 593990 w 1392616"/>
                <a:gd name="connsiteY51" fmla="*/ 1077057 h 1081831"/>
                <a:gd name="connsiteX52" fmla="*/ 865846 w 1392616"/>
                <a:gd name="connsiteY52" fmla="*/ 1073704 h 1081831"/>
                <a:gd name="connsiteX53" fmla="*/ 1137121 w 1392616"/>
                <a:gd name="connsiteY53" fmla="*/ 1008530 h 1081831"/>
                <a:gd name="connsiteX54" fmla="*/ 1164016 w 1392616"/>
                <a:gd name="connsiteY54" fmla="*/ 954741 h 10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2616" h="1081831">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509214" y="1057230"/>
                    <a:pt x="593990" y="1077057"/>
                  </a:cubicBezTo>
                  <a:cubicBezTo>
                    <a:pt x="678766" y="1096884"/>
                    <a:pt x="740340" y="1046810"/>
                    <a:pt x="865846" y="1073704"/>
                  </a:cubicBezTo>
                  <a:cubicBezTo>
                    <a:pt x="991352" y="1100598"/>
                    <a:pt x="1090758" y="1001703"/>
                    <a:pt x="1137121" y="1008530"/>
                  </a:cubicBezTo>
                  <a:lnTo>
                    <a:pt x="1164016" y="95474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0804" name="קבוצה 35">
              <a:extLst>
                <a:ext uri="{FF2B5EF4-FFF2-40B4-BE49-F238E27FC236}">
                  <a16:creationId xmlns:a16="http://schemas.microsoft.com/office/drawing/2014/main" id="{75F28F4C-EFF7-4643-8692-188A3031A651}"/>
                </a:ext>
              </a:extLst>
            </p:cNvPr>
            <p:cNvGrpSpPr>
              <a:grpSpLocks/>
            </p:cNvGrpSpPr>
            <p:nvPr/>
          </p:nvGrpSpPr>
          <p:grpSpPr bwMode="auto">
            <a:xfrm rot="10800000">
              <a:off x="1935924" y="5382510"/>
              <a:ext cx="239390" cy="431343"/>
              <a:chOff x="2212516" y="5229382"/>
              <a:chExt cx="239390" cy="431343"/>
            </a:xfrm>
          </p:grpSpPr>
          <p:sp>
            <p:nvSpPr>
              <p:cNvPr id="227" name="לב 226">
                <a:extLst>
                  <a:ext uri="{FF2B5EF4-FFF2-40B4-BE49-F238E27FC236}">
                    <a16:creationId xmlns:a16="http://schemas.microsoft.com/office/drawing/2014/main" id="{7C9F8A3C-9C1A-42D0-B254-C2505929D94C}"/>
                  </a:ext>
                </a:extLst>
              </p:cNvPr>
              <p:cNvSpPr/>
              <p:nvPr/>
            </p:nvSpPr>
            <p:spPr>
              <a:xfrm rot="12971792">
                <a:off x="2212516" y="5482279"/>
                <a:ext cx="112018" cy="178936"/>
              </a:xfrm>
              <a:prstGeom prst="heart">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9" name="מלבן מעוגל 228">
                <a:extLst>
                  <a:ext uri="{FF2B5EF4-FFF2-40B4-BE49-F238E27FC236}">
                    <a16:creationId xmlns:a16="http://schemas.microsoft.com/office/drawing/2014/main" id="{6408CD60-0DB6-402F-9974-A21CD5BF06B4}"/>
                  </a:ext>
                </a:extLst>
              </p:cNvPr>
              <p:cNvSpPr/>
              <p:nvPr/>
            </p:nvSpPr>
            <p:spPr>
              <a:xfrm rot="2527897">
                <a:off x="2328898" y="5229150"/>
                <a:ext cx="113472" cy="379694"/>
              </a:xfrm>
              <a:prstGeom prst="roundRect">
                <a:avLst>
                  <a:gd name="adj" fmla="val 31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0805" name="קבוצה 38">
              <a:extLst>
                <a:ext uri="{FF2B5EF4-FFF2-40B4-BE49-F238E27FC236}">
                  <a16:creationId xmlns:a16="http://schemas.microsoft.com/office/drawing/2014/main" id="{BC52D81D-08FA-47F8-BD44-E0682E7811D4}"/>
                </a:ext>
              </a:extLst>
            </p:cNvPr>
            <p:cNvGrpSpPr>
              <a:grpSpLocks/>
            </p:cNvGrpSpPr>
            <p:nvPr/>
          </p:nvGrpSpPr>
          <p:grpSpPr bwMode="auto">
            <a:xfrm>
              <a:off x="1550978" y="5637166"/>
              <a:ext cx="402448" cy="308137"/>
              <a:chOff x="1550978" y="5637166"/>
              <a:chExt cx="402448" cy="308137"/>
            </a:xfrm>
          </p:grpSpPr>
          <p:sp>
            <p:nvSpPr>
              <p:cNvPr id="220" name="מלבן עם פינות חתוכות באותו צד 219">
                <a:extLst>
                  <a:ext uri="{FF2B5EF4-FFF2-40B4-BE49-F238E27FC236}">
                    <a16:creationId xmlns:a16="http://schemas.microsoft.com/office/drawing/2014/main" id="{B9322413-E17D-4623-864C-D72A6F60F732}"/>
                  </a:ext>
                </a:extLst>
              </p:cNvPr>
              <p:cNvSpPr/>
              <p:nvPr/>
            </p:nvSpPr>
            <p:spPr>
              <a:xfrm>
                <a:off x="1551216" y="5636603"/>
                <a:ext cx="401517" cy="308410"/>
              </a:xfrm>
              <a:prstGeom prst="snip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38" name="מלבן 37">
                <a:extLst>
                  <a:ext uri="{FF2B5EF4-FFF2-40B4-BE49-F238E27FC236}">
                    <a16:creationId xmlns:a16="http://schemas.microsoft.com/office/drawing/2014/main" id="{29C3BD03-8F0B-421B-B324-1E6FB8C3A3C3}"/>
                  </a:ext>
                </a:extLst>
              </p:cNvPr>
              <p:cNvSpPr/>
              <p:nvPr/>
            </p:nvSpPr>
            <p:spPr>
              <a:xfrm>
                <a:off x="1639958" y="5642422"/>
                <a:ext cx="46553" cy="295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30" name="מלבן 229">
                <a:extLst>
                  <a:ext uri="{FF2B5EF4-FFF2-40B4-BE49-F238E27FC236}">
                    <a16:creationId xmlns:a16="http://schemas.microsoft.com/office/drawing/2014/main" id="{D0830AC0-CAE3-4657-BD2A-B125B9B94AD6}"/>
                  </a:ext>
                </a:extLst>
              </p:cNvPr>
              <p:cNvSpPr/>
              <p:nvPr/>
            </p:nvSpPr>
            <p:spPr>
              <a:xfrm>
                <a:off x="1740337" y="5649697"/>
                <a:ext cx="46553" cy="2953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31" name="מלבן 230">
                <a:extLst>
                  <a:ext uri="{FF2B5EF4-FFF2-40B4-BE49-F238E27FC236}">
                    <a16:creationId xmlns:a16="http://schemas.microsoft.com/office/drawing/2014/main" id="{04656B40-0C22-479C-AB80-1CBED61FE3F7}"/>
                  </a:ext>
                </a:extLst>
              </p:cNvPr>
              <p:cNvSpPr/>
              <p:nvPr/>
            </p:nvSpPr>
            <p:spPr>
              <a:xfrm>
                <a:off x="1850899" y="5636603"/>
                <a:ext cx="46553" cy="295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sp>
          <p:nvSpPr>
            <p:cNvPr id="40" name="צורה חופשית 39">
              <a:extLst>
                <a:ext uri="{FF2B5EF4-FFF2-40B4-BE49-F238E27FC236}">
                  <a16:creationId xmlns:a16="http://schemas.microsoft.com/office/drawing/2014/main" id="{E7DAD2DA-6BC0-40A4-A8AC-0226977BF939}"/>
                </a:ext>
              </a:extLst>
            </p:cNvPr>
            <p:cNvSpPr/>
            <p:nvPr/>
          </p:nvSpPr>
          <p:spPr>
            <a:xfrm>
              <a:off x="1530849" y="5942104"/>
              <a:ext cx="424794" cy="210941"/>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grpSp>
        <p:nvGrpSpPr>
          <p:cNvPr id="42" name="קבוצה 41">
            <a:extLst>
              <a:ext uri="{FF2B5EF4-FFF2-40B4-BE49-F238E27FC236}">
                <a16:creationId xmlns:a16="http://schemas.microsoft.com/office/drawing/2014/main" id="{FD652D0A-1460-4EA5-94A4-FC9FD764A8A6}"/>
              </a:ext>
            </a:extLst>
          </p:cNvPr>
          <p:cNvGrpSpPr>
            <a:grpSpLocks/>
          </p:cNvGrpSpPr>
          <p:nvPr/>
        </p:nvGrpSpPr>
        <p:grpSpPr bwMode="auto">
          <a:xfrm>
            <a:off x="5926138" y="1487489"/>
            <a:ext cx="754062" cy="879475"/>
            <a:chOff x="5868497" y="840740"/>
            <a:chExt cx="1006152" cy="1172444"/>
          </a:xfrm>
        </p:grpSpPr>
        <p:grpSp>
          <p:nvGrpSpPr>
            <p:cNvPr id="30783" name="קבוצה 51">
              <a:extLst>
                <a:ext uri="{FF2B5EF4-FFF2-40B4-BE49-F238E27FC236}">
                  <a16:creationId xmlns:a16="http://schemas.microsoft.com/office/drawing/2014/main" id="{9A2136AB-E014-408F-BF60-B472663CDDED}"/>
                </a:ext>
              </a:extLst>
            </p:cNvPr>
            <p:cNvGrpSpPr>
              <a:grpSpLocks/>
            </p:cNvGrpSpPr>
            <p:nvPr/>
          </p:nvGrpSpPr>
          <p:grpSpPr bwMode="auto">
            <a:xfrm>
              <a:off x="5868497" y="840740"/>
              <a:ext cx="1006152" cy="1172444"/>
              <a:chOff x="5075634" y="1425388"/>
              <a:chExt cx="3200507" cy="3729472"/>
            </a:xfrm>
          </p:grpSpPr>
          <p:grpSp>
            <p:nvGrpSpPr>
              <p:cNvPr id="30785" name="קבוצה 22">
                <a:extLst>
                  <a:ext uri="{FF2B5EF4-FFF2-40B4-BE49-F238E27FC236}">
                    <a16:creationId xmlns:a16="http://schemas.microsoft.com/office/drawing/2014/main" id="{77F8AA94-8DBD-4509-BD45-7BA2A95A3034}"/>
                  </a:ext>
                </a:extLst>
              </p:cNvPr>
              <p:cNvGrpSpPr>
                <a:grpSpLocks/>
              </p:cNvGrpSpPr>
              <p:nvPr/>
            </p:nvGrpSpPr>
            <p:grpSpPr bwMode="auto">
              <a:xfrm>
                <a:off x="5075634" y="1651299"/>
                <a:ext cx="3200507" cy="3503561"/>
                <a:chOff x="5075634" y="1651299"/>
                <a:chExt cx="3200507" cy="3503561"/>
              </a:xfrm>
            </p:grpSpPr>
            <p:sp>
              <p:nvSpPr>
                <p:cNvPr id="9" name="פרצוף מחייך 8">
                  <a:extLst>
                    <a:ext uri="{FF2B5EF4-FFF2-40B4-BE49-F238E27FC236}">
                      <a16:creationId xmlns:a16="http://schemas.microsoft.com/office/drawing/2014/main" id="{9F835E5A-4824-43E9-BEF0-DEC6F5A34EE5}"/>
                    </a:ext>
                  </a:extLst>
                </p:cNvPr>
                <p:cNvSpPr/>
                <p:nvPr/>
              </p:nvSpPr>
              <p:spPr>
                <a:xfrm>
                  <a:off x="6349098" y="1654272"/>
                  <a:ext cx="902880" cy="1043442"/>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 name="מלבן עם פינות חתוכות באותו צד 9">
                  <a:extLst>
                    <a:ext uri="{FF2B5EF4-FFF2-40B4-BE49-F238E27FC236}">
                      <a16:creationId xmlns:a16="http://schemas.microsoft.com/office/drawing/2014/main" id="{EF3CF051-A45A-4D1E-916E-97F576A8B086}"/>
                    </a:ext>
                  </a:extLst>
                </p:cNvPr>
                <p:cNvSpPr/>
                <p:nvPr/>
              </p:nvSpPr>
              <p:spPr>
                <a:xfrm>
                  <a:off x="6173912" y="2697714"/>
                  <a:ext cx="1280204" cy="976128"/>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 name="מלבן מעוגל 10">
                  <a:extLst>
                    <a:ext uri="{FF2B5EF4-FFF2-40B4-BE49-F238E27FC236}">
                      <a16:creationId xmlns:a16="http://schemas.microsoft.com/office/drawing/2014/main" id="{6B85C8E8-A37B-4B2F-AFC7-3F5D7D902532}"/>
                    </a:ext>
                  </a:extLst>
                </p:cNvPr>
                <p:cNvSpPr/>
                <p:nvPr/>
              </p:nvSpPr>
              <p:spPr>
                <a:xfrm rot="20534918">
                  <a:off x="6908347" y="3653644"/>
                  <a:ext cx="417751" cy="1198278"/>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 name="מלבן מעוגל 11">
                  <a:extLst>
                    <a:ext uri="{FF2B5EF4-FFF2-40B4-BE49-F238E27FC236}">
                      <a16:creationId xmlns:a16="http://schemas.microsoft.com/office/drawing/2014/main" id="{2103B7D0-B338-4A66-A397-DB01DD6E43D2}"/>
                    </a:ext>
                  </a:extLst>
                </p:cNvPr>
                <p:cNvSpPr/>
                <p:nvPr/>
              </p:nvSpPr>
              <p:spPr>
                <a:xfrm rot="1022182">
                  <a:off x="6241291" y="3640180"/>
                  <a:ext cx="411015" cy="1205012"/>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3" name="מלבן מעוגל 12">
                  <a:extLst>
                    <a:ext uri="{FF2B5EF4-FFF2-40B4-BE49-F238E27FC236}">
                      <a16:creationId xmlns:a16="http://schemas.microsoft.com/office/drawing/2014/main" id="{C037928D-8424-4635-82E6-786818A8F422}"/>
                    </a:ext>
                  </a:extLst>
                </p:cNvPr>
                <p:cNvSpPr/>
                <p:nvPr/>
              </p:nvSpPr>
              <p:spPr>
                <a:xfrm rot="2872424">
                  <a:off x="5746218" y="2525514"/>
                  <a:ext cx="363523" cy="1206089"/>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4" name="מלבן מעוגל 13">
                  <a:extLst>
                    <a:ext uri="{FF2B5EF4-FFF2-40B4-BE49-F238E27FC236}">
                      <a16:creationId xmlns:a16="http://schemas.microsoft.com/office/drawing/2014/main" id="{D18A6368-42B5-43B3-B93B-ECC9E88E4E9B}"/>
                    </a:ext>
                  </a:extLst>
                </p:cNvPr>
                <p:cNvSpPr/>
                <p:nvPr/>
              </p:nvSpPr>
              <p:spPr>
                <a:xfrm rot="19559382">
                  <a:off x="7413688" y="2590004"/>
                  <a:ext cx="357112" cy="1205012"/>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5" name="אליפסה 14">
                  <a:extLst>
                    <a:ext uri="{FF2B5EF4-FFF2-40B4-BE49-F238E27FC236}">
                      <a16:creationId xmlns:a16="http://schemas.microsoft.com/office/drawing/2014/main" id="{F4A01ADE-E5AA-442E-9A52-42009B7F7768}"/>
                    </a:ext>
                  </a:extLst>
                </p:cNvPr>
                <p:cNvSpPr/>
                <p:nvPr/>
              </p:nvSpPr>
              <p:spPr>
                <a:xfrm rot="18408976">
                  <a:off x="7167915" y="4653051"/>
                  <a:ext cx="363523" cy="6401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6" name="אליפסה 15">
                  <a:extLst>
                    <a:ext uri="{FF2B5EF4-FFF2-40B4-BE49-F238E27FC236}">
                      <a16:creationId xmlns:a16="http://schemas.microsoft.com/office/drawing/2014/main" id="{0A9E1B56-5EA6-4070-9779-54E4C1DE5A9A}"/>
                    </a:ext>
                  </a:extLst>
                </p:cNvPr>
                <p:cNvSpPr/>
                <p:nvPr/>
              </p:nvSpPr>
              <p:spPr>
                <a:xfrm rot="18408976">
                  <a:off x="6231348" y="4578994"/>
                  <a:ext cx="363523" cy="640104"/>
                </a:xfrm>
                <a:prstGeom prst="ellipse">
                  <a:avLst/>
                </a:prstGeom>
                <a:solidFill>
                  <a:srgbClr val="00B05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19" name="קבוצה 18">
                  <a:extLst>
                    <a:ext uri="{FF2B5EF4-FFF2-40B4-BE49-F238E27FC236}">
                      <a16:creationId xmlns:a16="http://schemas.microsoft.com/office/drawing/2014/main" id="{06D736C2-CE80-46D4-967C-C686C30736B9}"/>
                    </a:ext>
                  </a:extLst>
                </p:cNvPr>
                <p:cNvGrpSpPr/>
                <p:nvPr/>
              </p:nvGrpSpPr>
              <p:grpSpPr>
                <a:xfrm rot="14753582">
                  <a:off x="5118118" y="3269106"/>
                  <a:ext cx="539282" cy="624249"/>
                  <a:chOff x="2731043" y="4561611"/>
                  <a:chExt cx="539282" cy="624249"/>
                </a:xfrm>
                <a:solidFill>
                  <a:schemeClr val="tx1">
                    <a:lumMod val="65000"/>
                    <a:lumOff val="35000"/>
                  </a:schemeClr>
                </a:solidFill>
              </p:grpSpPr>
              <p:sp>
                <p:nvSpPr>
                  <p:cNvPr id="17" name="לב 16">
                    <a:extLst>
                      <a:ext uri="{FF2B5EF4-FFF2-40B4-BE49-F238E27FC236}">
                        <a16:creationId xmlns:a16="http://schemas.microsoft.com/office/drawing/2014/main" id="{59E36C9E-C46F-4053-8C81-B128BD7FCA8A}"/>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8" name="לב 17">
                    <a:extLst>
                      <a:ext uri="{FF2B5EF4-FFF2-40B4-BE49-F238E27FC236}">
                        <a16:creationId xmlns:a16="http://schemas.microsoft.com/office/drawing/2014/main" id="{D1BC1BC5-444A-4976-A929-FD4004E49B92}"/>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20" name="קבוצה 19">
                  <a:extLst>
                    <a:ext uri="{FF2B5EF4-FFF2-40B4-BE49-F238E27FC236}">
                      <a16:creationId xmlns:a16="http://schemas.microsoft.com/office/drawing/2014/main" id="{DC875323-183F-45AC-A0B2-97F8F157A55F}"/>
                    </a:ext>
                  </a:extLst>
                </p:cNvPr>
                <p:cNvGrpSpPr/>
                <p:nvPr/>
              </p:nvGrpSpPr>
              <p:grpSpPr>
                <a:xfrm rot="9791015">
                  <a:off x="7736859" y="3464218"/>
                  <a:ext cx="539282" cy="624249"/>
                  <a:chOff x="2731043" y="4561611"/>
                  <a:chExt cx="539282" cy="624249"/>
                </a:xfrm>
                <a:solidFill>
                  <a:schemeClr val="tx1">
                    <a:lumMod val="65000"/>
                    <a:lumOff val="35000"/>
                  </a:schemeClr>
                </a:solidFill>
              </p:grpSpPr>
              <p:sp>
                <p:nvSpPr>
                  <p:cNvPr id="21" name="לב 20">
                    <a:extLst>
                      <a:ext uri="{FF2B5EF4-FFF2-40B4-BE49-F238E27FC236}">
                        <a16:creationId xmlns:a16="http://schemas.microsoft.com/office/drawing/2014/main" id="{CF9CA852-4196-46A5-850D-EF4FEF814C8B}"/>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 name="לב 21">
                    <a:extLst>
                      <a:ext uri="{FF2B5EF4-FFF2-40B4-BE49-F238E27FC236}">
                        <a16:creationId xmlns:a16="http://schemas.microsoft.com/office/drawing/2014/main" id="{4F7143C9-BCCC-434C-9AA1-5DB5F3E7AC44}"/>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sp>
            <p:nvSpPr>
              <p:cNvPr id="34" name="צורה חופשית 33">
                <a:extLst>
                  <a:ext uri="{FF2B5EF4-FFF2-40B4-BE49-F238E27FC236}">
                    <a16:creationId xmlns:a16="http://schemas.microsoft.com/office/drawing/2014/main" id="{0F348294-5F71-44C0-AC07-5F81C170CD26}"/>
                  </a:ext>
                </a:extLst>
              </p:cNvPr>
              <p:cNvSpPr/>
              <p:nvPr/>
            </p:nvSpPr>
            <p:spPr>
              <a:xfrm>
                <a:off x="6059369" y="1425388"/>
                <a:ext cx="1388010" cy="1009785"/>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232" name="צורה חופשית 231">
              <a:extLst>
                <a:ext uri="{FF2B5EF4-FFF2-40B4-BE49-F238E27FC236}">
                  <a16:creationId xmlns:a16="http://schemas.microsoft.com/office/drawing/2014/main" id="{DD4E7829-152A-4F84-9880-1A1A18BB8444}"/>
                </a:ext>
              </a:extLst>
            </p:cNvPr>
            <p:cNvSpPr/>
            <p:nvPr/>
          </p:nvSpPr>
          <p:spPr>
            <a:xfrm>
              <a:off x="6184111" y="1539127"/>
              <a:ext cx="423643" cy="209515"/>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sp>
        <p:nvSpPr>
          <p:cNvPr id="30743" name="TextBox 43">
            <a:extLst>
              <a:ext uri="{FF2B5EF4-FFF2-40B4-BE49-F238E27FC236}">
                <a16:creationId xmlns:a16="http://schemas.microsoft.com/office/drawing/2014/main" id="{88186A56-BDF7-4AD2-9F4B-665B32F24118}"/>
              </a:ext>
            </a:extLst>
          </p:cNvPr>
          <p:cNvSpPr txBox="1">
            <a:spLocks noChangeArrowheads="1"/>
          </p:cNvSpPr>
          <p:nvPr/>
        </p:nvSpPr>
        <p:spPr bwMode="auto">
          <a:xfrm>
            <a:off x="7135813" y="2957513"/>
            <a:ext cx="2811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solidFill>
                  <a:srgbClr val="000000"/>
                </a:solidFill>
                <a:latin typeface="Calibri" panose="020F0502020204030204" pitchFamily="34" charset="0"/>
              </a:rPr>
              <a:t>הצלחה הִצלחתי הַצלחתי</a:t>
            </a:r>
          </a:p>
          <a:p>
            <a:pPr algn="r" rtl="1" eaLnBrk="1" hangingPunct="1"/>
            <a:r>
              <a:rPr lang="he-IL" altLang="he-IL">
                <a:solidFill>
                  <a:srgbClr val="000000"/>
                </a:solidFill>
                <a:latin typeface="Calibri" panose="020F0502020204030204" pitchFamily="34" charset="0"/>
              </a:rPr>
              <a:t>מה יוצא דופן?</a:t>
            </a:r>
          </a:p>
        </p:txBody>
      </p:sp>
      <p:sp>
        <p:nvSpPr>
          <p:cNvPr id="233" name="TextBox 232">
            <a:extLst>
              <a:ext uri="{FF2B5EF4-FFF2-40B4-BE49-F238E27FC236}">
                <a16:creationId xmlns:a16="http://schemas.microsoft.com/office/drawing/2014/main" id="{95F338A2-16A2-48A5-9B46-AAD5FE8F1B01}"/>
              </a:ext>
            </a:extLst>
          </p:cNvPr>
          <p:cNvSpPr txBox="1">
            <a:spLocks noChangeArrowheads="1"/>
          </p:cNvSpPr>
          <p:nvPr/>
        </p:nvSpPr>
        <p:spPr bwMode="auto">
          <a:xfrm>
            <a:off x="9096376" y="3736976"/>
            <a:ext cx="1192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solidFill>
                  <a:srgbClr val="000000"/>
                </a:solidFill>
                <a:latin typeface="Calibri" panose="020F0502020204030204" pitchFamily="34" charset="0"/>
              </a:rPr>
              <a:t>הִצלחתי</a:t>
            </a:r>
          </a:p>
        </p:txBody>
      </p:sp>
      <p:sp>
        <p:nvSpPr>
          <p:cNvPr id="234" name="TextBox 233">
            <a:extLst>
              <a:ext uri="{FF2B5EF4-FFF2-40B4-BE49-F238E27FC236}">
                <a16:creationId xmlns:a16="http://schemas.microsoft.com/office/drawing/2014/main" id="{CC1F3E7C-0E6D-468A-9C72-7F0880EE6054}"/>
              </a:ext>
            </a:extLst>
          </p:cNvPr>
          <p:cNvSpPr txBox="1">
            <a:spLocks noChangeArrowheads="1"/>
          </p:cNvSpPr>
          <p:nvPr/>
        </p:nvSpPr>
        <p:spPr bwMode="auto">
          <a:xfrm>
            <a:off x="7170738" y="3786189"/>
            <a:ext cx="1565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solidFill>
                  <a:srgbClr val="000000"/>
                </a:solidFill>
                <a:latin typeface="Calibri" panose="020F0502020204030204" pitchFamily="34" charset="0"/>
              </a:rPr>
              <a:t>הַצלחתי</a:t>
            </a:r>
          </a:p>
        </p:txBody>
      </p:sp>
      <p:grpSp>
        <p:nvGrpSpPr>
          <p:cNvPr id="32" name="קבוצה 31">
            <a:extLst>
              <a:ext uri="{FF2B5EF4-FFF2-40B4-BE49-F238E27FC236}">
                <a16:creationId xmlns:a16="http://schemas.microsoft.com/office/drawing/2014/main" id="{403F1281-CBE7-4D95-9E32-C53D635FB9A1}"/>
              </a:ext>
            </a:extLst>
          </p:cNvPr>
          <p:cNvGrpSpPr>
            <a:grpSpLocks/>
          </p:cNvGrpSpPr>
          <p:nvPr/>
        </p:nvGrpSpPr>
        <p:grpSpPr bwMode="auto">
          <a:xfrm>
            <a:off x="3608388" y="5086350"/>
            <a:ext cx="298450" cy="298450"/>
            <a:chOff x="3916959" y="4702439"/>
            <a:chExt cx="1075765" cy="1075765"/>
          </a:xfrm>
        </p:grpSpPr>
        <p:sp>
          <p:nvSpPr>
            <p:cNvPr id="24" name="אליפסה 23">
              <a:extLst>
                <a:ext uri="{FF2B5EF4-FFF2-40B4-BE49-F238E27FC236}">
                  <a16:creationId xmlns:a16="http://schemas.microsoft.com/office/drawing/2014/main" id="{CD494A7A-0B89-4527-94EC-3FBE6236C6A5}"/>
                </a:ext>
              </a:extLst>
            </p:cNvPr>
            <p:cNvSpPr/>
            <p:nvPr/>
          </p:nvSpPr>
          <p:spPr>
            <a:xfrm>
              <a:off x="3916959" y="4702439"/>
              <a:ext cx="1075765" cy="1075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 name="מחומש משוכלל 24">
              <a:extLst>
                <a:ext uri="{FF2B5EF4-FFF2-40B4-BE49-F238E27FC236}">
                  <a16:creationId xmlns:a16="http://schemas.microsoft.com/office/drawing/2014/main" id="{481B78F7-939E-4E4A-B1A2-5DE85277084A}"/>
                </a:ext>
              </a:extLst>
            </p:cNvPr>
            <p:cNvSpPr/>
            <p:nvPr/>
          </p:nvSpPr>
          <p:spPr>
            <a:xfrm rot="19459594">
              <a:off x="4260288" y="5125878"/>
              <a:ext cx="263219" cy="246054"/>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 name="משושה 25">
              <a:extLst>
                <a:ext uri="{FF2B5EF4-FFF2-40B4-BE49-F238E27FC236}">
                  <a16:creationId xmlns:a16="http://schemas.microsoft.com/office/drawing/2014/main" id="{85A00095-5873-41BA-8254-D85DCA8F59F0}"/>
                </a:ext>
              </a:extLst>
            </p:cNvPr>
            <p:cNvSpPr/>
            <p:nvPr/>
          </p:nvSpPr>
          <p:spPr>
            <a:xfrm>
              <a:off x="4420509" y="4805438"/>
              <a:ext cx="308996" cy="268943"/>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7" name="משושה 26">
              <a:extLst>
                <a:ext uri="{FF2B5EF4-FFF2-40B4-BE49-F238E27FC236}">
                  <a16:creationId xmlns:a16="http://schemas.microsoft.com/office/drawing/2014/main" id="{31D27A67-DF38-4B6D-AA41-D3896B9975F3}"/>
                </a:ext>
              </a:extLst>
            </p:cNvPr>
            <p:cNvSpPr/>
            <p:nvPr/>
          </p:nvSpPr>
          <p:spPr>
            <a:xfrm>
              <a:off x="3968457" y="4954214"/>
              <a:ext cx="314720" cy="26321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8" name="משושה 27">
              <a:extLst>
                <a:ext uri="{FF2B5EF4-FFF2-40B4-BE49-F238E27FC236}">
                  <a16:creationId xmlns:a16="http://schemas.microsoft.com/office/drawing/2014/main" id="{6CE8744B-F5C7-481D-AED5-F6DF3035A9C4}"/>
                </a:ext>
              </a:extLst>
            </p:cNvPr>
            <p:cNvSpPr/>
            <p:nvPr/>
          </p:nvSpPr>
          <p:spPr>
            <a:xfrm>
              <a:off x="4145845" y="5446319"/>
              <a:ext cx="314717" cy="26321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9" name="משושה 28">
              <a:extLst>
                <a:ext uri="{FF2B5EF4-FFF2-40B4-BE49-F238E27FC236}">
                  <a16:creationId xmlns:a16="http://schemas.microsoft.com/office/drawing/2014/main" id="{223BD375-2994-49D8-B6D2-864992AFA850}"/>
                </a:ext>
              </a:extLst>
            </p:cNvPr>
            <p:cNvSpPr/>
            <p:nvPr/>
          </p:nvSpPr>
          <p:spPr>
            <a:xfrm>
              <a:off x="4632226" y="5148767"/>
              <a:ext cx="308996" cy="268943"/>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30" name="מחומש משוכלל 29">
              <a:extLst>
                <a:ext uri="{FF2B5EF4-FFF2-40B4-BE49-F238E27FC236}">
                  <a16:creationId xmlns:a16="http://schemas.microsoft.com/office/drawing/2014/main" id="{129B7B1F-DBF0-46D1-848E-38A2FC75DFF6}"/>
                </a:ext>
              </a:extLst>
            </p:cNvPr>
            <p:cNvSpPr/>
            <p:nvPr/>
          </p:nvSpPr>
          <p:spPr>
            <a:xfrm rot="17545320">
              <a:off x="4494895" y="5429154"/>
              <a:ext cx="257499" cy="246051"/>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31" name="מחומש משוכלל 30">
              <a:extLst>
                <a:ext uri="{FF2B5EF4-FFF2-40B4-BE49-F238E27FC236}">
                  <a16:creationId xmlns:a16="http://schemas.microsoft.com/office/drawing/2014/main" id="{83E3FD14-BD2F-4F05-9729-D5B5F34C8162}"/>
                </a:ext>
              </a:extLst>
            </p:cNvPr>
            <p:cNvSpPr/>
            <p:nvPr/>
          </p:nvSpPr>
          <p:spPr>
            <a:xfrm rot="198581">
              <a:off x="3962736" y="5257490"/>
              <a:ext cx="257495" cy="246051"/>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grpSp>
      <p:grpSp>
        <p:nvGrpSpPr>
          <p:cNvPr id="48" name="קבוצה 47">
            <a:extLst>
              <a:ext uri="{FF2B5EF4-FFF2-40B4-BE49-F238E27FC236}">
                <a16:creationId xmlns:a16="http://schemas.microsoft.com/office/drawing/2014/main" id="{42CA040B-9B99-4074-9EC9-D3FAD1738604}"/>
              </a:ext>
            </a:extLst>
          </p:cNvPr>
          <p:cNvGrpSpPr>
            <a:grpSpLocks/>
          </p:cNvGrpSpPr>
          <p:nvPr/>
        </p:nvGrpSpPr>
        <p:grpSpPr bwMode="auto">
          <a:xfrm>
            <a:off x="6548439" y="1506539"/>
            <a:ext cx="504825" cy="877887"/>
            <a:chOff x="7083319" y="2260248"/>
            <a:chExt cx="673515" cy="1172444"/>
          </a:xfrm>
        </p:grpSpPr>
        <p:sp>
          <p:nvSpPr>
            <p:cNvPr id="240" name="פרצוף מחייך 239">
              <a:extLst>
                <a:ext uri="{FF2B5EF4-FFF2-40B4-BE49-F238E27FC236}">
                  <a16:creationId xmlns:a16="http://schemas.microsoft.com/office/drawing/2014/main" id="{EFADE20C-1826-4DAB-AACD-2360CA26ECCE}"/>
                </a:ext>
              </a:extLst>
            </p:cNvPr>
            <p:cNvSpPr/>
            <p:nvPr/>
          </p:nvSpPr>
          <p:spPr>
            <a:xfrm>
              <a:off x="7240049" y="2330212"/>
              <a:ext cx="283808" cy="328624"/>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1" name="מלבן עם פינות חתוכות באותו צד 240">
              <a:extLst>
                <a:ext uri="{FF2B5EF4-FFF2-40B4-BE49-F238E27FC236}">
                  <a16:creationId xmlns:a16="http://schemas.microsoft.com/office/drawing/2014/main" id="{D9EA65B7-3A56-448F-A7AB-454012B1BBDF}"/>
                </a:ext>
              </a:extLst>
            </p:cNvPr>
            <p:cNvSpPr/>
            <p:nvPr/>
          </p:nvSpPr>
          <p:spPr>
            <a:xfrm>
              <a:off x="7187099" y="2658837"/>
              <a:ext cx="402415" cy="307422"/>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2" name="מלבן מעוגל 241">
              <a:extLst>
                <a:ext uri="{FF2B5EF4-FFF2-40B4-BE49-F238E27FC236}">
                  <a16:creationId xmlns:a16="http://schemas.microsoft.com/office/drawing/2014/main" id="{EAAA8E3A-5704-434E-9921-8B7F3F5F5D49}"/>
                </a:ext>
              </a:extLst>
            </p:cNvPr>
            <p:cNvSpPr/>
            <p:nvPr/>
          </p:nvSpPr>
          <p:spPr>
            <a:xfrm rot="20534918">
              <a:off x="7415840" y="2959899"/>
              <a:ext cx="131314" cy="379507"/>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3" name="מלבן מעוגל 242">
              <a:extLst>
                <a:ext uri="{FF2B5EF4-FFF2-40B4-BE49-F238E27FC236}">
                  <a16:creationId xmlns:a16="http://schemas.microsoft.com/office/drawing/2014/main" id="{E794086F-AFC5-4FC5-8CBF-56734B99BFC9}"/>
                </a:ext>
              </a:extLst>
            </p:cNvPr>
            <p:cNvSpPr/>
            <p:nvPr/>
          </p:nvSpPr>
          <p:spPr>
            <a:xfrm rot="1022182">
              <a:off x="7206161" y="2957778"/>
              <a:ext cx="129196" cy="377387"/>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6" name="אליפסה 245">
              <a:extLst>
                <a:ext uri="{FF2B5EF4-FFF2-40B4-BE49-F238E27FC236}">
                  <a16:creationId xmlns:a16="http://schemas.microsoft.com/office/drawing/2014/main" id="{146EE0A4-EA1D-4C5C-B6A6-829F74D96692}"/>
                </a:ext>
              </a:extLst>
            </p:cNvPr>
            <p:cNvSpPr/>
            <p:nvPr/>
          </p:nvSpPr>
          <p:spPr>
            <a:xfrm rot="18408976">
              <a:off x="7497323" y="3274844"/>
              <a:ext cx="114488" cy="2012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7" name="אליפסה 246">
              <a:extLst>
                <a:ext uri="{FF2B5EF4-FFF2-40B4-BE49-F238E27FC236}">
                  <a16:creationId xmlns:a16="http://schemas.microsoft.com/office/drawing/2014/main" id="{A556A9D9-084E-4E23-8D66-FEF82765E821}"/>
                </a:ext>
              </a:extLst>
            </p:cNvPr>
            <p:cNvSpPr/>
            <p:nvPr/>
          </p:nvSpPr>
          <p:spPr>
            <a:xfrm rot="18408976">
              <a:off x="7202925" y="3251524"/>
              <a:ext cx="114488" cy="201207"/>
            </a:xfrm>
            <a:prstGeom prst="ellipse">
              <a:avLst/>
            </a:prstGeom>
            <a:solidFill>
              <a:srgbClr val="00B05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39" name="צורה חופשית 238">
              <a:extLst>
                <a:ext uri="{FF2B5EF4-FFF2-40B4-BE49-F238E27FC236}">
                  <a16:creationId xmlns:a16="http://schemas.microsoft.com/office/drawing/2014/main" id="{0B29E6CF-D935-4AF1-9111-8D42331A0C77}"/>
                </a:ext>
              </a:extLst>
            </p:cNvPr>
            <p:cNvSpPr/>
            <p:nvPr/>
          </p:nvSpPr>
          <p:spPr>
            <a:xfrm>
              <a:off x="7148975" y="2260248"/>
              <a:ext cx="438421" cy="318023"/>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37" name="צורה חופשית 236">
              <a:extLst>
                <a:ext uri="{FF2B5EF4-FFF2-40B4-BE49-F238E27FC236}">
                  <a16:creationId xmlns:a16="http://schemas.microsoft.com/office/drawing/2014/main" id="{D67D871A-2FC5-4E11-BE13-C7CAAE895283}"/>
                </a:ext>
              </a:extLst>
            </p:cNvPr>
            <p:cNvSpPr/>
            <p:nvPr/>
          </p:nvSpPr>
          <p:spPr>
            <a:xfrm>
              <a:off x="7155330" y="2957778"/>
              <a:ext cx="423594" cy="212015"/>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45" name="מלבן מעוגל 244">
              <a:extLst>
                <a:ext uri="{FF2B5EF4-FFF2-40B4-BE49-F238E27FC236}">
                  <a16:creationId xmlns:a16="http://schemas.microsoft.com/office/drawing/2014/main" id="{2D3F43E8-E1D6-4A5D-8A2C-60549C1C6D94}"/>
                </a:ext>
              </a:extLst>
            </p:cNvPr>
            <p:cNvSpPr/>
            <p:nvPr/>
          </p:nvSpPr>
          <p:spPr>
            <a:xfrm rot="2070361">
              <a:off x="7572570" y="2752124"/>
              <a:ext cx="133433" cy="250178"/>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4" name="מלבן מעוגל 253">
              <a:extLst>
                <a:ext uri="{FF2B5EF4-FFF2-40B4-BE49-F238E27FC236}">
                  <a16:creationId xmlns:a16="http://schemas.microsoft.com/office/drawing/2014/main" id="{2C17E731-C154-4E87-98D1-1627624A5543}"/>
                </a:ext>
              </a:extLst>
            </p:cNvPr>
            <p:cNvSpPr/>
            <p:nvPr/>
          </p:nvSpPr>
          <p:spPr>
            <a:xfrm rot="7558772">
              <a:off x="7549203" y="2612338"/>
              <a:ext cx="133570" cy="281691"/>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0761" name="קבוצה 254">
              <a:extLst>
                <a:ext uri="{FF2B5EF4-FFF2-40B4-BE49-F238E27FC236}">
                  <a16:creationId xmlns:a16="http://schemas.microsoft.com/office/drawing/2014/main" id="{881741C1-EE89-46E9-9E8D-2E0ACF341671}"/>
                </a:ext>
              </a:extLst>
            </p:cNvPr>
            <p:cNvGrpSpPr>
              <a:grpSpLocks/>
            </p:cNvGrpSpPr>
            <p:nvPr/>
          </p:nvGrpSpPr>
          <p:grpSpPr bwMode="auto">
            <a:xfrm rot="20693834" flipH="1">
              <a:off x="7083319" y="2667555"/>
              <a:ext cx="281393" cy="430149"/>
              <a:chOff x="7369406" y="4052111"/>
              <a:chExt cx="281393" cy="430149"/>
            </a:xfrm>
          </p:grpSpPr>
          <p:sp>
            <p:nvSpPr>
              <p:cNvPr id="256" name="מלבן מעוגל 255">
                <a:extLst>
                  <a:ext uri="{FF2B5EF4-FFF2-40B4-BE49-F238E27FC236}">
                    <a16:creationId xmlns:a16="http://schemas.microsoft.com/office/drawing/2014/main" id="{4F13F933-079E-4143-A68D-B3E94816BD48}"/>
                  </a:ext>
                </a:extLst>
              </p:cNvPr>
              <p:cNvSpPr/>
              <p:nvPr/>
            </p:nvSpPr>
            <p:spPr>
              <a:xfrm rot="1164195">
                <a:off x="7503518" y="4096122"/>
                <a:ext cx="133431" cy="252299"/>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257" name="קבוצה 256">
                <a:extLst>
                  <a:ext uri="{FF2B5EF4-FFF2-40B4-BE49-F238E27FC236}">
                    <a16:creationId xmlns:a16="http://schemas.microsoft.com/office/drawing/2014/main" id="{566889BC-ADD8-4354-9C5D-C5898D58FF91}"/>
                  </a:ext>
                </a:extLst>
              </p:cNvPr>
              <p:cNvGrpSpPr/>
              <p:nvPr/>
            </p:nvGrpSpPr>
            <p:grpSpPr>
              <a:xfrm rot="12995828">
                <a:off x="7421413" y="4286013"/>
                <a:ext cx="169536" cy="196247"/>
                <a:chOff x="2731043" y="4561611"/>
                <a:chExt cx="539282" cy="624249"/>
              </a:xfrm>
              <a:solidFill>
                <a:schemeClr val="tx1">
                  <a:lumMod val="65000"/>
                  <a:lumOff val="35000"/>
                </a:schemeClr>
              </a:solidFill>
            </p:grpSpPr>
            <p:sp>
              <p:nvSpPr>
                <p:cNvPr id="259" name="לב 258">
                  <a:extLst>
                    <a:ext uri="{FF2B5EF4-FFF2-40B4-BE49-F238E27FC236}">
                      <a16:creationId xmlns:a16="http://schemas.microsoft.com/office/drawing/2014/main" id="{00B26E5A-6B00-4182-84B3-204CE64CF029}"/>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60" name="לב 259">
                  <a:extLst>
                    <a:ext uri="{FF2B5EF4-FFF2-40B4-BE49-F238E27FC236}">
                      <a16:creationId xmlns:a16="http://schemas.microsoft.com/office/drawing/2014/main" id="{C2016237-35C1-4113-B2C1-6F0F407F8EF5}"/>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258" name="מלבן מעוגל 257">
                <a:extLst>
                  <a:ext uri="{FF2B5EF4-FFF2-40B4-BE49-F238E27FC236}">
                    <a16:creationId xmlns:a16="http://schemas.microsoft.com/office/drawing/2014/main" id="{4365EDE3-E4F7-4D96-B522-8A242CCE58A8}"/>
                  </a:ext>
                </a:extLst>
              </p:cNvPr>
              <p:cNvSpPr/>
              <p:nvPr/>
            </p:nvSpPr>
            <p:spPr>
              <a:xfrm rot="6652606">
                <a:off x="7445250" y="3961076"/>
                <a:ext cx="133569" cy="285925"/>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0762" name="קבוצה 260">
              <a:extLst>
                <a:ext uri="{FF2B5EF4-FFF2-40B4-BE49-F238E27FC236}">
                  <a16:creationId xmlns:a16="http://schemas.microsoft.com/office/drawing/2014/main" id="{1B5D8484-1A8C-470B-8B28-3B87495C6090}"/>
                </a:ext>
              </a:extLst>
            </p:cNvPr>
            <p:cNvGrpSpPr>
              <a:grpSpLocks/>
            </p:cNvGrpSpPr>
            <p:nvPr/>
          </p:nvGrpSpPr>
          <p:grpSpPr bwMode="auto">
            <a:xfrm>
              <a:off x="7213514" y="2685328"/>
              <a:ext cx="388105" cy="388105"/>
              <a:chOff x="3916959" y="4702439"/>
              <a:chExt cx="1075765" cy="1075765"/>
            </a:xfrm>
          </p:grpSpPr>
          <p:sp>
            <p:nvSpPr>
              <p:cNvPr id="262" name="אליפסה 261">
                <a:extLst>
                  <a:ext uri="{FF2B5EF4-FFF2-40B4-BE49-F238E27FC236}">
                    <a16:creationId xmlns:a16="http://schemas.microsoft.com/office/drawing/2014/main" id="{2B3F5951-4042-4737-BBE2-F57193136E9C}"/>
                  </a:ext>
                </a:extLst>
              </p:cNvPr>
              <p:cNvSpPr/>
              <p:nvPr/>
            </p:nvSpPr>
            <p:spPr>
              <a:xfrm>
                <a:off x="3914189" y="4699529"/>
                <a:ext cx="1080206" cy="10813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63" name="מחומש משוכלל 262">
                <a:extLst>
                  <a:ext uri="{FF2B5EF4-FFF2-40B4-BE49-F238E27FC236}">
                    <a16:creationId xmlns:a16="http://schemas.microsoft.com/office/drawing/2014/main" id="{69A4FBA1-6F0A-4667-B9DE-8B823B565A66}"/>
                  </a:ext>
                </a:extLst>
              </p:cNvPr>
              <p:cNvSpPr/>
              <p:nvPr/>
            </p:nvSpPr>
            <p:spPr>
              <a:xfrm rot="19459594">
                <a:off x="4260562" y="5128529"/>
                <a:ext cx="258310" cy="246823"/>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4" name="משושה 263">
                <a:extLst>
                  <a:ext uri="{FF2B5EF4-FFF2-40B4-BE49-F238E27FC236}">
                    <a16:creationId xmlns:a16="http://schemas.microsoft.com/office/drawing/2014/main" id="{B1F71547-2292-4965-9AFE-C2B5AAD0DDC6}"/>
                  </a:ext>
                </a:extLst>
              </p:cNvPr>
              <p:cNvSpPr/>
              <p:nvPr/>
            </p:nvSpPr>
            <p:spPr>
              <a:xfrm>
                <a:off x="4419068" y="4799432"/>
                <a:ext cx="311148"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5" name="משושה 264">
                <a:extLst>
                  <a:ext uri="{FF2B5EF4-FFF2-40B4-BE49-F238E27FC236}">
                    <a16:creationId xmlns:a16="http://schemas.microsoft.com/office/drawing/2014/main" id="{CA19E9A4-5662-4E9B-B7F6-F79F67913B40}"/>
                  </a:ext>
                </a:extLst>
              </p:cNvPr>
              <p:cNvSpPr/>
              <p:nvPr/>
            </p:nvSpPr>
            <p:spPr>
              <a:xfrm>
                <a:off x="3967027" y="4952227"/>
                <a:ext cx="311145" cy="264455"/>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6" name="משושה 265">
                <a:extLst>
                  <a:ext uri="{FF2B5EF4-FFF2-40B4-BE49-F238E27FC236}">
                    <a16:creationId xmlns:a16="http://schemas.microsoft.com/office/drawing/2014/main" id="{084E9B24-71D6-4469-AE83-88AF531A6B9E}"/>
                  </a:ext>
                </a:extLst>
              </p:cNvPr>
              <p:cNvSpPr/>
              <p:nvPr/>
            </p:nvSpPr>
            <p:spPr>
              <a:xfrm>
                <a:off x="4143148" y="5445872"/>
                <a:ext cx="311145"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7" name="משושה 266">
                <a:extLst>
                  <a:ext uri="{FF2B5EF4-FFF2-40B4-BE49-F238E27FC236}">
                    <a16:creationId xmlns:a16="http://schemas.microsoft.com/office/drawing/2014/main" id="{7EBE5831-DDCB-4038-800C-E90362357DCD}"/>
                  </a:ext>
                </a:extLst>
              </p:cNvPr>
              <p:cNvSpPr/>
              <p:nvPr/>
            </p:nvSpPr>
            <p:spPr>
              <a:xfrm>
                <a:off x="4630413" y="5146161"/>
                <a:ext cx="311148"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8" name="מחומש משוכלל 267">
                <a:extLst>
                  <a:ext uri="{FF2B5EF4-FFF2-40B4-BE49-F238E27FC236}">
                    <a16:creationId xmlns:a16="http://schemas.microsoft.com/office/drawing/2014/main" id="{3494A0A7-5552-4BA6-80F1-BCBF4BA214CF}"/>
                  </a:ext>
                </a:extLst>
              </p:cNvPr>
              <p:cNvSpPr/>
              <p:nvPr/>
            </p:nvSpPr>
            <p:spPr>
              <a:xfrm rot="17545320">
                <a:off x="4495256" y="5428367"/>
                <a:ext cx="258576" cy="246569"/>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9" name="מחומש משוכלל 268">
                <a:extLst>
                  <a:ext uri="{FF2B5EF4-FFF2-40B4-BE49-F238E27FC236}">
                    <a16:creationId xmlns:a16="http://schemas.microsoft.com/office/drawing/2014/main" id="{B9702A0B-3EBC-49B8-8EF8-AD335ECF6E43}"/>
                  </a:ext>
                </a:extLst>
              </p:cNvPr>
              <p:cNvSpPr/>
              <p:nvPr/>
            </p:nvSpPr>
            <p:spPr>
              <a:xfrm rot="198581">
                <a:off x="3961155" y="5257817"/>
                <a:ext cx="258310" cy="246823"/>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grpSp>
        <p:grpSp>
          <p:nvGrpSpPr>
            <p:cNvPr id="249" name="קבוצה 248">
              <a:extLst>
                <a:ext uri="{FF2B5EF4-FFF2-40B4-BE49-F238E27FC236}">
                  <a16:creationId xmlns:a16="http://schemas.microsoft.com/office/drawing/2014/main" id="{C2FDB1A0-D71D-4653-A0B9-8EEEE0DE844E}"/>
                </a:ext>
              </a:extLst>
            </p:cNvPr>
            <p:cNvGrpSpPr/>
            <p:nvPr/>
          </p:nvGrpSpPr>
          <p:grpSpPr>
            <a:xfrm rot="13901994">
              <a:off x="7458491" y="2909897"/>
              <a:ext cx="169536" cy="196247"/>
              <a:chOff x="2731043" y="4561611"/>
              <a:chExt cx="539282" cy="624249"/>
            </a:xfrm>
            <a:solidFill>
              <a:schemeClr val="tx1">
                <a:lumMod val="65000"/>
                <a:lumOff val="35000"/>
              </a:schemeClr>
            </a:solidFill>
          </p:grpSpPr>
          <p:sp>
            <p:nvSpPr>
              <p:cNvPr id="250" name="לב 249">
                <a:extLst>
                  <a:ext uri="{FF2B5EF4-FFF2-40B4-BE49-F238E27FC236}">
                    <a16:creationId xmlns:a16="http://schemas.microsoft.com/office/drawing/2014/main" id="{C10B8534-3DDF-443F-A384-B9260319DEED}"/>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1" name="לב 250">
                <a:extLst>
                  <a:ext uri="{FF2B5EF4-FFF2-40B4-BE49-F238E27FC236}">
                    <a16:creationId xmlns:a16="http://schemas.microsoft.com/office/drawing/2014/main" id="{CACE143A-5919-4809-BB9D-61CF5D4E6125}"/>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sp>
        <p:nvSpPr>
          <p:cNvPr id="3" name="אליפסה 2">
            <a:hlinkClick r:id="rId2" action="ppaction://hlinksldjump"/>
            <a:extLst>
              <a:ext uri="{FF2B5EF4-FFF2-40B4-BE49-F238E27FC236}">
                <a16:creationId xmlns:a16="http://schemas.microsoft.com/office/drawing/2014/main" id="{52E815E7-D87A-4B57-B6B0-F76966800CEB}"/>
              </a:ext>
            </a:extLst>
          </p:cNvPr>
          <p:cNvSpPr/>
          <p:nvPr/>
        </p:nvSpPr>
        <p:spPr>
          <a:xfrm>
            <a:off x="4991101" y="4829176"/>
            <a:ext cx="1266825" cy="12668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he-IL" sz="2800" b="1" dirty="0">
                <a:solidFill>
                  <a:prstClr val="white"/>
                </a:solidFill>
              </a:rPr>
              <a:t>נסה שוב</a:t>
            </a:r>
          </a:p>
        </p:txBody>
      </p:sp>
      <p:sp>
        <p:nvSpPr>
          <p:cNvPr id="30749" name="TextBox 1">
            <a:extLst>
              <a:ext uri="{FF2B5EF4-FFF2-40B4-BE49-F238E27FC236}">
                <a16:creationId xmlns:a16="http://schemas.microsoft.com/office/drawing/2014/main" id="{CDA0C53D-E494-4B43-9FA8-B657EE40618B}"/>
              </a:ext>
            </a:extLst>
          </p:cNvPr>
          <p:cNvSpPr txBox="1">
            <a:spLocks noChangeArrowheads="1"/>
          </p:cNvSpPr>
          <p:nvPr/>
        </p:nvSpPr>
        <p:spPr bwMode="auto">
          <a:xfrm>
            <a:off x="4154489" y="36513"/>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b="1"/>
              <a:t>הִצלחתי</a:t>
            </a:r>
            <a:r>
              <a:rPr lang="he-IL" altLang="he-IL"/>
              <a:t> למנוע את השער!</a:t>
            </a:r>
          </a:p>
          <a:p>
            <a:pPr algn="ctr"/>
            <a:r>
              <a:rPr lang="he-IL" altLang="he-IL" b="1"/>
              <a:t>הַצלחתי</a:t>
            </a:r>
            <a:r>
              <a:rPr lang="he-IL" altLang="he-IL"/>
              <a:t> תרמה לקבוצה.</a:t>
            </a:r>
          </a:p>
          <a:p>
            <a:pPr algn="ctr"/>
            <a:r>
              <a:rPr lang="he-IL" altLang="he-IL"/>
              <a:t>ה</a:t>
            </a:r>
            <a:r>
              <a:rPr lang="he-IL" altLang="he-IL" b="1"/>
              <a:t>הצלחה</a:t>
            </a:r>
            <a:r>
              <a:rPr lang="he-IL" altLang="he-IL"/>
              <a:t> הוסיפה אוהדים לקבוצה.</a:t>
            </a:r>
            <a:endParaRPr lang="en-GB" altLang="he-IL"/>
          </a:p>
        </p:txBody>
      </p:sp>
      <p:sp>
        <p:nvSpPr>
          <p:cNvPr id="30750" name="AutoShape 103">
            <a:hlinkClick r:id="" action="ppaction://hlinkshowjump?jump=nextslide" highlightClick="1"/>
            <a:extLst>
              <a:ext uri="{FF2B5EF4-FFF2-40B4-BE49-F238E27FC236}">
                <a16:creationId xmlns:a16="http://schemas.microsoft.com/office/drawing/2014/main" id="{F80A11C9-CF10-45ED-B252-3837A0892AFE}"/>
              </a:ext>
            </a:extLst>
          </p:cNvPr>
          <p:cNvSpPr>
            <a:spLocks noChangeArrowheads="1"/>
          </p:cNvSpPr>
          <p:nvPr/>
        </p:nvSpPr>
        <p:spPr bwMode="auto">
          <a:xfrm>
            <a:off x="9818688" y="6267450"/>
            <a:ext cx="431800" cy="47625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he-IL" altLang="he-IL"/>
          </a:p>
        </p:txBody>
      </p:sp>
      <p:sp>
        <p:nvSpPr>
          <p:cNvPr id="2" name="תיבת טקסט 1">
            <a:extLst>
              <a:ext uri="{FF2B5EF4-FFF2-40B4-BE49-F238E27FC236}">
                <a16:creationId xmlns:a16="http://schemas.microsoft.com/office/drawing/2014/main" id="{EB51447E-2944-4356-95F6-E9064A4B3D46}"/>
              </a:ext>
            </a:extLst>
          </p:cNvPr>
          <p:cNvSpPr txBox="1"/>
          <p:nvPr/>
        </p:nvSpPr>
        <p:spPr>
          <a:xfrm>
            <a:off x="10602914" y="3721801"/>
            <a:ext cx="947402" cy="307777"/>
          </a:xfrm>
          <a:prstGeom prst="rect">
            <a:avLst/>
          </a:prstGeom>
          <a:noFill/>
        </p:spPr>
        <p:txBody>
          <a:bodyPr wrap="square" rtlCol="1">
            <a:spAutoFit/>
          </a:bodyPr>
          <a:lstStyle/>
          <a:p>
            <a:r>
              <a:rPr lang="he-IL" dirty="0"/>
              <a:t>הצלחה</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684 4.07407E-6 C 0.03247 -0.10764 0.07153 -0.2007 0.12101 -0.30811 C -0.02274 -0.39167 -0.1658 -0.58357 -0.30885 -0.66713 " pathEditMode="relative" rAng="0" ptsTypes="AAA">
                                      <p:cBhvr>
                                        <p:cTn id="6" dur="2000" fill="hold"/>
                                        <p:tgtEl>
                                          <p:spTgt spid="32"/>
                                        </p:tgtEl>
                                        <p:attrNameLst>
                                          <p:attrName>ppt_x</p:attrName>
                                          <p:attrName>ppt_y</p:attrName>
                                        </p:attrNameLst>
                                      </p:cBhvr>
                                      <p:rCtr x="-7708" y="-33356"/>
                                    </p:animMotion>
                                  </p:childTnLst>
                                </p:cTn>
                              </p:par>
                              <p:par>
                                <p:cTn id="7" presetID="8" presetClass="emph" presetSubtype="0" repeatCount="3000" fill="hold" nodeType="withEffect">
                                  <p:stCondLst>
                                    <p:cond delay="0"/>
                                  </p:stCondLst>
                                  <p:childTnLst>
                                    <p:animRot by="21600000">
                                      <p:cBhvr>
                                        <p:cTn id="8" dur="500" fill="hold"/>
                                        <p:tgtEl>
                                          <p:spTgt spid="32"/>
                                        </p:tgtEl>
                                        <p:attrNameLst>
                                          <p:attrName>r</p:attrName>
                                        </p:attrNameLst>
                                      </p:cBhvr>
                                    </p:animRot>
                                  </p:childTnLst>
                                </p:cTn>
                              </p:par>
                              <p:par>
                                <p:cTn id="9" presetID="0" presetClass="path" presetSubtype="0" decel="25000" fill="hold" grpId="0" nodeType="withEffect">
                                  <p:stCondLst>
                                    <p:cond delay="900"/>
                                  </p:stCondLst>
                                  <p:childTnLst>
                                    <p:animMotion origin="layout" path="M -3.61111E-6 4.07407E-6 L -3.61111E-6 0.00023 C 0.00191 -0.00741 0.00209 -0.00718 0.00313 -0.01297 C 0.00348 -0.01459 0.00365 -0.01644 0.004 -0.01829 C 0.00417 -0.02037 0.00434 -0.02269 0.00469 -0.02454 C 0.00747 -0.04074 0.00486 -0.01945 0.00782 -0.03936 C 0.00816 -0.0426 0.00851 -0.04607 0.00938 -0.04885 C 0.00973 -0.05139 0.01042 -0.05324 0.01094 -0.05533 C 0.01181 -0.0588 0.01198 -0.05996 0.0132 -0.06389 C 0.01372 -0.06528 0.01424 -0.0669 0.01476 -0.06783 C 0.01528 -0.06922 0.01598 -0.07014 0.0165 -0.07107 C 0.01702 -0.07315 0.01702 -0.07593 0.01806 -0.07755 C 0.01945 -0.08102 0.0198 -0.08125 0.02101 -0.08496 C 0.02136 -0.08612 0.02136 -0.08727 0.02188 -0.0882 C 0.0224 -0.08959 0.02344 -0.09098 0.02431 -0.09237 C 0.02552 -0.09792 0.02448 -0.09491 0.02813 -0.10186 L 0.03125 -0.10834 C 0.03177 -0.10926 0.03195 -0.11065 0.03282 -0.11135 L 0.03525 -0.11459 C 0.03611 -0.11875 0.03629 -0.12061 0.03907 -0.12431 C 0.04011 -0.12547 0.04115 -0.12709 0.04219 -0.12848 C 0.04341 -0.13056 0.04375 -0.13334 0.04532 -0.13496 C 0.04636 -0.13588 0.0474 -0.13681 0.04844 -0.13797 C 0.05226 -0.14352 0.04931 -0.14329 0.05556 -0.14862 C 0.05625 -0.14908 0.05695 -0.15 0.05782 -0.1507 C 0.05938 -0.15278 0.06077 -0.15533 0.0625 -0.15718 C 0.06702 -0.16181 0.06441 -0.15949 0.07032 -0.16459 C 0.07101 -0.16528 0.07188 -0.16574 0.07275 -0.16667 C 0.07344 -0.16783 0.07396 -0.16899 0.075 -0.16991 C 0.08195 -0.17639 0.07223 -0.16482 0.07969 -0.17315 C 0.0816 -0.17524 0.08195 -0.17709 0.08438 -0.17824 C 0.08525 -0.17894 0.08646 -0.17894 0.0875 -0.17917 L 0.09219 -0.18357 C 0.09306 -0.18449 0.09358 -0.18519 0.09445 -0.18565 L 0.09931 -0.18774 C 0.1 -0.1882 0.1007 -0.18843 0.10157 -0.18889 C 0.10365 -0.19074 0.10452 -0.1919 0.10695 -0.19306 C 0.10851 -0.19399 0.11025 -0.19399 0.11181 -0.19537 C 0.11476 -0.19815 0.1132 -0.19723 0.11719 -0.19838 L 0.12188 -0.20278 C 0.12275 -0.20348 0.12327 -0.2044 0.12431 -0.20487 C 0.125 -0.2051 0.1257 -0.20556 0.12657 -0.20602 C 0.12726 -0.20649 0.12796 -0.20764 0.129 -0.20811 C 0.1323 -0.20996 0.13125 -0.20811 0.13438 -0.20996 C 0.13525 -0.21088 0.13577 -0.21181 0.13681 -0.21204 C 0.1382 -0.2132 0.13976 -0.21366 0.1415 -0.21436 C 0.14219 -0.21459 0.14306 -0.21482 0.14375 -0.21528 C 0.15035 -0.22153 0.14202 -0.21436 0.14844 -0.21852 C 0.14931 -0.21945 0.14983 -0.22037 0.1507 -0.22061 C 0.15226 -0.22176 0.154 -0.22223 0.15556 -0.22269 C 0.15625 -0.22315 0.15695 -0.22362 0.15782 -0.22385 C 0.15886 -0.22431 0.1599 -0.22454 0.16094 -0.225 L 0.16806 -0.22801 C 0.16875 -0.22848 0.16945 -0.22848 0.17032 -0.22917 C 0.17257 -0.23125 0.1724 -0.23172 0.175 -0.23241 C 0.17622 -0.23287 0.17761 -0.23311 0.179 -0.23334 C 0.18004 -0.23357 0.18091 -0.23426 0.18195 -0.23449 C 0.18455 -0.23496 0.18733 -0.23519 0.18976 -0.23565 C 0.19445 -0.23704 0.19236 -0.23658 0.19844 -0.23774 C 0.20504 -0.23866 0.20278 -0.23866 0.20695 -0.23866 L 0.22344 -0.17917 C 0.22483 -0.18218 0.22605 -0.18496 0.22726 -0.18774 C 0.22778 -0.18889 0.22726 -0.19098 0.22813 -0.19098 C 0.229 -0.19098 0.22917 -0.18889 0.22969 -0.18774 C 0.23056 -0.18889 0.23143 -0.18982 0.23195 -0.19098 C 0.23247 -0.1926 0.23177 -0.19468 0.23282 -0.19537 C 0.23351 -0.19561 0.23334 -0.19329 0.23351 -0.19213 C 0.23421 -0.18866 0.23455 -0.18635 0.23525 -0.18241 C 0.23976 -0.1919 0.23247 -0.17639 0.2375 -0.19954 C 0.23785 -0.20162 0.23785 -0.19537 0.2382 -0.19306 C 0.23837 -0.19144 0.23872 -0.18982 0.23907 -0.18774 C 0.23924 -0.18588 0.23976 -0.18149 0.23976 -0.18125 L 0.23976 -0.18149 " pathEditMode="relative" rAng="0" ptsTypes="AAAAAAAAAAAAAAAAAAAAAAAAAAAAAAAAAAAAAAAAAAAAAAAAAAAAAAAAAAAAAAAAAAAAAAAAA">
                                      <p:cBhvr>
                                        <p:cTn id="10" dur="2000" fill="hold"/>
                                        <p:tgtEl>
                                          <p:spTgt spid="121"/>
                                        </p:tgtEl>
                                        <p:attrNameLst>
                                          <p:attrName>ppt_x</p:attrName>
                                          <p:attrName>ppt_y</p:attrName>
                                        </p:attrNameLst>
                                      </p:cBhvr>
                                      <p:rCtr x="11979" y="-11921"/>
                                    </p:animMotion>
                                  </p:childTnLst>
                                </p:cTn>
                              </p:par>
                              <p:par>
                                <p:cTn id="11" presetID="8" presetClass="emph" presetSubtype="0" decel="26000" fill="hold" grpId="1" nodeType="withEffect">
                                  <p:stCondLst>
                                    <p:cond delay="900"/>
                                  </p:stCondLst>
                                  <p:childTnLst>
                                    <p:animRot by="43200000">
                                      <p:cBhvr>
                                        <p:cTn id="12" dur="2000" fill="hold"/>
                                        <p:tgtEl>
                                          <p:spTgt spid="121"/>
                                        </p:tgtEl>
                                        <p:attrNameLst>
                                          <p:attrName>r</p:attrName>
                                        </p:attrNameLst>
                                      </p:cBhvr>
                                    </p:animRot>
                                  </p:childTnLst>
                                </p:cTn>
                              </p:par>
                              <p:par>
                                <p:cTn id="13" presetID="0" presetClass="path" presetSubtype="0" fill="hold" nodeType="withEffect">
                                  <p:stCondLst>
                                    <p:cond delay="900"/>
                                  </p:stCondLst>
                                  <p:childTnLst>
                                    <p:animMotion origin="layout" path="M -6.04167E-6 -1.85185E-6 L -0.00053 -0.00092 C -0.00118 -0.00301 -0.00183 -0.00509 -0.00235 -0.0074 C -0.00274 -0.00902 -0.003 -0.01064 -0.00326 -0.01226 L -0.00365 -0.01481 C -0.00391 -0.01551 -0.00391 -0.01643 -0.00417 -0.01713 L -0.006 -0.02199 C -0.00626 -0.02291 -0.00639 -0.02384 -0.00691 -0.0243 L -0.00821 -0.02615 C -0.00912 -0.03078 -0.00795 -0.02639 -0.01003 -0.03009 C -0.01042 -0.03078 -0.01055 -0.03194 -0.01095 -0.03264 C -0.01316 -0.03588 -0.01381 -0.03588 -0.01641 -0.03726 L -0.01915 -0.03912 C -0.01954 -0.03935 -0.02006 -0.03958 -0.02045 -0.03981 C -0.0211 -0.04004 -0.02175 -0.04027 -0.02227 -0.04074 C -0.02279 -0.04097 -0.02318 -0.0412 -0.02371 -0.04143 C -0.02527 -0.04189 -0.02865 -0.04213 -0.02865 -0.04213 L -0.03269 -0.03981 C -0.03373 -0.03796 -0.0349 -0.03611 -0.03595 -0.03426 C -0.03751 -0.03055 -0.03608 -0.03148 -0.03777 -0.02847 C -0.03816 -0.02777 -0.03868 -0.02731 -0.03907 -0.02685 L -0.0418 -0.01944 L -0.04272 -0.01713 L -0.04363 -0.01481 C -0.04467 -0.00902 -0.04311 -0.01597 -0.04545 -0.00995 C -0.04571 -0.00902 -0.04558 -0.0081 -0.04584 -0.0074 C -0.04636 -0.00578 -0.04714 -0.00416 -0.04766 -0.00254 L -0.04858 -1.85185E-6 C -0.04936 0.00417 -0.04858 0.0007 -0.0504 0.00486 C -0.053 0.01019 -0.05027 0.00533 -0.0517 0.00811 L -0.0517 0.00811 L -0.0517 0.00811 " pathEditMode="relative" ptsTypes="AAAAAAAAAAAAAAAAAAAAAAAAAAAAAAAA">
                                      <p:cBhvr>
                                        <p:cTn id="14" dur="1000" fill="hold"/>
                                        <p:tgtEl>
                                          <p:spTgt spid="42"/>
                                        </p:tgtEl>
                                        <p:attrNameLst>
                                          <p:attrName>ppt_x</p:attrName>
                                          <p:attrName>ppt_y</p:attrName>
                                        </p:attrNameLst>
                                      </p:cBhvr>
                                    </p:animMotion>
                                  </p:childTnLst>
                                </p:cTn>
                              </p:par>
                              <p:par>
                                <p:cTn id="15" presetID="8" presetClass="emph" presetSubtype="0" fill="hold" nodeType="withEffect">
                                  <p:stCondLst>
                                    <p:cond delay="900"/>
                                  </p:stCondLst>
                                  <p:childTnLst>
                                    <p:animRot by="-5400000">
                                      <p:cBhvr>
                                        <p:cTn id="16" dur="1000" fill="hold"/>
                                        <p:tgtEl>
                                          <p:spTgt spid="42"/>
                                        </p:tgtEl>
                                        <p:attrNameLst>
                                          <p:attrName>r</p:attrName>
                                        </p:attrNameLst>
                                      </p:cBhvr>
                                    </p:animRot>
                                  </p:childTnLst>
                                </p:cTn>
                              </p:par>
                            </p:childTnLst>
                          </p:cTn>
                        </p:par>
                        <p:par>
                          <p:cTn id="17" fill="hold" nodeType="afterGroup">
                            <p:stCondLst>
                              <p:cond delay="2900"/>
                            </p:stCondLst>
                            <p:childTnLst>
                              <p:par>
                                <p:cTn id="18" presetID="0" presetClass="path" presetSubtype="0" decel="20000" fill="hold" nodeType="afterEffect">
                                  <p:stCondLst>
                                    <p:cond delay="0"/>
                                  </p:stCondLst>
                                  <p:childTnLst>
                                    <p:animMotion origin="layout" path="M -4.16667E-6 3.7037E-7 L -4.16667E-6 0.00023 C 0.00196 -0.00671 0.00404 -0.01319 0.00573 -0.02014 C 0.00638 -0.02245 0.00651 -0.02523 0.00717 -0.02755 C 0.00912 -0.03472 0.01107 -0.03704 0.0142 -0.04259 C 0.01563 -0.03935 0.01745 -0.03657 0.01849 -0.03264 C 0.01967 -0.02778 0.0211 -0.00162 0.02123 3.7037E-7 C 0.02188 0.00532 0.02318 0.01018 0.02409 0.01505 C 0.02839 -0.0037 0.02631 0.0081 0.02839 -0.01505 C 0.02878 -0.02014 0.02839 -0.02569 0.02982 -0.03009 C 0.03047 -0.03241 0.03256 -0.03171 0.03399 -0.03264 C 0.03542 -0.03102 0.03737 -0.03009 0.03829 -0.02755 C 0.04193 -0.01713 0.04349 0.01782 0.04388 0.02268 C 0.04701 -0.01505 0.04467 -0.02384 0.04818 -0.00486 C 0.04857 0.00255 0.04571 0.01435 0.04961 0.01759 C 0.053 0.0206 0.05026 0.00417 0.05092 -0.00255 C 0.05131 -0.00509 0.05196 -0.00741 0.05235 -0.00995 C 0.0573 0.00741 0.05612 -0.00116 0.05378 0.02778 C 0.05352 0.03194 0.05144 0.04028 0.04961 0.04282 C 0.04844 0.04444 0.04662 0.04421 0.04532 0.04537 C 0.03555 0.05393 0.04714 0.04768 0.03542 0.05301 C 0.03021 0.05208 0.02487 0.05301 0.01993 0.05046 C 0.01524 0.04792 0.00534 0.03102 0.00287 0.02523 C 0.00144 0.02176 -0.00052 0.01898 -0.0013 0.01505 C -0.00195 0.01204 -0.00013 0.00255 -4.16667E-6 3.7037E-7 Z " pathEditMode="relative" rAng="0" ptsTypes="AAAAAAAAAAAAAAAAAAAAAAAAA">
                                      <p:cBhvr>
                                        <p:cTn id="19" dur="2000" fill="hold"/>
                                        <p:tgtEl>
                                          <p:spTgt spid="172"/>
                                        </p:tgtEl>
                                        <p:attrNameLst>
                                          <p:attrName>ppt_x</p:attrName>
                                          <p:attrName>ppt_y</p:attrName>
                                        </p:attrNameLst>
                                      </p:cBhvr>
                                      <p:rCtr x="2708" y="509"/>
                                    </p:animMotion>
                                  </p:childTnLst>
                                </p:cTn>
                              </p:par>
                            </p:childTnLst>
                          </p:cTn>
                        </p:par>
                        <p:par>
                          <p:cTn id="20" fill="hold" nodeType="afterGroup">
                            <p:stCondLst>
                              <p:cond delay="49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nextCondLst>
                <p:cond evt="onClick" delay="0">
                  <p:tgtEl>
                    <p:spTgt spid="234"/>
                  </p:tgtEl>
                </p:cond>
              </p:nextCondLst>
            </p:seq>
            <p:seq concurrent="1" nextAc="seek">
              <p:cTn id="24" restart="whenNotActive" fill="hold" evtFilter="cancelBubble" nodeType="interactiveSeq">
                <p:stCondLst>
                  <p:cond evt="onClick" delay="0">
                    <p:tgtEl>
                      <p:spTgt spid="23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0" presetClass="path" presetSubtype="0" fill="hold" nodeType="withEffect">
                                  <p:stCondLst>
                                    <p:cond delay="0"/>
                                  </p:stCondLst>
                                  <p:childTnLst>
                                    <p:animMotion origin="layout" path="M -8.33333E-7 4.07407E-6 L -8.33333E-7 0.00046 C 0.00243 -0.00093 0.00486 -0.00162 0.00764 -0.00255 C 0.00955 -0.00324 0.01094 -0.0044 0.01285 -0.00487 C 0.01424 -0.00533 0.01563 -0.00556 0.01719 -0.00602 C 0.01823 -0.00625 0.01875 -0.00695 0.01962 -0.00718 C 0.02274 -0.00811 0.0257 -0.00834 0.0283 -0.00973 C 0.02934 -0.00996 0.03021 -0.01019 0.0309 -0.01065 C 0.03195 -0.01135 0.03264 -0.01274 0.03351 -0.0132 C 0.03507 -0.01389 0.03646 -0.01389 0.0382 -0.01436 C 0.05 -0.01899 0.03681 -0.01505 0.0474 -0.01783 C 0.04826 -0.01875 0.04913 -0.01968 0.05 -0.02037 C 0.05208 -0.02107 0.05417 -0.02084 0.05625 -0.0213 C 0.05851 -0.02199 0.06076 -0.02269 0.0632 -0.02385 C 0.06493 -0.02454 0.06649 -0.02547 0.06823 -0.02616 C 0.06927 -0.02662 0.0757 -0.02824 0.07778 -0.02963 C 0.08542 -0.03403 0.07778 -0.03033 0.08403 -0.03311 C 0.08455 -0.03403 0.08559 -0.03496 0.08646 -0.03565 C 0.08924 -0.03727 0.09201 -0.0382 0.09514 -0.03912 C 0.10174 -0.04514 0.0934 -0.0382 0.10122 -0.0426 C 0.10226 -0.04329 0.10295 -0.04445 0.10365 -0.04514 C 0.10504 -0.04584 0.10625 -0.04584 0.10747 -0.0463 C 0.10903 -0.04699 0.11076 -0.04769 0.1125 -0.04862 C 0.11406 -0.04931 0.11528 -0.05024 0.11684 -0.05093 C 0.11806 -0.05162 0.1191 -0.05278 0.12031 -0.05324 C 0.12205 -0.0544 0.12379 -0.05487 0.1257 -0.05579 C 0.12656 -0.05602 0.12743 -0.05649 0.12813 -0.05695 C 0.13281 -0.05996 0.13386 -0.06135 0.13767 -0.06297 C 0.13906 -0.0632 0.13993 -0.06366 0.14115 -0.06389 C 0.14201 -0.06482 0.14288 -0.06574 0.14375 -0.06644 C 0.14549 -0.06737 0.14705 -0.06783 0.14896 -0.06875 C 0.14983 -0.06922 0.1507 -0.06922 0.15156 -0.06991 C 0.15295 -0.07107 0.15434 -0.07246 0.15573 -0.07338 C 0.15747 -0.07454 0.15955 -0.07431 0.16111 -0.0757 C 0.16198 -0.07662 0.16285 -0.07755 0.16372 -0.07824 C 0.16528 -0.07917 0.16892 -0.08056 0.16892 -0.08033 C 0.17222 -0.08519 0.16858 -0.08102 0.17326 -0.08403 C 0.17917 -0.0882 0.17205 -0.08519 0.17951 -0.08774 C 0.18316 -0.09283 0.17847 -0.08727 0.18368 -0.09121 C 0.18542 -0.0926 0.18715 -0.09422 0.18872 -0.09584 L 0.19392 -0.10047 C 0.19479 -0.10139 0.19497 -0.10255 0.19583 -0.10301 C 0.1967 -0.10371 0.19757 -0.10394 0.19826 -0.10417 C 0.20764 -0.1125 0.19358 -0.09954 0.20347 -0.11019 C 0.20521 -0.11181 0.20712 -0.1132 0.20868 -0.11482 C 0.20955 -0.11528 0.2099 -0.11644 0.21059 -0.11713 C 0.21129 -0.11806 0.21233 -0.11875 0.21302 -0.11945 C 0.21406 -0.12061 0.21476 -0.12223 0.2158 -0.12292 C 0.21684 -0.12408 0.21806 -0.12454 0.21927 -0.12547 C 0.22014 -0.12639 0.22101 -0.12778 0.22188 -0.12894 C 0.2224 -0.1301 0.22274 -0.13149 0.22344 -0.13241 C 0.22448 -0.13357 0.2257 -0.13403 0.22691 -0.13496 L 0.23212 -0.14213 C 0.23316 -0.14306 0.23386 -0.14445 0.23472 -0.14561 L 0.2382 -0.14908 C 0.23993 -0.15602 0.23785 -0.14977 0.24184 -0.15487 C 0.24323 -0.15695 0.24427 -0.16088 0.24531 -0.16343 C 0.24636 -0.16574 0.24757 -0.16806 0.24861 -0.17037 L 0.25035 -0.17408 C 0.2507 -0.175 0.2507 -0.17639 0.25122 -0.17755 C 0.25226 -0.17917 0.25451 -0.18218 0.25451 -0.18195 C 0.25538 -0.1838 0.25608 -0.18519 0.25642 -0.18681 C 0.25695 -0.18843 0.2566 -0.19028 0.25729 -0.19167 C 0.25816 -0.19329 0.2592 -0.19468 0.2599 -0.1963 C 0.26059 -0.19746 0.26111 -0.19885 0.26181 -0.2 C 0.26198 -0.20139 0.26285 -0.20649 0.26337 -0.20811 C 0.26389 -0.20926 0.26458 -0.21065 0.26511 -0.21158 C 0.26719 -0.22014 0.2658 -0.21667 0.26875 -0.22223 C 0.26997 -0.22987 0.26875 -0.2257 0.27309 -0.23403 L 0.27309 -0.2338 C 0.27326 -0.23542 0.27344 -0.23658 0.27361 -0.23774 C 0.27431 -0.23912 0.27517 -0.23982 0.27552 -0.24121 C 0.27639 -0.24352 0.27639 -0.2463 0.27726 -0.24838 C 0.28056 -0.25533 0.27761 -0.24862 0.27986 -0.25533 C 0.28038 -0.25695 0.28108 -0.25857 0.2816 -0.26019 C 0.28195 -0.26135 0.28212 -0.2625 0.28247 -0.26389 C 0.28299 -0.26505 0.28368 -0.26598 0.2842 -0.26737 C 0.28524 -0.2757 0.28472 -0.2713 0.28698 -0.28033 C 0.28698 -0.2801 0.28854 -0.28727 0.28854 -0.28704 L 0.29028 -0.29074 C 0.29045 -0.2926 0.2908 -0.29422 0.29115 -0.29561 C 0.29254 -0.30255 0.29149 -0.29561 0.29271 -0.30394 C 0.29566 -0.32037 0.29132 -0.29607 0.29566 -0.31922 C 0.29566 -0.32084 0.29618 -0.32246 0.29653 -0.32408 C 0.29844 -0.33195 0.29583 -0.32223 0.29896 -0.33334 C 0.30052 -0.33912 0.29896 -0.33519 0.30156 -0.34051 C 0.30313 -0.34908 0.30156 -0.34144 0.30417 -0.35116 C 0.30486 -0.35371 0.30521 -0.35579 0.3059 -0.35834 L 0.30764 -0.36528 C 0.30799 -0.36644 0.30799 -0.36783 0.30833 -0.36899 C 0.30903 -0.37014 0.30972 -0.3713 0.31024 -0.37246 C 0.31059 -0.37362 0.31042 -0.375 0.31111 -0.37593 C 0.31181 -0.37686 0.31285 -0.37686 0.31372 -0.37709 C 0.31441 -0.37848 0.31493 -0.3794 0.31563 -0.38056 C 0.3158 -0.38218 0.31597 -0.38403 0.31632 -0.38565 C 0.31667 -0.38658 0.31701 -0.38774 0.31701 -0.38912 C 0.31858 -0.39699 0.31788 -0.39885 0.31892 -0.40787 C 0.3191 -0.40973 0.31962 -0.41112 0.31962 -0.4125 C 0.32031 -0.41737 0.32101 -0.42223 0.32153 -0.42686 C 0.3217 -0.42963 0.32205 -0.43241 0.3224 -0.43519 C 0.32257 -0.43635 0.32309 -0.4375 0.32326 -0.43866 C 0.32344 -0.44074 0.32379 -0.4426 0.32413 -0.44445 C 0.32431 -0.44561 0.32483 -0.44699 0.325 -0.44815 C 0.32535 -0.45047 0.32535 -0.45278 0.32587 -0.4551 C 0.32639 -0.45764 0.32726 -0.45996 0.32743 -0.46227 C 0.32778 -0.46389 0.3283 -0.46551 0.3283 -0.4669 C 0.32865 -0.46829 0.32934 -0.47037 0.32934 -0.47014 L 0.33125 -0.47037 " pathEditMode="relative" rAng="0" ptsTypes="AAAAAAAAAAAAAAAAAAAAAAAAAAAAAAAAAAAAAAAAAAAAAAAAAAAAAAAAAAAAAAAAAAAAAAAAAAAAAAAAAAAAAAAAAAAAAAAAAAAAAAAAAAAA">
                                      <p:cBhvr>
                                        <p:cTn id="28" dur="2000" fill="hold"/>
                                        <p:tgtEl>
                                          <p:spTgt spid="32"/>
                                        </p:tgtEl>
                                        <p:attrNameLst>
                                          <p:attrName>ppt_x</p:attrName>
                                          <p:attrName>ppt_y</p:attrName>
                                        </p:attrNameLst>
                                      </p:cBhvr>
                                      <p:rCtr x="16563" y="-23495"/>
                                    </p:animMotion>
                                  </p:childTnLst>
                                </p:cTn>
                              </p:par>
                              <p:par>
                                <p:cTn id="29" presetID="0" presetClass="path" presetSubtype="0" fill="hold" nodeType="withEffect">
                                  <p:stCondLst>
                                    <p:cond delay="300"/>
                                  </p:stCondLst>
                                  <p:childTnLst>
                                    <p:animMotion origin="layout" path="M -4.58333E-6 -7.40741E-7 L -4.58333E-6 0.00046 L 0.00925 -0.00463 C 0.01016 -0.00486 0.01133 -0.00579 0.01263 -0.00602 C 0.0224 -0.00648 0.03217 -0.00602 0.04219 -0.00602 L 0.04219 -0.00579 " pathEditMode="relative" rAng="0" ptsTypes="AAAAAA">
                                      <p:cBhvr>
                                        <p:cTn id="30" dur="1000" fill="hold"/>
                                        <p:tgtEl>
                                          <p:spTgt spid="42"/>
                                        </p:tgtEl>
                                        <p:attrNameLst>
                                          <p:attrName>ppt_x</p:attrName>
                                          <p:attrName>ppt_y</p:attrName>
                                        </p:attrNameLst>
                                      </p:cBhvr>
                                      <p:rCtr x="2109" y="-301"/>
                                    </p:animMotion>
                                  </p:childTnLst>
                                </p:cTn>
                              </p:par>
                              <p:par>
                                <p:cTn id="31" presetID="8" presetClass="emph" presetSubtype="0" repeatCount="4000" fill="hold" nodeType="withEffect">
                                  <p:stCondLst>
                                    <p:cond delay="0"/>
                                  </p:stCondLst>
                                  <p:childTnLst>
                                    <p:animRot by="21600000">
                                      <p:cBhvr>
                                        <p:cTn id="32" dur="500" fill="hold"/>
                                        <p:tgtEl>
                                          <p:spTgt spid="32"/>
                                        </p:tgtEl>
                                        <p:attrNameLst>
                                          <p:attrName>r</p:attrName>
                                        </p:attrNameLst>
                                      </p:cBhvr>
                                    </p:animRot>
                                  </p:childTnLst>
                                </p:cTn>
                              </p:par>
                            </p:childTnLst>
                          </p:cTn>
                        </p:par>
                        <p:par>
                          <p:cTn id="33" fill="hold" nodeType="afterGroup">
                            <p:stCondLst>
                              <p:cond delay="2000"/>
                            </p:stCondLst>
                            <p:childTnLst>
                              <p:par>
                                <p:cTn id="34" presetID="1" presetClass="exit" presetSubtype="0" fill="hold" nodeType="after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par>
                          <p:cTn id="36" fill="hold" nodeType="afterGroup">
                            <p:stCondLst>
                              <p:cond delay="2000"/>
                            </p:stCondLst>
                            <p:childTnLst>
                              <p:par>
                                <p:cTn id="37" presetID="1"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233"/>
                  </p:tgtEl>
                </p:cond>
              </p:nextCondLst>
            </p:seq>
          </p:childTnLst>
        </p:cTn>
      </p:par>
    </p:tnLst>
    <p:bldLst>
      <p:bldP spid="121" grpId="0" animBg="1"/>
      <p:bldP spid="121" grpId="1"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מלבן 42">
            <a:extLst>
              <a:ext uri="{FF2B5EF4-FFF2-40B4-BE49-F238E27FC236}">
                <a16:creationId xmlns:a16="http://schemas.microsoft.com/office/drawing/2014/main" id="{EA644227-DC78-4401-BD32-560CF822595C}"/>
              </a:ext>
            </a:extLst>
          </p:cNvPr>
          <p:cNvSpPr/>
          <p:nvPr/>
        </p:nvSpPr>
        <p:spPr>
          <a:xfrm>
            <a:off x="1524000" y="2044701"/>
            <a:ext cx="9144000" cy="9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nvGrpSpPr>
          <p:cNvPr id="172" name="קבוצה 171">
            <a:extLst>
              <a:ext uri="{FF2B5EF4-FFF2-40B4-BE49-F238E27FC236}">
                <a16:creationId xmlns:a16="http://schemas.microsoft.com/office/drawing/2014/main" id="{021B8A1B-AFB7-44C3-8026-74C433BA8A9C}"/>
              </a:ext>
            </a:extLst>
          </p:cNvPr>
          <p:cNvGrpSpPr>
            <a:grpSpLocks/>
          </p:cNvGrpSpPr>
          <p:nvPr/>
        </p:nvGrpSpPr>
        <p:grpSpPr bwMode="auto">
          <a:xfrm>
            <a:off x="1263651" y="1000125"/>
            <a:ext cx="9153525" cy="1301750"/>
            <a:chOff x="-1818523" y="1580252"/>
            <a:chExt cx="14408497" cy="1909505"/>
          </a:xfrm>
        </p:grpSpPr>
        <p:sp>
          <p:nvSpPr>
            <p:cNvPr id="173" name="פרצוף מחייך 172">
              <a:extLst>
                <a:ext uri="{FF2B5EF4-FFF2-40B4-BE49-F238E27FC236}">
                  <a16:creationId xmlns:a16="http://schemas.microsoft.com/office/drawing/2014/main" id="{C8C201BB-28B9-4613-BDD3-DEA5F3A8CDF7}"/>
                </a:ext>
              </a:extLst>
            </p:cNvPr>
            <p:cNvSpPr/>
            <p:nvPr/>
          </p:nvSpPr>
          <p:spPr>
            <a:xfrm>
              <a:off x="3134242" y="1710657"/>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4" name="פרצוף מחייך 173">
              <a:extLst>
                <a:ext uri="{FF2B5EF4-FFF2-40B4-BE49-F238E27FC236}">
                  <a16:creationId xmlns:a16="http://schemas.microsoft.com/office/drawing/2014/main" id="{79A45192-19FA-403E-98DF-5A0C621A51DE}"/>
                </a:ext>
              </a:extLst>
            </p:cNvPr>
            <p:cNvSpPr/>
            <p:nvPr/>
          </p:nvSpPr>
          <p:spPr>
            <a:xfrm>
              <a:off x="9581332" y="1810791"/>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5" name="פרצוף מחייך 174">
              <a:extLst>
                <a:ext uri="{FF2B5EF4-FFF2-40B4-BE49-F238E27FC236}">
                  <a16:creationId xmlns:a16="http://schemas.microsoft.com/office/drawing/2014/main" id="{958A79A1-C6CA-4F8B-91E6-AFFA25234445}"/>
                </a:ext>
              </a:extLst>
            </p:cNvPr>
            <p:cNvSpPr/>
            <p:nvPr/>
          </p:nvSpPr>
          <p:spPr>
            <a:xfrm>
              <a:off x="11792835" y="1761888"/>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6" name="פרצוף מחייך 175">
              <a:extLst>
                <a:ext uri="{FF2B5EF4-FFF2-40B4-BE49-F238E27FC236}">
                  <a16:creationId xmlns:a16="http://schemas.microsoft.com/office/drawing/2014/main" id="{27E3CCD6-BEF1-4526-9E48-591711CA8D38}"/>
                </a:ext>
              </a:extLst>
            </p:cNvPr>
            <p:cNvSpPr/>
            <p:nvPr/>
          </p:nvSpPr>
          <p:spPr>
            <a:xfrm>
              <a:off x="11015685" y="1761888"/>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7" name="פרצוף מחייך 176">
              <a:extLst>
                <a:ext uri="{FF2B5EF4-FFF2-40B4-BE49-F238E27FC236}">
                  <a16:creationId xmlns:a16="http://schemas.microsoft.com/office/drawing/2014/main" id="{FCED1A88-10BA-4EC2-85B1-87638EDDBF3F}"/>
                </a:ext>
              </a:extLst>
            </p:cNvPr>
            <p:cNvSpPr/>
            <p:nvPr/>
          </p:nvSpPr>
          <p:spPr>
            <a:xfrm>
              <a:off x="10400962" y="1929552"/>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8" name="פרצוף מחייך 177">
              <a:extLst>
                <a:ext uri="{FF2B5EF4-FFF2-40B4-BE49-F238E27FC236}">
                  <a16:creationId xmlns:a16="http://schemas.microsoft.com/office/drawing/2014/main" id="{B41F4B57-1F74-4DD1-833D-F94714BCBC2A}"/>
                </a:ext>
              </a:extLst>
            </p:cNvPr>
            <p:cNvSpPr/>
            <p:nvPr/>
          </p:nvSpPr>
          <p:spPr>
            <a:xfrm>
              <a:off x="10046122" y="1652441"/>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79" name="פרצוף מחייך 178">
              <a:extLst>
                <a:ext uri="{FF2B5EF4-FFF2-40B4-BE49-F238E27FC236}">
                  <a16:creationId xmlns:a16="http://schemas.microsoft.com/office/drawing/2014/main" id="{8A90FFE1-A13B-487E-9EA3-40967FB88913}"/>
                </a:ext>
              </a:extLst>
            </p:cNvPr>
            <p:cNvSpPr/>
            <p:nvPr/>
          </p:nvSpPr>
          <p:spPr>
            <a:xfrm>
              <a:off x="922741" y="1757231"/>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0" name="פרצוף מחייך 179">
              <a:extLst>
                <a:ext uri="{FF2B5EF4-FFF2-40B4-BE49-F238E27FC236}">
                  <a16:creationId xmlns:a16="http://schemas.microsoft.com/office/drawing/2014/main" id="{890FD234-1D04-4EB2-9CE6-D8259B5A6B16}"/>
                </a:ext>
              </a:extLst>
            </p:cNvPr>
            <p:cNvSpPr/>
            <p:nvPr/>
          </p:nvSpPr>
          <p:spPr>
            <a:xfrm>
              <a:off x="2357093" y="1710657"/>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1" name="פרצוף מחייך 180">
              <a:extLst>
                <a:ext uri="{FF2B5EF4-FFF2-40B4-BE49-F238E27FC236}">
                  <a16:creationId xmlns:a16="http://schemas.microsoft.com/office/drawing/2014/main" id="{E6F73CB9-721A-4BE2-ACB8-0B6EE679A317}"/>
                </a:ext>
              </a:extLst>
            </p:cNvPr>
            <p:cNvSpPr/>
            <p:nvPr/>
          </p:nvSpPr>
          <p:spPr>
            <a:xfrm>
              <a:off x="1739871" y="1878321"/>
              <a:ext cx="797141" cy="794075"/>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2" name="פרצוף מחייך 181">
              <a:extLst>
                <a:ext uri="{FF2B5EF4-FFF2-40B4-BE49-F238E27FC236}">
                  <a16:creationId xmlns:a16="http://schemas.microsoft.com/office/drawing/2014/main" id="{A797C0A9-BC06-48F6-B085-8A62C09A9E33}"/>
                </a:ext>
              </a:extLst>
            </p:cNvPr>
            <p:cNvSpPr/>
            <p:nvPr/>
          </p:nvSpPr>
          <p:spPr>
            <a:xfrm>
              <a:off x="1387531" y="1603539"/>
              <a:ext cx="797139" cy="794075"/>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3" name="פרצוף מחייך 182">
              <a:extLst>
                <a:ext uri="{FF2B5EF4-FFF2-40B4-BE49-F238E27FC236}">
                  <a16:creationId xmlns:a16="http://schemas.microsoft.com/office/drawing/2014/main" id="{9AACB496-31D9-4454-96E5-D897F5406A83}"/>
                </a:ext>
              </a:extLst>
            </p:cNvPr>
            <p:cNvSpPr/>
            <p:nvPr/>
          </p:nvSpPr>
          <p:spPr>
            <a:xfrm>
              <a:off x="-1818523" y="1994754"/>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4" name="פרצוף מחייך 183">
              <a:extLst>
                <a:ext uri="{FF2B5EF4-FFF2-40B4-BE49-F238E27FC236}">
                  <a16:creationId xmlns:a16="http://schemas.microsoft.com/office/drawing/2014/main" id="{7E8C6550-D6F9-44C7-A0BA-D0A6EF9818AD}"/>
                </a:ext>
              </a:extLst>
            </p:cNvPr>
            <p:cNvSpPr/>
            <p:nvPr/>
          </p:nvSpPr>
          <p:spPr>
            <a:xfrm>
              <a:off x="392980" y="1948181"/>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5" name="פרצוף מחייך 184">
              <a:extLst>
                <a:ext uri="{FF2B5EF4-FFF2-40B4-BE49-F238E27FC236}">
                  <a16:creationId xmlns:a16="http://schemas.microsoft.com/office/drawing/2014/main" id="{5A606C45-E51C-4765-A37B-30325F5DAEA0}"/>
                </a:ext>
              </a:extLst>
            </p:cNvPr>
            <p:cNvSpPr/>
            <p:nvPr/>
          </p:nvSpPr>
          <p:spPr>
            <a:xfrm>
              <a:off x="-384170" y="1948181"/>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6" name="פרצוף מחייך 185">
              <a:extLst>
                <a:ext uri="{FF2B5EF4-FFF2-40B4-BE49-F238E27FC236}">
                  <a16:creationId xmlns:a16="http://schemas.microsoft.com/office/drawing/2014/main" id="{9E65C84A-D255-4AFA-8F80-E154BF7B3630}"/>
                </a:ext>
              </a:extLst>
            </p:cNvPr>
            <p:cNvSpPr/>
            <p:nvPr/>
          </p:nvSpPr>
          <p:spPr>
            <a:xfrm>
              <a:off x="-1001391" y="2113517"/>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7" name="פרצוף מחייך 186">
              <a:extLst>
                <a:ext uri="{FF2B5EF4-FFF2-40B4-BE49-F238E27FC236}">
                  <a16:creationId xmlns:a16="http://schemas.microsoft.com/office/drawing/2014/main" id="{1FE5F5DD-B7D1-42BD-BCDB-6CC007B1A6BE}"/>
                </a:ext>
              </a:extLst>
            </p:cNvPr>
            <p:cNvSpPr/>
            <p:nvPr/>
          </p:nvSpPr>
          <p:spPr>
            <a:xfrm>
              <a:off x="-1353733" y="1836405"/>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8" name="פרצוף מחייך 187">
              <a:extLst>
                <a:ext uri="{FF2B5EF4-FFF2-40B4-BE49-F238E27FC236}">
                  <a16:creationId xmlns:a16="http://schemas.microsoft.com/office/drawing/2014/main" id="{557B6B9B-1A47-41B6-A337-21A32AAF9BDD}"/>
                </a:ext>
              </a:extLst>
            </p:cNvPr>
            <p:cNvSpPr/>
            <p:nvPr/>
          </p:nvSpPr>
          <p:spPr>
            <a:xfrm>
              <a:off x="11650398" y="2302138"/>
              <a:ext cx="882103" cy="95708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89" name="פרצוף מחייך 188">
              <a:extLst>
                <a:ext uri="{FF2B5EF4-FFF2-40B4-BE49-F238E27FC236}">
                  <a16:creationId xmlns:a16="http://schemas.microsoft.com/office/drawing/2014/main" id="{18AEB8F9-0778-41E3-BAF9-1E87924F2342}"/>
                </a:ext>
              </a:extLst>
            </p:cNvPr>
            <p:cNvSpPr/>
            <p:nvPr/>
          </p:nvSpPr>
          <p:spPr>
            <a:xfrm>
              <a:off x="10913232" y="2255565"/>
              <a:ext cx="879603"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0" name="פרצוף מחייך 189">
              <a:extLst>
                <a:ext uri="{FF2B5EF4-FFF2-40B4-BE49-F238E27FC236}">
                  <a16:creationId xmlns:a16="http://schemas.microsoft.com/office/drawing/2014/main" id="{6E2814C5-DE60-4E6D-9A1B-84A0C7B9FE3F}"/>
                </a:ext>
              </a:extLst>
            </p:cNvPr>
            <p:cNvSpPr/>
            <p:nvPr/>
          </p:nvSpPr>
          <p:spPr>
            <a:xfrm>
              <a:off x="10345987" y="2369670"/>
              <a:ext cx="882103" cy="95708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1" name="פרצוף מחייך 190">
              <a:extLst>
                <a:ext uri="{FF2B5EF4-FFF2-40B4-BE49-F238E27FC236}">
                  <a16:creationId xmlns:a16="http://schemas.microsoft.com/office/drawing/2014/main" id="{C71AD9C4-E569-4131-807B-C4AAF4573299}"/>
                </a:ext>
              </a:extLst>
            </p:cNvPr>
            <p:cNvSpPr/>
            <p:nvPr/>
          </p:nvSpPr>
          <p:spPr>
            <a:xfrm>
              <a:off x="9778744" y="2451173"/>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2" name="פרצוף מחייך 191">
              <a:extLst>
                <a:ext uri="{FF2B5EF4-FFF2-40B4-BE49-F238E27FC236}">
                  <a16:creationId xmlns:a16="http://schemas.microsoft.com/office/drawing/2014/main" id="{6E43F2F5-8C95-4D4B-9289-C066D58B8F0B}"/>
                </a:ext>
              </a:extLst>
            </p:cNvPr>
            <p:cNvSpPr/>
            <p:nvPr/>
          </p:nvSpPr>
          <p:spPr>
            <a:xfrm>
              <a:off x="2749415" y="2215978"/>
              <a:ext cx="882103" cy="95708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3" name="פרצוף מחייך 192">
              <a:extLst>
                <a:ext uri="{FF2B5EF4-FFF2-40B4-BE49-F238E27FC236}">
                  <a16:creationId xmlns:a16="http://schemas.microsoft.com/office/drawing/2014/main" id="{EF4AFBF3-1E26-404C-9D94-0C8EE9741B86}"/>
                </a:ext>
              </a:extLst>
            </p:cNvPr>
            <p:cNvSpPr/>
            <p:nvPr/>
          </p:nvSpPr>
          <p:spPr>
            <a:xfrm>
              <a:off x="2217156" y="2313782"/>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4" name="פרצוף מחייך 193">
              <a:extLst>
                <a:ext uri="{FF2B5EF4-FFF2-40B4-BE49-F238E27FC236}">
                  <a16:creationId xmlns:a16="http://schemas.microsoft.com/office/drawing/2014/main" id="{DCA803FB-A24B-4F66-B3C0-A31FC56619F5}"/>
                </a:ext>
              </a:extLst>
            </p:cNvPr>
            <p:cNvSpPr/>
            <p:nvPr/>
          </p:nvSpPr>
          <p:spPr>
            <a:xfrm>
              <a:off x="1445004" y="2283509"/>
              <a:ext cx="882103"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5" name="פרצוף מחייך 194">
              <a:extLst>
                <a:ext uri="{FF2B5EF4-FFF2-40B4-BE49-F238E27FC236}">
                  <a16:creationId xmlns:a16="http://schemas.microsoft.com/office/drawing/2014/main" id="{E23072A9-AB79-4A4A-BBD9-087398DF2F8E}"/>
                </a:ext>
              </a:extLst>
            </p:cNvPr>
            <p:cNvSpPr/>
            <p:nvPr/>
          </p:nvSpPr>
          <p:spPr>
            <a:xfrm>
              <a:off x="875261" y="2367341"/>
              <a:ext cx="882103" cy="95708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6" name="פרצוף מחייך 195">
              <a:extLst>
                <a:ext uri="{FF2B5EF4-FFF2-40B4-BE49-F238E27FC236}">
                  <a16:creationId xmlns:a16="http://schemas.microsoft.com/office/drawing/2014/main" id="{50743B4E-3201-4483-B485-59B3A7571210}"/>
                </a:ext>
              </a:extLst>
            </p:cNvPr>
            <p:cNvSpPr/>
            <p:nvPr/>
          </p:nvSpPr>
          <p:spPr>
            <a:xfrm>
              <a:off x="48135" y="2404599"/>
              <a:ext cx="882101" cy="95475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7" name="פרצוף מחייך 196">
              <a:extLst>
                <a:ext uri="{FF2B5EF4-FFF2-40B4-BE49-F238E27FC236}">
                  <a16:creationId xmlns:a16="http://schemas.microsoft.com/office/drawing/2014/main" id="{CD095E97-3107-4446-ADBC-DF9851CD9EC7}"/>
                </a:ext>
              </a:extLst>
            </p:cNvPr>
            <p:cNvSpPr/>
            <p:nvPr/>
          </p:nvSpPr>
          <p:spPr>
            <a:xfrm>
              <a:off x="-676538" y="2413914"/>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8" name="פרצוף מחייך 197">
              <a:extLst>
                <a:ext uri="{FF2B5EF4-FFF2-40B4-BE49-F238E27FC236}">
                  <a16:creationId xmlns:a16="http://schemas.microsoft.com/office/drawing/2014/main" id="{80AE6F0C-3B7C-4A9B-9D7C-9DB3502EE8CA}"/>
                </a:ext>
              </a:extLst>
            </p:cNvPr>
            <p:cNvSpPr/>
            <p:nvPr/>
          </p:nvSpPr>
          <p:spPr>
            <a:xfrm>
              <a:off x="8514314" y="1836405"/>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199" name="פרצוף מחייך 198">
              <a:extLst>
                <a:ext uri="{FF2B5EF4-FFF2-40B4-BE49-F238E27FC236}">
                  <a16:creationId xmlns:a16="http://schemas.microsoft.com/office/drawing/2014/main" id="{DA898E87-1950-4E17-BFAE-A8EBE26C00CF}"/>
                </a:ext>
              </a:extLst>
            </p:cNvPr>
            <p:cNvSpPr/>
            <p:nvPr/>
          </p:nvSpPr>
          <p:spPr>
            <a:xfrm>
              <a:off x="8979104" y="1680385"/>
              <a:ext cx="797139"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0" name="פרצוף מחייך 199">
              <a:extLst>
                <a:ext uri="{FF2B5EF4-FFF2-40B4-BE49-F238E27FC236}">
                  <a16:creationId xmlns:a16="http://schemas.microsoft.com/office/drawing/2014/main" id="{603F29D3-B60D-452E-BF80-461EEB84A212}"/>
                </a:ext>
              </a:extLst>
            </p:cNvPr>
            <p:cNvSpPr/>
            <p:nvPr/>
          </p:nvSpPr>
          <p:spPr>
            <a:xfrm>
              <a:off x="9278969" y="2397614"/>
              <a:ext cx="882101" cy="95708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1" name="פרצוף מחייך 200">
              <a:extLst>
                <a:ext uri="{FF2B5EF4-FFF2-40B4-BE49-F238E27FC236}">
                  <a16:creationId xmlns:a16="http://schemas.microsoft.com/office/drawing/2014/main" id="{619B8C30-8380-4DE0-A5BF-9633400EE935}"/>
                </a:ext>
              </a:extLst>
            </p:cNvPr>
            <p:cNvSpPr/>
            <p:nvPr/>
          </p:nvSpPr>
          <p:spPr>
            <a:xfrm>
              <a:off x="8711724" y="2479117"/>
              <a:ext cx="882103" cy="95708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2" name="פרצוף מחייך 201">
              <a:extLst>
                <a:ext uri="{FF2B5EF4-FFF2-40B4-BE49-F238E27FC236}">
                  <a16:creationId xmlns:a16="http://schemas.microsoft.com/office/drawing/2014/main" id="{51D93335-324E-469F-B41A-B3452D71517A}"/>
                </a:ext>
              </a:extLst>
            </p:cNvPr>
            <p:cNvSpPr/>
            <p:nvPr/>
          </p:nvSpPr>
          <p:spPr>
            <a:xfrm>
              <a:off x="7227394" y="1889965"/>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3" name="פרצוף מחייך 202">
              <a:extLst>
                <a:ext uri="{FF2B5EF4-FFF2-40B4-BE49-F238E27FC236}">
                  <a16:creationId xmlns:a16="http://schemas.microsoft.com/office/drawing/2014/main" id="{6267FE3B-3FC2-4523-9D3A-028D4A3804A5}"/>
                </a:ext>
              </a:extLst>
            </p:cNvPr>
            <p:cNvSpPr/>
            <p:nvPr/>
          </p:nvSpPr>
          <p:spPr>
            <a:xfrm>
              <a:off x="7692185" y="1731616"/>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4" name="פרצוף מחייך 203">
              <a:extLst>
                <a:ext uri="{FF2B5EF4-FFF2-40B4-BE49-F238E27FC236}">
                  <a16:creationId xmlns:a16="http://schemas.microsoft.com/office/drawing/2014/main" id="{125291BC-5928-45B7-87E9-10BA58A5C79A}"/>
                </a:ext>
              </a:extLst>
            </p:cNvPr>
            <p:cNvSpPr/>
            <p:nvPr/>
          </p:nvSpPr>
          <p:spPr>
            <a:xfrm>
              <a:off x="7989551" y="2448845"/>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5" name="פרצוף מחייך 204">
              <a:extLst>
                <a:ext uri="{FF2B5EF4-FFF2-40B4-BE49-F238E27FC236}">
                  <a16:creationId xmlns:a16="http://schemas.microsoft.com/office/drawing/2014/main" id="{8C6220FA-3189-4F45-A2CE-E3240FC99D87}"/>
                </a:ext>
              </a:extLst>
            </p:cNvPr>
            <p:cNvSpPr/>
            <p:nvPr/>
          </p:nvSpPr>
          <p:spPr>
            <a:xfrm>
              <a:off x="7422306" y="2530347"/>
              <a:ext cx="882103"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6" name="פרצוף מחייך 205">
              <a:extLst>
                <a:ext uri="{FF2B5EF4-FFF2-40B4-BE49-F238E27FC236}">
                  <a16:creationId xmlns:a16="http://schemas.microsoft.com/office/drawing/2014/main" id="{558A181A-EAEB-46E5-BAAF-2CF178AA3BB4}"/>
                </a:ext>
              </a:extLst>
            </p:cNvPr>
            <p:cNvSpPr/>
            <p:nvPr/>
          </p:nvSpPr>
          <p:spPr>
            <a:xfrm>
              <a:off x="5868008" y="1773532"/>
              <a:ext cx="797141" cy="794074"/>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7" name="פרצוף מחייך 206">
              <a:extLst>
                <a:ext uri="{FF2B5EF4-FFF2-40B4-BE49-F238E27FC236}">
                  <a16:creationId xmlns:a16="http://schemas.microsoft.com/office/drawing/2014/main" id="{24C0FD9E-9E3E-44CB-BD8C-FDEE126C02A9}"/>
                </a:ext>
              </a:extLst>
            </p:cNvPr>
            <p:cNvSpPr/>
            <p:nvPr/>
          </p:nvSpPr>
          <p:spPr>
            <a:xfrm>
              <a:off x="6332798" y="1615183"/>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8" name="פרצוף מחייך 207">
              <a:extLst>
                <a:ext uri="{FF2B5EF4-FFF2-40B4-BE49-F238E27FC236}">
                  <a16:creationId xmlns:a16="http://schemas.microsoft.com/office/drawing/2014/main" id="{BB9D31D3-C7BA-41B0-BF9C-092591B33446}"/>
                </a:ext>
              </a:extLst>
            </p:cNvPr>
            <p:cNvSpPr/>
            <p:nvPr/>
          </p:nvSpPr>
          <p:spPr>
            <a:xfrm>
              <a:off x="6632663" y="2332411"/>
              <a:ext cx="882103" cy="95708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09" name="פרצוף מחייך 208">
              <a:extLst>
                <a:ext uri="{FF2B5EF4-FFF2-40B4-BE49-F238E27FC236}">
                  <a16:creationId xmlns:a16="http://schemas.microsoft.com/office/drawing/2014/main" id="{679F087E-FEA2-4C00-ABED-31D4BF4EAF46}"/>
                </a:ext>
              </a:extLst>
            </p:cNvPr>
            <p:cNvSpPr/>
            <p:nvPr/>
          </p:nvSpPr>
          <p:spPr>
            <a:xfrm>
              <a:off x="6065420" y="2413914"/>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0" name="פרצוף מחייך 209">
              <a:extLst>
                <a:ext uri="{FF2B5EF4-FFF2-40B4-BE49-F238E27FC236}">
                  <a16:creationId xmlns:a16="http://schemas.microsoft.com/office/drawing/2014/main" id="{E74C5046-0604-45F8-B0AA-5120FEE3359C}"/>
                </a:ext>
              </a:extLst>
            </p:cNvPr>
            <p:cNvSpPr/>
            <p:nvPr/>
          </p:nvSpPr>
          <p:spPr>
            <a:xfrm>
              <a:off x="4498626" y="1752573"/>
              <a:ext cx="7971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1" name="פרצוף מחייך 210">
              <a:extLst>
                <a:ext uri="{FF2B5EF4-FFF2-40B4-BE49-F238E27FC236}">
                  <a16:creationId xmlns:a16="http://schemas.microsoft.com/office/drawing/2014/main" id="{6A2A2906-E853-4A1E-917C-AD647FD33B10}"/>
                </a:ext>
              </a:extLst>
            </p:cNvPr>
            <p:cNvSpPr/>
            <p:nvPr/>
          </p:nvSpPr>
          <p:spPr>
            <a:xfrm>
              <a:off x="4963416" y="1598881"/>
              <a:ext cx="797141" cy="791746"/>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2" name="פרצוף מחייך 211">
              <a:extLst>
                <a:ext uri="{FF2B5EF4-FFF2-40B4-BE49-F238E27FC236}">
                  <a16:creationId xmlns:a16="http://schemas.microsoft.com/office/drawing/2014/main" id="{283B8FA9-6A2B-4303-B552-C4342FCBE9B3}"/>
                </a:ext>
              </a:extLst>
            </p:cNvPr>
            <p:cNvSpPr/>
            <p:nvPr/>
          </p:nvSpPr>
          <p:spPr>
            <a:xfrm>
              <a:off x="5263281" y="2313782"/>
              <a:ext cx="882103"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3" name="פרצוף מחייך 212">
              <a:extLst>
                <a:ext uri="{FF2B5EF4-FFF2-40B4-BE49-F238E27FC236}">
                  <a16:creationId xmlns:a16="http://schemas.microsoft.com/office/drawing/2014/main" id="{A6263EAE-3BAF-46F8-8698-910FF20ED9CA}"/>
                </a:ext>
              </a:extLst>
            </p:cNvPr>
            <p:cNvSpPr/>
            <p:nvPr/>
          </p:nvSpPr>
          <p:spPr>
            <a:xfrm>
              <a:off x="4696038" y="2397614"/>
              <a:ext cx="882101" cy="95708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4" name="פרצוף מחייך 213">
              <a:extLst>
                <a:ext uri="{FF2B5EF4-FFF2-40B4-BE49-F238E27FC236}">
                  <a16:creationId xmlns:a16="http://schemas.microsoft.com/office/drawing/2014/main" id="{34B0A834-1043-4402-9CAF-0D8536AE6EDF}"/>
                </a:ext>
              </a:extLst>
            </p:cNvPr>
            <p:cNvSpPr/>
            <p:nvPr/>
          </p:nvSpPr>
          <p:spPr>
            <a:xfrm>
              <a:off x="3331653" y="1738601"/>
              <a:ext cx="794641" cy="794075"/>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5" name="פרצוף מחייך 214">
              <a:extLst>
                <a:ext uri="{FF2B5EF4-FFF2-40B4-BE49-F238E27FC236}">
                  <a16:creationId xmlns:a16="http://schemas.microsoft.com/office/drawing/2014/main" id="{66E98479-AD4D-4D50-B8DA-2E0C4FC3874A}"/>
                </a:ext>
              </a:extLst>
            </p:cNvPr>
            <p:cNvSpPr/>
            <p:nvPr/>
          </p:nvSpPr>
          <p:spPr>
            <a:xfrm>
              <a:off x="3796444" y="1580252"/>
              <a:ext cx="794641" cy="796403"/>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6" name="פרצוף מחייך 215">
              <a:extLst>
                <a:ext uri="{FF2B5EF4-FFF2-40B4-BE49-F238E27FC236}">
                  <a16:creationId xmlns:a16="http://schemas.microsoft.com/office/drawing/2014/main" id="{0083AC8F-BB4E-4FE2-BA32-38F2F7C82347}"/>
                </a:ext>
              </a:extLst>
            </p:cNvPr>
            <p:cNvSpPr/>
            <p:nvPr/>
          </p:nvSpPr>
          <p:spPr>
            <a:xfrm>
              <a:off x="4093809" y="2297481"/>
              <a:ext cx="882103" cy="957082"/>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sp>
          <p:nvSpPr>
            <p:cNvPr id="217" name="פרצוף מחייך 216">
              <a:extLst>
                <a:ext uri="{FF2B5EF4-FFF2-40B4-BE49-F238E27FC236}">
                  <a16:creationId xmlns:a16="http://schemas.microsoft.com/office/drawing/2014/main" id="{5CB43333-919F-4B45-98BA-7E4235CEC7D7}"/>
                </a:ext>
              </a:extLst>
            </p:cNvPr>
            <p:cNvSpPr/>
            <p:nvPr/>
          </p:nvSpPr>
          <p:spPr>
            <a:xfrm>
              <a:off x="3526565" y="2378985"/>
              <a:ext cx="882101" cy="959410"/>
            </a:xfrm>
            <a:prstGeom prst="smileyFace">
              <a:avLst/>
            </a:prstGeom>
            <a:solidFill>
              <a:srgbClr val="D4C7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b="1">
                <a:solidFill>
                  <a:prstClr val="white"/>
                </a:solidFill>
              </a:endParaRPr>
            </a:p>
          </p:txBody>
        </p:sp>
      </p:grpSp>
      <p:sp>
        <p:nvSpPr>
          <p:cNvPr id="33" name="מלבן 32">
            <a:extLst>
              <a:ext uri="{FF2B5EF4-FFF2-40B4-BE49-F238E27FC236}">
                <a16:creationId xmlns:a16="http://schemas.microsoft.com/office/drawing/2014/main" id="{B02DCCF9-680B-49EA-82A0-E18F77F572D1}"/>
              </a:ext>
            </a:extLst>
          </p:cNvPr>
          <p:cNvSpPr/>
          <p:nvPr/>
        </p:nvSpPr>
        <p:spPr>
          <a:xfrm>
            <a:off x="5514975" y="1196976"/>
            <a:ext cx="1766888" cy="862013"/>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4" name="פחית 3">
            <a:extLst>
              <a:ext uri="{FF2B5EF4-FFF2-40B4-BE49-F238E27FC236}">
                <a16:creationId xmlns:a16="http://schemas.microsoft.com/office/drawing/2014/main" id="{70861C70-CB72-46A3-8592-5AD6E3EC41F0}"/>
              </a:ext>
            </a:extLst>
          </p:cNvPr>
          <p:cNvSpPr/>
          <p:nvPr/>
        </p:nvSpPr>
        <p:spPr>
          <a:xfrm>
            <a:off x="7281863" y="1081088"/>
            <a:ext cx="127000" cy="977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5" name="פחית 4">
            <a:extLst>
              <a:ext uri="{FF2B5EF4-FFF2-40B4-BE49-F238E27FC236}">
                <a16:creationId xmlns:a16="http://schemas.microsoft.com/office/drawing/2014/main" id="{23CA41D0-B0FE-472D-AA6C-EA7AC2D85173}"/>
              </a:ext>
            </a:extLst>
          </p:cNvPr>
          <p:cNvSpPr/>
          <p:nvPr/>
        </p:nvSpPr>
        <p:spPr>
          <a:xfrm>
            <a:off x="5387975" y="1081088"/>
            <a:ext cx="127000" cy="9779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6" name="פחית 5">
            <a:extLst>
              <a:ext uri="{FF2B5EF4-FFF2-40B4-BE49-F238E27FC236}">
                <a16:creationId xmlns:a16="http://schemas.microsoft.com/office/drawing/2014/main" id="{E217A3B6-98D6-4182-8CAD-784B1E012033}"/>
              </a:ext>
            </a:extLst>
          </p:cNvPr>
          <p:cNvSpPr/>
          <p:nvPr/>
        </p:nvSpPr>
        <p:spPr>
          <a:xfrm rot="5400000">
            <a:off x="6342857" y="161132"/>
            <a:ext cx="127000" cy="20208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1752" name="קבוצה 6">
            <a:extLst>
              <a:ext uri="{FF2B5EF4-FFF2-40B4-BE49-F238E27FC236}">
                <a16:creationId xmlns:a16="http://schemas.microsoft.com/office/drawing/2014/main" id="{820FB63E-639F-42E0-A378-88F82D4EC504}"/>
              </a:ext>
            </a:extLst>
          </p:cNvPr>
          <p:cNvGrpSpPr>
            <a:grpSpLocks/>
          </p:cNvGrpSpPr>
          <p:nvPr/>
        </p:nvGrpSpPr>
        <p:grpSpPr bwMode="auto">
          <a:xfrm>
            <a:off x="5649913" y="3254375"/>
            <a:ext cx="392112" cy="858838"/>
            <a:chOff x="5501331" y="3195320"/>
            <a:chExt cx="522831" cy="1145362"/>
          </a:xfrm>
        </p:grpSpPr>
        <p:sp>
          <p:nvSpPr>
            <p:cNvPr id="79" name="פרצוף מחייך 78">
              <a:extLst>
                <a:ext uri="{FF2B5EF4-FFF2-40B4-BE49-F238E27FC236}">
                  <a16:creationId xmlns:a16="http://schemas.microsoft.com/office/drawing/2014/main" id="{5FFF955F-85FE-41DE-B4C0-84EA05DF1FC5}"/>
                </a:ext>
              </a:extLst>
            </p:cNvPr>
            <p:cNvSpPr/>
            <p:nvPr/>
          </p:nvSpPr>
          <p:spPr>
            <a:xfrm>
              <a:off x="5607167" y="3239780"/>
              <a:ext cx="285758" cy="328153"/>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2" name="מלבן עם פינות חתוכות באותו צד 81">
              <a:extLst>
                <a:ext uri="{FF2B5EF4-FFF2-40B4-BE49-F238E27FC236}">
                  <a16:creationId xmlns:a16="http://schemas.microsoft.com/office/drawing/2014/main" id="{1103C782-7724-46DB-AF54-047711FD8E93}"/>
                </a:ext>
              </a:extLst>
            </p:cNvPr>
            <p:cNvSpPr/>
            <p:nvPr/>
          </p:nvSpPr>
          <p:spPr>
            <a:xfrm>
              <a:off x="5554249" y="3567933"/>
              <a:ext cx="402178" cy="306983"/>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4" name="מלבן מעוגל 83">
              <a:extLst>
                <a:ext uri="{FF2B5EF4-FFF2-40B4-BE49-F238E27FC236}">
                  <a16:creationId xmlns:a16="http://schemas.microsoft.com/office/drawing/2014/main" id="{1FC55A48-5F1F-4704-AE56-FBBEBEC24838}"/>
                </a:ext>
              </a:extLst>
            </p:cNvPr>
            <p:cNvSpPr/>
            <p:nvPr/>
          </p:nvSpPr>
          <p:spPr>
            <a:xfrm rot="20534918">
              <a:off x="5780739" y="3868564"/>
              <a:ext cx="135471"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5" name="מלבן מעוגל 84">
              <a:extLst>
                <a:ext uri="{FF2B5EF4-FFF2-40B4-BE49-F238E27FC236}">
                  <a16:creationId xmlns:a16="http://schemas.microsoft.com/office/drawing/2014/main" id="{83073998-A19B-4B9D-809D-0F8AE381206A}"/>
                </a:ext>
              </a:extLst>
            </p:cNvPr>
            <p:cNvSpPr/>
            <p:nvPr/>
          </p:nvSpPr>
          <p:spPr>
            <a:xfrm rot="1022182">
              <a:off x="5569066" y="3864330"/>
              <a:ext cx="133353"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6" name="מלבן מעוגל 85">
              <a:extLst>
                <a:ext uri="{FF2B5EF4-FFF2-40B4-BE49-F238E27FC236}">
                  <a16:creationId xmlns:a16="http://schemas.microsoft.com/office/drawing/2014/main" id="{00657661-806E-40B8-B5F9-38A8CBB66AA5}"/>
                </a:ext>
              </a:extLst>
            </p:cNvPr>
            <p:cNvSpPr/>
            <p:nvPr/>
          </p:nvSpPr>
          <p:spPr>
            <a:xfrm rot="19800478">
              <a:off x="5609283" y="3555230"/>
              <a:ext cx="114303" cy="376847"/>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8" name="אליפסה 87">
              <a:extLst>
                <a:ext uri="{FF2B5EF4-FFF2-40B4-BE49-F238E27FC236}">
                  <a16:creationId xmlns:a16="http://schemas.microsoft.com/office/drawing/2014/main" id="{ED200176-B535-4322-A968-B142D1BED0F6}"/>
                </a:ext>
              </a:extLst>
            </p:cNvPr>
            <p:cNvSpPr/>
            <p:nvPr/>
          </p:nvSpPr>
          <p:spPr>
            <a:xfrm rot="18408976">
              <a:off x="5865396" y="4181918"/>
              <a:ext cx="114324" cy="2032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9" name="אליפסה 88">
              <a:extLst>
                <a:ext uri="{FF2B5EF4-FFF2-40B4-BE49-F238E27FC236}">
                  <a16:creationId xmlns:a16="http://schemas.microsoft.com/office/drawing/2014/main" id="{95990780-B90C-47C4-ABAB-CC880D057A93}"/>
                </a:ext>
              </a:extLst>
            </p:cNvPr>
            <p:cNvSpPr/>
            <p:nvPr/>
          </p:nvSpPr>
          <p:spPr>
            <a:xfrm rot="18408976">
              <a:off x="5571172" y="4158629"/>
              <a:ext cx="114324" cy="203206"/>
            </a:xfrm>
            <a:prstGeom prst="ellipse">
              <a:avLst/>
            </a:prstGeom>
            <a:solidFill>
              <a:srgbClr val="8E0D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4" name="לב 93">
              <a:extLst>
                <a:ext uri="{FF2B5EF4-FFF2-40B4-BE49-F238E27FC236}">
                  <a16:creationId xmlns:a16="http://schemas.microsoft.com/office/drawing/2014/main" id="{328DAA63-2DE0-453C-944F-80CB9F9F6094}"/>
                </a:ext>
              </a:extLst>
            </p:cNvPr>
            <p:cNvSpPr/>
            <p:nvPr/>
          </p:nvSpPr>
          <p:spPr>
            <a:xfrm rot="8990945">
              <a:off x="5706653" y="3792348"/>
              <a:ext cx="112187" cy="179956"/>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3" name="לב 92">
              <a:extLst>
                <a:ext uri="{FF2B5EF4-FFF2-40B4-BE49-F238E27FC236}">
                  <a16:creationId xmlns:a16="http://schemas.microsoft.com/office/drawing/2014/main" id="{E37BFBDE-1EAF-4217-9D94-59418885E8D4}"/>
                </a:ext>
              </a:extLst>
            </p:cNvPr>
            <p:cNvSpPr/>
            <p:nvPr/>
          </p:nvSpPr>
          <p:spPr>
            <a:xfrm rot="12971792">
              <a:off x="5653735" y="3802934"/>
              <a:ext cx="112186" cy="1778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78" name="צורה חופשית 77">
              <a:extLst>
                <a:ext uri="{FF2B5EF4-FFF2-40B4-BE49-F238E27FC236}">
                  <a16:creationId xmlns:a16="http://schemas.microsoft.com/office/drawing/2014/main" id="{E28E5A6F-5D98-49D2-AD88-6CAC38E8E7D1}"/>
                </a:ext>
              </a:extLst>
            </p:cNvPr>
            <p:cNvSpPr/>
            <p:nvPr/>
          </p:nvSpPr>
          <p:spPr>
            <a:xfrm>
              <a:off x="5501331" y="3195320"/>
              <a:ext cx="438162" cy="317568"/>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87" name="מלבן מעוגל 86">
              <a:extLst>
                <a:ext uri="{FF2B5EF4-FFF2-40B4-BE49-F238E27FC236}">
                  <a16:creationId xmlns:a16="http://schemas.microsoft.com/office/drawing/2014/main" id="{D46281A5-EBD2-4BB7-AB58-69F02A8634DE}"/>
                </a:ext>
              </a:extLst>
            </p:cNvPr>
            <p:cNvSpPr/>
            <p:nvPr/>
          </p:nvSpPr>
          <p:spPr>
            <a:xfrm rot="2527897">
              <a:off x="5778622" y="3550996"/>
              <a:ext cx="114303" cy="3789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1753" name="קבוצה 95">
            <a:extLst>
              <a:ext uri="{FF2B5EF4-FFF2-40B4-BE49-F238E27FC236}">
                <a16:creationId xmlns:a16="http://schemas.microsoft.com/office/drawing/2014/main" id="{0FE00DDB-6B85-437B-BD13-886450B503EC}"/>
              </a:ext>
            </a:extLst>
          </p:cNvPr>
          <p:cNvGrpSpPr>
            <a:grpSpLocks/>
          </p:cNvGrpSpPr>
          <p:nvPr/>
        </p:nvGrpSpPr>
        <p:grpSpPr bwMode="auto">
          <a:xfrm>
            <a:off x="5319713" y="3184526"/>
            <a:ext cx="392112" cy="860425"/>
            <a:chOff x="5501331" y="3195320"/>
            <a:chExt cx="522831" cy="1145362"/>
          </a:xfrm>
        </p:grpSpPr>
        <p:sp>
          <p:nvSpPr>
            <p:cNvPr id="97" name="פרצוף מחייך 96">
              <a:extLst>
                <a:ext uri="{FF2B5EF4-FFF2-40B4-BE49-F238E27FC236}">
                  <a16:creationId xmlns:a16="http://schemas.microsoft.com/office/drawing/2014/main" id="{555ACAF5-DDA8-469C-B01D-1080EB94AEE4}"/>
                </a:ext>
              </a:extLst>
            </p:cNvPr>
            <p:cNvSpPr/>
            <p:nvPr/>
          </p:nvSpPr>
          <p:spPr>
            <a:xfrm>
              <a:off x="5607167" y="3239698"/>
              <a:ext cx="285758" cy="327548"/>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8" name="מלבן עם פינות חתוכות באותו צד 97">
              <a:extLst>
                <a:ext uri="{FF2B5EF4-FFF2-40B4-BE49-F238E27FC236}">
                  <a16:creationId xmlns:a16="http://schemas.microsoft.com/office/drawing/2014/main" id="{46C61D6F-1794-4E98-932C-4533C8050601}"/>
                </a:ext>
              </a:extLst>
            </p:cNvPr>
            <p:cNvSpPr/>
            <p:nvPr/>
          </p:nvSpPr>
          <p:spPr>
            <a:xfrm>
              <a:off x="5554249" y="3567246"/>
              <a:ext cx="402178" cy="308529"/>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99" name="מלבן מעוגל 98">
              <a:extLst>
                <a:ext uri="{FF2B5EF4-FFF2-40B4-BE49-F238E27FC236}">
                  <a16:creationId xmlns:a16="http://schemas.microsoft.com/office/drawing/2014/main" id="{5A21D7DA-594B-433C-8FE9-D630DE51B808}"/>
                </a:ext>
              </a:extLst>
            </p:cNvPr>
            <p:cNvSpPr/>
            <p:nvPr/>
          </p:nvSpPr>
          <p:spPr>
            <a:xfrm rot="20534918">
              <a:off x="5780739" y="3867322"/>
              <a:ext cx="135471" cy="380379"/>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0" name="מלבן מעוגל 99">
              <a:extLst>
                <a:ext uri="{FF2B5EF4-FFF2-40B4-BE49-F238E27FC236}">
                  <a16:creationId xmlns:a16="http://schemas.microsoft.com/office/drawing/2014/main" id="{328A1DF3-16F0-4457-B7C3-44F411387EC9}"/>
                </a:ext>
              </a:extLst>
            </p:cNvPr>
            <p:cNvSpPr/>
            <p:nvPr/>
          </p:nvSpPr>
          <p:spPr>
            <a:xfrm rot="1022182">
              <a:off x="5569066" y="3865210"/>
              <a:ext cx="133353" cy="378265"/>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1" name="מלבן מעוגל 100">
              <a:extLst>
                <a:ext uri="{FF2B5EF4-FFF2-40B4-BE49-F238E27FC236}">
                  <a16:creationId xmlns:a16="http://schemas.microsoft.com/office/drawing/2014/main" id="{0A95303E-40B2-4B00-A68B-200C2A41805E}"/>
                </a:ext>
              </a:extLst>
            </p:cNvPr>
            <p:cNvSpPr/>
            <p:nvPr/>
          </p:nvSpPr>
          <p:spPr>
            <a:xfrm rot="19800478">
              <a:off x="5609283" y="3554566"/>
              <a:ext cx="114303" cy="378266"/>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2" name="אליפסה 101">
              <a:extLst>
                <a:ext uri="{FF2B5EF4-FFF2-40B4-BE49-F238E27FC236}">
                  <a16:creationId xmlns:a16="http://schemas.microsoft.com/office/drawing/2014/main" id="{ED9107BA-B8F2-4B7A-AF10-EEE7AA920EBF}"/>
                </a:ext>
              </a:extLst>
            </p:cNvPr>
            <p:cNvSpPr/>
            <p:nvPr/>
          </p:nvSpPr>
          <p:spPr>
            <a:xfrm rot="18408976">
              <a:off x="5865502" y="4182023"/>
              <a:ext cx="114114"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3" name="אליפסה 102">
              <a:extLst>
                <a:ext uri="{FF2B5EF4-FFF2-40B4-BE49-F238E27FC236}">
                  <a16:creationId xmlns:a16="http://schemas.microsoft.com/office/drawing/2014/main" id="{30960CD8-9105-45F3-9155-461D65B858A0}"/>
                </a:ext>
              </a:extLst>
            </p:cNvPr>
            <p:cNvSpPr/>
            <p:nvPr/>
          </p:nvSpPr>
          <p:spPr>
            <a:xfrm rot="18408976">
              <a:off x="5571277" y="4158778"/>
              <a:ext cx="114114"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4" name="לב 103">
              <a:extLst>
                <a:ext uri="{FF2B5EF4-FFF2-40B4-BE49-F238E27FC236}">
                  <a16:creationId xmlns:a16="http://schemas.microsoft.com/office/drawing/2014/main" id="{09B06DC0-8CDE-43AB-AF31-2862A2C67D01}"/>
                </a:ext>
              </a:extLst>
            </p:cNvPr>
            <p:cNvSpPr/>
            <p:nvPr/>
          </p:nvSpPr>
          <p:spPr>
            <a:xfrm rot="8990945">
              <a:off x="5706653" y="3793360"/>
              <a:ext cx="112187" cy="179623"/>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5" name="לב 104">
              <a:extLst>
                <a:ext uri="{FF2B5EF4-FFF2-40B4-BE49-F238E27FC236}">
                  <a16:creationId xmlns:a16="http://schemas.microsoft.com/office/drawing/2014/main" id="{E8253129-3CC8-47A1-B2E7-B389DA9E6676}"/>
                </a:ext>
              </a:extLst>
            </p:cNvPr>
            <p:cNvSpPr/>
            <p:nvPr/>
          </p:nvSpPr>
          <p:spPr>
            <a:xfrm rot="12971792">
              <a:off x="5653735" y="3801813"/>
              <a:ext cx="112186" cy="179623"/>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6" name="צורה חופשית 105">
              <a:extLst>
                <a:ext uri="{FF2B5EF4-FFF2-40B4-BE49-F238E27FC236}">
                  <a16:creationId xmlns:a16="http://schemas.microsoft.com/office/drawing/2014/main" id="{174A7314-2BC6-4ABB-A77B-96E513762B99}"/>
                </a:ext>
              </a:extLst>
            </p:cNvPr>
            <p:cNvSpPr/>
            <p:nvPr/>
          </p:nvSpPr>
          <p:spPr>
            <a:xfrm>
              <a:off x="5501331" y="3195320"/>
              <a:ext cx="438162" cy="316982"/>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7" name="מלבן מעוגל 106">
              <a:extLst>
                <a:ext uri="{FF2B5EF4-FFF2-40B4-BE49-F238E27FC236}">
                  <a16:creationId xmlns:a16="http://schemas.microsoft.com/office/drawing/2014/main" id="{844FDFAF-00AC-458C-8ABC-D59274B95F43}"/>
                </a:ext>
              </a:extLst>
            </p:cNvPr>
            <p:cNvSpPr/>
            <p:nvPr/>
          </p:nvSpPr>
          <p:spPr>
            <a:xfrm rot="2527897">
              <a:off x="5778622" y="3550340"/>
              <a:ext cx="114303" cy="378266"/>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1754" name="קבוצה 107">
            <a:extLst>
              <a:ext uri="{FF2B5EF4-FFF2-40B4-BE49-F238E27FC236}">
                <a16:creationId xmlns:a16="http://schemas.microsoft.com/office/drawing/2014/main" id="{FCA72BC0-6DC3-4D9D-864E-4C8111CF3B56}"/>
              </a:ext>
            </a:extLst>
          </p:cNvPr>
          <p:cNvGrpSpPr>
            <a:grpSpLocks/>
          </p:cNvGrpSpPr>
          <p:nvPr/>
        </p:nvGrpSpPr>
        <p:grpSpPr bwMode="auto">
          <a:xfrm>
            <a:off x="5018088" y="3084514"/>
            <a:ext cx="392112" cy="858837"/>
            <a:chOff x="5501331" y="3195320"/>
            <a:chExt cx="522831" cy="1145362"/>
          </a:xfrm>
        </p:grpSpPr>
        <p:sp>
          <p:nvSpPr>
            <p:cNvPr id="109" name="פרצוף מחייך 108">
              <a:extLst>
                <a:ext uri="{FF2B5EF4-FFF2-40B4-BE49-F238E27FC236}">
                  <a16:creationId xmlns:a16="http://schemas.microsoft.com/office/drawing/2014/main" id="{EB8ED35A-064F-4C57-AAD1-9FB7AFEF2669}"/>
                </a:ext>
              </a:extLst>
            </p:cNvPr>
            <p:cNvSpPr/>
            <p:nvPr/>
          </p:nvSpPr>
          <p:spPr>
            <a:xfrm>
              <a:off x="5607167" y="3239779"/>
              <a:ext cx="285758" cy="328154"/>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0" name="מלבן עם פינות חתוכות באותו צד 109">
              <a:extLst>
                <a:ext uri="{FF2B5EF4-FFF2-40B4-BE49-F238E27FC236}">
                  <a16:creationId xmlns:a16="http://schemas.microsoft.com/office/drawing/2014/main" id="{8ED44526-591F-45DC-8BA1-D886A69973BD}"/>
                </a:ext>
              </a:extLst>
            </p:cNvPr>
            <p:cNvSpPr/>
            <p:nvPr/>
          </p:nvSpPr>
          <p:spPr>
            <a:xfrm>
              <a:off x="5554249" y="3567933"/>
              <a:ext cx="402178" cy="306982"/>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1" name="מלבן מעוגל 110">
              <a:extLst>
                <a:ext uri="{FF2B5EF4-FFF2-40B4-BE49-F238E27FC236}">
                  <a16:creationId xmlns:a16="http://schemas.microsoft.com/office/drawing/2014/main" id="{FE977C88-C61E-4252-947C-160A33D35902}"/>
                </a:ext>
              </a:extLst>
            </p:cNvPr>
            <p:cNvSpPr/>
            <p:nvPr/>
          </p:nvSpPr>
          <p:spPr>
            <a:xfrm rot="20534918">
              <a:off x="5780739" y="3868565"/>
              <a:ext cx="135471"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2" name="מלבן מעוגל 111">
              <a:extLst>
                <a:ext uri="{FF2B5EF4-FFF2-40B4-BE49-F238E27FC236}">
                  <a16:creationId xmlns:a16="http://schemas.microsoft.com/office/drawing/2014/main" id="{36053DD5-4997-4668-8815-0E37195F7B5B}"/>
                </a:ext>
              </a:extLst>
            </p:cNvPr>
            <p:cNvSpPr/>
            <p:nvPr/>
          </p:nvSpPr>
          <p:spPr>
            <a:xfrm rot="1022182">
              <a:off x="5569066" y="3864330"/>
              <a:ext cx="133353"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3" name="מלבן מעוגל 112">
              <a:extLst>
                <a:ext uri="{FF2B5EF4-FFF2-40B4-BE49-F238E27FC236}">
                  <a16:creationId xmlns:a16="http://schemas.microsoft.com/office/drawing/2014/main" id="{60820599-9404-4B9A-92D2-5550E4B1427A}"/>
                </a:ext>
              </a:extLst>
            </p:cNvPr>
            <p:cNvSpPr/>
            <p:nvPr/>
          </p:nvSpPr>
          <p:spPr>
            <a:xfrm rot="19800478">
              <a:off x="5609283" y="3555231"/>
              <a:ext cx="114303" cy="376848"/>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4" name="אליפסה 113">
              <a:extLst>
                <a:ext uri="{FF2B5EF4-FFF2-40B4-BE49-F238E27FC236}">
                  <a16:creationId xmlns:a16="http://schemas.microsoft.com/office/drawing/2014/main" id="{5726E7E7-AC57-4C93-A5EA-062A1E8BBBA8}"/>
                </a:ext>
              </a:extLst>
            </p:cNvPr>
            <p:cNvSpPr/>
            <p:nvPr/>
          </p:nvSpPr>
          <p:spPr>
            <a:xfrm rot="18408976">
              <a:off x="5865396" y="4181917"/>
              <a:ext cx="114325"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5" name="אליפסה 114">
              <a:extLst>
                <a:ext uri="{FF2B5EF4-FFF2-40B4-BE49-F238E27FC236}">
                  <a16:creationId xmlns:a16="http://schemas.microsoft.com/office/drawing/2014/main" id="{EA54891C-4228-478A-8900-C03C80F607BF}"/>
                </a:ext>
              </a:extLst>
            </p:cNvPr>
            <p:cNvSpPr/>
            <p:nvPr/>
          </p:nvSpPr>
          <p:spPr>
            <a:xfrm rot="18408976">
              <a:off x="5571172" y="4158630"/>
              <a:ext cx="114325" cy="203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6" name="לב 115">
              <a:extLst>
                <a:ext uri="{FF2B5EF4-FFF2-40B4-BE49-F238E27FC236}">
                  <a16:creationId xmlns:a16="http://schemas.microsoft.com/office/drawing/2014/main" id="{8ED91826-CF6B-4896-B025-8AC7E4344625}"/>
                </a:ext>
              </a:extLst>
            </p:cNvPr>
            <p:cNvSpPr/>
            <p:nvPr/>
          </p:nvSpPr>
          <p:spPr>
            <a:xfrm rot="8990945">
              <a:off x="5706653" y="3792348"/>
              <a:ext cx="112187" cy="179955"/>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7" name="לב 116">
              <a:extLst>
                <a:ext uri="{FF2B5EF4-FFF2-40B4-BE49-F238E27FC236}">
                  <a16:creationId xmlns:a16="http://schemas.microsoft.com/office/drawing/2014/main" id="{640A41E6-4672-4EB4-BA63-3FEFF1ADF65B}"/>
                </a:ext>
              </a:extLst>
            </p:cNvPr>
            <p:cNvSpPr/>
            <p:nvPr/>
          </p:nvSpPr>
          <p:spPr>
            <a:xfrm rot="12971792">
              <a:off x="5653735" y="3802933"/>
              <a:ext cx="112186" cy="1778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8" name="צורה חופשית 117">
              <a:extLst>
                <a:ext uri="{FF2B5EF4-FFF2-40B4-BE49-F238E27FC236}">
                  <a16:creationId xmlns:a16="http://schemas.microsoft.com/office/drawing/2014/main" id="{74F11878-5316-49C6-9D36-E79FF72A1774}"/>
                </a:ext>
              </a:extLst>
            </p:cNvPr>
            <p:cNvSpPr/>
            <p:nvPr/>
          </p:nvSpPr>
          <p:spPr>
            <a:xfrm>
              <a:off x="5501331" y="3195320"/>
              <a:ext cx="438162" cy="317568"/>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9" name="מלבן מעוגל 118">
              <a:extLst>
                <a:ext uri="{FF2B5EF4-FFF2-40B4-BE49-F238E27FC236}">
                  <a16:creationId xmlns:a16="http://schemas.microsoft.com/office/drawing/2014/main" id="{C3DAE636-EBCC-4D08-8DF3-DDA4B18524A2}"/>
                </a:ext>
              </a:extLst>
            </p:cNvPr>
            <p:cNvSpPr/>
            <p:nvPr/>
          </p:nvSpPr>
          <p:spPr>
            <a:xfrm rot="2527897">
              <a:off x="5778622" y="3550996"/>
              <a:ext cx="114303" cy="378964"/>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121" name="פרצוף מחייך 120">
            <a:extLst>
              <a:ext uri="{FF2B5EF4-FFF2-40B4-BE49-F238E27FC236}">
                <a16:creationId xmlns:a16="http://schemas.microsoft.com/office/drawing/2014/main" id="{A06ED6A4-DA97-45B1-A398-17E6A06F46DD}"/>
              </a:ext>
            </a:extLst>
          </p:cNvPr>
          <p:cNvSpPr/>
          <p:nvPr/>
        </p:nvSpPr>
        <p:spPr>
          <a:xfrm>
            <a:off x="4848226" y="3013076"/>
            <a:ext cx="212725" cy="246063"/>
          </a:xfrm>
          <a:prstGeom prst="smileyFace">
            <a:avLst>
              <a:gd name="adj" fmla="val -46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2" name="מלבן עם פינות חתוכות באותו צד 121">
            <a:extLst>
              <a:ext uri="{FF2B5EF4-FFF2-40B4-BE49-F238E27FC236}">
                <a16:creationId xmlns:a16="http://schemas.microsoft.com/office/drawing/2014/main" id="{D1F40792-92C8-4F21-8A51-9516B95BB302}"/>
              </a:ext>
            </a:extLst>
          </p:cNvPr>
          <p:cNvSpPr/>
          <p:nvPr/>
        </p:nvSpPr>
        <p:spPr>
          <a:xfrm>
            <a:off x="4808539" y="3259139"/>
            <a:ext cx="301625" cy="230187"/>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3" name="מלבן מעוגל 122">
            <a:extLst>
              <a:ext uri="{FF2B5EF4-FFF2-40B4-BE49-F238E27FC236}">
                <a16:creationId xmlns:a16="http://schemas.microsoft.com/office/drawing/2014/main" id="{7824BDD8-BD2B-4CD3-9D1A-7BFA67584687}"/>
              </a:ext>
            </a:extLst>
          </p:cNvPr>
          <p:cNvSpPr/>
          <p:nvPr/>
        </p:nvSpPr>
        <p:spPr>
          <a:xfrm rot="20534918">
            <a:off x="4978400" y="3484563"/>
            <a:ext cx="101600"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4" name="מלבן מעוגל 123">
            <a:extLst>
              <a:ext uri="{FF2B5EF4-FFF2-40B4-BE49-F238E27FC236}">
                <a16:creationId xmlns:a16="http://schemas.microsoft.com/office/drawing/2014/main" id="{9EF41BBA-3682-4677-8E4C-532576F59E0C}"/>
              </a:ext>
            </a:extLst>
          </p:cNvPr>
          <p:cNvSpPr/>
          <p:nvPr/>
        </p:nvSpPr>
        <p:spPr>
          <a:xfrm rot="1022182">
            <a:off x="4818063" y="3481388"/>
            <a:ext cx="101600"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5" name="מלבן מעוגל 124">
            <a:extLst>
              <a:ext uri="{FF2B5EF4-FFF2-40B4-BE49-F238E27FC236}">
                <a16:creationId xmlns:a16="http://schemas.microsoft.com/office/drawing/2014/main" id="{AD215418-1580-436E-B96E-EB8E638ED3F7}"/>
              </a:ext>
            </a:extLst>
          </p:cNvPr>
          <p:cNvSpPr/>
          <p:nvPr/>
        </p:nvSpPr>
        <p:spPr>
          <a:xfrm rot="19800478">
            <a:off x="4849814" y="3249613"/>
            <a:ext cx="84137"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6" name="אליפסה 125">
            <a:extLst>
              <a:ext uri="{FF2B5EF4-FFF2-40B4-BE49-F238E27FC236}">
                <a16:creationId xmlns:a16="http://schemas.microsoft.com/office/drawing/2014/main" id="{321C9238-D6C7-4DA9-B239-20806007A26A}"/>
              </a:ext>
            </a:extLst>
          </p:cNvPr>
          <p:cNvSpPr/>
          <p:nvPr/>
        </p:nvSpPr>
        <p:spPr>
          <a:xfrm rot="18408976">
            <a:off x="5041901" y="3719513"/>
            <a:ext cx="85725"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7" name="אליפסה 126">
            <a:extLst>
              <a:ext uri="{FF2B5EF4-FFF2-40B4-BE49-F238E27FC236}">
                <a16:creationId xmlns:a16="http://schemas.microsoft.com/office/drawing/2014/main" id="{A77B3C89-1432-4CC1-988C-A1D60A2DE5A5}"/>
              </a:ext>
            </a:extLst>
          </p:cNvPr>
          <p:cNvSpPr/>
          <p:nvPr/>
        </p:nvSpPr>
        <p:spPr>
          <a:xfrm rot="18408976">
            <a:off x="4821238" y="3703638"/>
            <a:ext cx="85725"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8" name="לב 127">
            <a:extLst>
              <a:ext uri="{FF2B5EF4-FFF2-40B4-BE49-F238E27FC236}">
                <a16:creationId xmlns:a16="http://schemas.microsoft.com/office/drawing/2014/main" id="{EDBF1494-68CC-4E64-8A6E-FAF8DFE772FB}"/>
              </a:ext>
            </a:extLst>
          </p:cNvPr>
          <p:cNvSpPr/>
          <p:nvPr/>
        </p:nvSpPr>
        <p:spPr>
          <a:xfrm rot="8990945">
            <a:off x="4922838" y="3429000"/>
            <a:ext cx="82550" cy="133350"/>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9" name="לב 128">
            <a:extLst>
              <a:ext uri="{FF2B5EF4-FFF2-40B4-BE49-F238E27FC236}">
                <a16:creationId xmlns:a16="http://schemas.microsoft.com/office/drawing/2014/main" id="{6B7E4397-FBD3-469D-806F-84E7DCD2304A}"/>
              </a:ext>
            </a:extLst>
          </p:cNvPr>
          <p:cNvSpPr/>
          <p:nvPr/>
        </p:nvSpPr>
        <p:spPr>
          <a:xfrm rot="12971792">
            <a:off x="4883150" y="3435350"/>
            <a:ext cx="82550" cy="134938"/>
          </a:xfrm>
          <a:prstGeom prst="hear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31" name="מלבן מעוגל 130">
            <a:extLst>
              <a:ext uri="{FF2B5EF4-FFF2-40B4-BE49-F238E27FC236}">
                <a16:creationId xmlns:a16="http://schemas.microsoft.com/office/drawing/2014/main" id="{2AE6BF92-18F7-493B-A150-C7782D316AD4}"/>
              </a:ext>
            </a:extLst>
          </p:cNvPr>
          <p:cNvSpPr/>
          <p:nvPr/>
        </p:nvSpPr>
        <p:spPr>
          <a:xfrm rot="2527897">
            <a:off x="4976814" y="3246438"/>
            <a:ext cx="85725" cy="284162"/>
          </a:xfrm>
          <a:prstGeom prst="roundRect">
            <a:avLst>
              <a:gd name="adj" fmla="val 31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1765" name="קבוצה 40">
            <a:extLst>
              <a:ext uri="{FF2B5EF4-FFF2-40B4-BE49-F238E27FC236}">
                <a16:creationId xmlns:a16="http://schemas.microsoft.com/office/drawing/2014/main" id="{9CB06F8B-1BB6-40C1-829E-19E5850AF274}"/>
              </a:ext>
            </a:extLst>
          </p:cNvPr>
          <p:cNvGrpSpPr>
            <a:grpSpLocks/>
          </p:cNvGrpSpPr>
          <p:nvPr/>
        </p:nvGrpSpPr>
        <p:grpSpPr bwMode="auto">
          <a:xfrm>
            <a:off x="2774951" y="4221164"/>
            <a:ext cx="944563" cy="1246187"/>
            <a:chOff x="1309724" y="5306372"/>
            <a:chExt cx="865590" cy="1141990"/>
          </a:xfrm>
        </p:grpSpPr>
        <p:sp>
          <p:nvSpPr>
            <p:cNvPr id="226" name="לב 225">
              <a:extLst>
                <a:ext uri="{FF2B5EF4-FFF2-40B4-BE49-F238E27FC236}">
                  <a16:creationId xmlns:a16="http://schemas.microsoft.com/office/drawing/2014/main" id="{49B859B3-7389-4D99-834C-7538B0E9F431}"/>
                </a:ext>
              </a:extLst>
            </p:cNvPr>
            <p:cNvSpPr/>
            <p:nvPr/>
          </p:nvSpPr>
          <p:spPr>
            <a:xfrm rot="13299419">
              <a:off x="1309724" y="5830087"/>
              <a:ext cx="112018" cy="178936"/>
            </a:xfrm>
            <a:prstGeom prst="heart">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1" name="מלבן מעוגל 220">
              <a:extLst>
                <a:ext uri="{FF2B5EF4-FFF2-40B4-BE49-F238E27FC236}">
                  <a16:creationId xmlns:a16="http://schemas.microsoft.com/office/drawing/2014/main" id="{7151603D-12CF-47A7-9985-1BA770C020F2}"/>
                </a:ext>
              </a:extLst>
            </p:cNvPr>
            <p:cNvSpPr/>
            <p:nvPr/>
          </p:nvSpPr>
          <p:spPr>
            <a:xfrm rot="20534918">
              <a:off x="1810166" y="5933375"/>
              <a:ext cx="114927" cy="461161"/>
            </a:xfrm>
            <a:prstGeom prst="roundRect">
              <a:avLst>
                <a:gd name="adj" fmla="val 31667"/>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2" name="מלבן מעוגל 221">
              <a:extLst>
                <a:ext uri="{FF2B5EF4-FFF2-40B4-BE49-F238E27FC236}">
                  <a16:creationId xmlns:a16="http://schemas.microsoft.com/office/drawing/2014/main" id="{0D59964E-CCFC-4FD9-8229-2092782B5AD5}"/>
                </a:ext>
              </a:extLst>
            </p:cNvPr>
            <p:cNvSpPr/>
            <p:nvPr/>
          </p:nvSpPr>
          <p:spPr>
            <a:xfrm rot="1022182">
              <a:off x="1552671" y="5930466"/>
              <a:ext cx="117836" cy="458251"/>
            </a:xfrm>
            <a:prstGeom prst="roundRect">
              <a:avLst>
                <a:gd name="adj" fmla="val 31667"/>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4" name="אליפסה 223">
              <a:extLst>
                <a:ext uri="{FF2B5EF4-FFF2-40B4-BE49-F238E27FC236}">
                  <a16:creationId xmlns:a16="http://schemas.microsoft.com/office/drawing/2014/main" id="{6D76E2F3-0746-4C2B-8704-669BC87CE676}"/>
                </a:ext>
              </a:extLst>
            </p:cNvPr>
            <p:cNvSpPr/>
            <p:nvPr/>
          </p:nvSpPr>
          <p:spPr>
            <a:xfrm rot="14974124">
              <a:off x="1907635" y="6265062"/>
              <a:ext cx="114927" cy="2022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5" name="אליפסה 224">
              <a:extLst>
                <a:ext uri="{FF2B5EF4-FFF2-40B4-BE49-F238E27FC236}">
                  <a16:creationId xmlns:a16="http://schemas.microsoft.com/office/drawing/2014/main" id="{C8271BFF-7EBF-4416-859F-624641433E29}"/>
                </a:ext>
              </a:extLst>
            </p:cNvPr>
            <p:cNvSpPr/>
            <p:nvPr/>
          </p:nvSpPr>
          <p:spPr>
            <a:xfrm rot="16424921">
              <a:off x="1523576" y="6289793"/>
              <a:ext cx="114926" cy="202213"/>
            </a:xfrm>
            <a:prstGeom prst="ellipse">
              <a:avLst/>
            </a:prstGeom>
            <a:solidFill>
              <a:srgbClr val="8E0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3" name="מלבן מעוגל 222">
              <a:extLst>
                <a:ext uri="{FF2B5EF4-FFF2-40B4-BE49-F238E27FC236}">
                  <a16:creationId xmlns:a16="http://schemas.microsoft.com/office/drawing/2014/main" id="{7B2EFD4B-8D6C-4CFC-A057-884695018A3D}"/>
                </a:ext>
              </a:extLst>
            </p:cNvPr>
            <p:cNvSpPr/>
            <p:nvPr/>
          </p:nvSpPr>
          <p:spPr>
            <a:xfrm rot="2508952">
              <a:off x="1436290" y="5601689"/>
              <a:ext cx="113472" cy="378239"/>
            </a:xfrm>
            <a:prstGeom prst="roundRect">
              <a:avLst>
                <a:gd name="adj" fmla="val 31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8" name="צורה חופשית 227">
              <a:extLst>
                <a:ext uri="{FF2B5EF4-FFF2-40B4-BE49-F238E27FC236}">
                  <a16:creationId xmlns:a16="http://schemas.microsoft.com/office/drawing/2014/main" id="{5129B2DC-65C4-46BC-BCFB-88049BDEF6A8}"/>
                </a:ext>
              </a:extLst>
            </p:cNvPr>
            <p:cNvSpPr/>
            <p:nvPr/>
          </p:nvSpPr>
          <p:spPr>
            <a:xfrm>
              <a:off x="1507573" y="5306372"/>
              <a:ext cx="437887" cy="340415"/>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885838 w 1392616"/>
                <a:gd name="connsiteY61" fmla="*/ 913779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85838 w 1392616"/>
                <a:gd name="connsiteY60" fmla="*/ 913779 h 1008530"/>
                <a:gd name="connsiteX61" fmla="*/ 975757 w 1392616"/>
                <a:gd name="connsiteY61" fmla="*/ 524436 h 1008530"/>
                <a:gd name="connsiteX62" fmla="*/ 1016098 w 1392616"/>
                <a:gd name="connsiteY62" fmla="*/ 510988 h 1008530"/>
                <a:gd name="connsiteX63" fmla="*/ 1069886 w 1392616"/>
                <a:gd name="connsiteY63" fmla="*/ 497541 h 1008530"/>
                <a:gd name="connsiteX64" fmla="*/ 1110227 w 1392616"/>
                <a:gd name="connsiteY64" fmla="*/ 524436 h 1008530"/>
                <a:gd name="connsiteX65" fmla="*/ 1123674 w 1392616"/>
                <a:gd name="connsiteY65" fmla="*/ 564777 h 1008530"/>
                <a:gd name="connsiteX66" fmla="*/ 1137121 w 1392616"/>
                <a:gd name="connsiteY66" fmla="*/ 1008530 h 1008530"/>
                <a:gd name="connsiteX67" fmla="*/ 1164016 w 1392616"/>
                <a:gd name="connsiteY67"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885838 w 1392616"/>
                <a:gd name="connsiteY59" fmla="*/ 913779 h 1008530"/>
                <a:gd name="connsiteX60" fmla="*/ 975757 w 1392616"/>
                <a:gd name="connsiteY60" fmla="*/ 524436 h 1008530"/>
                <a:gd name="connsiteX61" fmla="*/ 1016098 w 1392616"/>
                <a:gd name="connsiteY61" fmla="*/ 510988 h 1008530"/>
                <a:gd name="connsiteX62" fmla="*/ 1069886 w 1392616"/>
                <a:gd name="connsiteY62" fmla="*/ 497541 h 1008530"/>
                <a:gd name="connsiteX63" fmla="*/ 1110227 w 1392616"/>
                <a:gd name="connsiteY63" fmla="*/ 524436 h 1008530"/>
                <a:gd name="connsiteX64" fmla="*/ 1123674 w 1392616"/>
                <a:gd name="connsiteY64" fmla="*/ 564777 h 1008530"/>
                <a:gd name="connsiteX65" fmla="*/ 1137121 w 1392616"/>
                <a:gd name="connsiteY65" fmla="*/ 1008530 h 1008530"/>
                <a:gd name="connsiteX66" fmla="*/ 1164016 w 1392616"/>
                <a:gd name="connsiteY66"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885838 w 1392616"/>
                <a:gd name="connsiteY58" fmla="*/ 913779 h 1008530"/>
                <a:gd name="connsiteX59" fmla="*/ 975757 w 1392616"/>
                <a:gd name="connsiteY59" fmla="*/ 524436 h 1008530"/>
                <a:gd name="connsiteX60" fmla="*/ 1016098 w 1392616"/>
                <a:gd name="connsiteY60" fmla="*/ 510988 h 1008530"/>
                <a:gd name="connsiteX61" fmla="*/ 1069886 w 1392616"/>
                <a:gd name="connsiteY61" fmla="*/ 497541 h 1008530"/>
                <a:gd name="connsiteX62" fmla="*/ 1110227 w 1392616"/>
                <a:gd name="connsiteY62" fmla="*/ 524436 h 1008530"/>
                <a:gd name="connsiteX63" fmla="*/ 1123674 w 1392616"/>
                <a:gd name="connsiteY63" fmla="*/ 564777 h 1008530"/>
                <a:gd name="connsiteX64" fmla="*/ 1137121 w 1392616"/>
                <a:gd name="connsiteY64" fmla="*/ 1008530 h 1008530"/>
                <a:gd name="connsiteX65" fmla="*/ 1164016 w 1392616"/>
                <a:gd name="connsiteY65"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885838 w 1392616"/>
                <a:gd name="connsiteY57" fmla="*/ 913779 h 1008530"/>
                <a:gd name="connsiteX58" fmla="*/ 975757 w 1392616"/>
                <a:gd name="connsiteY58" fmla="*/ 524436 h 1008530"/>
                <a:gd name="connsiteX59" fmla="*/ 1016098 w 1392616"/>
                <a:gd name="connsiteY59" fmla="*/ 510988 h 1008530"/>
                <a:gd name="connsiteX60" fmla="*/ 1069886 w 1392616"/>
                <a:gd name="connsiteY60" fmla="*/ 497541 h 1008530"/>
                <a:gd name="connsiteX61" fmla="*/ 1110227 w 1392616"/>
                <a:gd name="connsiteY61" fmla="*/ 524436 h 1008530"/>
                <a:gd name="connsiteX62" fmla="*/ 1123674 w 1392616"/>
                <a:gd name="connsiteY62" fmla="*/ 564777 h 1008530"/>
                <a:gd name="connsiteX63" fmla="*/ 1137121 w 1392616"/>
                <a:gd name="connsiteY63" fmla="*/ 1008530 h 1008530"/>
                <a:gd name="connsiteX64" fmla="*/ 1164016 w 1392616"/>
                <a:gd name="connsiteY64"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885838 w 1392616"/>
                <a:gd name="connsiteY56" fmla="*/ 913779 h 1008530"/>
                <a:gd name="connsiteX57" fmla="*/ 975757 w 1392616"/>
                <a:gd name="connsiteY57" fmla="*/ 524436 h 1008530"/>
                <a:gd name="connsiteX58" fmla="*/ 1016098 w 1392616"/>
                <a:gd name="connsiteY58" fmla="*/ 510988 h 1008530"/>
                <a:gd name="connsiteX59" fmla="*/ 1069886 w 1392616"/>
                <a:gd name="connsiteY59" fmla="*/ 497541 h 1008530"/>
                <a:gd name="connsiteX60" fmla="*/ 1110227 w 1392616"/>
                <a:gd name="connsiteY60" fmla="*/ 524436 h 1008530"/>
                <a:gd name="connsiteX61" fmla="*/ 1123674 w 1392616"/>
                <a:gd name="connsiteY61" fmla="*/ 564777 h 1008530"/>
                <a:gd name="connsiteX62" fmla="*/ 1137121 w 1392616"/>
                <a:gd name="connsiteY62" fmla="*/ 1008530 h 1008530"/>
                <a:gd name="connsiteX63" fmla="*/ 1164016 w 1392616"/>
                <a:gd name="connsiteY63"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885838 w 1392616"/>
                <a:gd name="connsiteY55" fmla="*/ 913779 h 1008530"/>
                <a:gd name="connsiteX56" fmla="*/ 975757 w 1392616"/>
                <a:gd name="connsiteY56" fmla="*/ 524436 h 1008530"/>
                <a:gd name="connsiteX57" fmla="*/ 1016098 w 1392616"/>
                <a:gd name="connsiteY57" fmla="*/ 510988 h 1008530"/>
                <a:gd name="connsiteX58" fmla="*/ 1069886 w 1392616"/>
                <a:gd name="connsiteY58" fmla="*/ 497541 h 1008530"/>
                <a:gd name="connsiteX59" fmla="*/ 1110227 w 1392616"/>
                <a:gd name="connsiteY59" fmla="*/ 524436 h 1008530"/>
                <a:gd name="connsiteX60" fmla="*/ 1123674 w 1392616"/>
                <a:gd name="connsiteY60" fmla="*/ 564777 h 1008530"/>
                <a:gd name="connsiteX61" fmla="*/ 1137121 w 1392616"/>
                <a:gd name="connsiteY61" fmla="*/ 1008530 h 1008530"/>
                <a:gd name="connsiteX62" fmla="*/ 1164016 w 1392616"/>
                <a:gd name="connsiteY62"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885838 w 1392616"/>
                <a:gd name="connsiteY54" fmla="*/ 913779 h 1008530"/>
                <a:gd name="connsiteX55" fmla="*/ 975757 w 1392616"/>
                <a:gd name="connsiteY55" fmla="*/ 524436 h 1008530"/>
                <a:gd name="connsiteX56" fmla="*/ 1016098 w 1392616"/>
                <a:gd name="connsiteY56" fmla="*/ 510988 h 1008530"/>
                <a:gd name="connsiteX57" fmla="*/ 1069886 w 1392616"/>
                <a:gd name="connsiteY57" fmla="*/ 497541 h 1008530"/>
                <a:gd name="connsiteX58" fmla="*/ 1110227 w 1392616"/>
                <a:gd name="connsiteY58" fmla="*/ 524436 h 1008530"/>
                <a:gd name="connsiteX59" fmla="*/ 1123674 w 1392616"/>
                <a:gd name="connsiteY59" fmla="*/ 564777 h 1008530"/>
                <a:gd name="connsiteX60" fmla="*/ 1137121 w 1392616"/>
                <a:gd name="connsiteY60" fmla="*/ 1008530 h 1008530"/>
                <a:gd name="connsiteX61" fmla="*/ 1164016 w 1392616"/>
                <a:gd name="connsiteY61"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37874 w 1392616"/>
                <a:gd name="connsiteY52" fmla="*/ 524436 h 1008530"/>
                <a:gd name="connsiteX53" fmla="*/ 885838 w 1392616"/>
                <a:gd name="connsiteY53" fmla="*/ 913779 h 1008530"/>
                <a:gd name="connsiteX54" fmla="*/ 975757 w 1392616"/>
                <a:gd name="connsiteY54" fmla="*/ 524436 h 1008530"/>
                <a:gd name="connsiteX55" fmla="*/ 1016098 w 1392616"/>
                <a:gd name="connsiteY55" fmla="*/ 510988 h 1008530"/>
                <a:gd name="connsiteX56" fmla="*/ 1069886 w 1392616"/>
                <a:gd name="connsiteY56" fmla="*/ 497541 h 1008530"/>
                <a:gd name="connsiteX57" fmla="*/ 1110227 w 1392616"/>
                <a:gd name="connsiteY57" fmla="*/ 524436 h 1008530"/>
                <a:gd name="connsiteX58" fmla="*/ 1123674 w 1392616"/>
                <a:gd name="connsiteY58" fmla="*/ 564777 h 1008530"/>
                <a:gd name="connsiteX59" fmla="*/ 1137121 w 1392616"/>
                <a:gd name="connsiteY59" fmla="*/ 1008530 h 1008530"/>
                <a:gd name="connsiteX60" fmla="*/ 1164016 w 1392616"/>
                <a:gd name="connsiteY60"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16098 w 1392616"/>
                <a:gd name="connsiteY54" fmla="*/ 510988 h 1008530"/>
                <a:gd name="connsiteX55" fmla="*/ 1069886 w 1392616"/>
                <a:gd name="connsiteY55" fmla="*/ 497541 h 1008530"/>
                <a:gd name="connsiteX56" fmla="*/ 1110227 w 1392616"/>
                <a:gd name="connsiteY56" fmla="*/ 524436 h 1008530"/>
                <a:gd name="connsiteX57" fmla="*/ 1123674 w 1392616"/>
                <a:gd name="connsiteY57" fmla="*/ 564777 h 1008530"/>
                <a:gd name="connsiteX58" fmla="*/ 1137121 w 1392616"/>
                <a:gd name="connsiteY58" fmla="*/ 1008530 h 1008530"/>
                <a:gd name="connsiteX59" fmla="*/ 1164016 w 1392616"/>
                <a:gd name="connsiteY59"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10227 w 1392616"/>
                <a:gd name="connsiteY55" fmla="*/ 524436 h 1008530"/>
                <a:gd name="connsiteX56" fmla="*/ 1123674 w 1392616"/>
                <a:gd name="connsiteY56" fmla="*/ 564777 h 1008530"/>
                <a:gd name="connsiteX57" fmla="*/ 1137121 w 1392616"/>
                <a:gd name="connsiteY57" fmla="*/ 1008530 h 1008530"/>
                <a:gd name="connsiteX58" fmla="*/ 1164016 w 1392616"/>
                <a:gd name="connsiteY58"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23674 w 1392616"/>
                <a:gd name="connsiteY55" fmla="*/ 564777 h 1008530"/>
                <a:gd name="connsiteX56" fmla="*/ 1137121 w 1392616"/>
                <a:gd name="connsiteY56" fmla="*/ 1008530 h 1008530"/>
                <a:gd name="connsiteX57" fmla="*/ 1164016 w 1392616"/>
                <a:gd name="connsiteY57"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069886 w 1392616"/>
                <a:gd name="connsiteY54" fmla="*/ 497541 h 1008530"/>
                <a:gd name="connsiteX55" fmla="*/ 1137121 w 1392616"/>
                <a:gd name="connsiteY55" fmla="*/ 1008530 h 1008530"/>
                <a:gd name="connsiteX56" fmla="*/ 1164016 w 1392616"/>
                <a:gd name="connsiteY56"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975757 w 1392616"/>
                <a:gd name="connsiteY53" fmla="*/ 524436 h 1008530"/>
                <a:gd name="connsiteX54" fmla="*/ 1137121 w 1392616"/>
                <a:gd name="connsiteY54" fmla="*/ 1008530 h 1008530"/>
                <a:gd name="connsiteX55" fmla="*/ 1164016 w 1392616"/>
                <a:gd name="connsiteY55" fmla="*/ 954741 h 1008530"/>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885838 w 1392616"/>
                <a:gd name="connsiteY52" fmla="*/ 913779 h 1008530"/>
                <a:gd name="connsiteX53" fmla="*/ 1137121 w 1392616"/>
                <a:gd name="connsiteY53" fmla="*/ 1008530 h 1008530"/>
                <a:gd name="connsiteX54" fmla="*/ 1164016 w 1392616"/>
                <a:gd name="connsiteY54" fmla="*/ 954741 h 1008530"/>
                <a:gd name="connsiteX0" fmla="*/ 1164016 w 1392616"/>
                <a:gd name="connsiteY0" fmla="*/ 954741 h 1077276"/>
                <a:gd name="connsiteX1" fmla="*/ 1164016 w 1392616"/>
                <a:gd name="connsiteY1" fmla="*/ 954741 h 1077276"/>
                <a:gd name="connsiteX2" fmla="*/ 1311933 w 1392616"/>
                <a:gd name="connsiteY2" fmla="*/ 874059 h 1077276"/>
                <a:gd name="connsiteX3" fmla="*/ 1338827 w 1392616"/>
                <a:gd name="connsiteY3" fmla="*/ 833718 h 1077276"/>
                <a:gd name="connsiteX4" fmla="*/ 1325380 w 1392616"/>
                <a:gd name="connsiteY4" fmla="*/ 739588 h 1077276"/>
                <a:gd name="connsiteX5" fmla="*/ 1298486 w 1392616"/>
                <a:gd name="connsiteY5" fmla="*/ 699247 h 1077276"/>
                <a:gd name="connsiteX6" fmla="*/ 1285039 w 1392616"/>
                <a:gd name="connsiteY6" fmla="*/ 658906 h 1077276"/>
                <a:gd name="connsiteX7" fmla="*/ 1392616 w 1392616"/>
                <a:gd name="connsiteY7" fmla="*/ 578224 h 1077276"/>
                <a:gd name="connsiteX8" fmla="*/ 1352274 w 1392616"/>
                <a:gd name="connsiteY8" fmla="*/ 510988 h 1077276"/>
                <a:gd name="connsiteX9" fmla="*/ 1285039 w 1392616"/>
                <a:gd name="connsiteY9" fmla="*/ 443753 h 1077276"/>
                <a:gd name="connsiteX10" fmla="*/ 1298486 w 1392616"/>
                <a:gd name="connsiteY10" fmla="*/ 389965 h 1077276"/>
                <a:gd name="connsiteX11" fmla="*/ 1311933 w 1392616"/>
                <a:gd name="connsiteY11" fmla="*/ 349624 h 1077276"/>
                <a:gd name="connsiteX12" fmla="*/ 1258145 w 1392616"/>
                <a:gd name="connsiteY12" fmla="*/ 282388 h 1077276"/>
                <a:gd name="connsiteX13" fmla="*/ 1217804 w 1392616"/>
                <a:gd name="connsiteY13" fmla="*/ 268941 h 1077276"/>
                <a:gd name="connsiteX14" fmla="*/ 1190910 w 1392616"/>
                <a:gd name="connsiteY14" fmla="*/ 228600 h 1077276"/>
                <a:gd name="connsiteX15" fmla="*/ 1002651 w 1392616"/>
                <a:gd name="connsiteY15" fmla="*/ 188259 h 1077276"/>
                <a:gd name="connsiteX16" fmla="*/ 1029545 w 1392616"/>
                <a:gd name="connsiteY16" fmla="*/ 147918 h 1077276"/>
                <a:gd name="connsiteX17" fmla="*/ 1137121 w 1392616"/>
                <a:gd name="connsiteY17" fmla="*/ 80683 h 1077276"/>
                <a:gd name="connsiteX18" fmla="*/ 1298486 w 1392616"/>
                <a:gd name="connsiteY18" fmla="*/ 53788 h 1077276"/>
                <a:gd name="connsiteX19" fmla="*/ 1204357 w 1392616"/>
                <a:gd name="connsiteY19" fmla="*/ 26894 h 1077276"/>
                <a:gd name="connsiteX20" fmla="*/ 1096780 w 1392616"/>
                <a:gd name="connsiteY20" fmla="*/ 0 h 1077276"/>
                <a:gd name="connsiteX21" fmla="*/ 841286 w 1392616"/>
                <a:gd name="connsiteY21" fmla="*/ 26894 h 1077276"/>
                <a:gd name="connsiteX22" fmla="*/ 800945 w 1392616"/>
                <a:gd name="connsiteY22" fmla="*/ 40341 h 1077276"/>
                <a:gd name="connsiteX23" fmla="*/ 774051 w 1392616"/>
                <a:gd name="connsiteY23" fmla="*/ 80683 h 1077276"/>
                <a:gd name="connsiteX24" fmla="*/ 693369 w 1392616"/>
                <a:gd name="connsiteY24" fmla="*/ 147918 h 1077276"/>
                <a:gd name="connsiteX25" fmla="*/ 679921 w 1392616"/>
                <a:gd name="connsiteY25" fmla="*/ 188259 h 1077276"/>
                <a:gd name="connsiteX26" fmla="*/ 639580 w 1392616"/>
                <a:gd name="connsiteY26" fmla="*/ 161365 h 1077276"/>
                <a:gd name="connsiteX27" fmla="*/ 572345 w 1392616"/>
                <a:gd name="connsiteY27" fmla="*/ 67236 h 1077276"/>
                <a:gd name="connsiteX28" fmla="*/ 505110 w 1392616"/>
                <a:gd name="connsiteY28" fmla="*/ 53788 h 1077276"/>
                <a:gd name="connsiteX29" fmla="*/ 464769 w 1392616"/>
                <a:gd name="connsiteY29" fmla="*/ 40341 h 1077276"/>
                <a:gd name="connsiteX30" fmla="*/ 370639 w 1392616"/>
                <a:gd name="connsiteY30" fmla="*/ 13447 h 1077276"/>
                <a:gd name="connsiteX31" fmla="*/ 7569 w 1392616"/>
                <a:gd name="connsiteY31" fmla="*/ 26894 h 1077276"/>
                <a:gd name="connsiteX32" fmla="*/ 21016 w 1392616"/>
                <a:gd name="connsiteY32" fmla="*/ 80683 h 1077276"/>
                <a:gd name="connsiteX33" fmla="*/ 74804 w 1392616"/>
                <a:gd name="connsiteY33" fmla="*/ 94130 h 1077276"/>
                <a:gd name="connsiteX34" fmla="*/ 115145 w 1392616"/>
                <a:gd name="connsiteY34" fmla="*/ 107577 h 1077276"/>
                <a:gd name="connsiteX35" fmla="*/ 209274 w 1392616"/>
                <a:gd name="connsiteY35" fmla="*/ 121024 h 1077276"/>
                <a:gd name="connsiteX36" fmla="*/ 289957 w 1392616"/>
                <a:gd name="connsiteY36" fmla="*/ 134471 h 1077276"/>
                <a:gd name="connsiteX37" fmla="*/ 384086 w 1392616"/>
                <a:gd name="connsiteY37" fmla="*/ 201706 h 1077276"/>
                <a:gd name="connsiteX38" fmla="*/ 424427 w 1392616"/>
                <a:gd name="connsiteY38" fmla="*/ 228600 h 1077276"/>
                <a:gd name="connsiteX39" fmla="*/ 464769 w 1392616"/>
                <a:gd name="connsiteY39" fmla="*/ 242047 h 1077276"/>
                <a:gd name="connsiteX40" fmla="*/ 437874 w 1392616"/>
                <a:gd name="connsiteY40" fmla="*/ 282388 h 1077276"/>
                <a:gd name="connsiteX41" fmla="*/ 397533 w 1392616"/>
                <a:gd name="connsiteY41" fmla="*/ 295836 h 1077276"/>
                <a:gd name="connsiteX42" fmla="*/ 343745 w 1392616"/>
                <a:gd name="connsiteY42" fmla="*/ 322730 h 1077276"/>
                <a:gd name="connsiteX43" fmla="*/ 316851 w 1392616"/>
                <a:gd name="connsiteY43" fmla="*/ 363071 h 1077276"/>
                <a:gd name="connsiteX44" fmla="*/ 316851 w 1392616"/>
                <a:gd name="connsiteY44" fmla="*/ 484094 h 1077276"/>
                <a:gd name="connsiteX45" fmla="*/ 263063 w 1392616"/>
                <a:gd name="connsiteY45" fmla="*/ 524436 h 1077276"/>
                <a:gd name="connsiteX46" fmla="*/ 276510 w 1392616"/>
                <a:gd name="connsiteY46" fmla="*/ 605118 h 1077276"/>
                <a:gd name="connsiteX47" fmla="*/ 222721 w 1392616"/>
                <a:gd name="connsiteY47" fmla="*/ 793377 h 1077276"/>
                <a:gd name="connsiteX48" fmla="*/ 195827 w 1392616"/>
                <a:gd name="connsiteY48" fmla="*/ 833718 h 1077276"/>
                <a:gd name="connsiteX49" fmla="*/ 209274 w 1392616"/>
                <a:gd name="connsiteY49" fmla="*/ 874059 h 1077276"/>
                <a:gd name="connsiteX50" fmla="*/ 357192 w 1392616"/>
                <a:gd name="connsiteY50" fmla="*/ 954741 h 1077276"/>
                <a:gd name="connsiteX51" fmla="*/ 593990 w 1392616"/>
                <a:gd name="connsiteY51" fmla="*/ 1077057 h 1077276"/>
                <a:gd name="connsiteX52" fmla="*/ 885838 w 1392616"/>
                <a:gd name="connsiteY52" fmla="*/ 913779 h 1077276"/>
                <a:gd name="connsiteX53" fmla="*/ 1137121 w 1392616"/>
                <a:gd name="connsiteY53" fmla="*/ 1008530 h 1077276"/>
                <a:gd name="connsiteX54" fmla="*/ 1164016 w 1392616"/>
                <a:gd name="connsiteY54" fmla="*/ 954741 h 1077276"/>
                <a:gd name="connsiteX0" fmla="*/ 1164016 w 1392616"/>
                <a:gd name="connsiteY0" fmla="*/ 954741 h 1081831"/>
                <a:gd name="connsiteX1" fmla="*/ 1164016 w 1392616"/>
                <a:gd name="connsiteY1" fmla="*/ 954741 h 1081831"/>
                <a:gd name="connsiteX2" fmla="*/ 1311933 w 1392616"/>
                <a:gd name="connsiteY2" fmla="*/ 874059 h 1081831"/>
                <a:gd name="connsiteX3" fmla="*/ 1338827 w 1392616"/>
                <a:gd name="connsiteY3" fmla="*/ 833718 h 1081831"/>
                <a:gd name="connsiteX4" fmla="*/ 1325380 w 1392616"/>
                <a:gd name="connsiteY4" fmla="*/ 739588 h 1081831"/>
                <a:gd name="connsiteX5" fmla="*/ 1298486 w 1392616"/>
                <a:gd name="connsiteY5" fmla="*/ 699247 h 1081831"/>
                <a:gd name="connsiteX6" fmla="*/ 1285039 w 1392616"/>
                <a:gd name="connsiteY6" fmla="*/ 658906 h 1081831"/>
                <a:gd name="connsiteX7" fmla="*/ 1392616 w 1392616"/>
                <a:gd name="connsiteY7" fmla="*/ 578224 h 1081831"/>
                <a:gd name="connsiteX8" fmla="*/ 1352274 w 1392616"/>
                <a:gd name="connsiteY8" fmla="*/ 510988 h 1081831"/>
                <a:gd name="connsiteX9" fmla="*/ 1285039 w 1392616"/>
                <a:gd name="connsiteY9" fmla="*/ 443753 h 1081831"/>
                <a:gd name="connsiteX10" fmla="*/ 1298486 w 1392616"/>
                <a:gd name="connsiteY10" fmla="*/ 389965 h 1081831"/>
                <a:gd name="connsiteX11" fmla="*/ 1311933 w 1392616"/>
                <a:gd name="connsiteY11" fmla="*/ 349624 h 1081831"/>
                <a:gd name="connsiteX12" fmla="*/ 1258145 w 1392616"/>
                <a:gd name="connsiteY12" fmla="*/ 282388 h 1081831"/>
                <a:gd name="connsiteX13" fmla="*/ 1217804 w 1392616"/>
                <a:gd name="connsiteY13" fmla="*/ 268941 h 1081831"/>
                <a:gd name="connsiteX14" fmla="*/ 1190910 w 1392616"/>
                <a:gd name="connsiteY14" fmla="*/ 228600 h 1081831"/>
                <a:gd name="connsiteX15" fmla="*/ 1002651 w 1392616"/>
                <a:gd name="connsiteY15" fmla="*/ 188259 h 1081831"/>
                <a:gd name="connsiteX16" fmla="*/ 1029545 w 1392616"/>
                <a:gd name="connsiteY16" fmla="*/ 147918 h 1081831"/>
                <a:gd name="connsiteX17" fmla="*/ 1137121 w 1392616"/>
                <a:gd name="connsiteY17" fmla="*/ 80683 h 1081831"/>
                <a:gd name="connsiteX18" fmla="*/ 1298486 w 1392616"/>
                <a:gd name="connsiteY18" fmla="*/ 53788 h 1081831"/>
                <a:gd name="connsiteX19" fmla="*/ 1204357 w 1392616"/>
                <a:gd name="connsiteY19" fmla="*/ 26894 h 1081831"/>
                <a:gd name="connsiteX20" fmla="*/ 1096780 w 1392616"/>
                <a:gd name="connsiteY20" fmla="*/ 0 h 1081831"/>
                <a:gd name="connsiteX21" fmla="*/ 841286 w 1392616"/>
                <a:gd name="connsiteY21" fmla="*/ 26894 h 1081831"/>
                <a:gd name="connsiteX22" fmla="*/ 800945 w 1392616"/>
                <a:gd name="connsiteY22" fmla="*/ 40341 h 1081831"/>
                <a:gd name="connsiteX23" fmla="*/ 774051 w 1392616"/>
                <a:gd name="connsiteY23" fmla="*/ 80683 h 1081831"/>
                <a:gd name="connsiteX24" fmla="*/ 693369 w 1392616"/>
                <a:gd name="connsiteY24" fmla="*/ 147918 h 1081831"/>
                <a:gd name="connsiteX25" fmla="*/ 679921 w 1392616"/>
                <a:gd name="connsiteY25" fmla="*/ 188259 h 1081831"/>
                <a:gd name="connsiteX26" fmla="*/ 639580 w 1392616"/>
                <a:gd name="connsiteY26" fmla="*/ 161365 h 1081831"/>
                <a:gd name="connsiteX27" fmla="*/ 572345 w 1392616"/>
                <a:gd name="connsiteY27" fmla="*/ 67236 h 1081831"/>
                <a:gd name="connsiteX28" fmla="*/ 505110 w 1392616"/>
                <a:gd name="connsiteY28" fmla="*/ 53788 h 1081831"/>
                <a:gd name="connsiteX29" fmla="*/ 464769 w 1392616"/>
                <a:gd name="connsiteY29" fmla="*/ 40341 h 1081831"/>
                <a:gd name="connsiteX30" fmla="*/ 370639 w 1392616"/>
                <a:gd name="connsiteY30" fmla="*/ 13447 h 1081831"/>
                <a:gd name="connsiteX31" fmla="*/ 7569 w 1392616"/>
                <a:gd name="connsiteY31" fmla="*/ 26894 h 1081831"/>
                <a:gd name="connsiteX32" fmla="*/ 21016 w 1392616"/>
                <a:gd name="connsiteY32" fmla="*/ 80683 h 1081831"/>
                <a:gd name="connsiteX33" fmla="*/ 74804 w 1392616"/>
                <a:gd name="connsiteY33" fmla="*/ 94130 h 1081831"/>
                <a:gd name="connsiteX34" fmla="*/ 115145 w 1392616"/>
                <a:gd name="connsiteY34" fmla="*/ 107577 h 1081831"/>
                <a:gd name="connsiteX35" fmla="*/ 209274 w 1392616"/>
                <a:gd name="connsiteY35" fmla="*/ 121024 h 1081831"/>
                <a:gd name="connsiteX36" fmla="*/ 289957 w 1392616"/>
                <a:gd name="connsiteY36" fmla="*/ 134471 h 1081831"/>
                <a:gd name="connsiteX37" fmla="*/ 384086 w 1392616"/>
                <a:gd name="connsiteY37" fmla="*/ 201706 h 1081831"/>
                <a:gd name="connsiteX38" fmla="*/ 424427 w 1392616"/>
                <a:gd name="connsiteY38" fmla="*/ 228600 h 1081831"/>
                <a:gd name="connsiteX39" fmla="*/ 464769 w 1392616"/>
                <a:gd name="connsiteY39" fmla="*/ 242047 h 1081831"/>
                <a:gd name="connsiteX40" fmla="*/ 437874 w 1392616"/>
                <a:gd name="connsiteY40" fmla="*/ 282388 h 1081831"/>
                <a:gd name="connsiteX41" fmla="*/ 397533 w 1392616"/>
                <a:gd name="connsiteY41" fmla="*/ 295836 h 1081831"/>
                <a:gd name="connsiteX42" fmla="*/ 343745 w 1392616"/>
                <a:gd name="connsiteY42" fmla="*/ 322730 h 1081831"/>
                <a:gd name="connsiteX43" fmla="*/ 316851 w 1392616"/>
                <a:gd name="connsiteY43" fmla="*/ 363071 h 1081831"/>
                <a:gd name="connsiteX44" fmla="*/ 316851 w 1392616"/>
                <a:gd name="connsiteY44" fmla="*/ 484094 h 1081831"/>
                <a:gd name="connsiteX45" fmla="*/ 263063 w 1392616"/>
                <a:gd name="connsiteY45" fmla="*/ 524436 h 1081831"/>
                <a:gd name="connsiteX46" fmla="*/ 276510 w 1392616"/>
                <a:gd name="connsiteY46" fmla="*/ 605118 h 1081831"/>
                <a:gd name="connsiteX47" fmla="*/ 222721 w 1392616"/>
                <a:gd name="connsiteY47" fmla="*/ 793377 h 1081831"/>
                <a:gd name="connsiteX48" fmla="*/ 195827 w 1392616"/>
                <a:gd name="connsiteY48" fmla="*/ 833718 h 1081831"/>
                <a:gd name="connsiteX49" fmla="*/ 209274 w 1392616"/>
                <a:gd name="connsiteY49" fmla="*/ 874059 h 1081831"/>
                <a:gd name="connsiteX50" fmla="*/ 357192 w 1392616"/>
                <a:gd name="connsiteY50" fmla="*/ 954741 h 1081831"/>
                <a:gd name="connsiteX51" fmla="*/ 593990 w 1392616"/>
                <a:gd name="connsiteY51" fmla="*/ 1077057 h 1081831"/>
                <a:gd name="connsiteX52" fmla="*/ 865846 w 1392616"/>
                <a:gd name="connsiteY52" fmla="*/ 1073704 h 1081831"/>
                <a:gd name="connsiteX53" fmla="*/ 1137121 w 1392616"/>
                <a:gd name="connsiteY53" fmla="*/ 1008530 h 1081831"/>
                <a:gd name="connsiteX54" fmla="*/ 1164016 w 1392616"/>
                <a:gd name="connsiteY54" fmla="*/ 954741 h 10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2616" h="1081831">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509214" y="1057230"/>
                    <a:pt x="593990" y="1077057"/>
                  </a:cubicBezTo>
                  <a:cubicBezTo>
                    <a:pt x="678766" y="1096884"/>
                    <a:pt x="740340" y="1046810"/>
                    <a:pt x="865846" y="1073704"/>
                  </a:cubicBezTo>
                  <a:cubicBezTo>
                    <a:pt x="991352" y="1100598"/>
                    <a:pt x="1090758" y="1001703"/>
                    <a:pt x="1137121" y="1008530"/>
                  </a:cubicBezTo>
                  <a:lnTo>
                    <a:pt x="1164016" y="95474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1828" name="קבוצה 35">
              <a:extLst>
                <a:ext uri="{FF2B5EF4-FFF2-40B4-BE49-F238E27FC236}">
                  <a16:creationId xmlns:a16="http://schemas.microsoft.com/office/drawing/2014/main" id="{EDE9BE81-E4F2-4949-BCF0-A29236C41D45}"/>
                </a:ext>
              </a:extLst>
            </p:cNvPr>
            <p:cNvGrpSpPr>
              <a:grpSpLocks/>
            </p:cNvGrpSpPr>
            <p:nvPr/>
          </p:nvGrpSpPr>
          <p:grpSpPr bwMode="auto">
            <a:xfrm rot="10800000">
              <a:off x="1935924" y="5382510"/>
              <a:ext cx="239390" cy="431343"/>
              <a:chOff x="2212516" y="5229382"/>
              <a:chExt cx="239390" cy="431343"/>
            </a:xfrm>
          </p:grpSpPr>
          <p:sp>
            <p:nvSpPr>
              <p:cNvPr id="227" name="לב 226">
                <a:extLst>
                  <a:ext uri="{FF2B5EF4-FFF2-40B4-BE49-F238E27FC236}">
                    <a16:creationId xmlns:a16="http://schemas.microsoft.com/office/drawing/2014/main" id="{204EA9EE-4A5C-4B51-A634-FAC5B07BE719}"/>
                  </a:ext>
                </a:extLst>
              </p:cNvPr>
              <p:cNvSpPr/>
              <p:nvPr/>
            </p:nvSpPr>
            <p:spPr>
              <a:xfrm rot="12971792">
                <a:off x="2212516" y="5482279"/>
                <a:ext cx="112018" cy="178936"/>
              </a:xfrm>
              <a:prstGeom prst="heart">
                <a:avLst/>
              </a:prstGeom>
              <a:solidFill>
                <a:srgbClr val="433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9" name="מלבן מעוגל 228">
                <a:extLst>
                  <a:ext uri="{FF2B5EF4-FFF2-40B4-BE49-F238E27FC236}">
                    <a16:creationId xmlns:a16="http://schemas.microsoft.com/office/drawing/2014/main" id="{6A16A814-CA51-422F-9985-78CB9C8F5E24}"/>
                  </a:ext>
                </a:extLst>
              </p:cNvPr>
              <p:cNvSpPr/>
              <p:nvPr/>
            </p:nvSpPr>
            <p:spPr>
              <a:xfrm rot="2527897">
                <a:off x="2328898" y="5229150"/>
                <a:ext cx="113472" cy="379694"/>
              </a:xfrm>
              <a:prstGeom prst="roundRect">
                <a:avLst>
                  <a:gd name="adj" fmla="val 31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1829" name="קבוצה 38">
              <a:extLst>
                <a:ext uri="{FF2B5EF4-FFF2-40B4-BE49-F238E27FC236}">
                  <a16:creationId xmlns:a16="http://schemas.microsoft.com/office/drawing/2014/main" id="{3D400768-7666-4F7A-8255-74845714CF6D}"/>
                </a:ext>
              </a:extLst>
            </p:cNvPr>
            <p:cNvGrpSpPr>
              <a:grpSpLocks/>
            </p:cNvGrpSpPr>
            <p:nvPr/>
          </p:nvGrpSpPr>
          <p:grpSpPr bwMode="auto">
            <a:xfrm>
              <a:off x="1550978" y="5637166"/>
              <a:ext cx="402448" cy="308137"/>
              <a:chOff x="1550978" y="5637166"/>
              <a:chExt cx="402448" cy="308137"/>
            </a:xfrm>
          </p:grpSpPr>
          <p:sp>
            <p:nvSpPr>
              <p:cNvPr id="220" name="מלבן עם פינות חתוכות באותו צד 219">
                <a:extLst>
                  <a:ext uri="{FF2B5EF4-FFF2-40B4-BE49-F238E27FC236}">
                    <a16:creationId xmlns:a16="http://schemas.microsoft.com/office/drawing/2014/main" id="{DC70F849-7F3A-4086-8AE2-0DCE6019E190}"/>
                  </a:ext>
                </a:extLst>
              </p:cNvPr>
              <p:cNvSpPr/>
              <p:nvPr/>
            </p:nvSpPr>
            <p:spPr>
              <a:xfrm>
                <a:off x="1551216" y="5636603"/>
                <a:ext cx="401517" cy="308410"/>
              </a:xfrm>
              <a:prstGeom prst="snip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38" name="מלבן 37">
                <a:extLst>
                  <a:ext uri="{FF2B5EF4-FFF2-40B4-BE49-F238E27FC236}">
                    <a16:creationId xmlns:a16="http://schemas.microsoft.com/office/drawing/2014/main" id="{1B69615F-8E73-4CBE-8084-F28A8EEB5D81}"/>
                  </a:ext>
                </a:extLst>
              </p:cNvPr>
              <p:cNvSpPr/>
              <p:nvPr/>
            </p:nvSpPr>
            <p:spPr>
              <a:xfrm>
                <a:off x="1639958" y="5642422"/>
                <a:ext cx="46553" cy="295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30" name="מלבן 229">
                <a:extLst>
                  <a:ext uri="{FF2B5EF4-FFF2-40B4-BE49-F238E27FC236}">
                    <a16:creationId xmlns:a16="http://schemas.microsoft.com/office/drawing/2014/main" id="{FC981453-C42B-4F1B-A037-1BFEC9933AE2}"/>
                  </a:ext>
                </a:extLst>
              </p:cNvPr>
              <p:cNvSpPr/>
              <p:nvPr/>
            </p:nvSpPr>
            <p:spPr>
              <a:xfrm>
                <a:off x="1740337" y="5649697"/>
                <a:ext cx="46553" cy="2953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31" name="מלבן 230">
                <a:extLst>
                  <a:ext uri="{FF2B5EF4-FFF2-40B4-BE49-F238E27FC236}">
                    <a16:creationId xmlns:a16="http://schemas.microsoft.com/office/drawing/2014/main" id="{DE434437-C30E-46E8-83A0-71873A64B837}"/>
                  </a:ext>
                </a:extLst>
              </p:cNvPr>
              <p:cNvSpPr/>
              <p:nvPr/>
            </p:nvSpPr>
            <p:spPr>
              <a:xfrm>
                <a:off x="1850899" y="5636603"/>
                <a:ext cx="46553" cy="295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sp>
          <p:nvSpPr>
            <p:cNvPr id="40" name="צורה חופשית 39">
              <a:extLst>
                <a:ext uri="{FF2B5EF4-FFF2-40B4-BE49-F238E27FC236}">
                  <a16:creationId xmlns:a16="http://schemas.microsoft.com/office/drawing/2014/main" id="{309A47A5-ACB6-45CC-A15C-3684C96AAFF8}"/>
                </a:ext>
              </a:extLst>
            </p:cNvPr>
            <p:cNvSpPr/>
            <p:nvPr/>
          </p:nvSpPr>
          <p:spPr>
            <a:xfrm>
              <a:off x="1530849" y="5942104"/>
              <a:ext cx="424794" cy="210941"/>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grpSp>
        <p:nvGrpSpPr>
          <p:cNvPr id="42" name="קבוצה 41">
            <a:extLst>
              <a:ext uri="{FF2B5EF4-FFF2-40B4-BE49-F238E27FC236}">
                <a16:creationId xmlns:a16="http://schemas.microsoft.com/office/drawing/2014/main" id="{0566BB6E-4A99-4485-812C-4BC72A4EA580}"/>
              </a:ext>
            </a:extLst>
          </p:cNvPr>
          <p:cNvGrpSpPr>
            <a:grpSpLocks/>
          </p:cNvGrpSpPr>
          <p:nvPr/>
        </p:nvGrpSpPr>
        <p:grpSpPr bwMode="auto">
          <a:xfrm>
            <a:off x="5926138" y="1487489"/>
            <a:ext cx="754062" cy="879475"/>
            <a:chOff x="5868497" y="840740"/>
            <a:chExt cx="1006152" cy="1172444"/>
          </a:xfrm>
        </p:grpSpPr>
        <p:grpSp>
          <p:nvGrpSpPr>
            <p:cNvPr id="31807" name="קבוצה 51">
              <a:extLst>
                <a:ext uri="{FF2B5EF4-FFF2-40B4-BE49-F238E27FC236}">
                  <a16:creationId xmlns:a16="http://schemas.microsoft.com/office/drawing/2014/main" id="{91A6924F-F02E-4C72-A916-29B0C40FE977}"/>
                </a:ext>
              </a:extLst>
            </p:cNvPr>
            <p:cNvGrpSpPr>
              <a:grpSpLocks/>
            </p:cNvGrpSpPr>
            <p:nvPr/>
          </p:nvGrpSpPr>
          <p:grpSpPr bwMode="auto">
            <a:xfrm>
              <a:off x="5868497" y="840740"/>
              <a:ext cx="1006152" cy="1172444"/>
              <a:chOff x="5075634" y="1425388"/>
              <a:chExt cx="3200507" cy="3729472"/>
            </a:xfrm>
          </p:grpSpPr>
          <p:grpSp>
            <p:nvGrpSpPr>
              <p:cNvPr id="31809" name="קבוצה 22">
                <a:extLst>
                  <a:ext uri="{FF2B5EF4-FFF2-40B4-BE49-F238E27FC236}">
                    <a16:creationId xmlns:a16="http://schemas.microsoft.com/office/drawing/2014/main" id="{4D96FF64-3494-481B-AD11-68F35BAB9FF0}"/>
                  </a:ext>
                </a:extLst>
              </p:cNvPr>
              <p:cNvGrpSpPr>
                <a:grpSpLocks/>
              </p:cNvGrpSpPr>
              <p:nvPr/>
            </p:nvGrpSpPr>
            <p:grpSpPr bwMode="auto">
              <a:xfrm>
                <a:off x="5075634" y="1651299"/>
                <a:ext cx="3200507" cy="3503561"/>
                <a:chOff x="5075634" y="1651299"/>
                <a:chExt cx="3200507" cy="3503561"/>
              </a:xfrm>
            </p:grpSpPr>
            <p:sp>
              <p:nvSpPr>
                <p:cNvPr id="9" name="פרצוף מחייך 8">
                  <a:extLst>
                    <a:ext uri="{FF2B5EF4-FFF2-40B4-BE49-F238E27FC236}">
                      <a16:creationId xmlns:a16="http://schemas.microsoft.com/office/drawing/2014/main" id="{D33D5215-E5AD-4BFA-ADEF-B59C8CA8C520}"/>
                    </a:ext>
                  </a:extLst>
                </p:cNvPr>
                <p:cNvSpPr/>
                <p:nvPr/>
              </p:nvSpPr>
              <p:spPr>
                <a:xfrm>
                  <a:off x="6349098" y="1654272"/>
                  <a:ext cx="902880" cy="1043442"/>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0" name="מלבן עם פינות חתוכות באותו צד 9">
                  <a:extLst>
                    <a:ext uri="{FF2B5EF4-FFF2-40B4-BE49-F238E27FC236}">
                      <a16:creationId xmlns:a16="http://schemas.microsoft.com/office/drawing/2014/main" id="{D8477E04-7504-418D-B98B-E5C2F9A68447}"/>
                    </a:ext>
                  </a:extLst>
                </p:cNvPr>
                <p:cNvSpPr/>
                <p:nvPr/>
              </p:nvSpPr>
              <p:spPr>
                <a:xfrm>
                  <a:off x="6173912" y="2697714"/>
                  <a:ext cx="1280204" cy="976128"/>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1" name="מלבן מעוגל 10">
                  <a:extLst>
                    <a:ext uri="{FF2B5EF4-FFF2-40B4-BE49-F238E27FC236}">
                      <a16:creationId xmlns:a16="http://schemas.microsoft.com/office/drawing/2014/main" id="{373255E5-C324-45F1-94B6-0118320CCFF0}"/>
                    </a:ext>
                  </a:extLst>
                </p:cNvPr>
                <p:cNvSpPr/>
                <p:nvPr/>
              </p:nvSpPr>
              <p:spPr>
                <a:xfrm rot="20534918">
                  <a:off x="6908347" y="3653644"/>
                  <a:ext cx="417751" cy="1198278"/>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2" name="מלבן מעוגל 11">
                  <a:extLst>
                    <a:ext uri="{FF2B5EF4-FFF2-40B4-BE49-F238E27FC236}">
                      <a16:creationId xmlns:a16="http://schemas.microsoft.com/office/drawing/2014/main" id="{29D2F9B4-4C77-47A4-AFCD-688273927AD1}"/>
                    </a:ext>
                  </a:extLst>
                </p:cNvPr>
                <p:cNvSpPr/>
                <p:nvPr/>
              </p:nvSpPr>
              <p:spPr>
                <a:xfrm rot="1022182">
                  <a:off x="6241291" y="3640180"/>
                  <a:ext cx="411015" cy="1205012"/>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3" name="מלבן מעוגל 12">
                  <a:extLst>
                    <a:ext uri="{FF2B5EF4-FFF2-40B4-BE49-F238E27FC236}">
                      <a16:creationId xmlns:a16="http://schemas.microsoft.com/office/drawing/2014/main" id="{5D063D50-FB6D-43AA-A2DC-D6A1A1B92673}"/>
                    </a:ext>
                  </a:extLst>
                </p:cNvPr>
                <p:cNvSpPr/>
                <p:nvPr/>
              </p:nvSpPr>
              <p:spPr>
                <a:xfrm rot="2872424">
                  <a:off x="5746218" y="2525514"/>
                  <a:ext cx="363523" cy="1206089"/>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4" name="מלבן מעוגל 13">
                  <a:extLst>
                    <a:ext uri="{FF2B5EF4-FFF2-40B4-BE49-F238E27FC236}">
                      <a16:creationId xmlns:a16="http://schemas.microsoft.com/office/drawing/2014/main" id="{EC77BD5F-83D6-474C-9276-FA1DFD67B857}"/>
                    </a:ext>
                  </a:extLst>
                </p:cNvPr>
                <p:cNvSpPr/>
                <p:nvPr/>
              </p:nvSpPr>
              <p:spPr>
                <a:xfrm rot="19559382">
                  <a:off x="7413688" y="2590004"/>
                  <a:ext cx="357112" cy="1205012"/>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5" name="אליפסה 14">
                  <a:extLst>
                    <a:ext uri="{FF2B5EF4-FFF2-40B4-BE49-F238E27FC236}">
                      <a16:creationId xmlns:a16="http://schemas.microsoft.com/office/drawing/2014/main" id="{F1BA67E8-A9C1-4603-8EB9-E0078C5B17AB}"/>
                    </a:ext>
                  </a:extLst>
                </p:cNvPr>
                <p:cNvSpPr/>
                <p:nvPr/>
              </p:nvSpPr>
              <p:spPr>
                <a:xfrm rot="18408976">
                  <a:off x="7167915" y="4653051"/>
                  <a:ext cx="363523" cy="6401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6" name="אליפסה 15">
                  <a:extLst>
                    <a:ext uri="{FF2B5EF4-FFF2-40B4-BE49-F238E27FC236}">
                      <a16:creationId xmlns:a16="http://schemas.microsoft.com/office/drawing/2014/main" id="{FCC6D89C-C7D9-438D-9056-F0EE2B326191}"/>
                    </a:ext>
                  </a:extLst>
                </p:cNvPr>
                <p:cNvSpPr/>
                <p:nvPr/>
              </p:nvSpPr>
              <p:spPr>
                <a:xfrm rot="18408976">
                  <a:off x="6231348" y="4578994"/>
                  <a:ext cx="363523" cy="640104"/>
                </a:xfrm>
                <a:prstGeom prst="ellipse">
                  <a:avLst/>
                </a:prstGeom>
                <a:solidFill>
                  <a:srgbClr val="00B05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19" name="קבוצה 18">
                  <a:extLst>
                    <a:ext uri="{FF2B5EF4-FFF2-40B4-BE49-F238E27FC236}">
                      <a16:creationId xmlns:a16="http://schemas.microsoft.com/office/drawing/2014/main" id="{34C47726-A738-4342-A563-6189C5BC633E}"/>
                    </a:ext>
                  </a:extLst>
                </p:cNvPr>
                <p:cNvGrpSpPr/>
                <p:nvPr/>
              </p:nvGrpSpPr>
              <p:grpSpPr>
                <a:xfrm rot="14753582">
                  <a:off x="5118118" y="3269106"/>
                  <a:ext cx="539282" cy="624249"/>
                  <a:chOff x="2731043" y="4561611"/>
                  <a:chExt cx="539282" cy="624249"/>
                </a:xfrm>
                <a:solidFill>
                  <a:schemeClr val="tx1">
                    <a:lumMod val="65000"/>
                    <a:lumOff val="35000"/>
                  </a:schemeClr>
                </a:solidFill>
              </p:grpSpPr>
              <p:sp>
                <p:nvSpPr>
                  <p:cNvPr id="17" name="לב 16">
                    <a:extLst>
                      <a:ext uri="{FF2B5EF4-FFF2-40B4-BE49-F238E27FC236}">
                        <a16:creationId xmlns:a16="http://schemas.microsoft.com/office/drawing/2014/main" id="{3CE75C7B-344A-4AC2-A1A1-96A7786BA2E6}"/>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18" name="לב 17">
                    <a:extLst>
                      <a:ext uri="{FF2B5EF4-FFF2-40B4-BE49-F238E27FC236}">
                        <a16:creationId xmlns:a16="http://schemas.microsoft.com/office/drawing/2014/main" id="{5965481F-19BE-4854-A454-AFF60C5F78E7}"/>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20" name="קבוצה 19">
                  <a:extLst>
                    <a:ext uri="{FF2B5EF4-FFF2-40B4-BE49-F238E27FC236}">
                      <a16:creationId xmlns:a16="http://schemas.microsoft.com/office/drawing/2014/main" id="{C7A244D9-3ABA-45C3-A6C6-E64C1DBA7350}"/>
                    </a:ext>
                  </a:extLst>
                </p:cNvPr>
                <p:cNvGrpSpPr/>
                <p:nvPr/>
              </p:nvGrpSpPr>
              <p:grpSpPr>
                <a:xfrm rot="9791015">
                  <a:off x="7736859" y="3464218"/>
                  <a:ext cx="539282" cy="624249"/>
                  <a:chOff x="2731043" y="4561611"/>
                  <a:chExt cx="539282" cy="624249"/>
                </a:xfrm>
                <a:solidFill>
                  <a:schemeClr val="tx1">
                    <a:lumMod val="65000"/>
                    <a:lumOff val="35000"/>
                  </a:schemeClr>
                </a:solidFill>
              </p:grpSpPr>
              <p:sp>
                <p:nvSpPr>
                  <p:cNvPr id="21" name="לב 20">
                    <a:extLst>
                      <a:ext uri="{FF2B5EF4-FFF2-40B4-BE49-F238E27FC236}">
                        <a16:creationId xmlns:a16="http://schemas.microsoft.com/office/drawing/2014/main" id="{2978A027-1DA1-40C7-8F32-096F12503311}"/>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2" name="לב 21">
                    <a:extLst>
                      <a:ext uri="{FF2B5EF4-FFF2-40B4-BE49-F238E27FC236}">
                        <a16:creationId xmlns:a16="http://schemas.microsoft.com/office/drawing/2014/main" id="{FFBF57B4-E7EE-49F0-B6D1-77843F1B4B50}"/>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sp>
            <p:nvSpPr>
              <p:cNvPr id="34" name="צורה חופשית 33">
                <a:extLst>
                  <a:ext uri="{FF2B5EF4-FFF2-40B4-BE49-F238E27FC236}">
                    <a16:creationId xmlns:a16="http://schemas.microsoft.com/office/drawing/2014/main" id="{98C50132-EF04-4329-ACD4-3C03F8C92CCA}"/>
                  </a:ext>
                </a:extLst>
              </p:cNvPr>
              <p:cNvSpPr/>
              <p:nvPr/>
            </p:nvSpPr>
            <p:spPr>
              <a:xfrm>
                <a:off x="6059369" y="1425388"/>
                <a:ext cx="1388010" cy="1009785"/>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232" name="צורה חופשית 231">
              <a:extLst>
                <a:ext uri="{FF2B5EF4-FFF2-40B4-BE49-F238E27FC236}">
                  <a16:creationId xmlns:a16="http://schemas.microsoft.com/office/drawing/2014/main" id="{870F21B3-E0C7-4FA0-B74B-D171A9EC6D48}"/>
                </a:ext>
              </a:extLst>
            </p:cNvPr>
            <p:cNvSpPr/>
            <p:nvPr/>
          </p:nvSpPr>
          <p:spPr>
            <a:xfrm>
              <a:off x="6184111" y="1539127"/>
              <a:ext cx="423643" cy="209515"/>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grpSp>
      <p:sp>
        <p:nvSpPr>
          <p:cNvPr id="31767" name="TextBox 43">
            <a:extLst>
              <a:ext uri="{FF2B5EF4-FFF2-40B4-BE49-F238E27FC236}">
                <a16:creationId xmlns:a16="http://schemas.microsoft.com/office/drawing/2014/main" id="{C3F203F8-A5B0-4365-B187-C956522DCDF2}"/>
              </a:ext>
            </a:extLst>
          </p:cNvPr>
          <p:cNvSpPr txBox="1">
            <a:spLocks noChangeArrowheads="1"/>
          </p:cNvSpPr>
          <p:nvPr/>
        </p:nvSpPr>
        <p:spPr bwMode="auto">
          <a:xfrm>
            <a:off x="7135813" y="2957513"/>
            <a:ext cx="2811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he-IL" altLang="he-IL">
                <a:solidFill>
                  <a:srgbClr val="000000"/>
                </a:solidFill>
                <a:latin typeface="Calibri" panose="020F0502020204030204" pitchFamily="34" charset="0"/>
              </a:rPr>
              <a:t>הצלחה הִצלחתי הַצלחתי</a:t>
            </a:r>
          </a:p>
          <a:p>
            <a:pPr algn="ctr" rtl="1" eaLnBrk="1" hangingPunct="1"/>
            <a:r>
              <a:rPr lang="he-IL" altLang="he-IL">
                <a:solidFill>
                  <a:srgbClr val="000000"/>
                </a:solidFill>
                <a:latin typeface="Calibri" panose="020F0502020204030204" pitchFamily="34" charset="0"/>
              </a:rPr>
              <a:t>מה יוצא דופן?</a:t>
            </a:r>
          </a:p>
        </p:txBody>
      </p:sp>
      <p:sp>
        <p:nvSpPr>
          <p:cNvPr id="233" name="TextBox 232">
            <a:extLst>
              <a:ext uri="{FF2B5EF4-FFF2-40B4-BE49-F238E27FC236}">
                <a16:creationId xmlns:a16="http://schemas.microsoft.com/office/drawing/2014/main" id="{8A0ADAA9-4646-42FC-9192-4EACF4D797F9}"/>
              </a:ext>
            </a:extLst>
          </p:cNvPr>
          <p:cNvSpPr txBox="1">
            <a:spLocks noChangeArrowheads="1"/>
          </p:cNvSpPr>
          <p:nvPr/>
        </p:nvSpPr>
        <p:spPr bwMode="auto">
          <a:xfrm>
            <a:off x="9082088" y="3776664"/>
            <a:ext cx="1192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solidFill>
                  <a:srgbClr val="000000"/>
                </a:solidFill>
                <a:latin typeface="Calibri" panose="020F0502020204030204" pitchFamily="34" charset="0"/>
              </a:rPr>
              <a:t>הִצלחתי</a:t>
            </a:r>
          </a:p>
        </p:txBody>
      </p:sp>
      <p:sp>
        <p:nvSpPr>
          <p:cNvPr id="234" name="TextBox 233">
            <a:extLst>
              <a:ext uri="{FF2B5EF4-FFF2-40B4-BE49-F238E27FC236}">
                <a16:creationId xmlns:a16="http://schemas.microsoft.com/office/drawing/2014/main" id="{3600B506-EEA8-400D-B762-12804E153B47}"/>
              </a:ext>
            </a:extLst>
          </p:cNvPr>
          <p:cNvSpPr txBox="1">
            <a:spLocks noChangeArrowheads="1"/>
          </p:cNvSpPr>
          <p:nvPr/>
        </p:nvSpPr>
        <p:spPr bwMode="auto">
          <a:xfrm>
            <a:off x="7170738" y="3786189"/>
            <a:ext cx="1619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solidFill>
                  <a:srgbClr val="000000"/>
                </a:solidFill>
                <a:latin typeface="Calibri" panose="020F0502020204030204" pitchFamily="34" charset="0"/>
              </a:rPr>
              <a:t>הַצלחתי</a:t>
            </a:r>
          </a:p>
        </p:txBody>
      </p:sp>
      <p:grpSp>
        <p:nvGrpSpPr>
          <p:cNvPr id="32" name="קבוצה 31">
            <a:extLst>
              <a:ext uri="{FF2B5EF4-FFF2-40B4-BE49-F238E27FC236}">
                <a16:creationId xmlns:a16="http://schemas.microsoft.com/office/drawing/2014/main" id="{986408E2-4E65-4717-90D3-9C8C482E5B4E}"/>
              </a:ext>
            </a:extLst>
          </p:cNvPr>
          <p:cNvGrpSpPr>
            <a:grpSpLocks/>
          </p:cNvGrpSpPr>
          <p:nvPr/>
        </p:nvGrpSpPr>
        <p:grpSpPr bwMode="auto">
          <a:xfrm>
            <a:off x="3608388" y="5086350"/>
            <a:ext cx="298450" cy="298450"/>
            <a:chOff x="3916959" y="4702439"/>
            <a:chExt cx="1075765" cy="1075765"/>
          </a:xfrm>
        </p:grpSpPr>
        <p:sp>
          <p:nvSpPr>
            <p:cNvPr id="24" name="אליפסה 23">
              <a:extLst>
                <a:ext uri="{FF2B5EF4-FFF2-40B4-BE49-F238E27FC236}">
                  <a16:creationId xmlns:a16="http://schemas.microsoft.com/office/drawing/2014/main" id="{C18D7BD8-6132-4CEF-8C55-AF4DF3B57B7A}"/>
                </a:ext>
              </a:extLst>
            </p:cNvPr>
            <p:cNvSpPr/>
            <p:nvPr/>
          </p:nvSpPr>
          <p:spPr>
            <a:xfrm>
              <a:off x="3916959" y="4702439"/>
              <a:ext cx="1075765" cy="1075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 name="מחומש משוכלל 24">
              <a:extLst>
                <a:ext uri="{FF2B5EF4-FFF2-40B4-BE49-F238E27FC236}">
                  <a16:creationId xmlns:a16="http://schemas.microsoft.com/office/drawing/2014/main" id="{3FA6F05C-1ADE-4489-8ABE-51B422461B79}"/>
                </a:ext>
              </a:extLst>
            </p:cNvPr>
            <p:cNvSpPr/>
            <p:nvPr/>
          </p:nvSpPr>
          <p:spPr>
            <a:xfrm rot="19459594">
              <a:off x="4260288" y="5125878"/>
              <a:ext cx="263219" cy="246054"/>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 name="משושה 25">
              <a:extLst>
                <a:ext uri="{FF2B5EF4-FFF2-40B4-BE49-F238E27FC236}">
                  <a16:creationId xmlns:a16="http://schemas.microsoft.com/office/drawing/2014/main" id="{9CC8884E-F3B5-4F63-9CCE-91F227D35E5E}"/>
                </a:ext>
              </a:extLst>
            </p:cNvPr>
            <p:cNvSpPr/>
            <p:nvPr/>
          </p:nvSpPr>
          <p:spPr>
            <a:xfrm>
              <a:off x="4420509" y="4805438"/>
              <a:ext cx="308996" cy="268943"/>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7" name="משושה 26">
              <a:extLst>
                <a:ext uri="{FF2B5EF4-FFF2-40B4-BE49-F238E27FC236}">
                  <a16:creationId xmlns:a16="http://schemas.microsoft.com/office/drawing/2014/main" id="{B701DBAF-A708-40A9-AE0B-7129B904B472}"/>
                </a:ext>
              </a:extLst>
            </p:cNvPr>
            <p:cNvSpPr/>
            <p:nvPr/>
          </p:nvSpPr>
          <p:spPr>
            <a:xfrm>
              <a:off x="3968457" y="4954214"/>
              <a:ext cx="314720" cy="26321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8" name="משושה 27">
              <a:extLst>
                <a:ext uri="{FF2B5EF4-FFF2-40B4-BE49-F238E27FC236}">
                  <a16:creationId xmlns:a16="http://schemas.microsoft.com/office/drawing/2014/main" id="{E49A7362-8911-4D03-91E2-556F24CFD90C}"/>
                </a:ext>
              </a:extLst>
            </p:cNvPr>
            <p:cNvSpPr/>
            <p:nvPr/>
          </p:nvSpPr>
          <p:spPr>
            <a:xfrm>
              <a:off x="4145845" y="5446319"/>
              <a:ext cx="314717" cy="26321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9" name="משושה 28">
              <a:extLst>
                <a:ext uri="{FF2B5EF4-FFF2-40B4-BE49-F238E27FC236}">
                  <a16:creationId xmlns:a16="http://schemas.microsoft.com/office/drawing/2014/main" id="{0DE4F809-7CDD-4F62-8128-1DC3E8DD5300}"/>
                </a:ext>
              </a:extLst>
            </p:cNvPr>
            <p:cNvSpPr/>
            <p:nvPr/>
          </p:nvSpPr>
          <p:spPr>
            <a:xfrm>
              <a:off x="4632226" y="5148767"/>
              <a:ext cx="308996" cy="268943"/>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30" name="מחומש משוכלל 29">
              <a:extLst>
                <a:ext uri="{FF2B5EF4-FFF2-40B4-BE49-F238E27FC236}">
                  <a16:creationId xmlns:a16="http://schemas.microsoft.com/office/drawing/2014/main" id="{03BB2C7C-398D-46D4-8C56-0F0D53BE4E1B}"/>
                </a:ext>
              </a:extLst>
            </p:cNvPr>
            <p:cNvSpPr/>
            <p:nvPr/>
          </p:nvSpPr>
          <p:spPr>
            <a:xfrm rot="17545320">
              <a:off x="4494895" y="5429154"/>
              <a:ext cx="257499" cy="246051"/>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31" name="מחומש משוכלל 30">
              <a:extLst>
                <a:ext uri="{FF2B5EF4-FFF2-40B4-BE49-F238E27FC236}">
                  <a16:creationId xmlns:a16="http://schemas.microsoft.com/office/drawing/2014/main" id="{06E2FE87-8C0B-4737-80E9-90230F2260A3}"/>
                </a:ext>
              </a:extLst>
            </p:cNvPr>
            <p:cNvSpPr/>
            <p:nvPr/>
          </p:nvSpPr>
          <p:spPr>
            <a:xfrm rot="198581">
              <a:off x="3962736" y="5257490"/>
              <a:ext cx="257495" cy="246051"/>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grpSp>
      <p:grpSp>
        <p:nvGrpSpPr>
          <p:cNvPr id="48" name="קבוצה 47">
            <a:extLst>
              <a:ext uri="{FF2B5EF4-FFF2-40B4-BE49-F238E27FC236}">
                <a16:creationId xmlns:a16="http://schemas.microsoft.com/office/drawing/2014/main" id="{D0ED4531-8285-475C-8433-A444F86ED974}"/>
              </a:ext>
            </a:extLst>
          </p:cNvPr>
          <p:cNvGrpSpPr>
            <a:grpSpLocks/>
          </p:cNvGrpSpPr>
          <p:nvPr/>
        </p:nvGrpSpPr>
        <p:grpSpPr bwMode="auto">
          <a:xfrm>
            <a:off x="6548439" y="1506539"/>
            <a:ext cx="504825" cy="877887"/>
            <a:chOff x="7083319" y="2260248"/>
            <a:chExt cx="673515" cy="1172444"/>
          </a:xfrm>
        </p:grpSpPr>
        <p:sp>
          <p:nvSpPr>
            <p:cNvPr id="240" name="פרצוף מחייך 239">
              <a:extLst>
                <a:ext uri="{FF2B5EF4-FFF2-40B4-BE49-F238E27FC236}">
                  <a16:creationId xmlns:a16="http://schemas.microsoft.com/office/drawing/2014/main" id="{40343FC1-2A0B-4DE1-A2FD-CE797D8AB07F}"/>
                </a:ext>
              </a:extLst>
            </p:cNvPr>
            <p:cNvSpPr/>
            <p:nvPr/>
          </p:nvSpPr>
          <p:spPr>
            <a:xfrm>
              <a:off x="7240049" y="2330212"/>
              <a:ext cx="283808" cy="328624"/>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1" name="מלבן עם פינות חתוכות באותו צד 240">
              <a:extLst>
                <a:ext uri="{FF2B5EF4-FFF2-40B4-BE49-F238E27FC236}">
                  <a16:creationId xmlns:a16="http://schemas.microsoft.com/office/drawing/2014/main" id="{8FDB15BD-A80F-46BA-9788-722186CD91BC}"/>
                </a:ext>
              </a:extLst>
            </p:cNvPr>
            <p:cNvSpPr/>
            <p:nvPr/>
          </p:nvSpPr>
          <p:spPr>
            <a:xfrm>
              <a:off x="7187099" y="2658837"/>
              <a:ext cx="402415" cy="307422"/>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2" name="מלבן מעוגל 241">
              <a:extLst>
                <a:ext uri="{FF2B5EF4-FFF2-40B4-BE49-F238E27FC236}">
                  <a16:creationId xmlns:a16="http://schemas.microsoft.com/office/drawing/2014/main" id="{C60227F2-8D00-4DFE-AEA7-D1A371E37BB7}"/>
                </a:ext>
              </a:extLst>
            </p:cNvPr>
            <p:cNvSpPr/>
            <p:nvPr/>
          </p:nvSpPr>
          <p:spPr>
            <a:xfrm rot="20534918">
              <a:off x="7415840" y="2959899"/>
              <a:ext cx="131314" cy="379507"/>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3" name="מלבן מעוגל 242">
              <a:extLst>
                <a:ext uri="{FF2B5EF4-FFF2-40B4-BE49-F238E27FC236}">
                  <a16:creationId xmlns:a16="http://schemas.microsoft.com/office/drawing/2014/main" id="{5C01EF73-44EE-43E1-87A4-8ACDDD189904}"/>
                </a:ext>
              </a:extLst>
            </p:cNvPr>
            <p:cNvSpPr/>
            <p:nvPr/>
          </p:nvSpPr>
          <p:spPr>
            <a:xfrm rot="1022182">
              <a:off x="7206161" y="2957778"/>
              <a:ext cx="129196" cy="377387"/>
            </a:xfrm>
            <a:prstGeom prst="roundRect">
              <a:avLst>
                <a:gd name="adj" fmla="val 31667"/>
              </a:avLst>
            </a:prstGeom>
            <a:solidFill>
              <a:srgbClr val="DC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6" name="אליפסה 245">
              <a:extLst>
                <a:ext uri="{FF2B5EF4-FFF2-40B4-BE49-F238E27FC236}">
                  <a16:creationId xmlns:a16="http://schemas.microsoft.com/office/drawing/2014/main" id="{9534D5C2-45E2-4F66-9535-90800D85B697}"/>
                </a:ext>
              </a:extLst>
            </p:cNvPr>
            <p:cNvSpPr/>
            <p:nvPr/>
          </p:nvSpPr>
          <p:spPr>
            <a:xfrm rot="18408976">
              <a:off x="7497323" y="3274844"/>
              <a:ext cx="114488" cy="2012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47" name="אליפסה 246">
              <a:extLst>
                <a:ext uri="{FF2B5EF4-FFF2-40B4-BE49-F238E27FC236}">
                  <a16:creationId xmlns:a16="http://schemas.microsoft.com/office/drawing/2014/main" id="{1EF26A7D-E393-4402-8816-B56BA63B691A}"/>
                </a:ext>
              </a:extLst>
            </p:cNvPr>
            <p:cNvSpPr/>
            <p:nvPr/>
          </p:nvSpPr>
          <p:spPr>
            <a:xfrm rot="18408976">
              <a:off x="7202925" y="3251524"/>
              <a:ext cx="114488" cy="201207"/>
            </a:xfrm>
            <a:prstGeom prst="ellipse">
              <a:avLst/>
            </a:prstGeom>
            <a:solidFill>
              <a:srgbClr val="00B05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39" name="צורה חופשית 238">
              <a:extLst>
                <a:ext uri="{FF2B5EF4-FFF2-40B4-BE49-F238E27FC236}">
                  <a16:creationId xmlns:a16="http://schemas.microsoft.com/office/drawing/2014/main" id="{ADF1B05A-05E9-4D29-B0D0-50B18B763323}"/>
                </a:ext>
              </a:extLst>
            </p:cNvPr>
            <p:cNvSpPr/>
            <p:nvPr/>
          </p:nvSpPr>
          <p:spPr>
            <a:xfrm>
              <a:off x="7148975" y="2260248"/>
              <a:ext cx="438421" cy="318023"/>
            </a:xfrm>
            <a:custGeom>
              <a:avLst/>
              <a:gdLst>
                <a:gd name="connsiteX0" fmla="*/ 1164016 w 1392616"/>
                <a:gd name="connsiteY0" fmla="*/ 954741 h 1008530"/>
                <a:gd name="connsiteX1" fmla="*/ 1164016 w 1392616"/>
                <a:gd name="connsiteY1" fmla="*/ 954741 h 1008530"/>
                <a:gd name="connsiteX2" fmla="*/ 1311933 w 1392616"/>
                <a:gd name="connsiteY2" fmla="*/ 874059 h 1008530"/>
                <a:gd name="connsiteX3" fmla="*/ 1338827 w 1392616"/>
                <a:gd name="connsiteY3" fmla="*/ 833718 h 1008530"/>
                <a:gd name="connsiteX4" fmla="*/ 1325380 w 1392616"/>
                <a:gd name="connsiteY4" fmla="*/ 739588 h 1008530"/>
                <a:gd name="connsiteX5" fmla="*/ 1298486 w 1392616"/>
                <a:gd name="connsiteY5" fmla="*/ 699247 h 1008530"/>
                <a:gd name="connsiteX6" fmla="*/ 1285039 w 1392616"/>
                <a:gd name="connsiteY6" fmla="*/ 658906 h 1008530"/>
                <a:gd name="connsiteX7" fmla="*/ 1392616 w 1392616"/>
                <a:gd name="connsiteY7" fmla="*/ 578224 h 1008530"/>
                <a:gd name="connsiteX8" fmla="*/ 1352274 w 1392616"/>
                <a:gd name="connsiteY8" fmla="*/ 510988 h 1008530"/>
                <a:gd name="connsiteX9" fmla="*/ 1285039 w 1392616"/>
                <a:gd name="connsiteY9" fmla="*/ 443753 h 1008530"/>
                <a:gd name="connsiteX10" fmla="*/ 1298486 w 1392616"/>
                <a:gd name="connsiteY10" fmla="*/ 389965 h 1008530"/>
                <a:gd name="connsiteX11" fmla="*/ 1311933 w 1392616"/>
                <a:gd name="connsiteY11" fmla="*/ 349624 h 1008530"/>
                <a:gd name="connsiteX12" fmla="*/ 1258145 w 1392616"/>
                <a:gd name="connsiteY12" fmla="*/ 282388 h 1008530"/>
                <a:gd name="connsiteX13" fmla="*/ 1217804 w 1392616"/>
                <a:gd name="connsiteY13" fmla="*/ 268941 h 1008530"/>
                <a:gd name="connsiteX14" fmla="*/ 1190910 w 1392616"/>
                <a:gd name="connsiteY14" fmla="*/ 228600 h 1008530"/>
                <a:gd name="connsiteX15" fmla="*/ 1002651 w 1392616"/>
                <a:gd name="connsiteY15" fmla="*/ 188259 h 1008530"/>
                <a:gd name="connsiteX16" fmla="*/ 1029545 w 1392616"/>
                <a:gd name="connsiteY16" fmla="*/ 147918 h 1008530"/>
                <a:gd name="connsiteX17" fmla="*/ 1137121 w 1392616"/>
                <a:gd name="connsiteY17" fmla="*/ 80683 h 1008530"/>
                <a:gd name="connsiteX18" fmla="*/ 1298486 w 1392616"/>
                <a:gd name="connsiteY18" fmla="*/ 53788 h 1008530"/>
                <a:gd name="connsiteX19" fmla="*/ 1204357 w 1392616"/>
                <a:gd name="connsiteY19" fmla="*/ 26894 h 1008530"/>
                <a:gd name="connsiteX20" fmla="*/ 1096780 w 1392616"/>
                <a:gd name="connsiteY20" fmla="*/ 0 h 1008530"/>
                <a:gd name="connsiteX21" fmla="*/ 841286 w 1392616"/>
                <a:gd name="connsiteY21" fmla="*/ 26894 h 1008530"/>
                <a:gd name="connsiteX22" fmla="*/ 800945 w 1392616"/>
                <a:gd name="connsiteY22" fmla="*/ 40341 h 1008530"/>
                <a:gd name="connsiteX23" fmla="*/ 774051 w 1392616"/>
                <a:gd name="connsiteY23" fmla="*/ 80683 h 1008530"/>
                <a:gd name="connsiteX24" fmla="*/ 693369 w 1392616"/>
                <a:gd name="connsiteY24" fmla="*/ 147918 h 1008530"/>
                <a:gd name="connsiteX25" fmla="*/ 679921 w 1392616"/>
                <a:gd name="connsiteY25" fmla="*/ 188259 h 1008530"/>
                <a:gd name="connsiteX26" fmla="*/ 639580 w 1392616"/>
                <a:gd name="connsiteY26" fmla="*/ 161365 h 1008530"/>
                <a:gd name="connsiteX27" fmla="*/ 572345 w 1392616"/>
                <a:gd name="connsiteY27" fmla="*/ 67236 h 1008530"/>
                <a:gd name="connsiteX28" fmla="*/ 505110 w 1392616"/>
                <a:gd name="connsiteY28" fmla="*/ 53788 h 1008530"/>
                <a:gd name="connsiteX29" fmla="*/ 464769 w 1392616"/>
                <a:gd name="connsiteY29" fmla="*/ 40341 h 1008530"/>
                <a:gd name="connsiteX30" fmla="*/ 370639 w 1392616"/>
                <a:gd name="connsiteY30" fmla="*/ 13447 h 1008530"/>
                <a:gd name="connsiteX31" fmla="*/ 7569 w 1392616"/>
                <a:gd name="connsiteY31" fmla="*/ 26894 h 1008530"/>
                <a:gd name="connsiteX32" fmla="*/ 21016 w 1392616"/>
                <a:gd name="connsiteY32" fmla="*/ 80683 h 1008530"/>
                <a:gd name="connsiteX33" fmla="*/ 74804 w 1392616"/>
                <a:gd name="connsiteY33" fmla="*/ 94130 h 1008530"/>
                <a:gd name="connsiteX34" fmla="*/ 115145 w 1392616"/>
                <a:gd name="connsiteY34" fmla="*/ 107577 h 1008530"/>
                <a:gd name="connsiteX35" fmla="*/ 209274 w 1392616"/>
                <a:gd name="connsiteY35" fmla="*/ 121024 h 1008530"/>
                <a:gd name="connsiteX36" fmla="*/ 289957 w 1392616"/>
                <a:gd name="connsiteY36" fmla="*/ 134471 h 1008530"/>
                <a:gd name="connsiteX37" fmla="*/ 384086 w 1392616"/>
                <a:gd name="connsiteY37" fmla="*/ 201706 h 1008530"/>
                <a:gd name="connsiteX38" fmla="*/ 424427 w 1392616"/>
                <a:gd name="connsiteY38" fmla="*/ 228600 h 1008530"/>
                <a:gd name="connsiteX39" fmla="*/ 464769 w 1392616"/>
                <a:gd name="connsiteY39" fmla="*/ 242047 h 1008530"/>
                <a:gd name="connsiteX40" fmla="*/ 437874 w 1392616"/>
                <a:gd name="connsiteY40" fmla="*/ 282388 h 1008530"/>
                <a:gd name="connsiteX41" fmla="*/ 397533 w 1392616"/>
                <a:gd name="connsiteY41" fmla="*/ 295836 h 1008530"/>
                <a:gd name="connsiteX42" fmla="*/ 343745 w 1392616"/>
                <a:gd name="connsiteY42" fmla="*/ 322730 h 1008530"/>
                <a:gd name="connsiteX43" fmla="*/ 316851 w 1392616"/>
                <a:gd name="connsiteY43" fmla="*/ 363071 h 1008530"/>
                <a:gd name="connsiteX44" fmla="*/ 316851 w 1392616"/>
                <a:gd name="connsiteY44" fmla="*/ 484094 h 1008530"/>
                <a:gd name="connsiteX45" fmla="*/ 263063 w 1392616"/>
                <a:gd name="connsiteY45" fmla="*/ 524436 h 1008530"/>
                <a:gd name="connsiteX46" fmla="*/ 276510 w 1392616"/>
                <a:gd name="connsiteY46" fmla="*/ 605118 h 1008530"/>
                <a:gd name="connsiteX47" fmla="*/ 222721 w 1392616"/>
                <a:gd name="connsiteY47" fmla="*/ 793377 h 1008530"/>
                <a:gd name="connsiteX48" fmla="*/ 195827 w 1392616"/>
                <a:gd name="connsiteY48" fmla="*/ 833718 h 1008530"/>
                <a:gd name="connsiteX49" fmla="*/ 209274 w 1392616"/>
                <a:gd name="connsiteY49" fmla="*/ 874059 h 1008530"/>
                <a:gd name="connsiteX50" fmla="*/ 357192 w 1392616"/>
                <a:gd name="connsiteY50" fmla="*/ 954741 h 1008530"/>
                <a:gd name="connsiteX51" fmla="*/ 384086 w 1392616"/>
                <a:gd name="connsiteY51" fmla="*/ 847165 h 1008530"/>
                <a:gd name="connsiteX52" fmla="*/ 410980 w 1392616"/>
                <a:gd name="connsiteY52" fmla="*/ 564777 h 1008530"/>
                <a:gd name="connsiteX53" fmla="*/ 437874 w 1392616"/>
                <a:gd name="connsiteY53" fmla="*/ 524436 h 1008530"/>
                <a:gd name="connsiteX54" fmla="*/ 451321 w 1392616"/>
                <a:gd name="connsiteY54" fmla="*/ 484094 h 1008530"/>
                <a:gd name="connsiteX55" fmla="*/ 478216 w 1392616"/>
                <a:gd name="connsiteY55" fmla="*/ 457200 h 1008530"/>
                <a:gd name="connsiteX56" fmla="*/ 599239 w 1392616"/>
                <a:gd name="connsiteY56" fmla="*/ 389965 h 1008530"/>
                <a:gd name="connsiteX57" fmla="*/ 653027 w 1392616"/>
                <a:gd name="connsiteY57" fmla="*/ 443753 h 1008530"/>
                <a:gd name="connsiteX58" fmla="*/ 693369 w 1392616"/>
                <a:gd name="connsiteY58" fmla="*/ 470647 h 1008530"/>
                <a:gd name="connsiteX59" fmla="*/ 720263 w 1392616"/>
                <a:gd name="connsiteY59" fmla="*/ 430306 h 1008530"/>
                <a:gd name="connsiteX60" fmla="*/ 854733 w 1392616"/>
                <a:gd name="connsiteY60" fmla="*/ 470647 h 1008530"/>
                <a:gd name="connsiteX61" fmla="*/ 935416 w 1392616"/>
                <a:gd name="connsiteY61" fmla="*/ 484094 h 1008530"/>
                <a:gd name="connsiteX62" fmla="*/ 975757 w 1392616"/>
                <a:gd name="connsiteY62" fmla="*/ 524436 h 1008530"/>
                <a:gd name="connsiteX63" fmla="*/ 1016098 w 1392616"/>
                <a:gd name="connsiteY63" fmla="*/ 510988 h 1008530"/>
                <a:gd name="connsiteX64" fmla="*/ 1069886 w 1392616"/>
                <a:gd name="connsiteY64" fmla="*/ 497541 h 1008530"/>
                <a:gd name="connsiteX65" fmla="*/ 1110227 w 1392616"/>
                <a:gd name="connsiteY65" fmla="*/ 524436 h 1008530"/>
                <a:gd name="connsiteX66" fmla="*/ 1123674 w 1392616"/>
                <a:gd name="connsiteY66" fmla="*/ 564777 h 1008530"/>
                <a:gd name="connsiteX67" fmla="*/ 1137121 w 1392616"/>
                <a:gd name="connsiteY67" fmla="*/ 1008530 h 1008530"/>
                <a:gd name="connsiteX68" fmla="*/ 1164016 w 1392616"/>
                <a:gd name="connsiteY68" fmla="*/ 954741 h 100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92616" h="1008530">
                  <a:moveTo>
                    <a:pt x="1164016" y="954741"/>
                  </a:moveTo>
                  <a:lnTo>
                    <a:pt x="1164016" y="954741"/>
                  </a:lnTo>
                  <a:cubicBezTo>
                    <a:pt x="1164164" y="954667"/>
                    <a:pt x="1287367" y="898625"/>
                    <a:pt x="1311933" y="874059"/>
                  </a:cubicBezTo>
                  <a:cubicBezTo>
                    <a:pt x="1323361" y="862631"/>
                    <a:pt x="1329862" y="847165"/>
                    <a:pt x="1338827" y="833718"/>
                  </a:cubicBezTo>
                  <a:cubicBezTo>
                    <a:pt x="1334345" y="802341"/>
                    <a:pt x="1334487" y="769947"/>
                    <a:pt x="1325380" y="739588"/>
                  </a:cubicBezTo>
                  <a:cubicBezTo>
                    <a:pt x="1320736" y="724108"/>
                    <a:pt x="1305714" y="713702"/>
                    <a:pt x="1298486" y="699247"/>
                  </a:cubicBezTo>
                  <a:cubicBezTo>
                    <a:pt x="1292147" y="686569"/>
                    <a:pt x="1289521" y="672353"/>
                    <a:pt x="1285039" y="658906"/>
                  </a:cubicBezTo>
                  <a:cubicBezTo>
                    <a:pt x="1376270" y="598085"/>
                    <a:pt x="1342865" y="627973"/>
                    <a:pt x="1392616" y="578224"/>
                  </a:cubicBezTo>
                  <a:cubicBezTo>
                    <a:pt x="1369264" y="508167"/>
                    <a:pt x="1394466" y="563727"/>
                    <a:pt x="1352274" y="510988"/>
                  </a:cubicBezTo>
                  <a:cubicBezTo>
                    <a:pt x="1301047" y="446954"/>
                    <a:pt x="1354195" y="489857"/>
                    <a:pt x="1285039" y="443753"/>
                  </a:cubicBezTo>
                  <a:cubicBezTo>
                    <a:pt x="1289521" y="425824"/>
                    <a:pt x="1293409" y="407735"/>
                    <a:pt x="1298486" y="389965"/>
                  </a:cubicBezTo>
                  <a:cubicBezTo>
                    <a:pt x="1302380" y="376336"/>
                    <a:pt x="1314263" y="363606"/>
                    <a:pt x="1311933" y="349624"/>
                  </a:cubicBezTo>
                  <a:cubicBezTo>
                    <a:pt x="1309897" y="337410"/>
                    <a:pt x="1271449" y="290370"/>
                    <a:pt x="1258145" y="282388"/>
                  </a:cubicBezTo>
                  <a:cubicBezTo>
                    <a:pt x="1245991" y="275095"/>
                    <a:pt x="1231251" y="273423"/>
                    <a:pt x="1217804" y="268941"/>
                  </a:cubicBezTo>
                  <a:cubicBezTo>
                    <a:pt x="1208839" y="255494"/>
                    <a:pt x="1204615" y="237165"/>
                    <a:pt x="1190910" y="228600"/>
                  </a:cubicBezTo>
                  <a:cubicBezTo>
                    <a:pt x="1143008" y="198661"/>
                    <a:pt x="1052868" y="194536"/>
                    <a:pt x="1002651" y="188259"/>
                  </a:cubicBezTo>
                  <a:cubicBezTo>
                    <a:pt x="1011616" y="174812"/>
                    <a:pt x="1018117" y="159346"/>
                    <a:pt x="1029545" y="147918"/>
                  </a:cubicBezTo>
                  <a:cubicBezTo>
                    <a:pt x="1048579" y="128884"/>
                    <a:pt x="1108716" y="87784"/>
                    <a:pt x="1137121" y="80683"/>
                  </a:cubicBezTo>
                  <a:cubicBezTo>
                    <a:pt x="1190023" y="67457"/>
                    <a:pt x="1244698" y="62753"/>
                    <a:pt x="1298486" y="53788"/>
                  </a:cubicBezTo>
                  <a:cubicBezTo>
                    <a:pt x="1201762" y="21547"/>
                    <a:pt x="1322551" y="60664"/>
                    <a:pt x="1204357" y="26894"/>
                  </a:cubicBezTo>
                  <a:cubicBezTo>
                    <a:pt x="1107877" y="-672"/>
                    <a:pt x="1233475" y="27339"/>
                    <a:pt x="1096780" y="0"/>
                  </a:cubicBezTo>
                  <a:cubicBezTo>
                    <a:pt x="985092" y="7978"/>
                    <a:pt x="934113" y="3687"/>
                    <a:pt x="841286" y="26894"/>
                  </a:cubicBezTo>
                  <a:cubicBezTo>
                    <a:pt x="827535" y="30332"/>
                    <a:pt x="814392" y="35859"/>
                    <a:pt x="800945" y="40341"/>
                  </a:cubicBezTo>
                  <a:cubicBezTo>
                    <a:pt x="791980" y="53788"/>
                    <a:pt x="784397" y="68267"/>
                    <a:pt x="774051" y="80683"/>
                  </a:cubicBezTo>
                  <a:cubicBezTo>
                    <a:pt x="741696" y="119509"/>
                    <a:pt x="733034" y="121475"/>
                    <a:pt x="693369" y="147918"/>
                  </a:cubicBezTo>
                  <a:cubicBezTo>
                    <a:pt x="688886" y="161365"/>
                    <a:pt x="693672" y="184821"/>
                    <a:pt x="679921" y="188259"/>
                  </a:cubicBezTo>
                  <a:cubicBezTo>
                    <a:pt x="664242" y="192179"/>
                    <a:pt x="651008" y="172793"/>
                    <a:pt x="639580" y="161365"/>
                  </a:cubicBezTo>
                  <a:cubicBezTo>
                    <a:pt x="615976" y="137761"/>
                    <a:pt x="600581" y="84884"/>
                    <a:pt x="572345" y="67236"/>
                  </a:cubicBezTo>
                  <a:cubicBezTo>
                    <a:pt x="552964" y="55122"/>
                    <a:pt x="527283" y="59331"/>
                    <a:pt x="505110" y="53788"/>
                  </a:cubicBezTo>
                  <a:cubicBezTo>
                    <a:pt x="491359" y="50350"/>
                    <a:pt x="478398" y="44235"/>
                    <a:pt x="464769" y="40341"/>
                  </a:cubicBezTo>
                  <a:cubicBezTo>
                    <a:pt x="346575" y="6572"/>
                    <a:pt x="467362" y="45688"/>
                    <a:pt x="370639" y="13447"/>
                  </a:cubicBezTo>
                  <a:lnTo>
                    <a:pt x="7569" y="26894"/>
                  </a:lnTo>
                  <a:cubicBezTo>
                    <a:pt x="-10580" y="30384"/>
                    <a:pt x="7948" y="67615"/>
                    <a:pt x="21016" y="80683"/>
                  </a:cubicBezTo>
                  <a:cubicBezTo>
                    <a:pt x="34084" y="93751"/>
                    <a:pt x="57034" y="89053"/>
                    <a:pt x="74804" y="94130"/>
                  </a:cubicBezTo>
                  <a:cubicBezTo>
                    <a:pt x="88433" y="98024"/>
                    <a:pt x="101246" y="104797"/>
                    <a:pt x="115145" y="107577"/>
                  </a:cubicBezTo>
                  <a:cubicBezTo>
                    <a:pt x="146224" y="113793"/>
                    <a:pt x="177948" y="116205"/>
                    <a:pt x="209274" y="121024"/>
                  </a:cubicBezTo>
                  <a:cubicBezTo>
                    <a:pt x="236222" y="125170"/>
                    <a:pt x="263063" y="129989"/>
                    <a:pt x="289957" y="134471"/>
                  </a:cubicBezTo>
                  <a:cubicBezTo>
                    <a:pt x="385028" y="197852"/>
                    <a:pt x="267331" y="118310"/>
                    <a:pt x="384086" y="201706"/>
                  </a:cubicBezTo>
                  <a:cubicBezTo>
                    <a:pt x="397237" y="211100"/>
                    <a:pt x="409972" y="221373"/>
                    <a:pt x="424427" y="228600"/>
                  </a:cubicBezTo>
                  <a:cubicBezTo>
                    <a:pt x="437105" y="234939"/>
                    <a:pt x="451322" y="237565"/>
                    <a:pt x="464769" y="242047"/>
                  </a:cubicBezTo>
                  <a:cubicBezTo>
                    <a:pt x="455804" y="255494"/>
                    <a:pt x="450494" y="272292"/>
                    <a:pt x="437874" y="282388"/>
                  </a:cubicBezTo>
                  <a:cubicBezTo>
                    <a:pt x="426806" y="291243"/>
                    <a:pt x="410561" y="290252"/>
                    <a:pt x="397533" y="295836"/>
                  </a:cubicBezTo>
                  <a:cubicBezTo>
                    <a:pt x="379108" y="303733"/>
                    <a:pt x="361674" y="313765"/>
                    <a:pt x="343745" y="322730"/>
                  </a:cubicBezTo>
                  <a:cubicBezTo>
                    <a:pt x="334780" y="336177"/>
                    <a:pt x="318856" y="347035"/>
                    <a:pt x="316851" y="363071"/>
                  </a:cubicBezTo>
                  <a:cubicBezTo>
                    <a:pt x="309548" y="421491"/>
                    <a:pt x="355550" y="429914"/>
                    <a:pt x="316851" y="484094"/>
                  </a:cubicBezTo>
                  <a:cubicBezTo>
                    <a:pt x="303824" y="502331"/>
                    <a:pt x="280992" y="510989"/>
                    <a:pt x="263063" y="524436"/>
                  </a:cubicBezTo>
                  <a:cubicBezTo>
                    <a:pt x="221643" y="648697"/>
                    <a:pt x="267821" y="474781"/>
                    <a:pt x="276510" y="605118"/>
                  </a:cubicBezTo>
                  <a:cubicBezTo>
                    <a:pt x="287209" y="765597"/>
                    <a:pt x="300341" y="741631"/>
                    <a:pt x="222721" y="793377"/>
                  </a:cubicBezTo>
                  <a:cubicBezTo>
                    <a:pt x="213756" y="806824"/>
                    <a:pt x="198484" y="817777"/>
                    <a:pt x="195827" y="833718"/>
                  </a:cubicBezTo>
                  <a:cubicBezTo>
                    <a:pt x="193497" y="847700"/>
                    <a:pt x="199251" y="864036"/>
                    <a:pt x="209274" y="874059"/>
                  </a:cubicBezTo>
                  <a:cubicBezTo>
                    <a:pt x="254059" y="918843"/>
                    <a:pt x="301753" y="932565"/>
                    <a:pt x="357192" y="954741"/>
                  </a:cubicBezTo>
                  <a:cubicBezTo>
                    <a:pt x="434512" y="928968"/>
                    <a:pt x="384086" y="960476"/>
                    <a:pt x="384086" y="847165"/>
                  </a:cubicBezTo>
                  <a:cubicBezTo>
                    <a:pt x="384086" y="841769"/>
                    <a:pt x="374476" y="637784"/>
                    <a:pt x="410980" y="564777"/>
                  </a:cubicBezTo>
                  <a:cubicBezTo>
                    <a:pt x="418208" y="550322"/>
                    <a:pt x="428909" y="537883"/>
                    <a:pt x="437874" y="524436"/>
                  </a:cubicBezTo>
                  <a:cubicBezTo>
                    <a:pt x="442356" y="510989"/>
                    <a:pt x="444028" y="496249"/>
                    <a:pt x="451321" y="484094"/>
                  </a:cubicBezTo>
                  <a:cubicBezTo>
                    <a:pt x="457844" y="473223"/>
                    <a:pt x="468073" y="464807"/>
                    <a:pt x="478216" y="457200"/>
                  </a:cubicBezTo>
                  <a:cubicBezTo>
                    <a:pt x="552198" y="401714"/>
                    <a:pt x="536344" y="410930"/>
                    <a:pt x="599239" y="389965"/>
                  </a:cubicBezTo>
                  <a:cubicBezTo>
                    <a:pt x="687257" y="419304"/>
                    <a:pt x="600868" y="378555"/>
                    <a:pt x="653027" y="443753"/>
                  </a:cubicBezTo>
                  <a:cubicBezTo>
                    <a:pt x="663123" y="456373"/>
                    <a:pt x="679922" y="461682"/>
                    <a:pt x="693369" y="470647"/>
                  </a:cubicBezTo>
                  <a:cubicBezTo>
                    <a:pt x="702334" y="457200"/>
                    <a:pt x="704487" y="433812"/>
                    <a:pt x="720263" y="430306"/>
                  </a:cubicBezTo>
                  <a:cubicBezTo>
                    <a:pt x="836522" y="404471"/>
                    <a:pt x="784894" y="447367"/>
                    <a:pt x="854733" y="470647"/>
                  </a:cubicBezTo>
                  <a:cubicBezTo>
                    <a:pt x="880599" y="479269"/>
                    <a:pt x="908522" y="479612"/>
                    <a:pt x="935416" y="484094"/>
                  </a:cubicBezTo>
                  <a:cubicBezTo>
                    <a:pt x="948863" y="497541"/>
                    <a:pt x="957716" y="518422"/>
                    <a:pt x="975757" y="524436"/>
                  </a:cubicBezTo>
                  <a:cubicBezTo>
                    <a:pt x="989204" y="528918"/>
                    <a:pt x="1002469" y="514882"/>
                    <a:pt x="1016098" y="510988"/>
                  </a:cubicBezTo>
                  <a:cubicBezTo>
                    <a:pt x="1033868" y="505911"/>
                    <a:pt x="1051957" y="502023"/>
                    <a:pt x="1069886" y="497541"/>
                  </a:cubicBezTo>
                  <a:cubicBezTo>
                    <a:pt x="1083333" y="506506"/>
                    <a:pt x="1100131" y="511816"/>
                    <a:pt x="1110227" y="524436"/>
                  </a:cubicBezTo>
                  <a:cubicBezTo>
                    <a:pt x="1119082" y="535504"/>
                    <a:pt x="1122888" y="550624"/>
                    <a:pt x="1123674" y="564777"/>
                  </a:cubicBezTo>
                  <a:cubicBezTo>
                    <a:pt x="1131883" y="712535"/>
                    <a:pt x="1132639" y="860612"/>
                    <a:pt x="1137121" y="1008530"/>
                  </a:cubicBezTo>
                  <a:lnTo>
                    <a:pt x="1164016" y="954741"/>
                  </a:lnTo>
                  <a:close/>
                </a:path>
              </a:pathLst>
            </a:cu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37" name="צורה חופשית 236">
              <a:extLst>
                <a:ext uri="{FF2B5EF4-FFF2-40B4-BE49-F238E27FC236}">
                  <a16:creationId xmlns:a16="http://schemas.microsoft.com/office/drawing/2014/main" id="{540E2B40-ACC8-4E7F-B0C9-59F54DF56AF7}"/>
                </a:ext>
              </a:extLst>
            </p:cNvPr>
            <p:cNvSpPr/>
            <p:nvPr/>
          </p:nvSpPr>
          <p:spPr>
            <a:xfrm>
              <a:off x="7155330" y="2957778"/>
              <a:ext cx="423594" cy="212015"/>
            </a:xfrm>
            <a:custGeom>
              <a:avLst/>
              <a:gdLst>
                <a:gd name="connsiteX0" fmla="*/ 417922 w 424206"/>
                <a:gd name="connsiteY0" fmla="*/ 3142 h 210532"/>
                <a:gd name="connsiteX1" fmla="*/ 424206 w 424206"/>
                <a:gd name="connsiteY1" fmla="*/ 204247 h 210532"/>
                <a:gd name="connsiteX2" fmla="*/ 254524 w 424206"/>
                <a:gd name="connsiteY2" fmla="*/ 210532 h 210532"/>
                <a:gd name="connsiteX3" fmla="*/ 213674 w 424206"/>
                <a:gd name="connsiteY3" fmla="*/ 34565 h 210532"/>
                <a:gd name="connsiteX4" fmla="*/ 188536 w 424206"/>
                <a:gd name="connsiteY4" fmla="*/ 207390 h 210532"/>
                <a:gd name="connsiteX5" fmla="*/ 0 w 424206"/>
                <a:gd name="connsiteY5" fmla="*/ 207390 h 210532"/>
                <a:gd name="connsiteX6" fmla="*/ 31423 w 424206"/>
                <a:gd name="connsiteY6" fmla="*/ 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06" h="210532">
                  <a:moveTo>
                    <a:pt x="417922" y="3142"/>
                  </a:moveTo>
                  <a:lnTo>
                    <a:pt x="424206" y="204247"/>
                  </a:lnTo>
                  <a:lnTo>
                    <a:pt x="254524" y="210532"/>
                  </a:lnTo>
                  <a:lnTo>
                    <a:pt x="213674" y="34565"/>
                  </a:lnTo>
                  <a:lnTo>
                    <a:pt x="188536" y="207390"/>
                  </a:lnTo>
                  <a:lnTo>
                    <a:pt x="0" y="207390"/>
                  </a:lnTo>
                  <a:lnTo>
                    <a:pt x="31423" y="0"/>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1" anchor="ctr"/>
            <a:lstStyle/>
            <a:p>
              <a:pPr algn="ctr" rtl="1">
                <a:defRPr/>
              </a:pPr>
              <a:endParaRPr lang="he-IL">
                <a:solidFill>
                  <a:prstClr val="white"/>
                </a:solidFill>
              </a:endParaRPr>
            </a:p>
          </p:txBody>
        </p:sp>
        <p:sp>
          <p:nvSpPr>
            <p:cNvPr id="245" name="מלבן מעוגל 244">
              <a:extLst>
                <a:ext uri="{FF2B5EF4-FFF2-40B4-BE49-F238E27FC236}">
                  <a16:creationId xmlns:a16="http://schemas.microsoft.com/office/drawing/2014/main" id="{E70CB4D9-EAC4-4C4D-9234-79B8829C1538}"/>
                </a:ext>
              </a:extLst>
            </p:cNvPr>
            <p:cNvSpPr/>
            <p:nvPr/>
          </p:nvSpPr>
          <p:spPr>
            <a:xfrm rot="2070361">
              <a:off x="7572570" y="2752124"/>
              <a:ext cx="133433" cy="250178"/>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4" name="מלבן מעוגל 253">
              <a:extLst>
                <a:ext uri="{FF2B5EF4-FFF2-40B4-BE49-F238E27FC236}">
                  <a16:creationId xmlns:a16="http://schemas.microsoft.com/office/drawing/2014/main" id="{666B880E-B99D-427E-BD74-CB294CDFBD31}"/>
                </a:ext>
              </a:extLst>
            </p:cNvPr>
            <p:cNvSpPr/>
            <p:nvPr/>
          </p:nvSpPr>
          <p:spPr>
            <a:xfrm rot="7558772">
              <a:off x="7549203" y="2612338"/>
              <a:ext cx="133570" cy="281691"/>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31785" name="קבוצה 254">
              <a:extLst>
                <a:ext uri="{FF2B5EF4-FFF2-40B4-BE49-F238E27FC236}">
                  <a16:creationId xmlns:a16="http://schemas.microsoft.com/office/drawing/2014/main" id="{355355D6-D724-43EA-9584-6C3B5840ECD5}"/>
                </a:ext>
              </a:extLst>
            </p:cNvPr>
            <p:cNvGrpSpPr>
              <a:grpSpLocks/>
            </p:cNvGrpSpPr>
            <p:nvPr/>
          </p:nvGrpSpPr>
          <p:grpSpPr bwMode="auto">
            <a:xfrm rot="20693834" flipH="1">
              <a:off x="7083319" y="2667555"/>
              <a:ext cx="281393" cy="430149"/>
              <a:chOff x="7369406" y="4052111"/>
              <a:chExt cx="281393" cy="430149"/>
            </a:xfrm>
          </p:grpSpPr>
          <p:sp>
            <p:nvSpPr>
              <p:cNvPr id="256" name="מלבן מעוגל 255">
                <a:extLst>
                  <a:ext uri="{FF2B5EF4-FFF2-40B4-BE49-F238E27FC236}">
                    <a16:creationId xmlns:a16="http://schemas.microsoft.com/office/drawing/2014/main" id="{53C90345-64E7-4972-B360-D32A8D2F5695}"/>
                  </a:ext>
                </a:extLst>
              </p:cNvPr>
              <p:cNvSpPr/>
              <p:nvPr/>
            </p:nvSpPr>
            <p:spPr>
              <a:xfrm rot="1164195">
                <a:off x="7503518" y="4096122"/>
                <a:ext cx="133431" cy="252299"/>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nvGrpSpPr>
              <p:cNvPr id="257" name="קבוצה 256">
                <a:extLst>
                  <a:ext uri="{FF2B5EF4-FFF2-40B4-BE49-F238E27FC236}">
                    <a16:creationId xmlns:a16="http://schemas.microsoft.com/office/drawing/2014/main" id="{9835E1FA-4C32-4A3D-B41C-642687F70ED0}"/>
                  </a:ext>
                </a:extLst>
              </p:cNvPr>
              <p:cNvGrpSpPr/>
              <p:nvPr/>
            </p:nvGrpSpPr>
            <p:grpSpPr>
              <a:xfrm rot="12995828">
                <a:off x="7421413" y="4286013"/>
                <a:ext cx="169536" cy="196247"/>
                <a:chOff x="2731043" y="4561611"/>
                <a:chExt cx="539282" cy="624249"/>
              </a:xfrm>
              <a:solidFill>
                <a:schemeClr val="tx1">
                  <a:lumMod val="65000"/>
                  <a:lumOff val="35000"/>
                </a:schemeClr>
              </a:solidFill>
            </p:grpSpPr>
            <p:sp>
              <p:nvSpPr>
                <p:cNvPr id="259" name="לב 258">
                  <a:extLst>
                    <a:ext uri="{FF2B5EF4-FFF2-40B4-BE49-F238E27FC236}">
                      <a16:creationId xmlns:a16="http://schemas.microsoft.com/office/drawing/2014/main" id="{A26A2943-68DE-4AAE-95DB-24964AEF1BC9}"/>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60" name="לב 259">
                  <a:extLst>
                    <a:ext uri="{FF2B5EF4-FFF2-40B4-BE49-F238E27FC236}">
                      <a16:creationId xmlns:a16="http://schemas.microsoft.com/office/drawing/2014/main" id="{29FD5359-E976-4DF8-B793-5F6D8DE4BC00}"/>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sp>
            <p:nvSpPr>
              <p:cNvPr id="258" name="מלבן מעוגל 257">
                <a:extLst>
                  <a:ext uri="{FF2B5EF4-FFF2-40B4-BE49-F238E27FC236}">
                    <a16:creationId xmlns:a16="http://schemas.microsoft.com/office/drawing/2014/main" id="{6E9FB0C8-3E53-4C65-95A9-883C504BB5B3}"/>
                  </a:ext>
                </a:extLst>
              </p:cNvPr>
              <p:cNvSpPr/>
              <p:nvPr/>
            </p:nvSpPr>
            <p:spPr>
              <a:xfrm rot="6652606">
                <a:off x="7445250" y="3961076"/>
                <a:ext cx="133569" cy="285925"/>
              </a:xfrm>
              <a:prstGeom prst="roundRect">
                <a:avLst>
                  <a:gd name="adj" fmla="val 31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nvGrpSpPr>
            <p:cNvPr id="31786" name="קבוצה 260">
              <a:extLst>
                <a:ext uri="{FF2B5EF4-FFF2-40B4-BE49-F238E27FC236}">
                  <a16:creationId xmlns:a16="http://schemas.microsoft.com/office/drawing/2014/main" id="{BCFF50D5-624C-4208-9480-B09E6C707E21}"/>
                </a:ext>
              </a:extLst>
            </p:cNvPr>
            <p:cNvGrpSpPr>
              <a:grpSpLocks/>
            </p:cNvGrpSpPr>
            <p:nvPr/>
          </p:nvGrpSpPr>
          <p:grpSpPr bwMode="auto">
            <a:xfrm>
              <a:off x="7213514" y="2685328"/>
              <a:ext cx="388105" cy="388105"/>
              <a:chOff x="3916959" y="4702439"/>
              <a:chExt cx="1075765" cy="1075765"/>
            </a:xfrm>
          </p:grpSpPr>
          <p:sp>
            <p:nvSpPr>
              <p:cNvPr id="262" name="אליפסה 261">
                <a:extLst>
                  <a:ext uri="{FF2B5EF4-FFF2-40B4-BE49-F238E27FC236}">
                    <a16:creationId xmlns:a16="http://schemas.microsoft.com/office/drawing/2014/main" id="{28CE25B4-8238-4C4A-9489-91A38E2A2F33}"/>
                  </a:ext>
                </a:extLst>
              </p:cNvPr>
              <p:cNvSpPr/>
              <p:nvPr/>
            </p:nvSpPr>
            <p:spPr>
              <a:xfrm>
                <a:off x="3914189" y="4699529"/>
                <a:ext cx="1080206" cy="10813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63" name="מחומש משוכלל 262">
                <a:extLst>
                  <a:ext uri="{FF2B5EF4-FFF2-40B4-BE49-F238E27FC236}">
                    <a16:creationId xmlns:a16="http://schemas.microsoft.com/office/drawing/2014/main" id="{6BAD6614-D141-4D13-93A2-1FB2DE3B01F3}"/>
                  </a:ext>
                </a:extLst>
              </p:cNvPr>
              <p:cNvSpPr/>
              <p:nvPr/>
            </p:nvSpPr>
            <p:spPr>
              <a:xfrm rot="19459594">
                <a:off x="4260562" y="5128529"/>
                <a:ext cx="258310" cy="246823"/>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4" name="משושה 263">
                <a:extLst>
                  <a:ext uri="{FF2B5EF4-FFF2-40B4-BE49-F238E27FC236}">
                    <a16:creationId xmlns:a16="http://schemas.microsoft.com/office/drawing/2014/main" id="{8DE14778-BEDD-470F-8D3B-277848A07F41}"/>
                  </a:ext>
                </a:extLst>
              </p:cNvPr>
              <p:cNvSpPr/>
              <p:nvPr/>
            </p:nvSpPr>
            <p:spPr>
              <a:xfrm>
                <a:off x="4419068" y="4799432"/>
                <a:ext cx="311148"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5" name="משושה 264">
                <a:extLst>
                  <a:ext uri="{FF2B5EF4-FFF2-40B4-BE49-F238E27FC236}">
                    <a16:creationId xmlns:a16="http://schemas.microsoft.com/office/drawing/2014/main" id="{5D3DAAE3-502B-4EAE-8921-BD5B74823153}"/>
                  </a:ext>
                </a:extLst>
              </p:cNvPr>
              <p:cNvSpPr/>
              <p:nvPr/>
            </p:nvSpPr>
            <p:spPr>
              <a:xfrm>
                <a:off x="3967027" y="4952227"/>
                <a:ext cx="311145" cy="264455"/>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6" name="משושה 265">
                <a:extLst>
                  <a:ext uri="{FF2B5EF4-FFF2-40B4-BE49-F238E27FC236}">
                    <a16:creationId xmlns:a16="http://schemas.microsoft.com/office/drawing/2014/main" id="{09E75C19-94F5-4F1F-8D83-3B97AC1AB16D}"/>
                  </a:ext>
                </a:extLst>
              </p:cNvPr>
              <p:cNvSpPr/>
              <p:nvPr/>
            </p:nvSpPr>
            <p:spPr>
              <a:xfrm>
                <a:off x="4143148" y="5445872"/>
                <a:ext cx="311145"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7" name="משושה 266">
                <a:extLst>
                  <a:ext uri="{FF2B5EF4-FFF2-40B4-BE49-F238E27FC236}">
                    <a16:creationId xmlns:a16="http://schemas.microsoft.com/office/drawing/2014/main" id="{8BD9A83B-1D39-4857-89F3-5F4C64D3E9B6}"/>
                  </a:ext>
                </a:extLst>
              </p:cNvPr>
              <p:cNvSpPr/>
              <p:nvPr/>
            </p:nvSpPr>
            <p:spPr>
              <a:xfrm>
                <a:off x="4630413" y="5146161"/>
                <a:ext cx="311148" cy="270329"/>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8" name="מחומש משוכלל 267">
                <a:extLst>
                  <a:ext uri="{FF2B5EF4-FFF2-40B4-BE49-F238E27FC236}">
                    <a16:creationId xmlns:a16="http://schemas.microsoft.com/office/drawing/2014/main" id="{87615E73-CDE8-4387-BD72-680FBC56B3F2}"/>
                  </a:ext>
                </a:extLst>
              </p:cNvPr>
              <p:cNvSpPr/>
              <p:nvPr/>
            </p:nvSpPr>
            <p:spPr>
              <a:xfrm rot="17545320">
                <a:off x="4495256" y="5428367"/>
                <a:ext cx="258576" cy="246569"/>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sp>
            <p:nvSpPr>
              <p:cNvPr id="269" name="מחומש משוכלל 268">
                <a:extLst>
                  <a:ext uri="{FF2B5EF4-FFF2-40B4-BE49-F238E27FC236}">
                    <a16:creationId xmlns:a16="http://schemas.microsoft.com/office/drawing/2014/main" id="{D773EDB2-A620-4AF7-8903-15B0171BEBA2}"/>
                  </a:ext>
                </a:extLst>
              </p:cNvPr>
              <p:cNvSpPr/>
              <p:nvPr/>
            </p:nvSpPr>
            <p:spPr>
              <a:xfrm rot="198581">
                <a:off x="3961155" y="5257817"/>
                <a:ext cx="258310" cy="246823"/>
              </a:xfrm>
              <a:prstGeom prst="pentag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defRPr/>
                </a:pPr>
                <a:endParaRPr lang="he-IL">
                  <a:solidFill>
                    <a:prstClr val="white"/>
                  </a:solidFill>
                </a:endParaRPr>
              </a:p>
            </p:txBody>
          </p:sp>
        </p:grpSp>
        <p:grpSp>
          <p:nvGrpSpPr>
            <p:cNvPr id="249" name="קבוצה 248">
              <a:extLst>
                <a:ext uri="{FF2B5EF4-FFF2-40B4-BE49-F238E27FC236}">
                  <a16:creationId xmlns:a16="http://schemas.microsoft.com/office/drawing/2014/main" id="{0D504C09-2183-488D-B138-11C87C24A1FD}"/>
                </a:ext>
              </a:extLst>
            </p:cNvPr>
            <p:cNvGrpSpPr/>
            <p:nvPr/>
          </p:nvGrpSpPr>
          <p:grpSpPr>
            <a:xfrm rot="13901994">
              <a:off x="7458491" y="2909897"/>
              <a:ext cx="169536" cy="196247"/>
              <a:chOff x="2731043" y="4561611"/>
              <a:chExt cx="539282" cy="624249"/>
            </a:xfrm>
            <a:solidFill>
              <a:schemeClr val="tx1">
                <a:lumMod val="65000"/>
                <a:lumOff val="35000"/>
              </a:schemeClr>
            </a:solidFill>
          </p:grpSpPr>
          <p:sp>
            <p:nvSpPr>
              <p:cNvPr id="250" name="לב 249">
                <a:extLst>
                  <a:ext uri="{FF2B5EF4-FFF2-40B4-BE49-F238E27FC236}">
                    <a16:creationId xmlns:a16="http://schemas.microsoft.com/office/drawing/2014/main" id="{981C7A62-E3A3-4725-9843-A1FB5CF29692}"/>
                  </a:ext>
                </a:extLst>
              </p:cNvPr>
              <p:cNvSpPr/>
              <p:nvPr/>
            </p:nvSpPr>
            <p:spPr>
              <a:xfrm>
                <a:off x="2915322" y="4561611"/>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sp>
            <p:nvSpPr>
              <p:cNvPr id="251" name="לב 250">
                <a:extLst>
                  <a:ext uri="{FF2B5EF4-FFF2-40B4-BE49-F238E27FC236}">
                    <a16:creationId xmlns:a16="http://schemas.microsoft.com/office/drawing/2014/main" id="{7B5F60FE-C90C-4891-AB73-F82179868CA5}"/>
                  </a:ext>
                </a:extLst>
              </p:cNvPr>
              <p:cNvSpPr/>
              <p:nvPr/>
            </p:nvSpPr>
            <p:spPr>
              <a:xfrm rot="19273693">
                <a:off x="2731043" y="4616073"/>
                <a:ext cx="355003" cy="56978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a:solidFill>
                    <a:prstClr val="white"/>
                  </a:solidFill>
                </a:endParaRPr>
              </a:p>
            </p:txBody>
          </p:sp>
        </p:grpSp>
      </p:grpSp>
      <p:sp>
        <p:nvSpPr>
          <p:cNvPr id="3" name="אליפסה 2">
            <a:hlinkClick r:id="rId2" action="ppaction://hlinksldjump"/>
            <a:extLst>
              <a:ext uri="{FF2B5EF4-FFF2-40B4-BE49-F238E27FC236}">
                <a16:creationId xmlns:a16="http://schemas.microsoft.com/office/drawing/2014/main" id="{45998D01-1643-4A89-87F6-7B7528DEE19C}"/>
              </a:ext>
            </a:extLst>
          </p:cNvPr>
          <p:cNvSpPr/>
          <p:nvPr/>
        </p:nvSpPr>
        <p:spPr>
          <a:xfrm>
            <a:off x="4991101" y="4829176"/>
            <a:ext cx="1266825" cy="12668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he-IL" sz="2800" b="1" dirty="0">
                <a:solidFill>
                  <a:prstClr val="white"/>
                </a:solidFill>
              </a:rPr>
              <a:t>נסו שוב</a:t>
            </a:r>
          </a:p>
        </p:txBody>
      </p:sp>
      <p:sp>
        <p:nvSpPr>
          <p:cNvPr id="31773" name="TextBox 1">
            <a:extLst>
              <a:ext uri="{FF2B5EF4-FFF2-40B4-BE49-F238E27FC236}">
                <a16:creationId xmlns:a16="http://schemas.microsoft.com/office/drawing/2014/main" id="{D3FFABBA-4C8E-4ED1-8875-A2D173AF4367}"/>
              </a:ext>
            </a:extLst>
          </p:cNvPr>
          <p:cNvSpPr txBox="1">
            <a:spLocks noChangeArrowheads="1"/>
          </p:cNvSpPr>
          <p:nvPr/>
        </p:nvSpPr>
        <p:spPr bwMode="auto">
          <a:xfrm>
            <a:off x="4154489" y="36513"/>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b="1"/>
              <a:t>הִצלחתי</a:t>
            </a:r>
            <a:r>
              <a:rPr lang="he-IL" altLang="he-IL"/>
              <a:t> למנוע את השער!</a:t>
            </a:r>
          </a:p>
          <a:p>
            <a:pPr algn="ctr"/>
            <a:r>
              <a:rPr lang="he-IL" altLang="he-IL" b="1"/>
              <a:t>הַצלחתי</a:t>
            </a:r>
            <a:r>
              <a:rPr lang="he-IL" altLang="he-IL"/>
              <a:t> תרמה לקבוצה.</a:t>
            </a:r>
          </a:p>
          <a:p>
            <a:pPr algn="ctr"/>
            <a:r>
              <a:rPr lang="he-IL" altLang="he-IL"/>
              <a:t>ה</a:t>
            </a:r>
            <a:r>
              <a:rPr lang="he-IL" altLang="he-IL" b="1"/>
              <a:t>הצלחה</a:t>
            </a:r>
            <a:r>
              <a:rPr lang="he-IL" altLang="he-IL"/>
              <a:t> הוסיפה אוהדים לקבוצה.</a:t>
            </a:r>
            <a:endParaRPr lang="en-GB" altLang="he-IL"/>
          </a:p>
        </p:txBody>
      </p:sp>
      <p:sp>
        <p:nvSpPr>
          <p:cNvPr id="31774" name="AutoShape 42">
            <a:hlinkClick r:id="" action="ppaction://hlinkshowjump?jump=nextslide" highlightClick="1"/>
            <a:extLst>
              <a:ext uri="{FF2B5EF4-FFF2-40B4-BE49-F238E27FC236}">
                <a16:creationId xmlns:a16="http://schemas.microsoft.com/office/drawing/2014/main" id="{C473351C-107C-4571-9712-D8C6627C2947}"/>
              </a:ext>
            </a:extLst>
          </p:cNvPr>
          <p:cNvSpPr>
            <a:spLocks noChangeArrowheads="1"/>
          </p:cNvSpPr>
          <p:nvPr/>
        </p:nvSpPr>
        <p:spPr bwMode="auto">
          <a:xfrm>
            <a:off x="9767888" y="6092825"/>
            <a:ext cx="431800" cy="476250"/>
          </a:xfrm>
          <a:prstGeom prst="actionButtonForwardNext">
            <a:avLst/>
          </a:prstGeom>
          <a:solidFill>
            <a:srgbClr val="0099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he-IL" altLang="he-IL"/>
          </a:p>
        </p:txBody>
      </p:sp>
      <p:sp>
        <p:nvSpPr>
          <p:cNvPr id="218" name="תיבת טקסט 217">
            <a:extLst>
              <a:ext uri="{FF2B5EF4-FFF2-40B4-BE49-F238E27FC236}">
                <a16:creationId xmlns:a16="http://schemas.microsoft.com/office/drawing/2014/main" id="{861E7903-8DF7-4253-906B-5C5656DB5B56}"/>
              </a:ext>
            </a:extLst>
          </p:cNvPr>
          <p:cNvSpPr txBox="1"/>
          <p:nvPr/>
        </p:nvSpPr>
        <p:spPr>
          <a:xfrm>
            <a:off x="10602914" y="3820512"/>
            <a:ext cx="947402" cy="307777"/>
          </a:xfrm>
          <a:prstGeom prst="rect">
            <a:avLst/>
          </a:prstGeom>
          <a:noFill/>
        </p:spPr>
        <p:txBody>
          <a:bodyPr wrap="square" rtlCol="1">
            <a:spAutoFit/>
          </a:bodyPr>
          <a:lstStyle/>
          <a:p>
            <a:r>
              <a:rPr lang="he-IL" dirty="0"/>
              <a:t>הצלחה</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684 4.07407E-6 C 0.03247 -0.10764 0.07153 -0.2007 0.12101 -0.30811 C -0.02274 -0.39167 -0.1658 -0.58357 -0.30885 -0.66713 " pathEditMode="relative" rAng="0" ptsTypes="AAA">
                                      <p:cBhvr>
                                        <p:cTn id="6" dur="2000" fill="hold"/>
                                        <p:tgtEl>
                                          <p:spTgt spid="32"/>
                                        </p:tgtEl>
                                        <p:attrNameLst>
                                          <p:attrName>ppt_x</p:attrName>
                                          <p:attrName>ppt_y</p:attrName>
                                        </p:attrNameLst>
                                      </p:cBhvr>
                                      <p:rCtr x="-7708" y="-33356"/>
                                    </p:animMotion>
                                  </p:childTnLst>
                                </p:cTn>
                              </p:par>
                              <p:par>
                                <p:cTn id="7" presetID="8" presetClass="emph" presetSubtype="0" repeatCount="3000" fill="hold" nodeType="withEffect">
                                  <p:stCondLst>
                                    <p:cond delay="0"/>
                                  </p:stCondLst>
                                  <p:childTnLst>
                                    <p:animRot by="21600000">
                                      <p:cBhvr>
                                        <p:cTn id="8" dur="500" fill="hold"/>
                                        <p:tgtEl>
                                          <p:spTgt spid="32"/>
                                        </p:tgtEl>
                                        <p:attrNameLst>
                                          <p:attrName>r</p:attrName>
                                        </p:attrNameLst>
                                      </p:cBhvr>
                                    </p:animRot>
                                  </p:childTnLst>
                                </p:cTn>
                              </p:par>
                              <p:par>
                                <p:cTn id="9" presetID="0" presetClass="path" presetSubtype="0" decel="25000" fill="hold" grpId="0" nodeType="withEffect">
                                  <p:stCondLst>
                                    <p:cond delay="900"/>
                                  </p:stCondLst>
                                  <p:childTnLst>
                                    <p:animMotion origin="layout" path="M -3.61111E-6 4.07407E-6 L -3.61111E-6 0.00023 C 0.00191 -0.00741 0.00209 -0.00718 0.00313 -0.01297 C 0.00348 -0.01459 0.00365 -0.01644 0.004 -0.01829 C 0.00417 -0.02037 0.00434 -0.02269 0.00469 -0.02454 C 0.00747 -0.04074 0.00486 -0.01945 0.00782 -0.03936 C 0.00816 -0.0426 0.00851 -0.04607 0.00938 -0.04885 C 0.00973 -0.05139 0.01042 -0.05324 0.01094 -0.05533 C 0.01181 -0.0588 0.01198 -0.05996 0.0132 -0.06389 C 0.01372 -0.06528 0.01424 -0.0669 0.01476 -0.06783 C 0.01528 -0.06922 0.01598 -0.07014 0.0165 -0.07107 C 0.01702 -0.07315 0.01702 -0.07593 0.01806 -0.07755 C 0.01945 -0.08102 0.0198 -0.08125 0.02101 -0.08496 C 0.02136 -0.08612 0.02136 -0.08727 0.02188 -0.0882 C 0.0224 -0.08959 0.02344 -0.09098 0.02431 -0.09237 C 0.02552 -0.09792 0.02448 -0.09491 0.02813 -0.10186 L 0.03125 -0.10834 C 0.03177 -0.10926 0.03195 -0.11065 0.03282 -0.11135 L 0.03525 -0.11459 C 0.03611 -0.11875 0.03629 -0.12061 0.03907 -0.12431 C 0.04011 -0.12547 0.04115 -0.12709 0.04219 -0.12848 C 0.04341 -0.13056 0.04375 -0.13334 0.04532 -0.13496 C 0.04636 -0.13588 0.0474 -0.13681 0.04844 -0.13797 C 0.05226 -0.14352 0.04931 -0.14329 0.05556 -0.14862 C 0.05625 -0.14908 0.05695 -0.15 0.05782 -0.1507 C 0.05938 -0.15278 0.06077 -0.15533 0.0625 -0.15718 C 0.06702 -0.16181 0.06441 -0.15949 0.07032 -0.16459 C 0.07101 -0.16528 0.07188 -0.16574 0.07275 -0.16667 C 0.07344 -0.16783 0.07396 -0.16899 0.075 -0.16991 C 0.08195 -0.17639 0.07223 -0.16482 0.07969 -0.17315 C 0.0816 -0.17524 0.08195 -0.17709 0.08438 -0.17824 C 0.08525 -0.17894 0.08646 -0.17894 0.0875 -0.17917 L 0.09219 -0.18357 C 0.09306 -0.18449 0.09358 -0.18519 0.09445 -0.18565 L 0.09931 -0.18774 C 0.1 -0.1882 0.1007 -0.18843 0.10157 -0.18889 C 0.10365 -0.19074 0.10452 -0.1919 0.10695 -0.19306 C 0.10851 -0.19399 0.11025 -0.19399 0.11181 -0.19537 C 0.11476 -0.19815 0.1132 -0.19723 0.11719 -0.19838 L 0.12188 -0.20278 C 0.12275 -0.20348 0.12327 -0.2044 0.12431 -0.20487 C 0.125 -0.2051 0.1257 -0.20556 0.12657 -0.20602 C 0.12726 -0.20649 0.12796 -0.20764 0.129 -0.20811 C 0.1323 -0.20996 0.13125 -0.20811 0.13438 -0.20996 C 0.13525 -0.21088 0.13577 -0.21181 0.13681 -0.21204 C 0.1382 -0.2132 0.13976 -0.21366 0.1415 -0.21436 C 0.14219 -0.21459 0.14306 -0.21482 0.14375 -0.21528 C 0.15035 -0.22153 0.14202 -0.21436 0.14844 -0.21852 C 0.14931 -0.21945 0.14983 -0.22037 0.1507 -0.22061 C 0.15226 -0.22176 0.154 -0.22223 0.15556 -0.22269 C 0.15625 -0.22315 0.15695 -0.22362 0.15782 -0.22385 C 0.15886 -0.22431 0.1599 -0.22454 0.16094 -0.225 L 0.16806 -0.22801 C 0.16875 -0.22848 0.16945 -0.22848 0.17032 -0.22917 C 0.17257 -0.23125 0.1724 -0.23172 0.175 -0.23241 C 0.17622 -0.23287 0.17761 -0.23311 0.179 -0.23334 C 0.18004 -0.23357 0.18091 -0.23426 0.18195 -0.23449 C 0.18455 -0.23496 0.18733 -0.23519 0.18976 -0.23565 C 0.19445 -0.23704 0.19236 -0.23658 0.19844 -0.23774 C 0.20504 -0.23866 0.20278 -0.23866 0.20695 -0.23866 L 0.22344 -0.17917 C 0.22483 -0.18218 0.22605 -0.18496 0.22726 -0.18774 C 0.22778 -0.18889 0.22726 -0.19098 0.22813 -0.19098 C 0.229 -0.19098 0.22917 -0.18889 0.22969 -0.18774 C 0.23056 -0.18889 0.23143 -0.18982 0.23195 -0.19098 C 0.23247 -0.1926 0.23177 -0.19468 0.23282 -0.19537 C 0.23351 -0.19561 0.23334 -0.19329 0.23351 -0.19213 C 0.23421 -0.18866 0.23455 -0.18635 0.23525 -0.18241 C 0.23976 -0.1919 0.23247 -0.17639 0.2375 -0.19954 C 0.23785 -0.20162 0.23785 -0.19537 0.2382 -0.19306 C 0.23837 -0.19144 0.23872 -0.18982 0.23907 -0.18774 C 0.23924 -0.18588 0.23976 -0.18149 0.23976 -0.18125 L 0.23976 -0.18149 " pathEditMode="relative" rAng="0" ptsTypes="AAAAAAAAAAAAAAAAAAAAAAAAAAAAAAAAAAAAAAAAAAAAAAAAAAAAAAAAAAAAAAAAAAAAAAAAA">
                                      <p:cBhvr>
                                        <p:cTn id="10" dur="2000" fill="hold"/>
                                        <p:tgtEl>
                                          <p:spTgt spid="121"/>
                                        </p:tgtEl>
                                        <p:attrNameLst>
                                          <p:attrName>ppt_x</p:attrName>
                                          <p:attrName>ppt_y</p:attrName>
                                        </p:attrNameLst>
                                      </p:cBhvr>
                                      <p:rCtr x="11979" y="-11921"/>
                                    </p:animMotion>
                                  </p:childTnLst>
                                </p:cTn>
                              </p:par>
                              <p:par>
                                <p:cTn id="11" presetID="8" presetClass="emph" presetSubtype="0" decel="26000" fill="hold" grpId="1" nodeType="withEffect">
                                  <p:stCondLst>
                                    <p:cond delay="900"/>
                                  </p:stCondLst>
                                  <p:childTnLst>
                                    <p:animRot by="43200000">
                                      <p:cBhvr>
                                        <p:cTn id="12" dur="2000" fill="hold"/>
                                        <p:tgtEl>
                                          <p:spTgt spid="121"/>
                                        </p:tgtEl>
                                        <p:attrNameLst>
                                          <p:attrName>r</p:attrName>
                                        </p:attrNameLst>
                                      </p:cBhvr>
                                    </p:animRot>
                                  </p:childTnLst>
                                </p:cTn>
                              </p:par>
                              <p:par>
                                <p:cTn id="13" presetID="0" presetClass="path" presetSubtype="0" fill="hold" nodeType="withEffect">
                                  <p:stCondLst>
                                    <p:cond delay="900"/>
                                  </p:stCondLst>
                                  <p:childTnLst>
                                    <p:animMotion origin="layout" path="M -6.04167E-6 -1.85185E-6 L -0.00053 -0.00092 C -0.00118 -0.00301 -0.00183 -0.00509 -0.00235 -0.0074 C -0.00274 -0.00902 -0.003 -0.01064 -0.00326 -0.01226 L -0.00365 -0.01481 C -0.00391 -0.01551 -0.00391 -0.01643 -0.00417 -0.01713 L -0.006 -0.02199 C -0.00626 -0.02291 -0.00639 -0.02384 -0.00691 -0.0243 L -0.00821 -0.02615 C -0.00912 -0.03078 -0.00795 -0.02639 -0.01003 -0.03009 C -0.01042 -0.03078 -0.01055 -0.03194 -0.01095 -0.03264 C -0.01316 -0.03588 -0.01381 -0.03588 -0.01641 -0.03726 L -0.01915 -0.03912 C -0.01954 -0.03935 -0.02006 -0.03958 -0.02045 -0.03981 C -0.0211 -0.04004 -0.02175 -0.04027 -0.02227 -0.04074 C -0.02279 -0.04097 -0.02318 -0.0412 -0.02371 -0.04143 C -0.02527 -0.04189 -0.02865 -0.04213 -0.02865 -0.04213 L -0.03269 -0.03981 C -0.03373 -0.03796 -0.0349 -0.03611 -0.03595 -0.03426 C -0.03751 -0.03055 -0.03608 -0.03148 -0.03777 -0.02847 C -0.03816 -0.02777 -0.03868 -0.02731 -0.03907 -0.02685 L -0.0418 -0.01944 L -0.04272 -0.01713 L -0.04363 -0.01481 C -0.04467 -0.00902 -0.04311 -0.01597 -0.04545 -0.00995 C -0.04571 -0.00902 -0.04558 -0.0081 -0.04584 -0.0074 C -0.04636 -0.00578 -0.04714 -0.00416 -0.04766 -0.00254 L -0.04858 -1.85185E-6 C -0.04936 0.00417 -0.04858 0.0007 -0.0504 0.00486 C -0.053 0.01019 -0.05027 0.00533 -0.0517 0.00811 L -0.0517 0.00811 L -0.0517 0.00811 " pathEditMode="relative" ptsTypes="AAAAAAAAAAAAAAAAAAAAAAAAAAAAAAAA">
                                      <p:cBhvr>
                                        <p:cTn id="14" dur="1000" fill="hold"/>
                                        <p:tgtEl>
                                          <p:spTgt spid="42"/>
                                        </p:tgtEl>
                                        <p:attrNameLst>
                                          <p:attrName>ppt_x</p:attrName>
                                          <p:attrName>ppt_y</p:attrName>
                                        </p:attrNameLst>
                                      </p:cBhvr>
                                    </p:animMotion>
                                  </p:childTnLst>
                                </p:cTn>
                              </p:par>
                              <p:par>
                                <p:cTn id="15" presetID="8" presetClass="emph" presetSubtype="0" fill="hold" nodeType="withEffect">
                                  <p:stCondLst>
                                    <p:cond delay="900"/>
                                  </p:stCondLst>
                                  <p:childTnLst>
                                    <p:animRot by="-5400000">
                                      <p:cBhvr>
                                        <p:cTn id="16" dur="1000" fill="hold"/>
                                        <p:tgtEl>
                                          <p:spTgt spid="42"/>
                                        </p:tgtEl>
                                        <p:attrNameLst>
                                          <p:attrName>r</p:attrName>
                                        </p:attrNameLst>
                                      </p:cBhvr>
                                    </p:animRot>
                                  </p:childTnLst>
                                </p:cTn>
                              </p:par>
                            </p:childTnLst>
                          </p:cTn>
                        </p:par>
                        <p:par>
                          <p:cTn id="17" fill="hold" nodeType="afterGroup">
                            <p:stCondLst>
                              <p:cond delay="2900"/>
                            </p:stCondLst>
                            <p:childTnLst>
                              <p:par>
                                <p:cTn id="18" presetID="0" presetClass="path" presetSubtype="0" decel="20000" fill="hold" nodeType="afterEffect">
                                  <p:stCondLst>
                                    <p:cond delay="0"/>
                                  </p:stCondLst>
                                  <p:childTnLst>
                                    <p:animMotion origin="layout" path="M -4.16667E-6 3.7037E-7 L -4.16667E-6 0.00023 C 0.00196 -0.00671 0.00404 -0.01319 0.00573 -0.02014 C 0.00638 -0.02245 0.00651 -0.02523 0.00717 -0.02755 C 0.00912 -0.03472 0.01107 -0.03704 0.0142 -0.04259 C 0.01563 -0.03935 0.01745 -0.03657 0.01849 -0.03264 C 0.01967 -0.02778 0.0211 -0.00162 0.02123 3.7037E-7 C 0.02188 0.00532 0.02318 0.01018 0.02409 0.01505 C 0.02839 -0.0037 0.02631 0.0081 0.02839 -0.01505 C 0.02878 -0.02014 0.02839 -0.02569 0.02982 -0.03009 C 0.03047 -0.03241 0.03256 -0.03171 0.03399 -0.03264 C 0.03542 -0.03102 0.03737 -0.03009 0.03829 -0.02755 C 0.04193 -0.01713 0.04349 0.01782 0.04388 0.02268 C 0.04701 -0.01505 0.04467 -0.02384 0.04818 -0.00486 C 0.04857 0.00255 0.04571 0.01435 0.04961 0.01759 C 0.053 0.0206 0.05026 0.00417 0.05092 -0.00255 C 0.05131 -0.00509 0.05196 -0.00741 0.05235 -0.00995 C 0.0573 0.00741 0.05612 -0.00116 0.05378 0.02778 C 0.05352 0.03194 0.05144 0.04028 0.04961 0.04282 C 0.04844 0.04444 0.04662 0.04421 0.04532 0.04537 C 0.03555 0.05393 0.04714 0.04768 0.03542 0.05301 C 0.03021 0.05208 0.02487 0.05301 0.01993 0.05046 C 0.01524 0.04792 0.00534 0.03102 0.00287 0.02523 C 0.00144 0.02176 -0.00052 0.01898 -0.0013 0.01505 C -0.00195 0.01204 -0.00013 0.00255 -4.16667E-6 3.7037E-7 Z " pathEditMode="relative" rAng="0" ptsTypes="AAAAAAAAAAAAAAAAAAAAAAAAA">
                                      <p:cBhvr>
                                        <p:cTn id="19" dur="2000" fill="hold"/>
                                        <p:tgtEl>
                                          <p:spTgt spid="172"/>
                                        </p:tgtEl>
                                        <p:attrNameLst>
                                          <p:attrName>ppt_x</p:attrName>
                                          <p:attrName>ppt_y</p:attrName>
                                        </p:attrNameLst>
                                      </p:cBhvr>
                                      <p:rCtr x="2708" y="509"/>
                                    </p:animMotion>
                                  </p:childTnLst>
                                </p:cTn>
                              </p:par>
                            </p:childTnLst>
                          </p:cTn>
                        </p:par>
                        <p:par>
                          <p:cTn id="20" fill="hold" nodeType="afterGroup">
                            <p:stCondLst>
                              <p:cond delay="49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nextCondLst>
                <p:cond evt="onClick" delay="0">
                  <p:tgtEl>
                    <p:spTgt spid="234"/>
                  </p:tgtEl>
                </p:cond>
              </p:nextCondLst>
            </p:seq>
            <p:seq concurrent="1" nextAc="seek">
              <p:cTn id="24" restart="whenNotActive" fill="hold" evtFilter="cancelBubble" nodeType="interactiveSeq">
                <p:stCondLst>
                  <p:cond evt="onClick" delay="0">
                    <p:tgtEl>
                      <p:spTgt spid="23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0" presetClass="path" presetSubtype="0" fill="hold" nodeType="withEffect">
                                  <p:stCondLst>
                                    <p:cond delay="0"/>
                                  </p:stCondLst>
                                  <p:childTnLst>
                                    <p:animMotion origin="layout" path="M -8.33333E-7 4.07407E-6 L -8.33333E-7 0.00046 C 0.00243 -0.00093 0.00486 -0.00162 0.00764 -0.00255 C 0.00955 -0.00324 0.01094 -0.0044 0.01285 -0.00487 C 0.01424 -0.00533 0.01563 -0.00556 0.01719 -0.00602 C 0.01823 -0.00625 0.01875 -0.00695 0.01962 -0.00718 C 0.02274 -0.00811 0.0257 -0.00834 0.0283 -0.00973 C 0.02934 -0.00996 0.03021 -0.01019 0.0309 -0.01065 C 0.03195 -0.01135 0.03264 -0.01274 0.03351 -0.0132 C 0.03507 -0.01389 0.03646 -0.01389 0.0382 -0.01436 C 0.05 -0.01899 0.03681 -0.01505 0.0474 -0.01783 C 0.04826 -0.01875 0.04913 -0.01968 0.05 -0.02037 C 0.05208 -0.02107 0.05417 -0.02084 0.05625 -0.0213 C 0.05851 -0.02199 0.06076 -0.02269 0.0632 -0.02385 C 0.06493 -0.02454 0.06649 -0.02547 0.06823 -0.02616 C 0.06927 -0.02662 0.0757 -0.02824 0.07778 -0.02963 C 0.08542 -0.03403 0.07778 -0.03033 0.08403 -0.03311 C 0.08455 -0.03403 0.08559 -0.03496 0.08646 -0.03565 C 0.08924 -0.03727 0.09201 -0.0382 0.09514 -0.03912 C 0.10174 -0.04514 0.0934 -0.0382 0.10122 -0.0426 C 0.10226 -0.04329 0.10295 -0.04445 0.10365 -0.04514 C 0.10504 -0.04584 0.10625 -0.04584 0.10747 -0.0463 C 0.10903 -0.04699 0.11076 -0.04769 0.1125 -0.04862 C 0.11406 -0.04931 0.11528 -0.05024 0.11684 -0.05093 C 0.11806 -0.05162 0.1191 -0.05278 0.12031 -0.05324 C 0.12205 -0.0544 0.12379 -0.05487 0.1257 -0.05579 C 0.12656 -0.05602 0.12743 -0.05649 0.12813 -0.05695 C 0.13281 -0.05996 0.13386 -0.06135 0.13767 -0.06297 C 0.13906 -0.0632 0.13993 -0.06366 0.14115 -0.06389 C 0.14201 -0.06482 0.14288 -0.06574 0.14375 -0.06644 C 0.14549 -0.06737 0.14705 -0.06783 0.14896 -0.06875 C 0.14983 -0.06922 0.1507 -0.06922 0.15156 -0.06991 C 0.15295 -0.07107 0.15434 -0.07246 0.15573 -0.07338 C 0.15747 -0.07454 0.15955 -0.07431 0.16111 -0.0757 C 0.16198 -0.07662 0.16285 -0.07755 0.16372 -0.07824 C 0.16528 -0.07917 0.16892 -0.08056 0.16892 -0.08033 C 0.17222 -0.08519 0.16858 -0.08102 0.17326 -0.08403 C 0.17917 -0.0882 0.17205 -0.08519 0.17951 -0.08774 C 0.18316 -0.09283 0.17847 -0.08727 0.18368 -0.09121 C 0.18542 -0.0926 0.18715 -0.09422 0.18872 -0.09584 L 0.19392 -0.10047 C 0.19479 -0.10139 0.19497 -0.10255 0.19583 -0.10301 C 0.1967 -0.10371 0.19757 -0.10394 0.19826 -0.10417 C 0.20764 -0.1125 0.19358 -0.09954 0.20347 -0.11019 C 0.20521 -0.11181 0.20712 -0.1132 0.20868 -0.11482 C 0.20955 -0.11528 0.2099 -0.11644 0.21059 -0.11713 C 0.21129 -0.11806 0.21233 -0.11875 0.21302 -0.11945 C 0.21406 -0.12061 0.21476 -0.12223 0.2158 -0.12292 C 0.21684 -0.12408 0.21806 -0.12454 0.21927 -0.12547 C 0.22014 -0.12639 0.22101 -0.12778 0.22188 -0.12894 C 0.2224 -0.1301 0.22274 -0.13149 0.22344 -0.13241 C 0.22448 -0.13357 0.2257 -0.13403 0.22691 -0.13496 L 0.23212 -0.14213 C 0.23316 -0.14306 0.23386 -0.14445 0.23472 -0.14561 L 0.2382 -0.14908 C 0.23993 -0.15602 0.23785 -0.14977 0.24184 -0.15487 C 0.24323 -0.15695 0.24427 -0.16088 0.24531 -0.16343 C 0.24636 -0.16574 0.24757 -0.16806 0.24861 -0.17037 L 0.25035 -0.17408 C 0.2507 -0.175 0.2507 -0.17639 0.25122 -0.17755 C 0.25226 -0.17917 0.25451 -0.18218 0.25451 -0.18195 C 0.25538 -0.1838 0.25608 -0.18519 0.25642 -0.18681 C 0.25695 -0.18843 0.2566 -0.19028 0.25729 -0.19167 C 0.25816 -0.19329 0.2592 -0.19468 0.2599 -0.1963 C 0.26059 -0.19746 0.26111 -0.19885 0.26181 -0.2 C 0.26198 -0.20139 0.26285 -0.20649 0.26337 -0.20811 C 0.26389 -0.20926 0.26458 -0.21065 0.26511 -0.21158 C 0.26719 -0.22014 0.2658 -0.21667 0.26875 -0.22223 C 0.26997 -0.22987 0.26875 -0.2257 0.27309 -0.23403 L 0.27309 -0.2338 C 0.27326 -0.23542 0.27344 -0.23658 0.27361 -0.23774 C 0.27431 -0.23912 0.27517 -0.23982 0.27552 -0.24121 C 0.27639 -0.24352 0.27639 -0.2463 0.27726 -0.24838 C 0.28056 -0.25533 0.27761 -0.24862 0.27986 -0.25533 C 0.28038 -0.25695 0.28108 -0.25857 0.2816 -0.26019 C 0.28195 -0.26135 0.28212 -0.2625 0.28247 -0.26389 C 0.28299 -0.26505 0.28368 -0.26598 0.2842 -0.26737 C 0.28524 -0.2757 0.28472 -0.2713 0.28698 -0.28033 C 0.28698 -0.2801 0.28854 -0.28727 0.28854 -0.28704 L 0.29028 -0.29074 C 0.29045 -0.2926 0.2908 -0.29422 0.29115 -0.29561 C 0.29254 -0.30255 0.29149 -0.29561 0.29271 -0.30394 C 0.29566 -0.32037 0.29132 -0.29607 0.29566 -0.31922 C 0.29566 -0.32084 0.29618 -0.32246 0.29653 -0.32408 C 0.29844 -0.33195 0.29583 -0.32223 0.29896 -0.33334 C 0.30052 -0.33912 0.29896 -0.33519 0.30156 -0.34051 C 0.30313 -0.34908 0.30156 -0.34144 0.30417 -0.35116 C 0.30486 -0.35371 0.30521 -0.35579 0.3059 -0.35834 L 0.30764 -0.36528 C 0.30799 -0.36644 0.30799 -0.36783 0.30833 -0.36899 C 0.30903 -0.37014 0.30972 -0.3713 0.31024 -0.37246 C 0.31059 -0.37362 0.31042 -0.375 0.31111 -0.37593 C 0.31181 -0.37686 0.31285 -0.37686 0.31372 -0.37709 C 0.31441 -0.37848 0.31493 -0.3794 0.31563 -0.38056 C 0.3158 -0.38218 0.31597 -0.38403 0.31632 -0.38565 C 0.31667 -0.38658 0.31701 -0.38774 0.31701 -0.38912 C 0.31858 -0.39699 0.31788 -0.39885 0.31892 -0.40787 C 0.3191 -0.40973 0.31962 -0.41112 0.31962 -0.4125 C 0.32031 -0.41737 0.32101 -0.42223 0.32153 -0.42686 C 0.3217 -0.42963 0.32205 -0.43241 0.3224 -0.43519 C 0.32257 -0.43635 0.32309 -0.4375 0.32326 -0.43866 C 0.32344 -0.44074 0.32379 -0.4426 0.32413 -0.44445 C 0.32431 -0.44561 0.32483 -0.44699 0.325 -0.44815 C 0.32535 -0.45047 0.32535 -0.45278 0.32587 -0.4551 C 0.32639 -0.45764 0.32726 -0.45996 0.32743 -0.46227 C 0.32778 -0.46389 0.3283 -0.46551 0.3283 -0.4669 C 0.32865 -0.46829 0.32934 -0.47037 0.32934 -0.47014 L 0.33125 -0.47037 " pathEditMode="relative" rAng="0" ptsTypes="AAAAAAAAAAAAAAAAAAAAAAAAAAAAAAAAAAAAAAAAAAAAAAAAAAAAAAAAAAAAAAAAAAAAAAAAAAAAAAAAAAAAAAAAAAAAAAAAAAAAAAAAAAAA">
                                      <p:cBhvr>
                                        <p:cTn id="28" dur="2000" fill="hold"/>
                                        <p:tgtEl>
                                          <p:spTgt spid="32"/>
                                        </p:tgtEl>
                                        <p:attrNameLst>
                                          <p:attrName>ppt_x</p:attrName>
                                          <p:attrName>ppt_y</p:attrName>
                                        </p:attrNameLst>
                                      </p:cBhvr>
                                      <p:rCtr x="16563" y="-23495"/>
                                    </p:animMotion>
                                  </p:childTnLst>
                                </p:cTn>
                              </p:par>
                              <p:par>
                                <p:cTn id="29" presetID="0" presetClass="path" presetSubtype="0" fill="hold" nodeType="withEffect">
                                  <p:stCondLst>
                                    <p:cond delay="300"/>
                                  </p:stCondLst>
                                  <p:childTnLst>
                                    <p:animMotion origin="layout" path="M -4.58333E-6 -7.40741E-7 L -4.58333E-6 0.00046 L 0.00925 -0.00463 C 0.01016 -0.00486 0.01133 -0.00579 0.01263 -0.00602 C 0.0224 -0.00648 0.03217 -0.00602 0.04219 -0.00602 L 0.04219 -0.00579 " pathEditMode="relative" rAng="0" ptsTypes="AAAAAA">
                                      <p:cBhvr>
                                        <p:cTn id="30" dur="1000" fill="hold"/>
                                        <p:tgtEl>
                                          <p:spTgt spid="42"/>
                                        </p:tgtEl>
                                        <p:attrNameLst>
                                          <p:attrName>ppt_x</p:attrName>
                                          <p:attrName>ppt_y</p:attrName>
                                        </p:attrNameLst>
                                      </p:cBhvr>
                                      <p:rCtr x="2109" y="-301"/>
                                    </p:animMotion>
                                  </p:childTnLst>
                                </p:cTn>
                              </p:par>
                              <p:par>
                                <p:cTn id="31" presetID="8" presetClass="emph" presetSubtype="0" repeatCount="4000" fill="hold" nodeType="withEffect">
                                  <p:stCondLst>
                                    <p:cond delay="0"/>
                                  </p:stCondLst>
                                  <p:childTnLst>
                                    <p:animRot by="21600000">
                                      <p:cBhvr>
                                        <p:cTn id="32" dur="500" fill="hold"/>
                                        <p:tgtEl>
                                          <p:spTgt spid="32"/>
                                        </p:tgtEl>
                                        <p:attrNameLst>
                                          <p:attrName>r</p:attrName>
                                        </p:attrNameLst>
                                      </p:cBhvr>
                                    </p:animRot>
                                  </p:childTnLst>
                                </p:cTn>
                              </p:par>
                            </p:childTnLst>
                          </p:cTn>
                        </p:par>
                        <p:par>
                          <p:cTn id="33" fill="hold" nodeType="afterGroup">
                            <p:stCondLst>
                              <p:cond delay="2000"/>
                            </p:stCondLst>
                            <p:childTnLst>
                              <p:par>
                                <p:cTn id="34" presetID="1" presetClass="exit" presetSubtype="0" fill="hold" nodeType="after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par>
                          <p:cTn id="36" fill="hold" nodeType="afterGroup">
                            <p:stCondLst>
                              <p:cond delay="2000"/>
                            </p:stCondLst>
                            <p:childTnLst>
                              <p:par>
                                <p:cTn id="37" presetID="1"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233"/>
                  </p:tgtEl>
                </p:cond>
              </p:nextCondLst>
            </p:seq>
          </p:childTnLst>
        </p:cTn>
      </p:par>
    </p:tnLst>
    <p:bldLst>
      <p:bldP spid="121" grpId="0" animBg="1"/>
      <p:bldP spid="121" grpId="1"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
            <a:extLst>
              <a:ext uri="{FF2B5EF4-FFF2-40B4-BE49-F238E27FC236}">
                <a16:creationId xmlns:a16="http://schemas.microsoft.com/office/drawing/2014/main" id="{C7CF3FD5-FE60-4966-AFB1-9052268444E7}"/>
              </a:ext>
            </a:extLst>
          </p:cNvPr>
          <p:cNvGrpSpPr>
            <a:grpSpLocks/>
          </p:cNvGrpSpPr>
          <p:nvPr/>
        </p:nvGrpSpPr>
        <p:grpSpPr bwMode="auto">
          <a:xfrm>
            <a:off x="1524000" y="-26988"/>
            <a:ext cx="9144000" cy="6858001"/>
            <a:chOff x="0" y="0"/>
            <a:chExt cx="5760" cy="4320"/>
          </a:xfrm>
        </p:grpSpPr>
        <p:sp>
          <p:nvSpPr>
            <p:cNvPr id="32806" name="Rectangle 4" descr="‎60%‎">
              <a:extLst>
                <a:ext uri="{FF2B5EF4-FFF2-40B4-BE49-F238E27FC236}">
                  <a16:creationId xmlns:a16="http://schemas.microsoft.com/office/drawing/2014/main" id="{7C52B255-2E52-4AFF-B472-87D5516784C0}"/>
                </a:ext>
              </a:extLst>
            </p:cNvPr>
            <p:cNvSpPr>
              <a:spLocks noChangeArrowheads="1"/>
            </p:cNvSpPr>
            <p:nvPr/>
          </p:nvSpPr>
          <p:spPr bwMode="auto">
            <a:xfrm>
              <a:off x="0" y="0"/>
              <a:ext cx="5760" cy="4291"/>
            </a:xfrm>
            <a:prstGeom prst="rect">
              <a:avLst/>
            </a:prstGeom>
            <a:blipFill dpi="0" rotWithShape="0">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7" name="Oval 5">
              <a:extLst>
                <a:ext uri="{FF2B5EF4-FFF2-40B4-BE49-F238E27FC236}">
                  <a16:creationId xmlns:a16="http://schemas.microsoft.com/office/drawing/2014/main" id="{7ABE1655-6323-472C-AF39-D0756D5A63D5}"/>
                </a:ext>
              </a:extLst>
            </p:cNvPr>
            <p:cNvSpPr>
              <a:spLocks noChangeArrowheads="1"/>
            </p:cNvSpPr>
            <p:nvPr/>
          </p:nvSpPr>
          <p:spPr bwMode="auto">
            <a:xfrm>
              <a:off x="2019" y="1162"/>
              <a:ext cx="1950" cy="1950"/>
            </a:xfrm>
            <a:prstGeom prst="ellipse">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8" name="Rectangle 6">
              <a:extLst>
                <a:ext uri="{FF2B5EF4-FFF2-40B4-BE49-F238E27FC236}">
                  <a16:creationId xmlns:a16="http://schemas.microsoft.com/office/drawing/2014/main" id="{0DF1C522-58D8-4890-BE31-E23635ACD6B9}"/>
                </a:ext>
              </a:extLst>
            </p:cNvPr>
            <p:cNvSpPr>
              <a:spLocks noChangeArrowheads="1"/>
            </p:cNvSpPr>
            <p:nvPr/>
          </p:nvSpPr>
          <p:spPr bwMode="auto">
            <a:xfrm>
              <a:off x="2971" y="0"/>
              <a:ext cx="45"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9" name="Oval 7">
              <a:extLst>
                <a:ext uri="{FF2B5EF4-FFF2-40B4-BE49-F238E27FC236}">
                  <a16:creationId xmlns:a16="http://schemas.microsoft.com/office/drawing/2014/main" id="{E1BD238A-5F29-4F9E-88F5-BEE4B70F0447}"/>
                </a:ext>
              </a:extLst>
            </p:cNvPr>
            <p:cNvSpPr>
              <a:spLocks noChangeArrowheads="1"/>
            </p:cNvSpPr>
            <p:nvPr/>
          </p:nvSpPr>
          <p:spPr bwMode="auto">
            <a:xfrm>
              <a:off x="2789" y="1933"/>
              <a:ext cx="363" cy="3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18441" name="Group 9">
            <a:extLst>
              <a:ext uri="{FF2B5EF4-FFF2-40B4-BE49-F238E27FC236}">
                <a16:creationId xmlns:a16="http://schemas.microsoft.com/office/drawing/2014/main" id="{2C44C55E-FBFF-4511-B61F-16E9820CE0FF}"/>
              </a:ext>
            </a:extLst>
          </p:cNvPr>
          <p:cNvGrpSpPr>
            <a:grpSpLocks/>
          </p:cNvGrpSpPr>
          <p:nvPr/>
        </p:nvGrpSpPr>
        <p:grpSpPr bwMode="auto">
          <a:xfrm>
            <a:off x="6383339" y="2492376"/>
            <a:ext cx="942975" cy="1584325"/>
            <a:chOff x="4195" y="0"/>
            <a:chExt cx="594" cy="998"/>
          </a:xfrm>
        </p:grpSpPr>
        <p:sp>
          <p:nvSpPr>
            <p:cNvPr id="32799" name="Rectangle 10">
              <a:extLst>
                <a:ext uri="{FF2B5EF4-FFF2-40B4-BE49-F238E27FC236}">
                  <a16:creationId xmlns:a16="http://schemas.microsoft.com/office/drawing/2014/main" id="{A0A12FC8-51DA-4E2F-8478-1ED0946E2EF9}"/>
                </a:ext>
              </a:extLst>
            </p:cNvPr>
            <p:cNvSpPr>
              <a:spLocks noChangeArrowheads="1"/>
            </p:cNvSpPr>
            <p:nvPr/>
          </p:nvSpPr>
          <p:spPr bwMode="auto">
            <a:xfrm rot="6768456">
              <a:off x="4301" y="104"/>
              <a:ext cx="104" cy="31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0" name="Oval 11">
              <a:extLst>
                <a:ext uri="{FF2B5EF4-FFF2-40B4-BE49-F238E27FC236}">
                  <a16:creationId xmlns:a16="http://schemas.microsoft.com/office/drawing/2014/main" id="{FC30BBD4-80AD-4AEF-B448-D0BF205D5680}"/>
                </a:ext>
              </a:extLst>
            </p:cNvPr>
            <p:cNvSpPr>
              <a:spLocks noChangeArrowheads="1"/>
            </p:cNvSpPr>
            <p:nvPr/>
          </p:nvSpPr>
          <p:spPr bwMode="auto">
            <a:xfrm>
              <a:off x="4480" y="61"/>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1" name="Rectangle 12" descr="תמונה1">
              <a:extLst>
                <a:ext uri="{FF2B5EF4-FFF2-40B4-BE49-F238E27FC236}">
                  <a16:creationId xmlns:a16="http://schemas.microsoft.com/office/drawing/2014/main" id="{A05B6C0D-7107-4FC6-901E-850A5EF6EC30}"/>
                </a:ext>
              </a:extLst>
            </p:cNvPr>
            <p:cNvSpPr>
              <a:spLocks noChangeArrowheads="1"/>
            </p:cNvSpPr>
            <p:nvPr/>
          </p:nvSpPr>
          <p:spPr bwMode="auto">
            <a:xfrm>
              <a:off x="4432" y="287"/>
              <a:ext cx="302" cy="451"/>
            </a:xfrm>
            <a:prstGeom prst="rect">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2" name="Rectangle 13">
              <a:extLst>
                <a:ext uri="{FF2B5EF4-FFF2-40B4-BE49-F238E27FC236}">
                  <a16:creationId xmlns:a16="http://schemas.microsoft.com/office/drawing/2014/main" id="{0C12B4F5-356E-4674-A3EC-AEFC43752C6A}"/>
                </a:ext>
              </a:extLst>
            </p:cNvPr>
            <p:cNvSpPr>
              <a:spLocks noChangeArrowheads="1"/>
            </p:cNvSpPr>
            <p:nvPr/>
          </p:nvSpPr>
          <p:spPr bwMode="auto">
            <a:xfrm>
              <a:off x="4432" y="703"/>
              <a:ext cx="95"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3" name="Rectangle 14">
              <a:extLst>
                <a:ext uri="{FF2B5EF4-FFF2-40B4-BE49-F238E27FC236}">
                  <a16:creationId xmlns:a16="http://schemas.microsoft.com/office/drawing/2014/main" id="{7771FC29-0757-45F5-9E92-2210035193F0}"/>
                </a:ext>
              </a:extLst>
            </p:cNvPr>
            <p:cNvSpPr>
              <a:spLocks noChangeArrowheads="1"/>
            </p:cNvSpPr>
            <p:nvPr/>
          </p:nvSpPr>
          <p:spPr bwMode="auto">
            <a:xfrm>
              <a:off x="4638" y="703"/>
              <a:ext cx="96" cy="29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4" name="Rectangle 15">
              <a:extLst>
                <a:ext uri="{FF2B5EF4-FFF2-40B4-BE49-F238E27FC236}">
                  <a16:creationId xmlns:a16="http://schemas.microsoft.com/office/drawing/2014/main" id="{C356A3A1-AC5E-48B0-8FD6-8FDC5CE3F9D0}"/>
                </a:ext>
              </a:extLst>
            </p:cNvPr>
            <p:cNvSpPr>
              <a:spLocks noChangeArrowheads="1"/>
            </p:cNvSpPr>
            <p:nvPr/>
          </p:nvSpPr>
          <p:spPr bwMode="auto">
            <a:xfrm rot="3786458">
              <a:off x="4398" y="271"/>
              <a:ext cx="105" cy="40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805" name="Freeform 16">
              <a:extLst>
                <a:ext uri="{FF2B5EF4-FFF2-40B4-BE49-F238E27FC236}">
                  <a16:creationId xmlns:a16="http://schemas.microsoft.com/office/drawing/2014/main" id="{C5033612-5044-41F3-8561-CC2E5432F396}"/>
                </a:ext>
              </a:extLst>
            </p:cNvPr>
            <p:cNvSpPr>
              <a:spLocks/>
            </p:cNvSpPr>
            <p:nvPr/>
          </p:nvSpPr>
          <p:spPr bwMode="auto">
            <a:xfrm rot="1722424">
              <a:off x="4422" y="0"/>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8449" name="Group 17">
            <a:extLst>
              <a:ext uri="{FF2B5EF4-FFF2-40B4-BE49-F238E27FC236}">
                <a16:creationId xmlns:a16="http://schemas.microsoft.com/office/drawing/2014/main" id="{D41DC647-21AE-4481-ADC6-61C6BEC106B7}"/>
              </a:ext>
            </a:extLst>
          </p:cNvPr>
          <p:cNvGrpSpPr>
            <a:grpSpLocks/>
          </p:cNvGrpSpPr>
          <p:nvPr/>
        </p:nvGrpSpPr>
        <p:grpSpPr bwMode="auto">
          <a:xfrm>
            <a:off x="6311900" y="3789363"/>
            <a:ext cx="431800" cy="431800"/>
            <a:chOff x="1565" y="3158"/>
            <a:chExt cx="861" cy="861"/>
          </a:xfrm>
        </p:grpSpPr>
        <p:sp>
          <p:nvSpPr>
            <p:cNvPr id="32794" name="Oval 18">
              <a:extLst>
                <a:ext uri="{FF2B5EF4-FFF2-40B4-BE49-F238E27FC236}">
                  <a16:creationId xmlns:a16="http://schemas.microsoft.com/office/drawing/2014/main" id="{10C3001D-150C-449E-BB62-40D4411DFDA4}"/>
                </a:ext>
              </a:extLst>
            </p:cNvPr>
            <p:cNvSpPr>
              <a:spLocks noChangeArrowheads="1"/>
            </p:cNvSpPr>
            <p:nvPr/>
          </p:nvSpPr>
          <p:spPr bwMode="auto">
            <a:xfrm>
              <a:off x="1565" y="3158"/>
              <a:ext cx="861" cy="86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5" name="AutoShape 19">
              <a:extLst>
                <a:ext uri="{FF2B5EF4-FFF2-40B4-BE49-F238E27FC236}">
                  <a16:creationId xmlns:a16="http://schemas.microsoft.com/office/drawing/2014/main" id="{20E96357-685E-4840-A114-387E3AFB02EA}"/>
                </a:ext>
              </a:extLst>
            </p:cNvPr>
            <p:cNvSpPr>
              <a:spLocks noChangeArrowheads="1"/>
            </p:cNvSpPr>
            <p:nvPr/>
          </p:nvSpPr>
          <p:spPr bwMode="auto">
            <a:xfrm>
              <a:off x="1837" y="3203"/>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6" name="AutoShape 20">
              <a:extLst>
                <a:ext uri="{FF2B5EF4-FFF2-40B4-BE49-F238E27FC236}">
                  <a16:creationId xmlns:a16="http://schemas.microsoft.com/office/drawing/2014/main" id="{49C2F5A4-2A4D-4E41-AD34-124903C924D3}"/>
                </a:ext>
              </a:extLst>
            </p:cNvPr>
            <p:cNvSpPr>
              <a:spLocks noChangeArrowheads="1"/>
            </p:cNvSpPr>
            <p:nvPr/>
          </p:nvSpPr>
          <p:spPr bwMode="auto">
            <a:xfrm>
              <a:off x="2154"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7" name="AutoShape 21">
              <a:extLst>
                <a:ext uri="{FF2B5EF4-FFF2-40B4-BE49-F238E27FC236}">
                  <a16:creationId xmlns:a16="http://schemas.microsoft.com/office/drawing/2014/main" id="{6551D26F-7652-46AB-9343-96E374ECD034}"/>
                </a:ext>
              </a:extLst>
            </p:cNvPr>
            <p:cNvSpPr>
              <a:spLocks noChangeArrowheads="1"/>
            </p:cNvSpPr>
            <p:nvPr/>
          </p:nvSpPr>
          <p:spPr bwMode="auto">
            <a:xfrm>
              <a:off x="1565" y="3475"/>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8" name="AutoShape 22">
              <a:extLst>
                <a:ext uri="{FF2B5EF4-FFF2-40B4-BE49-F238E27FC236}">
                  <a16:creationId xmlns:a16="http://schemas.microsoft.com/office/drawing/2014/main" id="{75696803-B211-4CA9-9EBA-DAA4D654DCBE}"/>
                </a:ext>
              </a:extLst>
            </p:cNvPr>
            <p:cNvSpPr>
              <a:spLocks noChangeArrowheads="1"/>
            </p:cNvSpPr>
            <p:nvPr/>
          </p:nvSpPr>
          <p:spPr bwMode="auto">
            <a:xfrm>
              <a:off x="1837" y="3748"/>
              <a:ext cx="272" cy="235"/>
            </a:xfrm>
            <a:prstGeom prst="hexagon">
              <a:avLst>
                <a:gd name="adj" fmla="val 28936"/>
                <a:gd name="vf" fmla="val 11547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grpSp>
        <p:nvGrpSpPr>
          <p:cNvPr id="18468" name="Group 36">
            <a:extLst>
              <a:ext uri="{FF2B5EF4-FFF2-40B4-BE49-F238E27FC236}">
                <a16:creationId xmlns:a16="http://schemas.microsoft.com/office/drawing/2014/main" id="{98FE2A8C-33F7-4E57-A928-B62BED75FC31}"/>
              </a:ext>
            </a:extLst>
          </p:cNvPr>
          <p:cNvGrpSpPr>
            <a:grpSpLocks/>
          </p:cNvGrpSpPr>
          <p:nvPr/>
        </p:nvGrpSpPr>
        <p:grpSpPr bwMode="auto">
          <a:xfrm>
            <a:off x="7967663" y="1700214"/>
            <a:ext cx="1295400" cy="1728787"/>
            <a:chOff x="4059" y="1071"/>
            <a:chExt cx="816" cy="1089"/>
          </a:xfrm>
        </p:grpSpPr>
        <p:grpSp>
          <p:nvGrpSpPr>
            <p:cNvPr id="32783" name="Group 35">
              <a:extLst>
                <a:ext uri="{FF2B5EF4-FFF2-40B4-BE49-F238E27FC236}">
                  <a16:creationId xmlns:a16="http://schemas.microsoft.com/office/drawing/2014/main" id="{B842DBF0-E189-41DE-9BF2-4DC435E1469A}"/>
                </a:ext>
              </a:extLst>
            </p:cNvPr>
            <p:cNvGrpSpPr>
              <a:grpSpLocks/>
            </p:cNvGrpSpPr>
            <p:nvPr/>
          </p:nvGrpSpPr>
          <p:grpSpPr bwMode="auto">
            <a:xfrm>
              <a:off x="4059" y="1071"/>
              <a:ext cx="816" cy="1042"/>
              <a:chOff x="4015" y="164"/>
              <a:chExt cx="816" cy="1042"/>
            </a:xfrm>
          </p:grpSpPr>
          <p:sp>
            <p:nvSpPr>
              <p:cNvPr id="32785" name="Oval 24">
                <a:extLst>
                  <a:ext uri="{FF2B5EF4-FFF2-40B4-BE49-F238E27FC236}">
                    <a16:creationId xmlns:a16="http://schemas.microsoft.com/office/drawing/2014/main" id="{9A831558-7652-4E01-9AA2-96661B405C6C}"/>
                  </a:ext>
                </a:extLst>
              </p:cNvPr>
              <p:cNvSpPr>
                <a:spLocks noChangeArrowheads="1"/>
              </p:cNvSpPr>
              <p:nvPr/>
            </p:nvSpPr>
            <p:spPr bwMode="auto">
              <a:xfrm>
                <a:off x="4344" y="225"/>
                <a:ext cx="222" cy="226"/>
              </a:xfrm>
              <a:prstGeom prst="ellipse">
                <a:avLst/>
              </a:prstGeom>
              <a:solidFill>
                <a:srgbClr val="CFB4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86" name="Rectangle 26">
                <a:extLst>
                  <a:ext uri="{FF2B5EF4-FFF2-40B4-BE49-F238E27FC236}">
                    <a16:creationId xmlns:a16="http://schemas.microsoft.com/office/drawing/2014/main" id="{A2002360-0127-4D83-B200-AB88A0CE061E}"/>
                  </a:ext>
                </a:extLst>
              </p:cNvPr>
              <p:cNvSpPr>
                <a:spLocks noChangeArrowheads="1"/>
              </p:cNvSpPr>
              <p:nvPr/>
            </p:nvSpPr>
            <p:spPr bwMode="auto">
              <a:xfrm rot="747294">
                <a:off x="4278" y="843"/>
                <a:ext cx="95" cy="36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87" name="Rectangle 27">
                <a:extLst>
                  <a:ext uri="{FF2B5EF4-FFF2-40B4-BE49-F238E27FC236}">
                    <a16:creationId xmlns:a16="http://schemas.microsoft.com/office/drawing/2014/main" id="{C4F07918-F7B3-403E-B096-88A7661C11B5}"/>
                  </a:ext>
                </a:extLst>
              </p:cNvPr>
              <p:cNvSpPr>
                <a:spLocks noChangeArrowheads="1"/>
              </p:cNvSpPr>
              <p:nvPr/>
            </p:nvSpPr>
            <p:spPr bwMode="auto">
              <a:xfrm rot="-801491">
                <a:off x="4513" y="845"/>
                <a:ext cx="96" cy="22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88" name="Rectangle 29">
                <a:extLst>
                  <a:ext uri="{FF2B5EF4-FFF2-40B4-BE49-F238E27FC236}">
                    <a16:creationId xmlns:a16="http://schemas.microsoft.com/office/drawing/2014/main" id="{9286FFFE-EB7D-4162-968A-B2E598039661}"/>
                  </a:ext>
                </a:extLst>
              </p:cNvPr>
              <p:cNvSpPr>
                <a:spLocks noChangeArrowheads="1"/>
              </p:cNvSpPr>
              <p:nvPr/>
            </p:nvSpPr>
            <p:spPr bwMode="auto">
              <a:xfrm rot="4407793">
                <a:off x="4143" y="366"/>
                <a:ext cx="105" cy="36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89" name="Freeform 30">
                <a:extLst>
                  <a:ext uri="{FF2B5EF4-FFF2-40B4-BE49-F238E27FC236}">
                    <a16:creationId xmlns:a16="http://schemas.microsoft.com/office/drawing/2014/main" id="{48C6E923-054B-4636-B215-1B23BABDD138}"/>
                  </a:ext>
                </a:extLst>
              </p:cNvPr>
              <p:cNvSpPr>
                <a:spLocks/>
              </p:cNvSpPr>
              <p:nvPr/>
            </p:nvSpPr>
            <p:spPr bwMode="auto">
              <a:xfrm rot="934487">
                <a:off x="4265" y="164"/>
                <a:ext cx="367" cy="243"/>
              </a:xfrm>
              <a:custGeom>
                <a:avLst/>
                <a:gdLst>
                  <a:gd name="T0" fmla="*/ 1 w 675"/>
                  <a:gd name="T1" fmla="*/ 1 h 447"/>
                  <a:gd name="T2" fmla="*/ 1 w 675"/>
                  <a:gd name="T3" fmla="*/ 1 h 447"/>
                  <a:gd name="T4" fmla="*/ 1 w 675"/>
                  <a:gd name="T5" fmla="*/ 1 h 447"/>
                  <a:gd name="T6" fmla="*/ 1 w 675"/>
                  <a:gd name="T7" fmla="*/ 1 h 447"/>
                  <a:gd name="T8" fmla="*/ 1 w 675"/>
                  <a:gd name="T9" fmla="*/ 1 h 447"/>
                  <a:gd name="T10" fmla="*/ 1 w 675"/>
                  <a:gd name="T11" fmla="*/ 1 h 447"/>
                  <a:gd name="T12" fmla="*/ 1 w 675"/>
                  <a:gd name="T13" fmla="*/ 1 h 447"/>
                  <a:gd name="T14" fmla="*/ 1 w 675"/>
                  <a:gd name="T15" fmla="*/ 1 h 447"/>
                  <a:gd name="T16" fmla="*/ 1 w 675"/>
                  <a:gd name="T17" fmla="*/ 1 h 447"/>
                  <a:gd name="T18" fmla="*/ 1 w 675"/>
                  <a:gd name="T19" fmla="*/ 1 h 447"/>
                  <a:gd name="T20" fmla="*/ 1 w 675"/>
                  <a:gd name="T21" fmla="*/ 1 h 447"/>
                  <a:gd name="T22" fmla="*/ 1 w 675"/>
                  <a:gd name="T23" fmla="*/ 1 h 447"/>
                  <a:gd name="T24" fmla="*/ 1 w 675"/>
                  <a:gd name="T25" fmla="*/ 1 h 447"/>
                  <a:gd name="T26" fmla="*/ 1 w 675"/>
                  <a:gd name="T27" fmla="*/ 1 h 447"/>
                  <a:gd name="T28" fmla="*/ 1 w 675"/>
                  <a:gd name="T29" fmla="*/ 1 h 447"/>
                  <a:gd name="T30" fmla="*/ 1 w 675"/>
                  <a:gd name="T31" fmla="*/ 1 h 447"/>
                  <a:gd name="T32" fmla="*/ 1 w 675"/>
                  <a:gd name="T33" fmla="*/ 1 h 447"/>
                  <a:gd name="T34" fmla="*/ 1 w 675"/>
                  <a:gd name="T35" fmla="*/ 1 h 447"/>
                  <a:gd name="T36" fmla="*/ 1 w 675"/>
                  <a:gd name="T37" fmla="*/ 1 h 447"/>
                  <a:gd name="T38" fmla="*/ 1 w 675"/>
                  <a:gd name="T39" fmla="*/ 1 h 447"/>
                  <a:gd name="T40" fmla="*/ 1 w 675"/>
                  <a:gd name="T41" fmla="*/ 1 h 447"/>
                  <a:gd name="T42" fmla="*/ 1 w 675"/>
                  <a:gd name="T43" fmla="*/ 1 h 447"/>
                  <a:gd name="T44" fmla="*/ 1 w 675"/>
                  <a:gd name="T45" fmla="*/ 1 h 447"/>
                  <a:gd name="T46" fmla="*/ 1 w 675"/>
                  <a:gd name="T47" fmla="*/ 1 h 447"/>
                  <a:gd name="T48" fmla="*/ 1 w 675"/>
                  <a:gd name="T49" fmla="*/ 1 h 447"/>
                  <a:gd name="T50" fmla="*/ 1 w 675"/>
                  <a:gd name="T51" fmla="*/ 1 h 447"/>
                  <a:gd name="T52" fmla="*/ 1 w 675"/>
                  <a:gd name="T53" fmla="*/ 1 h 447"/>
                  <a:gd name="T54" fmla="*/ 1 w 675"/>
                  <a:gd name="T55" fmla="*/ 1 h 447"/>
                  <a:gd name="T56" fmla="*/ 1 w 675"/>
                  <a:gd name="T57" fmla="*/ 1 h 447"/>
                  <a:gd name="T58" fmla="*/ 1 w 675"/>
                  <a:gd name="T59" fmla="*/ 1 h 447"/>
                  <a:gd name="T60" fmla="*/ 1 w 675"/>
                  <a:gd name="T61" fmla="*/ 1 h 447"/>
                  <a:gd name="T62" fmla="*/ 1 w 675"/>
                  <a:gd name="T63" fmla="*/ 1 h 447"/>
                  <a:gd name="T64" fmla="*/ 1 w 675"/>
                  <a:gd name="T65" fmla="*/ 1 h 447"/>
                  <a:gd name="T66" fmla="*/ 1 w 675"/>
                  <a:gd name="T67" fmla="*/ 1 h 447"/>
                  <a:gd name="T68" fmla="*/ 1 w 675"/>
                  <a:gd name="T69" fmla="*/ 1 h 447"/>
                  <a:gd name="T70" fmla="*/ 1 w 675"/>
                  <a:gd name="T71" fmla="*/ 1 h 447"/>
                  <a:gd name="T72" fmla="*/ 1 w 675"/>
                  <a:gd name="T73" fmla="*/ 1 h 447"/>
                  <a:gd name="T74" fmla="*/ 1 w 675"/>
                  <a:gd name="T75" fmla="*/ 1 h 447"/>
                  <a:gd name="T76" fmla="*/ 1 w 675"/>
                  <a:gd name="T77" fmla="*/ 1 h 447"/>
                  <a:gd name="T78" fmla="*/ 1 w 675"/>
                  <a:gd name="T79" fmla="*/ 1 h 447"/>
                  <a:gd name="T80" fmla="*/ 0 w 675"/>
                  <a:gd name="T81" fmla="*/ 1 h 447"/>
                  <a:gd name="T82" fmla="*/ 1 w 675"/>
                  <a:gd name="T83" fmla="*/ 1 h 447"/>
                  <a:gd name="T84" fmla="*/ 1 w 675"/>
                  <a:gd name="T85" fmla="*/ 1 h 447"/>
                  <a:gd name="T86" fmla="*/ 1 w 675"/>
                  <a:gd name="T87" fmla="*/ 1 h 447"/>
                  <a:gd name="T88" fmla="*/ 1 w 675"/>
                  <a:gd name="T89" fmla="*/ 1 h 447"/>
                  <a:gd name="T90" fmla="*/ 1 w 675"/>
                  <a:gd name="T91" fmla="*/ 1 h 447"/>
                  <a:gd name="T92" fmla="*/ 1 w 675"/>
                  <a:gd name="T93" fmla="*/ 1 h 447"/>
                  <a:gd name="T94" fmla="*/ 1 w 675"/>
                  <a:gd name="T95" fmla="*/ 1 h 447"/>
                  <a:gd name="T96" fmla="*/ 1 w 675"/>
                  <a:gd name="T97" fmla="*/ 1 h 447"/>
                  <a:gd name="T98" fmla="*/ 1 w 675"/>
                  <a:gd name="T99" fmla="*/ 1 h 447"/>
                  <a:gd name="T100" fmla="*/ 1 w 675"/>
                  <a:gd name="T101" fmla="*/ 1 h 447"/>
                  <a:gd name="T102" fmla="*/ 1 w 675"/>
                  <a:gd name="T103" fmla="*/ 1 h 447"/>
                  <a:gd name="T104" fmla="*/ 1 w 675"/>
                  <a:gd name="T105" fmla="*/ 1 h 447"/>
                  <a:gd name="T106" fmla="*/ 1 w 675"/>
                  <a:gd name="T107" fmla="*/ 1 h 447"/>
                  <a:gd name="T108" fmla="*/ 1 w 675"/>
                  <a:gd name="T109" fmla="*/ 1 h 447"/>
                  <a:gd name="T110" fmla="*/ 1 w 675"/>
                  <a:gd name="T111" fmla="*/ 1 h 447"/>
                  <a:gd name="T112" fmla="*/ 1 w 675"/>
                  <a:gd name="T113" fmla="*/ 1 h 447"/>
                  <a:gd name="T114" fmla="*/ 1 w 675"/>
                  <a:gd name="T115" fmla="*/ 1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5" h="447">
                    <a:moveTo>
                      <a:pt x="484" y="385"/>
                    </a:moveTo>
                    <a:cubicBezTo>
                      <a:pt x="528" y="447"/>
                      <a:pt x="578" y="419"/>
                      <a:pt x="622" y="375"/>
                    </a:cubicBezTo>
                    <a:cubicBezTo>
                      <a:pt x="632" y="345"/>
                      <a:pt x="654" y="307"/>
                      <a:pt x="631" y="275"/>
                    </a:cubicBezTo>
                    <a:cubicBezTo>
                      <a:pt x="623" y="264"/>
                      <a:pt x="606" y="263"/>
                      <a:pt x="594" y="257"/>
                    </a:cubicBezTo>
                    <a:cubicBezTo>
                      <a:pt x="548" y="272"/>
                      <a:pt x="543" y="283"/>
                      <a:pt x="585" y="311"/>
                    </a:cubicBezTo>
                    <a:cubicBezTo>
                      <a:pt x="597" y="308"/>
                      <a:pt x="611" y="309"/>
                      <a:pt x="622" y="302"/>
                    </a:cubicBezTo>
                    <a:cubicBezTo>
                      <a:pt x="675" y="267"/>
                      <a:pt x="621" y="214"/>
                      <a:pt x="585" y="202"/>
                    </a:cubicBezTo>
                    <a:cubicBezTo>
                      <a:pt x="573" y="205"/>
                      <a:pt x="558" y="203"/>
                      <a:pt x="548" y="211"/>
                    </a:cubicBezTo>
                    <a:cubicBezTo>
                      <a:pt x="541" y="217"/>
                      <a:pt x="533" y="231"/>
                      <a:pt x="539" y="238"/>
                    </a:cubicBezTo>
                    <a:cubicBezTo>
                      <a:pt x="547" y="248"/>
                      <a:pt x="564" y="244"/>
                      <a:pt x="576" y="247"/>
                    </a:cubicBezTo>
                    <a:cubicBezTo>
                      <a:pt x="585" y="241"/>
                      <a:pt x="601" y="240"/>
                      <a:pt x="603" y="229"/>
                    </a:cubicBezTo>
                    <a:cubicBezTo>
                      <a:pt x="621" y="148"/>
                      <a:pt x="533" y="111"/>
                      <a:pt x="475" y="83"/>
                    </a:cubicBezTo>
                    <a:cubicBezTo>
                      <a:pt x="449" y="122"/>
                      <a:pt x="447" y="132"/>
                      <a:pt x="494" y="147"/>
                    </a:cubicBezTo>
                    <a:cubicBezTo>
                      <a:pt x="497" y="146"/>
                      <a:pt x="558" y="143"/>
                      <a:pt x="558" y="119"/>
                    </a:cubicBezTo>
                    <a:cubicBezTo>
                      <a:pt x="558" y="108"/>
                      <a:pt x="546" y="100"/>
                      <a:pt x="539" y="92"/>
                    </a:cubicBezTo>
                    <a:cubicBezTo>
                      <a:pt x="515" y="63"/>
                      <a:pt x="483" y="42"/>
                      <a:pt x="448" y="28"/>
                    </a:cubicBezTo>
                    <a:cubicBezTo>
                      <a:pt x="430" y="21"/>
                      <a:pt x="393" y="10"/>
                      <a:pt x="393" y="10"/>
                    </a:cubicBezTo>
                    <a:cubicBezTo>
                      <a:pt x="396" y="31"/>
                      <a:pt x="385" y="60"/>
                      <a:pt x="402" y="74"/>
                    </a:cubicBezTo>
                    <a:cubicBezTo>
                      <a:pt x="415" y="85"/>
                      <a:pt x="441" y="70"/>
                      <a:pt x="448" y="55"/>
                    </a:cubicBezTo>
                    <a:cubicBezTo>
                      <a:pt x="466" y="14"/>
                      <a:pt x="421" y="7"/>
                      <a:pt x="402" y="1"/>
                    </a:cubicBezTo>
                    <a:cubicBezTo>
                      <a:pt x="387" y="4"/>
                      <a:pt x="368" y="0"/>
                      <a:pt x="356" y="10"/>
                    </a:cubicBezTo>
                    <a:cubicBezTo>
                      <a:pt x="339" y="23"/>
                      <a:pt x="320" y="65"/>
                      <a:pt x="320" y="65"/>
                    </a:cubicBezTo>
                    <a:cubicBezTo>
                      <a:pt x="330" y="107"/>
                      <a:pt x="335" y="130"/>
                      <a:pt x="375" y="92"/>
                    </a:cubicBezTo>
                    <a:cubicBezTo>
                      <a:pt x="364" y="48"/>
                      <a:pt x="357" y="43"/>
                      <a:pt x="320" y="19"/>
                    </a:cubicBezTo>
                    <a:cubicBezTo>
                      <a:pt x="279" y="27"/>
                      <a:pt x="257" y="43"/>
                      <a:pt x="219" y="55"/>
                    </a:cubicBezTo>
                    <a:cubicBezTo>
                      <a:pt x="213" y="64"/>
                      <a:pt x="206" y="73"/>
                      <a:pt x="201" y="83"/>
                    </a:cubicBezTo>
                    <a:cubicBezTo>
                      <a:pt x="197" y="92"/>
                      <a:pt x="184" y="105"/>
                      <a:pt x="192" y="110"/>
                    </a:cubicBezTo>
                    <a:cubicBezTo>
                      <a:pt x="202" y="117"/>
                      <a:pt x="216" y="104"/>
                      <a:pt x="228" y="101"/>
                    </a:cubicBezTo>
                    <a:cubicBezTo>
                      <a:pt x="260" y="71"/>
                      <a:pt x="280" y="65"/>
                      <a:pt x="265" y="19"/>
                    </a:cubicBezTo>
                    <a:cubicBezTo>
                      <a:pt x="241" y="22"/>
                      <a:pt x="216" y="22"/>
                      <a:pt x="192" y="28"/>
                    </a:cubicBezTo>
                    <a:cubicBezTo>
                      <a:pt x="167" y="35"/>
                      <a:pt x="140" y="69"/>
                      <a:pt x="119" y="83"/>
                    </a:cubicBezTo>
                    <a:cubicBezTo>
                      <a:pt x="95" y="116"/>
                      <a:pt x="77" y="124"/>
                      <a:pt x="110" y="156"/>
                    </a:cubicBezTo>
                    <a:cubicBezTo>
                      <a:pt x="156" y="147"/>
                      <a:pt x="177" y="147"/>
                      <a:pt x="192" y="101"/>
                    </a:cubicBezTo>
                    <a:cubicBezTo>
                      <a:pt x="131" y="81"/>
                      <a:pt x="89" y="105"/>
                      <a:pt x="55" y="156"/>
                    </a:cubicBezTo>
                    <a:cubicBezTo>
                      <a:pt x="35" y="238"/>
                      <a:pt x="44" y="221"/>
                      <a:pt x="128" y="211"/>
                    </a:cubicBezTo>
                    <a:cubicBezTo>
                      <a:pt x="146" y="154"/>
                      <a:pt x="116" y="164"/>
                      <a:pt x="73" y="174"/>
                    </a:cubicBezTo>
                    <a:cubicBezTo>
                      <a:pt x="61" y="187"/>
                      <a:pt x="38" y="194"/>
                      <a:pt x="36" y="211"/>
                    </a:cubicBezTo>
                    <a:cubicBezTo>
                      <a:pt x="30" y="260"/>
                      <a:pt x="45" y="265"/>
                      <a:pt x="73" y="293"/>
                    </a:cubicBezTo>
                    <a:cubicBezTo>
                      <a:pt x="86" y="289"/>
                      <a:pt x="149" y="278"/>
                      <a:pt x="91" y="238"/>
                    </a:cubicBezTo>
                    <a:cubicBezTo>
                      <a:pt x="78" y="229"/>
                      <a:pt x="61" y="244"/>
                      <a:pt x="46" y="247"/>
                    </a:cubicBezTo>
                    <a:cubicBezTo>
                      <a:pt x="23" y="270"/>
                      <a:pt x="10" y="289"/>
                      <a:pt x="0" y="321"/>
                    </a:cubicBezTo>
                    <a:cubicBezTo>
                      <a:pt x="16" y="370"/>
                      <a:pt x="33" y="367"/>
                      <a:pt x="82" y="357"/>
                    </a:cubicBezTo>
                    <a:cubicBezTo>
                      <a:pt x="85" y="348"/>
                      <a:pt x="95" y="338"/>
                      <a:pt x="91" y="330"/>
                    </a:cubicBezTo>
                    <a:cubicBezTo>
                      <a:pt x="77" y="302"/>
                      <a:pt x="44" y="334"/>
                      <a:pt x="36" y="339"/>
                    </a:cubicBezTo>
                    <a:cubicBezTo>
                      <a:pt x="51" y="410"/>
                      <a:pt x="54" y="402"/>
                      <a:pt x="119" y="375"/>
                    </a:cubicBezTo>
                    <a:cubicBezTo>
                      <a:pt x="84" y="342"/>
                      <a:pt x="101" y="369"/>
                      <a:pt x="128" y="348"/>
                    </a:cubicBezTo>
                    <a:cubicBezTo>
                      <a:pt x="137" y="341"/>
                      <a:pt x="140" y="330"/>
                      <a:pt x="146" y="321"/>
                    </a:cubicBezTo>
                    <a:cubicBezTo>
                      <a:pt x="168" y="255"/>
                      <a:pt x="148" y="277"/>
                      <a:pt x="192" y="247"/>
                    </a:cubicBezTo>
                    <a:cubicBezTo>
                      <a:pt x="198" y="238"/>
                      <a:pt x="209" y="231"/>
                      <a:pt x="210" y="220"/>
                    </a:cubicBezTo>
                    <a:cubicBezTo>
                      <a:pt x="216" y="161"/>
                      <a:pt x="175" y="156"/>
                      <a:pt x="228" y="174"/>
                    </a:cubicBezTo>
                    <a:cubicBezTo>
                      <a:pt x="252" y="152"/>
                      <a:pt x="271" y="139"/>
                      <a:pt x="302" y="129"/>
                    </a:cubicBezTo>
                    <a:cubicBezTo>
                      <a:pt x="327" y="203"/>
                      <a:pt x="301" y="186"/>
                      <a:pt x="384" y="174"/>
                    </a:cubicBezTo>
                    <a:cubicBezTo>
                      <a:pt x="427" y="109"/>
                      <a:pt x="388" y="163"/>
                      <a:pt x="393" y="174"/>
                    </a:cubicBezTo>
                    <a:cubicBezTo>
                      <a:pt x="397" y="182"/>
                      <a:pt x="411" y="180"/>
                      <a:pt x="420" y="183"/>
                    </a:cubicBezTo>
                    <a:cubicBezTo>
                      <a:pt x="435" y="180"/>
                      <a:pt x="451" y="179"/>
                      <a:pt x="466" y="174"/>
                    </a:cubicBezTo>
                    <a:cubicBezTo>
                      <a:pt x="476" y="170"/>
                      <a:pt x="489" y="146"/>
                      <a:pt x="494" y="156"/>
                    </a:cubicBezTo>
                    <a:cubicBezTo>
                      <a:pt x="516" y="200"/>
                      <a:pt x="504" y="254"/>
                      <a:pt x="512" y="302"/>
                    </a:cubicBezTo>
                    <a:cubicBezTo>
                      <a:pt x="479" y="337"/>
                      <a:pt x="495" y="312"/>
                      <a:pt x="484" y="385"/>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2790" name="Rectangle 25" descr="brazil">
                <a:extLst>
                  <a:ext uri="{FF2B5EF4-FFF2-40B4-BE49-F238E27FC236}">
                    <a16:creationId xmlns:a16="http://schemas.microsoft.com/office/drawing/2014/main" id="{44A8BE78-978B-4BE1-9A95-92796875A951}"/>
                  </a:ext>
                </a:extLst>
              </p:cNvPr>
              <p:cNvSpPr>
                <a:spLocks noChangeArrowheads="1"/>
              </p:cNvSpPr>
              <p:nvPr/>
            </p:nvSpPr>
            <p:spPr bwMode="auto">
              <a:xfrm>
                <a:off x="4296" y="451"/>
                <a:ext cx="302" cy="451"/>
              </a:xfrm>
              <a:prstGeom prst="rect">
                <a:avLst/>
              </a:prstGeom>
              <a:blipFill dpi="0" rotWithShape="1">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1" name="Rectangle 28">
                <a:extLst>
                  <a:ext uri="{FF2B5EF4-FFF2-40B4-BE49-F238E27FC236}">
                    <a16:creationId xmlns:a16="http://schemas.microsoft.com/office/drawing/2014/main" id="{ACA74941-A831-41C7-9E5F-B7D8ACE0C42F}"/>
                  </a:ext>
                </a:extLst>
              </p:cNvPr>
              <p:cNvSpPr>
                <a:spLocks noChangeArrowheads="1"/>
              </p:cNvSpPr>
              <p:nvPr/>
            </p:nvSpPr>
            <p:spPr bwMode="auto">
              <a:xfrm rot="-2744648">
                <a:off x="4613" y="436"/>
                <a:ext cx="104" cy="31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2" name="Rectangle 31">
                <a:extLst>
                  <a:ext uri="{FF2B5EF4-FFF2-40B4-BE49-F238E27FC236}">
                    <a16:creationId xmlns:a16="http://schemas.microsoft.com/office/drawing/2014/main" id="{9897A8BE-E2FA-4FFF-AC58-4E134ACD1A4C}"/>
                  </a:ext>
                </a:extLst>
              </p:cNvPr>
              <p:cNvSpPr>
                <a:spLocks noChangeArrowheads="1"/>
              </p:cNvSpPr>
              <p:nvPr/>
            </p:nvSpPr>
            <p:spPr bwMode="auto">
              <a:xfrm rot="-6196201">
                <a:off x="4618" y="901"/>
                <a:ext cx="96" cy="27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32793" name="Oval 32">
                <a:extLst>
                  <a:ext uri="{FF2B5EF4-FFF2-40B4-BE49-F238E27FC236}">
                    <a16:creationId xmlns:a16="http://schemas.microsoft.com/office/drawing/2014/main" id="{E6225C3E-4594-42E3-B816-3BD40F981D3A}"/>
                  </a:ext>
                </a:extLst>
              </p:cNvPr>
              <p:cNvSpPr>
                <a:spLocks noChangeArrowheads="1"/>
              </p:cNvSpPr>
              <p:nvPr/>
            </p:nvSpPr>
            <p:spPr bwMode="auto">
              <a:xfrm>
                <a:off x="4740" y="981"/>
                <a:ext cx="91" cy="181"/>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32784" name="Oval 34">
              <a:extLst>
                <a:ext uri="{FF2B5EF4-FFF2-40B4-BE49-F238E27FC236}">
                  <a16:creationId xmlns:a16="http://schemas.microsoft.com/office/drawing/2014/main" id="{4A2D4E99-A409-4BC3-88AB-F7F9F44C8200}"/>
                </a:ext>
              </a:extLst>
            </p:cNvPr>
            <p:cNvSpPr>
              <a:spLocks noChangeArrowheads="1"/>
            </p:cNvSpPr>
            <p:nvPr/>
          </p:nvSpPr>
          <p:spPr bwMode="auto">
            <a:xfrm rot="6218807">
              <a:off x="4240" y="2024"/>
              <a:ext cx="91" cy="182"/>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grpSp>
      <p:sp>
        <p:nvSpPr>
          <p:cNvPr id="32774" name="Text Box 37">
            <a:extLst>
              <a:ext uri="{FF2B5EF4-FFF2-40B4-BE49-F238E27FC236}">
                <a16:creationId xmlns:a16="http://schemas.microsoft.com/office/drawing/2014/main" id="{36E1AFE9-6D90-4901-A46C-2F5CBB271A87}"/>
              </a:ext>
            </a:extLst>
          </p:cNvPr>
          <p:cNvSpPr txBox="1">
            <a:spLocks noChangeArrowheads="1"/>
          </p:cNvSpPr>
          <p:nvPr/>
        </p:nvSpPr>
        <p:spPr bwMode="auto">
          <a:xfrm>
            <a:off x="3432176" y="333376"/>
            <a:ext cx="52562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2800"/>
              <a:t>לכל פועל ניתן לשייך גוף וזמן.</a:t>
            </a:r>
            <a:endParaRPr lang="en-US" altLang="he-IL" sz="2800"/>
          </a:p>
        </p:txBody>
      </p:sp>
      <p:sp>
        <p:nvSpPr>
          <p:cNvPr id="18470" name="Text Box 38">
            <a:extLst>
              <a:ext uri="{FF2B5EF4-FFF2-40B4-BE49-F238E27FC236}">
                <a16:creationId xmlns:a16="http://schemas.microsoft.com/office/drawing/2014/main" id="{6C2B57FB-3EEC-46E1-BAED-DD1261884243}"/>
              </a:ext>
            </a:extLst>
          </p:cNvPr>
          <p:cNvSpPr txBox="1">
            <a:spLocks noChangeArrowheads="1"/>
          </p:cNvSpPr>
          <p:nvPr/>
        </p:nvSpPr>
        <p:spPr bwMode="auto">
          <a:xfrm>
            <a:off x="7608888" y="5661025"/>
            <a:ext cx="14398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4400"/>
              <a:t>נכון !</a:t>
            </a:r>
            <a:endParaRPr lang="en-US" altLang="he-IL" sz="4400"/>
          </a:p>
        </p:txBody>
      </p:sp>
      <p:sp>
        <p:nvSpPr>
          <p:cNvPr id="18471" name="Text Box 39">
            <a:extLst>
              <a:ext uri="{FF2B5EF4-FFF2-40B4-BE49-F238E27FC236}">
                <a16:creationId xmlns:a16="http://schemas.microsoft.com/office/drawing/2014/main" id="{A16805F2-1AF7-4AC4-963A-3A0F1265033E}"/>
              </a:ext>
            </a:extLst>
          </p:cNvPr>
          <p:cNvSpPr txBox="1">
            <a:spLocks noChangeArrowheads="1"/>
          </p:cNvSpPr>
          <p:nvPr/>
        </p:nvSpPr>
        <p:spPr bwMode="auto">
          <a:xfrm>
            <a:off x="3216276" y="5661025"/>
            <a:ext cx="2303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4400"/>
              <a:t>לא נכון !</a:t>
            </a:r>
            <a:endParaRPr lang="en-US" altLang="he-IL" sz="4400"/>
          </a:p>
        </p:txBody>
      </p:sp>
      <p:sp>
        <p:nvSpPr>
          <p:cNvPr id="18472" name="AutoShape 40">
            <a:extLst>
              <a:ext uri="{FF2B5EF4-FFF2-40B4-BE49-F238E27FC236}">
                <a16:creationId xmlns:a16="http://schemas.microsoft.com/office/drawing/2014/main" id="{5C1480B1-D2EC-42F3-ABAB-565BB7DB3EF1}"/>
              </a:ext>
            </a:extLst>
          </p:cNvPr>
          <p:cNvSpPr>
            <a:spLocks noChangeArrowheads="1"/>
          </p:cNvSpPr>
          <p:nvPr/>
        </p:nvSpPr>
        <p:spPr bwMode="auto">
          <a:xfrm>
            <a:off x="2782889" y="1196975"/>
            <a:ext cx="7489825" cy="3746500"/>
          </a:xfrm>
          <a:prstGeom prst="wedgeEllipseCallout">
            <a:avLst>
              <a:gd name="adj1" fmla="val -73907"/>
              <a:gd name="adj2" fmla="val -41356"/>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he-IL" altLang="he-IL" sz="6000">
                <a:solidFill>
                  <a:schemeClr val="bg1"/>
                </a:solidFill>
              </a:rPr>
              <a:t>גוווווווולללללל !!!</a:t>
            </a:r>
            <a:endParaRPr lang="en-US" altLang="he-IL" sz="6000">
              <a:solidFill>
                <a:schemeClr val="bg1"/>
              </a:solidFill>
            </a:endParaRPr>
          </a:p>
        </p:txBody>
      </p:sp>
      <p:sp>
        <p:nvSpPr>
          <p:cNvPr id="18473" name="Rectangle 41">
            <a:extLst>
              <a:ext uri="{FF2B5EF4-FFF2-40B4-BE49-F238E27FC236}">
                <a16:creationId xmlns:a16="http://schemas.microsoft.com/office/drawing/2014/main" id="{AA07FEA7-F469-4DF0-AADB-0A4A13488A6A}"/>
              </a:ext>
            </a:extLst>
          </p:cNvPr>
          <p:cNvSpPr>
            <a:spLocks noChangeArrowheads="1"/>
          </p:cNvSpPr>
          <p:nvPr/>
        </p:nvSpPr>
        <p:spPr bwMode="auto">
          <a:xfrm>
            <a:off x="2208213" y="2349501"/>
            <a:ext cx="1223962" cy="16557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he-IL" altLang="he-IL" sz="1800"/>
              <a:t>צא </a:t>
            </a:r>
            <a:br>
              <a:rPr lang="en-US" altLang="he-IL" sz="1800"/>
            </a:br>
            <a:r>
              <a:rPr lang="he-IL" altLang="he-IL" sz="1800"/>
              <a:t>בחוץ !</a:t>
            </a:r>
            <a:endParaRPr lang="en-US" altLang="he-IL" sz="1800"/>
          </a:p>
        </p:txBody>
      </p:sp>
      <p:sp>
        <p:nvSpPr>
          <p:cNvPr id="32779" name="AutoShape 42">
            <a:hlinkClick r:id="" action="ppaction://hlinkshowjump?jump=nextslide" highlightClick="1"/>
            <a:extLst>
              <a:ext uri="{FF2B5EF4-FFF2-40B4-BE49-F238E27FC236}">
                <a16:creationId xmlns:a16="http://schemas.microsoft.com/office/drawing/2014/main" id="{CE6636A2-5F94-4763-9349-0929E8ECD31F}"/>
              </a:ext>
            </a:extLst>
          </p:cNvPr>
          <p:cNvSpPr>
            <a:spLocks noChangeArrowheads="1"/>
          </p:cNvSpPr>
          <p:nvPr/>
        </p:nvSpPr>
        <p:spPr bwMode="auto">
          <a:xfrm>
            <a:off x="9767888" y="6092825"/>
            <a:ext cx="431800" cy="476250"/>
          </a:xfrm>
          <a:prstGeom prst="actionButtonForwardNext">
            <a:avLst/>
          </a:prstGeom>
          <a:solidFill>
            <a:srgbClr val="0099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18475" name="AutoShape 43">
            <a:extLst>
              <a:ext uri="{FF2B5EF4-FFF2-40B4-BE49-F238E27FC236}">
                <a16:creationId xmlns:a16="http://schemas.microsoft.com/office/drawing/2014/main" id="{09C0E8C5-81C1-4F86-9627-85F89DECFD4C}"/>
              </a:ext>
            </a:extLst>
          </p:cNvPr>
          <p:cNvSpPr>
            <a:spLocks noChangeArrowheads="1"/>
          </p:cNvSpPr>
          <p:nvPr/>
        </p:nvSpPr>
        <p:spPr bwMode="auto">
          <a:xfrm>
            <a:off x="8401050" y="4581526"/>
            <a:ext cx="1873250" cy="1008063"/>
          </a:xfrm>
          <a:prstGeom prst="wedgeEllipseCallout">
            <a:avLst>
              <a:gd name="adj1" fmla="val 85931"/>
              <a:gd name="adj2" fmla="val -928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he-IL" altLang="he-IL" sz="2400"/>
              <a:t>נסה שוב !</a:t>
            </a:r>
            <a:endParaRPr lang="en-US" altLang="he-IL" sz="2400"/>
          </a:p>
        </p:txBody>
      </p:sp>
      <p:sp>
        <p:nvSpPr>
          <p:cNvPr id="32781" name="כותרת 1">
            <a:extLst>
              <a:ext uri="{FF2B5EF4-FFF2-40B4-BE49-F238E27FC236}">
                <a16:creationId xmlns:a16="http://schemas.microsoft.com/office/drawing/2014/main" id="{B5467963-3DB8-492E-BE34-610D34DA0B27}"/>
              </a:ext>
            </a:extLst>
          </p:cNvPr>
          <p:cNvSpPr>
            <a:spLocks noGrp="1" noChangeArrowheads="1"/>
          </p:cNvSpPr>
          <p:nvPr>
            <p:ph type="title"/>
          </p:nvPr>
        </p:nvSpPr>
        <p:spPr/>
        <p:txBody>
          <a:bodyPr/>
          <a:lstStyle/>
          <a:p>
            <a:endParaRPr lang="he-IL" altLang="he-IL"/>
          </a:p>
        </p:txBody>
      </p:sp>
      <p:sp>
        <p:nvSpPr>
          <p:cNvPr id="32782" name="מציין מיקום תוכן 2">
            <a:extLst>
              <a:ext uri="{FF2B5EF4-FFF2-40B4-BE49-F238E27FC236}">
                <a16:creationId xmlns:a16="http://schemas.microsoft.com/office/drawing/2014/main" id="{8B78AD02-6745-4C58-9476-331DFC5CA0DC}"/>
              </a:ext>
            </a:extLst>
          </p:cNvPr>
          <p:cNvSpPr>
            <a:spLocks noGrp="1" noChangeArrowheads="1"/>
          </p:cNvSpPr>
          <p:nvPr>
            <p:ph idx="1"/>
          </p:nvPr>
        </p:nvSpPr>
        <p:spPr/>
        <p:txBody>
          <a:bodyPr/>
          <a:lstStyle/>
          <a:p>
            <a:endParaRPr lang="he-IL" altLang="he-IL"/>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184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decel="50000" fill="hold" nodeType="clickEffect">
                                  <p:stCondLst>
                                    <p:cond delay="0"/>
                                  </p:stCondLst>
                                  <p:childTnLst>
                                    <p:animMotion origin="layout" path="M -2.22222E-6 2.22222E-6 L -0.34653 0.07338 " pathEditMode="relative" rAng="0" ptsTypes="AA">
                                      <p:cBhvr>
                                        <p:cTn id="6" dur="2000" fill="hold"/>
                                        <p:tgtEl>
                                          <p:spTgt spid="18449"/>
                                        </p:tgtEl>
                                        <p:attrNameLst>
                                          <p:attrName>ppt_x</p:attrName>
                                          <p:attrName>ppt_y</p:attrName>
                                        </p:attrNameLst>
                                      </p:cBhvr>
                                      <p:rCtr x="-17326" y="3657"/>
                                    </p:animMotion>
                                  </p:childTnLst>
                                </p:cTn>
                              </p:par>
                              <p:par>
                                <p:cTn id="7" presetID="8" presetClass="emph" presetSubtype="0" fill="hold" nodeType="withEffect">
                                  <p:stCondLst>
                                    <p:cond delay="0"/>
                                  </p:stCondLst>
                                  <p:childTnLst>
                                    <p:animRot by="-43200000">
                                      <p:cBhvr>
                                        <p:cTn id="8" dur="2000" fill="hold"/>
                                        <p:tgtEl>
                                          <p:spTgt spid="18449"/>
                                        </p:tgtEl>
                                        <p:attrNameLst>
                                          <p:attrName>r</p:attrName>
                                        </p:attrNameLst>
                                      </p:cBhvr>
                                    </p:animRot>
                                  </p:childTnLst>
                                </p:cTn>
                              </p:par>
                              <p:par>
                                <p:cTn id="9" presetID="0" presetClass="path" presetSubtype="0" accel="50000" fill="hold" nodeType="withEffect">
                                  <p:stCondLst>
                                    <p:cond delay="0"/>
                                  </p:stCondLst>
                                  <p:childTnLst>
                                    <p:animMotion origin="layout" path="M 4.16667E-6 7.03704E-6 C -0.01233 0.02778 -0.02466 0.05556 -0.04167 0.07223 C -0.05868 0.08889 -0.08959 0.08612 -0.10209 0.10001 C -0.11459 0.11389 -0.07882 0.13982 -0.11667 0.15556 C -0.15452 0.1713 -0.29375 0.18797 -0.32917 0.19445 " pathEditMode="relative" ptsTypes="aaaaA">
                                      <p:cBhvr>
                                        <p:cTn id="10" dur="2000" fill="hold"/>
                                        <p:tgtEl>
                                          <p:spTgt spid="18468"/>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3.88889E-6 4.81481E-6 L -0.1382 0.08402 " pathEditMode="relative" rAng="0" ptsTypes="AA">
                                      <p:cBhvr>
                                        <p:cTn id="12" dur="2000" fill="hold"/>
                                        <p:tgtEl>
                                          <p:spTgt spid="18441"/>
                                        </p:tgtEl>
                                        <p:attrNameLst>
                                          <p:attrName>ppt_x</p:attrName>
                                          <p:attrName>ppt_y</p:attrName>
                                        </p:attrNameLst>
                                      </p:cBhvr>
                                      <p:rCtr x="-6910" y="4190"/>
                                    </p:animMotion>
                                  </p:childTnLst>
                                </p:cTn>
                              </p:par>
                            </p:childTnLst>
                          </p:cTn>
                        </p:par>
                        <p:par>
                          <p:cTn id="13" fill="hold" nodeType="afterGroup">
                            <p:stCondLst>
                              <p:cond delay="2000"/>
                            </p:stCondLst>
                            <p:childTnLst>
                              <p:par>
                                <p:cTn id="14" presetID="0" presetClass="path" presetSubtype="0" fill="hold" nodeType="afterEffect">
                                  <p:stCondLst>
                                    <p:cond delay="0"/>
                                  </p:stCondLst>
                                  <p:childTnLst>
                                    <p:animMotion origin="layout" path="M -0.13664 0.08935 L -0.19167 0.01597 " pathEditMode="relative" ptsTypes="AA">
                                      <p:cBhvr>
                                        <p:cTn id="15" dur="500" fill="hold"/>
                                        <p:tgtEl>
                                          <p:spTgt spid="18441"/>
                                        </p:tgtEl>
                                        <p:attrNameLst>
                                          <p:attrName>ppt_x</p:attrName>
                                          <p:attrName>ppt_y</p:attrName>
                                        </p:attrNameLst>
                                      </p:cBhvr>
                                    </p:animMotion>
                                  </p:childTnLst>
                                </p:cTn>
                              </p:par>
                              <p:par>
                                <p:cTn id="16" presetID="8" presetClass="emph" presetSubtype="0" fill="hold" nodeType="withEffect">
                                  <p:stCondLst>
                                    <p:cond delay="0"/>
                                  </p:stCondLst>
                                  <p:childTnLst>
                                    <p:animRot by="-27000000">
                                      <p:cBhvr>
                                        <p:cTn id="17" dur="2000" fill="hold"/>
                                        <p:tgtEl>
                                          <p:spTgt spid="18441"/>
                                        </p:tgtEl>
                                        <p:attrNameLst>
                                          <p:attrName>r</p:attrName>
                                        </p:attrNameLst>
                                      </p:cBhvr>
                                    </p:animRot>
                                  </p:childTnLst>
                                </p:cTn>
                              </p:par>
                              <p:par>
                                <p:cTn id="18" presetID="0" presetClass="path" presetSubtype="0" decel="50000" fill="hold" nodeType="withEffect">
                                  <p:stCondLst>
                                    <p:cond delay="0"/>
                                  </p:stCondLst>
                                  <p:childTnLst>
                                    <p:animMotion origin="layout" path="M -0.32917 0.19444 C -0.37361 0.21968 -0.41806 0.24491 -0.45 0.27222 C -0.48194 0.29954 -0.48299 0.32454 -0.52083 0.35833 C -0.55868 0.39213 -0.63993 0.46898 -0.67708 0.475 C -0.71424 0.48102 -0.73264 0.40787 -0.74375 0.39444 " pathEditMode="relative" ptsTypes="aaaaA">
                                      <p:cBhvr>
                                        <p:cTn id="19" dur="2000" fill="hold"/>
                                        <p:tgtEl>
                                          <p:spTgt spid="18468"/>
                                        </p:tgtEl>
                                        <p:attrNameLst>
                                          <p:attrName>ppt_x</p:attrName>
                                          <p:attrName>ppt_y</p:attrName>
                                        </p:attrNameLst>
                                      </p:cBhvr>
                                    </p:animMotion>
                                  </p:childTnLst>
                                </p:cTn>
                              </p:par>
                            </p:childTnLst>
                          </p:cTn>
                        </p:par>
                        <p:par>
                          <p:cTn id="20" fill="hold" nodeType="afterGroup">
                            <p:stCondLst>
                              <p:cond delay="4000"/>
                            </p:stCondLst>
                            <p:childTnLst>
                              <p:par>
                                <p:cTn id="21" presetID="53" presetClass="entr" presetSubtype="0" fill="hold" grpId="0" nodeType="afterEffect">
                                  <p:stCondLst>
                                    <p:cond delay="0"/>
                                  </p:stCondLst>
                                  <p:childTnLst>
                                    <p:set>
                                      <p:cBhvr>
                                        <p:cTn id="22" dur="1" fill="hold">
                                          <p:stCondLst>
                                            <p:cond delay="0"/>
                                          </p:stCondLst>
                                        </p:cTn>
                                        <p:tgtEl>
                                          <p:spTgt spid="18473"/>
                                        </p:tgtEl>
                                        <p:attrNameLst>
                                          <p:attrName>style.visibility</p:attrName>
                                        </p:attrNameLst>
                                      </p:cBhvr>
                                      <p:to>
                                        <p:strVal val="visible"/>
                                      </p:to>
                                    </p:set>
                                    <p:anim calcmode="lin" valueType="num">
                                      <p:cBhvr>
                                        <p:cTn id="23" dur="500" fill="hold"/>
                                        <p:tgtEl>
                                          <p:spTgt spid="18473"/>
                                        </p:tgtEl>
                                        <p:attrNameLst>
                                          <p:attrName>ppt_w</p:attrName>
                                        </p:attrNameLst>
                                      </p:cBhvr>
                                      <p:tavLst>
                                        <p:tav tm="0">
                                          <p:val>
                                            <p:fltVal val="0"/>
                                          </p:val>
                                        </p:tav>
                                        <p:tav tm="100000">
                                          <p:val>
                                            <p:strVal val="#ppt_w"/>
                                          </p:val>
                                        </p:tav>
                                      </p:tavLst>
                                    </p:anim>
                                    <p:anim calcmode="lin" valueType="num">
                                      <p:cBhvr>
                                        <p:cTn id="24" dur="500" fill="hold"/>
                                        <p:tgtEl>
                                          <p:spTgt spid="18473"/>
                                        </p:tgtEl>
                                        <p:attrNameLst>
                                          <p:attrName>ppt_h</p:attrName>
                                        </p:attrNameLst>
                                      </p:cBhvr>
                                      <p:tavLst>
                                        <p:tav tm="0">
                                          <p:val>
                                            <p:fltVal val="0"/>
                                          </p:val>
                                        </p:tav>
                                        <p:tav tm="100000">
                                          <p:val>
                                            <p:strVal val="#ppt_h"/>
                                          </p:val>
                                        </p:tav>
                                      </p:tavLst>
                                    </p:anim>
                                    <p:animEffect transition="in" filter="fade">
                                      <p:cBhvr>
                                        <p:cTn id="25" dur="500"/>
                                        <p:tgtEl>
                                          <p:spTgt spid="18473"/>
                                        </p:tgtEl>
                                      </p:cBhvr>
                                    </p:animEffect>
                                  </p:childTnLst>
                                  <p:subTnLst>
                                    <p:audio>
                                      <p:cMediaNode>
                                        <p:cTn display="0" masterRel="sameClick">
                                          <p:stCondLst>
                                            <p:cond evt="begin" delay="0">
                                              <p:tn val="21"/>
                                            </p:cond>
                                          </p:stCondLst>
                                          <p:endCondLst>
                                            <p:cond evt="onStopAudio" delay="0">
                                              <p:tgtEl>
                                                <p:sldTgt/>
                                              </p:tgtEl>
                                            </p:cond>
                                          </p:endCondLst>
                                        </p:cTn>
                                        <p:tgtEl>
                                          <p:sndTgt r:embed="rId2" name="REFEREE.wav"/>
                                        </p:tgtEl>
                                      </p:cMediaNode>
                                    </p:audio>
                                  </p:subTnLst>
                                </p:cTn>
                              </p:par>
                            </p:childTnLst>
                          </p:cTn>
                        </p:par>
                        <p:par>
                          <p:cTn id="26" fill="hold" nodeType="afterGroup">
                            <p:stCondLst>
                              <p:cond delay="4500"/>
                            </p:stCondLst>
                            <p:childTnLst>
                              <p:par>
                                <p:cTn id="27" presetID="53" presetClass="exit" presetSubtype="0" fill="hold" grpId="1" nodeType="afterEffect">
                                  <p:stCondLst>
                                    <p:cond delay="2000"/>
                                  </p:stCondLst>
                                  <p:childTnLst>
                                    <p:anim calcmode="lin" valueType="num">
                                      <p:cBhvr>
                                        <p:cTn id="28" dur="500"/>
                                        <p:tgtEl>
                                          <p:spTgt spid="18473"/>
                                        </p:tgtEl>
                                        <p:attrNameLst>
                                          <p:attrName>ppt_w</p:attrName>
                                        </p:attrNameLst>
                                      </p:cBhvr>
                                      <p:tavLst>
                                        <p:tav tm="0">
                                          <p:val>
                                            <p:strVal val="ppt_w"/>
                                          </p:val>
                                        </p:tav>
                                        <p:tav tm="100000">
                                          <p:val>
                                            <p:fltVal val="0"/>
                                          </p:val>
                                        </p:tav>
                                      </p:tavLst>
                                    </p:anim>
                                    <p:anim calcmode="lin" valueType="num">
                                      <p:cBhvr>
                                        <p:cTn id="29" dur="500"/>
                                        <p:tgtEl>
                                          <p:spTgt spid="18473"/>
                                        </p:tgtEl>
                                        <p:attrNameLst>
                                          <p:attrName>ppt_h</p:attrName>
                                        </p:attrNameLst>
                                      </p:cBhvr>
                                      <p:tavLst>
                                        <p:tav tm="0">
                                          <p:val>
                                            <p:strVal val="ppt_h"/>
                                          </p:val>
                                        </p:tav>
                                        <p:tav tm="100000">
                                          <p:val>
                                            <p:fltVal val="0"/>
                                          </p:val>
                                        </p:tav>
                                      </p:tavLst>
                                    </p:anim>
                                    <p:animEffect transition="out" filter="fade">
                                      <p:cBhvr>
                                        <p:cTn id="30" dur="500"/>
                                        <p:tgtEl>
                                          <p:spTgt spid="18473"/>
                                        </p:tgtEl>
                                      </p:cBhvr>
                                    </p:animEffect>
                                    <p:set>
                                      <p:cBhvr>
                                        <p:cTn id="31" dur="1" fill="hold">
                                          <p:stCondLst>
                                            <p:cond delay="499"/>
                                          </p:stCondLst>
                                        </p:cTn>
                                        <p:tgtEl>
                                          <p:spTgt spid="18473"/>
                                        </p:tgtEl>
                                        <p:attrNameLst>
                                          <p:attrName>style.visibility</p:attrName>
                                        </p:attrNameLst>
                                      </p:cBhvr>
                                      <p:to>
                                        <p:strVal val="hidden"/>
                                      </p:to>
                                    </p:set>
                                  </p:childTnLst>
                                </p:cTn>
                              </p:par>
                            </p:childTnLst>
                          </p:cTn>
                        </p:par>
                        <p:par>
                          <p:cTn id="32" fill="hold" nodeType="afterGroup">
                            <p:stCondLst>
                              <p:cond delay="7000"/>
                            </p:stCondLst>
                            <p:childTnLst>
                              <p:par>
                                <p:cTn id="33" presetID="9" presetClass="exit" presetSubtype="0" fill="hold" nodeType="afterEffect">
                                  <p:stCondLst>
                                    <p:cond delay="0"/>
                                  </p:stCondLst>
                                  <p:childTnLst>
                                    <p:animEffect transition="out" filter="dissolve">
                                      <p:cBhvr>
                                        <p:cTn id="34" dur="500"/>
                                        <p:tgtEl>
                                          <p:spTgt spid="18468"/>
                                        </p:tgtEl>
                                      </p:cBhvr>
                                    </p:animEffect>
                                    <p:set>
                                      <p:cBhvr>
                                        <p:cTn id="35" dur="1" fill="hold">
                                          <p:stCondLst>
                                            <p:cond delay="499"/>
                                          </p:stCondLst>
                                        </p:cTn>
                                        <p:tgtEl>
                                          <p:spTgt spid="18468"/>
                                        </p:tgtEl>
                                        <p:attrNameLst>
                                          <p:attrName>style.visibility</p:attrName>
                                        </p:attrNameLst>
                                      </p:cBhvr>
                                      <p:to>
                                        <p:strVal val="hidden"/>
                                      </p:to>
                                    </p:set>
                                  </p:childTnLst>
                                </p:cTn>
                              </p:par>
                            </p:childTnLst>
                          </p:cTn>
                        </p:par>
                        <p:par>
                          <p:cTn id="36" fill="hold" nodeType="afterGroup">
                            <p:stCondLst>
                              <p:cond delay="7500"/>
                            </p:stCondLst>
                            <p:childTnLst>
                              <p:par>
                                <p:cTn id="37" presetID="8" presetClass="emph" presetSubtype="0" fill="hold" nodeType="afterEffect">
                                  <p:stCondLst>
                                    <p:cond delay="0"/>
                                  </p:stCondLst>
                                  <p:childTnLst>
                                    <p:animRot by="5400000">
                                      <p:cBhvr>
                                        <p:cTn id="38" dur="500" fill="hold"/>
                                        <p:tgtEl>
                                          <p:spTgt spid="18441"/>
                                        </p:tgtEl>
                                        <p:attrNameLst>
                                          <p:attrName>r</p:attrName>
                                        </p:attrNameLst>
                                      </p:cBhvr>
                                    </p:animRot>
                                  </p:childTnLst>
                                </p:cTn>
                              </p:par>
                            </p:childTnLst>
                          </p:cTn>
                        </p:par>
                        <p:par>
                          <p:cTn id="39" fill="hold" nodeType="afterGroup">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18475"/>
                                        </p:tgtEl>
                                        <p:attrNameLst>
                                          <p:attrName>style.visibility</p:attrName>
                                        </p:attrNameLst>
                                      </p:cBhvr>
                                      <p:to>
                                        <p:strVal val="visible"/>
                                      </p:to>
                                    </p:set>
                                    <p:animEffect transition="in" filter="fade">
                                      <p:cBhvr>
                                        <p:cTn id="42" dur="1000"/>
                                        <p:tgtEl>
                                          <p:spTgt spid="18475"/>
                                        </p:tgtEl>
                                      </p:cBhvr>
                                    </p:animEffect>
                                  </p:childTnLst>
                                </p:cTn>
                              </p:par>
                            </p:childTnLst>
                          </p:cTn>
                        </p:par>
                        <p:par>
                          <p:cTn id="43" fill="hold" nodeType="afterGroup">
                            <p:stCondLst>
                              <p:cond delay="9000"/>
                            </p:stCondLst>
                            <p:childTnLst>
                              <p:par>
                                <p:cTn id="44" presetID="1" presetClass="exit" presetSubtype="0" fill="hold" grpId="1" nodeType="afterEffect">
                                  <p:stCondLst>
                                    <p:cond delay="1000"/>
                                  </p:stCondLst>
                                  <p:childTnLst>
                                    <p:set>
                                      <p:cBhvr>
                                        <p:cTn id="45" dur="1" fill="hold">
                                          <p:stCondLst>
                                            <p:cond delay="0"/>
                                          </p:stCondLst>
                                        </p:cTn>
                                        <p:tgtEl>
                                          <p:spTgt spid="18475"/>
                                        </p:tgtEl>
                                        <p:attrNameLst>
                                          <p:attrName>style.visibility</p:attrName>
                                        </p:attrNameLst>
                                      </p:cBhvr>
                                      <p:to>
                                        <p:strVal val="hidden"/>
                                      </p:to>
                                    </p:set>
                                  </p:childTnLst>
                                </p:cTn>
                              </p:par>
                            </p:childTnLst>
                          </p:cTn>
                        </p:par>
                      </p:childTnLst>
                    </p:cTn>
                  </p:par>
                </p:childTnLst>
              </p:cTn>
              <p:nextCondLst>
                <p:cond evt="onClick" delay="0">
                  <p:tgtEl>
                    <p:spTgt spid="18471"/>
                  </p:tgtEl>
                </p:cond>
              </p:nextCondLst>
            </p:seq>
            <p:seq concurrent="1" nextAc="seek">
              <p:cTn id="46" restart="whenNotActive" fill="hold" evtFilter="cancelBubble" nodeType="interactiveSeq">
                <p:stCondLst>
                  <p:cond evt="onClick" delay="0">
                    <p:tgtEl>
                      <p:spTgt spid="1847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0 0 L -0.74028 0.2625 " pathEditMode="relative" ptsTypes="AA">
                                      <p:cBhvr>
                                        <p:cTn id="50" dur="2000" fill="hold"/>
                                        <p:tgtEl>
                                          <p:spTgt spid="1844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74028 0.2625 " pathEditMode="relative" ptsTypes="AA">
                                      <p:cBhvr>
                                        <p:cTn id="52" dur="2000" fill="hold"/>
                                        <p:tgtEl>
                                          <p:spTgt spid="18449"/>
                                        </p:tgtEl>
                                        <p:attrNameLst>
                                          <p:attrName>ppt_x</p:attrName>
                                          <p:attrName>ppt_y</p:attrName>
                                        </p:attrNameLst>
                                      </p:cBhvr>
                                    </p:animMotion>
                                  </p:childTnLst>
                                </p:cTn>
                              </p:par>
                              <p:par>
                                <p:cTn id="53" presetID="8" presetClass="emph" presetSubtype="0" fill="hold" nodeType="withEffect">
                                  <p:stCondLst>
                                    <p:cond delay="0"/>
                                  </p:stCondLst>
                                  <p:childTnLst>
                                    <p:animRot by="-64800000">
                                      <p:cBhvr>
                                        <p:cTn id="54" dur="2000" fill="hold"/>
                                        <p:tgtEl>
                                          <p:spTgt spid="18449"/>
                                        </p:tgtEl>
                                        <p:attrNameLst>
                                          <p:attrName>r</p:attrName>
                                        </p:attrNameLst>
                                      </p:cBhvr>
                                    </p:animRot>
                                  </p:childTnLst>
                                </p:cTn>
                              </p:par>
                            </p:childTnLst>
                          </p:cTn>
                        </p:par>
                        <p:par>
                          <p:cTn id="55" fill="hold" nodeType="afterGroup">
                            <p:stCondLst>
                              <p:cond delay="2000"/>
                            </p:stCondLst>
                            <p:childTnLst>
                              <p:par>
                                <p:cTn id="56" presetID="53" presetClass="entr" presetSubtype="0" fill="hold" grpId="0" nodeType="afterEffect">
                                  <p:stCondLst>
                                    <p:cond delay="0"/>
                                  </p:stCondLst>
                                  <p:childTnLst>
                                    <p:set>
                                      <p:cBhvr>
                                        <p:cTn id="57" dur="1" fill="hold">
                                          <p:stCondLst>
                                            <p:cond delay="0"/>
                                          </p:stCondLst>
                                        </p:cTn>
                                        <p:tgtEl>
                                          <p:spTgt spid="18472"/>
                                        </p:tgtEl>
                                        <p:attrNameLst>
                                          <p:attrName>style.visibility</p:attrName>
                                        </p:attrNameLst>
                                      </p:cBhvr>
                                      <p:to>
                                        <p:strVal val="visible"/>
                                      </p:to>
                                    </p:set>
                                    <p:anim calcmode="lin" valueType="num">
                                      <p:cBhvr>
                                        <p:cTn id="58" dur="500" fill="hold"/>
                                        <p:tgtEl>
                                          <p:spTgt spid="18472"/>
                                        </p:tgtEl>
                                        <p:attrNameLst>
                                          <p:attrName>ppt_w</p:attrName>
                                        </p:attrNameLst>
                                      </p:cBhvr>
                                      <p:tavLst>
                                        <p:tav tm="0">
                                          <p:val>
                                            <p:fltVal val="0"/>
                                          </p:val>
                                        </p:tav>
                                        <p:tav tm="100000">
                                          <p:val>
                                            <p:strVal val="#ppt_w"/>
                                          </p:val>
                                        </p:tav>
                                      </p:tavLst>
                                    </p:anim>
                                    <p:anim calcmode="lin" valueType="num">
                                      <p:cBhvr>
                                        <p:cTn id="59" dur="500" fill="hold"/>
                                        <p:tgtEl>
                                          <p:spTgt spid="18472"/>
                                        </p:tgtEl>
                                        <p:attrNameLst>
                                          <p:attrName>ppt_h</p:attrName>
                                        </p:attrNameLst>
                                      </p:cBhvr>
                                      <p:tavLst>
                                        <p:tav tm="0">
                                          <p:val>
                                            <p:fltVal val="0"/>
                                          </p:val>
                                        </p:tav>
                                        <p:tav tm="100000">
                                          <p:val>
                                            <p:strVal val="#ppt_h"/>
                                          </p:val>
                                        </p:tav>
                                      </p:tavLst>
                                    </p:anim>
                                    <p:animEffect transition="in" filter="fade">
                                      <p:cBhvr>
                                        <p:cTn id="60" dur="500"/>
                                        <p:tgtEl>
                                          <p:spTgt spid="18472"/>
                                        </p:tgtEl>
                                      </p:cBhvr>
                                    </p:animEffect>
                                  </p:childTnLst>
                                </p:cTn>
                              </p:par>
                            </p:childTnLst>
                          </p:cTn>
                        </p:par>
                      </p:childTnLst>
                    </p:cTn>
                  </p:par>
                </p:childTnLst>
              </p:cTn>
              <p:nextCondLst>
                <p:cond evt="onClick" delay="0">
                  <p:tgtEl>
                    <p:spTgt spid="18470"/>
                  </p:tgtEl>
                </p:cond>
              </p:nextCondLst>
            </p:seq>
          </p:childTnLst>
        </p:cTn>
      </p:par>
    </p:tnLst>
    <p:bldLst>
      <p:bldP spid="18472" grpId="0" animBg="1"/>
      <p:bldP spid="18473" grpId="0" animBg="1"/>
      <p:bldP spid="18473" grpId="1" animBg="1"/>
      <p:bldP spid="18475" grpId="0" animBg="1"/>
      <p:bldP spid="1847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204557" y="2446310"/>
            <a:ext cx="8306992" cy="540000"/>
          </a:xfrm>
        </p:spPr>
        <p:txBody>
          <a:bodyPr/>
          <a:lstStyle/>
          <a:p>
            <a:r>
              <a:rPr lang="he-IL" dirty="0"/>
              <a:t>שינוי בגופים בכתבה בעיתון</a:t>
            </a:r>
          </a:p>
        </p:txBody>
      </p:sp>
      <p:sp>
        <p:nvSpPr>
          <p:cNvPr id="4" name="מציין מיקום טקסט 3"/>
          <p:cNvSpPr>
            <a:spLocks noGrp="1"/>
          </p:cNvSpPr>
          <p:nvPr>
            <p:ph type="body" idx="2"/>
          </p:nvPr>
        </p:nvSpPr>
        <p:spPr>
          <a:xfrm>
            <a:off x="950279" y="1326187"/>
            <a:ext cx="8031963" cy="4152517"/>
          </a:xfrm>
        </p:spPr>
        <p:txBody>
          <a:bodyPr/>
          <a:lstStyle/>
          <a:p>
            <a:r>
              <a:rPr lang="he-IL" dirty="0"/>
              <a:t>לפעלים יש תפקיד חשוב במשפטים ובטקסטים.</a:t>
            </a:r>
          </a:p>
          <a:p>
            <a:r>
              <a:rPr lang="he-IL" dirty="0"/>
              <a:t>הפעלים מייצגים התרחשות, אירועים ומצבים שונים.</a:t>
            </a:r>
          </a:p>
        </p:txBody>
      </p:sp>
      <p:pic>
        <p:nvPicPr>
          <p:cNvPr id="5" name="תמונה 4" descr="MAGAZIN.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5437" t="17929" r="26384" b="62447"/>
          <a:stretch/>
        </p:blipFill>
        <p:spPr>
          <a:xfrm>
            <a:off x="78059" y="2366094"/>
            <a:ext cx="11407580" cy="2265096"/>
          </a:xfrm>
          <a:prstGeom prst="rect">
            <a:avLst/>
          </a:prstGeom>
        </p:spPr>
      </p:pic>
      <p:sp>
        <p:nvSpPr>
          <p:cNvPr id="6" name="Text Placeholder 2">
            <a:extLst>
              <a:ext uri="{FF2B5EF4-FFF2-40B4-BE49-F238E27FC236}">
                <a16:creationId xmlns:a16="http://schemas.microsoft.com/office/drawing/2014/main" id="{57C044A4-E3E3-4679-8833-14D897D2A7BD}"/>
              </a:ext>
            </a:extLst>
          </p:cNvPr>
          <p:cNvSpPr>
            <a:spLocks noGrp="1"/>
          </p:cNvSpPr>
          <p:nvPr>
            <p:ph type="title"/>
          </p:nvPr>
        </p:nvSpPr>
        <p:spPr>
          <a:xfrm>
            <a:off x="2416604" y="639222"/>
            <a:ext cx="9642231" cy="720000"/>
          </a:xfrm>
        </p:spPr>
        <p:txBody>
          <a:bodyPr/>
          <a:lstStyle/>
          <a:p>
            <a:pPr algn="ctr"/>
            <a:r>
              <a:rPr lang="he-IL" dirty="0"/>
              <a:t> </a:t>
            </a:r>
            <a:r>
              <a:rPr lang="he-IL" dirty="0">
                <a:solidFill>
                  <a:schemeClr val="tx1"/>
                </a:solidFill>
                <a:latin typeface="+mj-lt"/>
              </a:rPr>
              <a:t>חלק ב'</a:t>
            </a:r>
          </a:p>
          <a:p>
            <a:r>
              <a:rPr lang="he-IL" dirty="0"/>
              <a:t>   </a:t>
            </a:r>
            <a:endParaRPr lang="en-US" dirty="0"/>
          </a:p>
        </p:txBody>
      </p:sp>
      <p:sp>
        <p:nvSpPr>
          <p:cNvPr id="7" name="Rectangle 10">
            <a:extLst>
              <a:ext uri="{FF2B5EF4-FFF2-40B4-BE49-F238E27FC236}">
                <a16:creationId xmlns:a16="http://schemas.microsoft.com/office/drawing/2014/main" id="{DD8D5862-39A0-42FF-8972-04DADB14842D}"/>
              </a:ext>
            </a:extLst>
          </p:cNvPr>
          <p:cNvSpPr/>
          <p:nvPr/>
        </p:nvSpPr>
        <p:spPr>
          <a:xfrm>
            <a:off x="-184822" y="5238368"/>
            <a:ext cx="4481486" cy="256993"/>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:"אותיות" </a:t>
            </a:r>
            <a:r>
              <a:rPr lang="he-IL" sz="1000" dirty="0"/>
              <a:t>י"א בסיון תשע״ט,</a:t>
            </a:r>
            <a:r>
              <a:rPr lang="he-IL" sz="1000" dirty="0">
                <a:latin typeface="Calibri" panose="020F0502020204030204" pitchFamily="34" charset="0"/>
                <a:cs typeface="Arial" panose="020B0604020202020204" pitchFamily="34" charset="0"/>
              </a:rPr>
              <a:t> </a:t>
            </a:r>
            <a:r>
              <a:rPr lang="he-IL" sz="1000" dirty="0">
                <a:latin typeface="Calibri" panose="020F0502020204030204" pitchFamily="34" charset="0"/>
                <a:ea typeface="Calibri" panose="020F0502020204030204" pitchFamily="34" charset="0"/>
                <a:cs typeface="Arial" panose="020B0604020202020204" pitchFamily="34" charset="0"/>
              </a:rPr>
              <a:t>גיליון </a:t>
            </a:r>
            <a:r>
              <a:rPr lang="he-IL" sz="1000" dirty="0"/>
              <a:t>2/7</a:t>
            </a:r>
            <a:r>
              <a:rPr lang="he-IL" sz="1000" dirty="0">
                <a:latin typeface="Calibri" panose="020F0502020204030204" pitchFamily="34" charset="0"/>
                <a:ea typeface="Calibri" panose="020F0502020204030204" pitchFamily="34" charset="0"/>
                <a:cs typeface="Arial" panose="020B0604020202020204" pitchFamily="34" charset="0"/>
              </a:rPr>
              <a:t>, עמ' 59.</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7147936" y="4905199"/>
            <a:ext cx="2441362" cy="830997"/>
          </a:xfrm>
          <a:prstGeom prst="rect">
            <a:avLst/>
          </a:prstGeom>
          <a:noFill/>
        </p:spPr>
        <p:txBody>
          <a:bodyPr wrap="square" rtlCol="1">
            <a:spAutoFit/>
          </a:bodyPr>
          <a:lstStyle/>
          <a:p>
            <a:r>
              <a:rPr lang="he-IL" sz="2400" b="1" dirty="0">
                <a:solidFill>
                  <a:schemeClr val="tx1"/>
                </a:solidFill>
                <a:latin typeface="+mj-lt"/>
                <a:cs typeface="Varela Round"/>
                <a:sym typeface="Varela Round"/>
              </a:rPr>
              <a:t>כתיבה בגוף שלישי </a:t>
            </a:r>
          </a:p>
        </p:txBody>
      </p:sp>
      <p:cxnSp>
        <p:nvCxnSpPr>
          <p:cNvPr id="18" name="מחבר חץ ישר 17"/>
          <p:cNvCxnSpPr/>
          <p:nvPr/>
        </p:nvCxnSpPr>
        <p:spPr>
          <a:xfrm>
            <a:off x="4393905" y="3459143"/>
            <a:ext cx="140205" cy="227705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flipH="1">
            <a:off x="4534111" y="3157979"/>
            <a:ext cx="330120" cy="257821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23063" y="5686155"/>
            <a:ext cx="1913629" cy="461665"/>
          </a:xfrm>
          <a:prstGeom prst="rect">
            <a:avLst/>
          </a:prstGeom>
          <a:noFill/>
        </p:spPr>
        <p:txBody>
          <a:bodyPr wrap="square" rtlCol="1">
            <a:spAutoFit/>
          </a:bodyPr>
          <a:lstStyle/>
          <a:p>
            <a:r>
              <a:rPr lang="he-IL" sz="2400" b="1" dirty="0">
                <a:solidFill>
                  <a:schemeClr val="tx1"/>
                </a:solidFill>
                <a:latin typeface="+mj-lt"/>
                <a:cs typeface="Varela Round"/>
              </a:rPr>
              <a:t>גוף ראשון </a:t>
            </a:r>
          </a:p>
        </p:txBody>
      </p:sp>
    </p:spTree>
    <p:extLst>
      <p:ext uri="{BB962C8B-B14F-4D97-AF65-F5344CB8AC3E}">
        <p14:creationId xmlns:p14="http://schemas.microsoft.com/office/powerpoint/2010/main" val="394783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14880F-B5AD-4FCB-88BB-90A64E28159E}"/>
              </a:ext>
            </a:extLst>
          </p:cNvPr>
          <p:cNvSpPr>
            <a:spLocks noGrp="1"/>
          </p:cNvSpPr>
          <p:nvPr>
            <p:ph type="body" idx="1"/>
          </p:nvPr>
        </p:nvSpPr>
        <p:spPr>
          <a:xfrm>
            <a:off x="2303356" y="205831"/>
            <a:ext cx="8306992" cy="1004867"/>
          </a:xfrm>
        </p:spPr>
        <p:txBody>
          <a:bodyPr/>
          <a:lstStyle/>
          <a:p>
            <a:r>
              <a:rPr lang="he-IL" dirty="0"/>
              <a:t>מכתב תגובה</a:t>
            </a:r>
          </a:p>
        </p:txBody>
      </p:sp>
      <p:sp>
        <p:nvSpPr>
          <p:cNvPr id="9" name="Rectangle 8">
            <a:extLst>
              <a:ext uri="{FF2B5EF4-FFF2-40B4-BE49-F238E27FC236}">
                <a16:creationId xmlns:a16="http://schemas.microsoft.com/office/drawing/2014/main" id="{56E54EFE-7072-4A21-8463-53FAE58B40D0}"/>
              </a:ext>
            </a:extLst>
          </p:cNvPr>
          <p:cNvSpPr/>
          <p:nvPr/>
        </p:nvSpPr>
        <p:spPr>
          <a:xfrm>
            <a:off x="5193542" y="3611663"/>
            <a:ext cx="2366480" cy="428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0A70DE90-BDDE-4E9D-B140-54C45B25BF26}"/>
              </a:ext>
            </a:extLst>
          </p:cNvPr>
          <p:cNvSpPr/>
          <p:nvPr/>
        </p:nvSpPr>
        <p:spPr>
          <a:xfrm>
            <a:off x="201260" y="6387801"/>
            <a:ext cx="4163627" cy="264368"/>
          </a:xfrm>
          <a:prstGeom prst="rect">
            <a:avLst/>
          </a:prstGeom>
        </p:spPr>
        <p:txBody>
          <a:bodyPr wrap="square">
            <a:spAutoFit/>
          </a:bodyPr>
          <a:lstStyle/>
          <a:p>
            <a:pPr marL="457200" algn="r" rtl="1">
              <a:lnSpc>
                <a:spcPct val="107000"/>
              </a:lnSpc>
              <a:spcAft>
                <a:spcPts val="800"/>
              </a:spcAft>
            </a:pPr>
            <a:r>
              <a:rPr lang="he-IL" sz="1100" dirty="0">
                <a:latin typeface="Calibri" panose="020F0502020204030204" pitchFamily="34" charset="0"/>
                <a:ea typeface="Calibri" panose="020F0502020204030204" pitchFamily="34" charset="0"/>
                <a:cs typeface="Arial" panose="020B0604020202020204" pitchFamily="34" charset="0"/>
              </a:rPr>
              <a:t>מתוך: "עיניים" אדר תשע"ו, מרס 2016, גיליון 199, עמ' 56.</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6" name="תיבת טקסט 15">
            <a:extLst>
              <a:ext uri="{FF2B5EF4-FFF2-40B4-BE49-F238E27FC236}">
                <a16:creationId xmlns:a16="http://schemas.microsoft.com/office/drawing/2014/main" id="{24617A5F-7AE9-4051-8929-08C2C860590B}"/>
              </a:ext>
            </a:extLst>
          </p:cNvPr>
          <p:cNvSpPr txBox="1"/>
          <p:nvPr/>
        </p:nvSpPr>
        <p:spPr>
          <a:xfrm>
            <a:off x="7560022" y="1651917"/>
            <a:ext cx="2905765" cy="2062103"/>
          </a:xfrm>
          <a:prstGeom prst="rect">
            <a:avLst/>
          </a:prstGeom>
          <a:solidFill>
            <a:srgbClr val="FFFED6"/>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1600" dirty="0">
                <a:latin typeface="Guttman Adii" pitchFamily="2" charset="-79"/>
                <a:cs typeface="Guttman Adii" pitchFamily="2" charset="-79"/>
              </a:rPr>
              <a:t>נטלי היקרה,</a:t>
            </a:r>
          </a:p>
          <a:p>
            <a:pPr algn="r"/>
            <a:r>
              <a:rPr lang="he-IL" sz="1600" dirty="0">
                <a:latin typeface="Guttman Adii" pitchFamily="2" charset="-79"/>
                <a:cs typeface="Guttman Adii" pitchFamily="2" charset="-79"/>
              </a:rPr>
              <a:t>המעבר לכיתה ז' אינו פשוט. בית הספר היסודי הִכַּרת היה מקום בטוח בשבילך. היטב את מבנה בית הספר, ידעת למה לצפות בשיעורים והיית בטוחה שיהיו לך חברות לשחק ולדבר איתן בהפסקה. כל זה השתנה כשעברת לחטיבת הביניים. </a:t>
            </a:r>
          </a:p>
        </p:txBody>
      </p:sp>
      <p:sp>
        <p:nvSpPr>
          <p:cNvPr id="17" name="תיבת טקסט 16">
            <a:extLst>
              <a:ext uri="{FF2B5EF4-FFF2-40B4-BE49-F238E27FC236}">
                <a16:creationId xmlns:a16="http://schemas.microsoft.com/office/drawing/2014/main" id="{DCB91914-1A62-409D-86D4-0725844C4170}"/>
              </a:ext>
            </a:extLst>
          </p:cNvPr>
          <p:cNvSpPr txBox="1"/>
          <p:nvPr/>
        </p:nvSpPr>
        <p:spPr>
          <a:xfrm>
            <a:off x="4535754" y="1663042"/>
            <a:ext cx="2525485" cy="1323439"/>
          </a:xfrm>
          <a:prstGeom prst="rect">
            <a:avLst/>
          </a:prstGeom>
          <a:solidFill>
            <a:srgbClr val="FFFE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1600" dirty="0">
                <a:latin typeface="Guttman Adii" pitchFamily="2" charset="-79"/>
                <a:cs typeface="Guttman Adii" pitchFamily="2" charset="-79"/>
              </a:rPr>
              <a:t>ההשתלבות החברתית בכיתה ז אינה קושי שלך בלבד. זאת משימה לא פשוטה ורבים מהילדים מרגישים רגשות דומים לאלה שאת מתארת. </a:t>
            </a:r>
          </a:p>
        </p:txBody>
      </p:sp>
      <p:sp>
        <p:nvSpPr>
          <p:cNvPr id="18" name="תיבת טקסט 17">
            <a:extLst>
              <a:ext uri="{FF2B5EF4-FFF2-40B4-BE49-F238E27FC236}">
                <a16:creationId xmlns:a16="http://schemas.microsoft.com/office/drawing/2014/main" id="{EC1B90A8-53A7-4448-B126-939FF9177F9B}"/>
              </a:ext>
            </a:extLst>
          </p:cNvPr>
          <p:cNvSpPr txBox="1"/>
          <p:nvPr/>
        </p:nvSpPr>
        <p:spPr>
          <a:xfrm>
            <a:off x="586405" y="1663042"/>
            <a:ext cx="3138377" cy="1077218"/>
          </a:xfrm>
          <a:prstGeom prst="rect">
            <a:avLst/>
          </a:prstGeom>
          <a:solidFill>
            <a:srgbClr val="FFFED6"/>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1600" dirty="0">
                <a:latin typeface="Guttman Adii" pitchFamily="2" charset="-79"/>
                <a:cs typeface="Guttman Adii" pitchFamily="2" charset="-79"/>
              </a:rPr>
              <a:t>כמוך, גם הם עסוקים בשאלות כמו "האם אצליח למצוא חברים חדשים?" "האם יאהבו אותי בכיתה החדשה?" איך </a:t>
            </a:r>
            <a:r>
              <a:rPr lang="he-IL" dirty="0">
                <a:latin typeface="Guttman Adii" pitchFamily="2" charset="-79"/>
                <a:cs typeface="Guttman Adii" pitchFamily="2" charset="-79"/>
              </a:rPr>
              <a:t>אכיר</a:t>
            </a:r>
            <a:r>
              <a:rPr lang="he-IL" sz="1600" dirty="0">
                <a:latin typeface="Guttman Adii" pitchFamily="2" charset="-79"/>
                <a:cs typeface="Guttman Adii" pitchFamily="2" charset="-79"/>
              </a:rPr>
              <a:t> ילדים חדשים?".</a:t>
            </a:r>
          </a:p>
        </p:txBody>
      </p:sp>
    </p:spTree>
    <p:extLst>
      <p:ext uri="{BB962C8B-B14F-4D97-AF65-F5344CB8AC3E}">
        <p14:creationId xmlns:p14="http://schemas.microsoft.com/office/powerpoint/2010/main" val="33613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0"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dirty="0">
                <a:latin typeface="+mn-lt"/>
              </a:rPr>
              <a:t>מתפעלים מהפועל</a:t>
            </a:r>
            <a:endParaRPr dirty="0">
              <a:latin typeface="+mn-lt"/>
            </a:endParaRPr>
          </a:p>
        </p:txBody>
      </p:sp>
      <p:sp>
        <p:nvSpPr>
          <p:cNvPr id="129" name="Google Shape;129;p4"/>
          <p:cNvSpPr txBox="1">
            <a:spLocks noGrp="1"/>
          </p:cNvSpPr>
          <p:nvPr>
            <p:ph type="subTitle" idx="1"/>
          </p:nvPr>
        </p:nvSpPr>
        <p:spPr>
          <a:xfrm>
            <a:off x="193963" y="3336510"/>
            <a:ext cx="11804073" cy="3489023"/>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latin typeface="+mn-lt"/>
              </a:rPr>
              <a:t>מורה: רונית רובינסקי </a:t>
            </a:r>
          </a:p>
          <a:p>
            <a:pPr marL="0" lvl="0" indent="0" algn="ctr" rtl="1">
              <a:lnSpc>
                <a:spcPct val="100000"/>
              </a:lnSpc>
              <a:spcBef>
                <a:spcPts val="0"/>
              </a:spcBef>
              <a:spcAft>
                <a:spcPts val="600"/>
              </a:spcAft>
              <a:buClr>
                <a:srgbClr val="192A72"/>
              </a:buClr>
              <a:buSzPts val="2800"/>
              <a:buNone/>
            </a:pPr>
            <a:endParaRPr lang="he-IL" dirty="0">
              <a:solidFill>
                <a:srgbClr val="192A72"/>
              </a:solidFill>
            </a:endParaRPr>
          </a:p>
          <a:p>
            <a:pPr marL="0" lvl="0" indent="0" algn="ctr" rtl="1">
              <a:lnSpc>
                <a:spcPct val="100000"/>
              </a:lnSpc>
              <a:spcBef>
                <a:spcPts val="0"/>
              </a:spcBef>
              <a:spcAft>
                <a:spcPts val="600"/>
              </a:spcAft>
              <a:buClr>
                <a:srgbClr val="192A72"/>
              </a:buClr>
              <a:buSzPts val="2800"/>
              <a:buNone/>
            </a:pPr>
            <a:endParaRPr lang="he-IL" dirty="0">
              <a:solidFill>
                <a:srgbClr val="192A72"/>
              </a:solidFill>
            </a:endParaRPr>
          </a:p>
          <a:p>
            <a:pPr marL="0" lvl="0" indent="0" algn="ctr" rtl="1">
              <a:lnSpc>
                <a:spcPct val="100000"/>
              </a:lnSpc>
              <a:spcBef>
                <a:spcPts val="0"/>
              </a:spcBef>
              <a:spcAft>
                <a:spcPts val="600"/>
              </a:spcAft>
              <a:buClr>
                <a:srgbClr val="192A72"/>
              </a:buClr>
              <a:buSzPts val="2800"/>
              <a:buNone/>
            </a:pPr>
            <a:endParaRPr lang="he-IL" dirty="0"/>
          </a:p>
          <a:p>
            <a:pPr marL="0" lvl="0" indent="0" algn="ctr" rtl="1">
              <a:lnSpc>
                <a:spcPct val="100000"/>
              </a:lnSpc>
              <a:spcBef>
                <a:spcPts val="0"/>
              </a:spcBef>
              <a:spcAft>
                <a:spcPts val="600"/>
              </a:spcAft>
              <a:buClr>
                <a:srgbClr val="192A72"/>
              </a:buClr>
              <a:buSzPts val="2800"/>
              <a:buNone/>
            </a:pPr>
            <a:endParaRPr lang="he-IL" dirty="0">
              <a:solidFill>
                <a:srgbClr val="192A72"/>
              </a:solidFill>
            </a:endParaRPr>
          </a:p>
          <a:p>
            <a:pPr marL="0" lvl="0" indent="0" algn="ctr" rtl="1">
              <a:lnSpc>
                <a:spcPct val="100000"/>
              </a:lnSpc>
              <a:spcBef>
                <a:spcPts val="0"/>
              </a:spcBef>
              <a:spcAft>
                <a:spcPts val="600"/>
              </a:spcAft>
              <a:buClr>
                <a:srgbClr val="192A72"/>
              </a:buClr>
              <a:buSzPts val="2800"/>
              <a:buNone/>
            </a:pPr>
            <a:r>
              <a:rPr lang="he-IL" dirty="0"/>
              <a:t>                                                                       </a:t>
            </a:r>
            <a:endParaRPr dirty="0">
              <a:solidFill>
                <a:srgbClr val="192A7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14880F-B5AD-4FCB-88BB-90A64E28159E}"/>
              </a:ext>
            </a:extLst>
          </p:cNvPr>
          <p:cNvSpPr>
            <a:spLocks noGrp="1"/>
          </p:cNvSpPr>
          <p:nvPr>
            <p:ph type="body" idx="1"/>
          </p:nvPr>
        </p:nvSpPr>
        <p:spPr>
          <a:xfrm>
            <a:off x="1677611" y="500629"/>
            <a:ext cx="8306992" cy="540000"/>
          </a:xfrm>
        </p:spPr>
        <p:txBody>
          <a:bodyPr/>
          <a:lstStyle/>
          <a:p>
            <a:r>
              <a:rPr lang="he-IL" dirty="0">
                <a:latin typeface="+mn-lt"/>
              </a:rPr>
              <a:t>מה משותף לפעלים המודגשים בקטע?</a:t>
            </a:r>
          </a:p>
        </p:txBody>
      </p:sp>
      <p:sp>
        <p:nvSpPr>
          <p:cNvPr id="9" name="Rectangle 8">
            <a:extLst>
              <a:ext uri="{FF2B5EF4-FFF2-40B4-BE49-F238E27FC236}">
                <a16:creationId xmlns:a16="http://schemas.microsoft.com/office/drawing/2014/main" id="{56E54EFE-7072-4A21-8463-53FAE58B40D0}"/>
              </a:ext>
            </a:extLst>
          </p:cNvPr>
          <p:cNvSpPr/>
          <p:nvPr/>
        </p:nvSpPr>
        <p:spPr>
          <a:xfrm>
            <a:off x="5193542" y="3611664"/>
            <a:ext cx="2366480" cy="428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2678638D-DDA3-4555-8777-CF58FE522E84}"/>
              </a:ext>
            </a:extLst>
          </p:cNvPr>
          <p:cNvSpPr/>
          <p:nvPr/>
        </p:nvSpPr>
        <p:spPr>
          <a:xfrm>
            <a:off x="739696" y="3031262"/>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עבר</a:t>
            </a:r>
          </a:p>
        </p:txBody>
      </p:sp>
      <p:sp>
        <p:nvSpPr>
          <p:cNvPr id="12" name="Rectangle 11">
            <a:extLst>
              <a:ext uri="{FF2B5EF4-FFF2-40B4-BE49-F238E27FC236}">
                <a16:creationId xmlns:a16="http://schemas.microsoft.com/office/drawing/2014/main" id="{0A70DE90-BDDE-4E9D-B140-54C45B25BF26}"/>
              </a:ext>
            </a:extLst>
          </p:cNvPr>
          <p:cNvSpPr/>
          <p:nvPr/>
        </p:nvSpPr>
        <p:spPr>
          <a:xfrm>
            <a:off x="1677611" y="5299049"/>
            <a:ext cx="5403273" cy="256993"/>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:"עיניים" אדר תשע"ו, מרס 2016, גיליון 199, עמ' 56.</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sp>
        <p:nvSpPr>
          <p:cNvPr id="16" name="תיבת טקסט 15">
            <a:extLst>
              <a:ext uri="{FF2B5EF4-FFF2-40B4-BE49-F238E27FC236}">
                <a16:creationId xmlns:a16="http://schemas.microsoft.com/office/drawing/2014/main" id="{24617A5F-7AE9-4051-8929-08C2C860590B}"/>
              </a:ext>
            </a:extLst>
          </p:cNvPr>
          <p:cNvSpPr txBox="1"/>
          <p:nvPr/>
        </p:nvSpPr>
        <p:spPr>
          <a:xfrm>
            <a:off x="5193542" y="1592890"/>
            <a:ext cx="6258762" cy="3539430"/>
          </a:xfrm>
          <a:prstGeom prst="rect">
            <a:avLst/>
          </a:prstGeom>
          <a:solidFill>
            <a:srgbClr val="FFFED6"/>
          </a:solidFill>
          <a:ln>
            <a:solidFill>
              <a:schemeClr val="accent5">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3200" dirty="0">
                <a:latin typeface="FrankRuehl" pitchFamily="34" charset="-79"/>
                <a:cs typeface="FrankRuehl" pitchFamily="34" charset="-79"/>
              </a:rPr>
              <a:t>נטלי היקרה,</a:t>
            </a:r>
          </a:p>
          <a:p>
            <a:pPr algn="r"/>
            <a:r>
              <a:rPr lang="he-IL" sz="3200" dirty="0">
                <a:latin typeface="FrankRuehl" pitchFamily="34" charset="-79"/>
                <a:cs typeface="FrankRuehl" pitchFamily="34" charset="-79"/>
              </a:rPr>
              <a:t>המעבר לכיתה ז' אינו פשוט. בית הספר היסודי היה מקום בטוח בשבילך. </a:t>
            </a:r>
            <a:r>
              <a:rPr lang="he-IL" sz="3200" b="1" dirty="0">
                <a:highlight>
                  <a:srgbClr val="00FFFF"/>
                </a:highlight>
                <a:latin typeface="FrankRuehl" pitchFamily="34" charset="-79"/>
                <a:cs typeface="FrankRuehl" pitchFamily="34" charset="-79"/>
              </a:rPr>
              <a:t>הִכַּרת</a:t>
            </a:r>
            <a:r>
              <a:rPr lang="he-IL" sz="3200" dirty="0">
                <a:latin typeface="FrankRuehl" pitchFamily="34" charset="-79"/>
                <a:cs typeface="FrankRuehl" pitchFamily="34" charset="-79"/>
              </a:rPr>
              <a:t> היטב את מבנה בית הספר, </a:t>
            </a:r>
            <a:r>
              <a:rPr lang="he-IL" sz="3200" b="1" dirty="0">
                <a:highlight>
                  <a:srgbClr val="00FFFF"/>
                </a:highlight>
                <a:latin typeface="FrankRuehl" pitchFamily="34" charset="-79"/>
                <a:cs typeface="FrankRuehl" pitchFamily="34" charset="-79"/>
              </a:rPr>
              <a:t>ידעת</a:t>
            </a:r>
            <a:r>
              <a:rPr lang="he-IL" sz="3200" dirty="0">
                <a:latin typeface="FrankRuehl" pitchFamily="34" charset="-79"/>
                <a:cs typeface="FrankRuehl" pitchFamily="34" charset="-79"/>
              </a:rPr>
              <a:t> למה לצפות בשיעורים והיית בטוחה שיהיו לך חברות לשחק ולדבר איתן בהפסקה. כל זה </a:t>
            </a:r>
            <a:r>
              <a:rPr lang="he-IL" sz="3200" b="1" dirty="0">
                <a:highlight>
                  <a:srgbClr val="00FFFF"/>
                </a:highlight>
                <a:latin typeface="FrankRuehl" pitchFamily="34" charset="-79"/>
                <a:cs typeface="FrankRuehl" pitchFamily="34" charset="-79"/>
              </a:rPr>
              <a:t>השתנה</a:t>
            </a:r>
            <a:r>
              <a:rPr lang="he-IL" sz="3200" dirty="0">
                <a:latin typeface="FrankRuehl" pitchFamily="34" charset="-79"/>
                <a:cs typeface="FrankRuehl" pitchFamily="34" charset="-79"/>
              </a:rPr>
              <a:t> כש</a:t>
            </a:r>
            <a:r>
              <a:rPr lang="he-IL" sz="3200" dirty="0">
                <a:highlight>
                  <a:srgbClr val="00FFFF"/>
                </a:highlight>
                <a:latin typeface="FrankRuehl" pitchFamily="34" charset="-79"/>
                <a:cs typeface="FrankRuehl" pitchFamily="34" charset="-79"/>
              </a:rPr>
              <a:t>עברת</a:t>
            </a:r>
            <a:r>
              <a:rPr lang="he-IL" sz="3200" dirty="0">
                <a:latin typeface="FrankRuehl" pitchFamily="34" charset="-79"/>
                <a:cs typeface="FrankRuehl" pitchFamily="34" charset="-79"/>
              </a:rPr>
              <a:t> לחטיבת הביניים. </a:t>
            </a:r>
          </a:p>
        </p:txBody>
      </p:sp>
    </p:spTree>
    <p:extLst>
      <p:ext uri="{BB962C8B-B14F-4D97-AF65-F5344CB8AC3E}">
        <p14:creationId xmlns:p14="http://schemas.microsoft.com/office/powerpoint/2010/main" val="5223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8F0DEF-3D36-47F6-9424-425B8AA2F337}"/>
              </a:ext>
            </a:extLst>
          </p:cNvPr>
          <p:cNvSpPr>
            <a:spLocks noGrp="1"/>
          </p:cNvSpPr>
          <p:nvPr>
            <p:ph type="title"/>
          </p:nvPr>
        </p:nvSpPr>
        <p:spPr>
          <a:xfrm>
            <a:off x="2540342" y="213094"/>
            <a:ext cx="9642231" cy="720000"/>
          </a:xfrm>
        </p:spPr>
        <p:txBody>
          <a:bodyPr/>
          <a:lstStyle/>
          <a:p>
            <a:br>
              <a:rPr lang="he-IL" dirty="0"/>
            </a:br>
            <a:r>
              <a:rPr lang="he-IL" dirty="0"/>
              <a:t>              </a:t>
            </a:r>
            <a:r>
              <a:rPr lang="he-IL" sz="2400" dirty="0"/>
              <a:t>לפניכם טקסט מספר היסטוריה.</a:t>
            </a:r>
            <a:br>
              <a:rPr lang="he-IL" sz="2000" dirty="0"/>
            </a:br>
            <a:r>
              <a:rPr lang="he-IL" sz="2000" dirty="0"/>
              <a:t>                     </a:t>
            </a:r>
            <a:r>
              <a:rPr lang="he-IL" sz="2400" dirty="0"/>
              <a:t>מהו הזמן הבולט בטקסט?</a:t>
            </a:r>
            <a:br>
              <a:rPr lang="he-IL" dirty="0"/>
            </a:br>
            <a:r>
              <a:rPr lang="he-IL" dirty="0"/>
              <a:t>   </a:t>
            </a:r>
          </a:p>
        </p:txBody>
      </p:sp>
      <p:pic>
        <p:nvPicPr>
          <p:cNvPr id="8" name="תמונה 7">
            <a:extLst>
              <a:ext uri="{FF2B5EF4-FFF2-40B4-BE49-F238E27FC236}">
                <a16:creationId xmlns:a16="http://schemas.microsoft.com/office/drawing/2014/main" id="{BB6FC333-DD82-4E10-BF51-EFDB860687E5}"/>
              </a:ext>
            </a:extLst>
          </p:cNvPr>
          <p:cNvPicPr>
            <a:picLocks noChangeAspect="1"/>
          </p:cNvPicPr>
          <p:nvPr/>
        </p:nvPicPr>
        <p:blipFill rotWithShape="1">
          <a:blip r:embed="rId2"/>
          <a:srcRect l="21747" t="22606" r="19244" b="15657"/>
          <a:stretch/>
        </p:blipFill>
        <p:spPr>
          <a:xfrm>
            <a:off x="1977677" y="1692023"/>
            <a:ext cx="7194397" cy="4233817"/>
          </a:xfrm>
          <a:prstGeom prst="rect">
            <a:avLst/>
          </a:prstGeom>
        </p:spPr>
      </p:pic>
      <p:sp>
        <p:nvSpPr>
          <p:cNvPr id="9" name="תיבת טקסט 8">
            <a:extLst>
              <a:ext uri="{FF2B5EF4-FFF2-40B4-BE49-F238E27FC236}">
                <a16:creationId xmlns:a16="http://schemas.microsoft.com/office/drawing/2014/main" id="{6FDD77DA-8BF2-4BEF-9C62-CC2C6932F514}"/>
              </a:ext>
            </a:extLst>
          </p:cNvPr>
          <p:cNvSpPr txBox="1"/>
          <p:nvPr/>
        </p:nvSpPr>
        <p:spPr>
          <a:xfrm>
            <a:off x="9829800" y="1828800"/>
            <a:ext cx="1959429" cy="1477328"/>
          </a:xfrm>
          <a:prstGeom prst="rect">
            <a:avLst/>
          </a:prstGeom>
          <a:noFill/>
        </p:spPr>
        <p:txBody>
          <a:bodyPr wrap="square" rtlCol="1">
            <a:spAutoFit/>
          </a:bodyPr>
          <a:lstStyle/>
          <a:p>
            <a:pPr algn="r"/>
            <a:r>
              <a:rPr lang="he-IL" sz="1800" b="1" dirty="0"/>
              <a:t>הזמן  הבולט בטקסט הוא זמן עבר כי האירועים שבו התרחשו בזמן עבר והסתיימו.</a:t>
            </a:r>
          </a:p>
        </p:txBody>
      </p:sp>
    </p:spTree>
    <p:extLst>
      <p:ext uri="{BB962C8B-B14F-4D97-AF65-F5344CB8AC3E}">
        <p14:creationId xmlns:p14="http://schemas.microsoft.com/office/powerpoint/2010/main" val="17976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טקסט 2"/>
          <p:cNvSpPr>
            <a:spLocks noGrp="1"/>
          </p:cNvSpPr>
          <p:nvPr>
            <p:ph type="body" idx="1"/>
          </p:nvPr>
        </p:nvSpPr>
        <p:spPr/>
        <p:txBody>
          <a:bodyPr/>
          <a:lstStyle/>
          <a:p>
            <a:r>
              <a:rPr lang="he-IL" dirty="0"/>
              <a:t>לפניכם טקסט מספר גיאוגרפיה</a:t>
            </a:r>
          </a:p>
        </p:txBody>
      </p:sp>
      <p:pic>
        <p:nvPicPr>
          <p:cNvPr id="5" name="תמונה 4" descr="גזירת מסך"/>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881" y="2615298"/>
            <a:ext cx="6296904" cy="268642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דיו 5">
                <a:extLst>
                  <a:ext uri="{FF2B5EF4-FFF2-40B4-BE49-F238E27FC236}">
                    <a16:creationId xmlns:a16="http://schemas.microsoft.com/office/drawing/2014/main" id="{024439B6-6F47-46AD-B9BE-00716C2D3D1E}"/>
                  </a:ext>
                </a:extLst>
              </p14:cNvPr>
              <p14:cNvContentPartPr/>
              <p14:nvPr/>
            </p14:nvContentPartPr>
            <p14:xfrm>
              <a:off x="3435657" y="3415421"/>
              <a:ext cx="444727" cy="360"/>
            </p14:xfrm>
          </p:contentPart>
        </mc:Choice>
        <mc:Fallback xmlns="">
          <p:pic>
            <p:nvPicPr>
              <p:cNvPr id="6"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4"/>
              <a:stretch>
                <a:fillRect/>
              </a:stretch>
            </p:blipFill>
            <p:spPr>
              <a:xfrm>
                <a:off x="3381685" y="3307421"/>
                <a:ext cx="55267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דיו 5">
                <a:extLst>
                  <a:ext uri="{FF2B5EF4-FFF2-40B4-BE49-F238E27FC236}">
                    <a16:creationId xmlns:a16="http://schemas.microsoft.com/office/drawing/2014/main" id="{024439B6-6F47-46AD-B9BE-00716C2D3D1E}"/>
                  </a:ext>
                </a:extLst>
              </p14:cNvPr>
              <p14:cNvContentPartPr/>
              <p14:nvPr/>
            </p14:nvContentPartPr>
            <p14:xfrm>
              <a:off x="5668513" y="3443534"/>
              <a:ext cx="619200" cy="360"/>
            </p14:xfrm>
          </p:contentPart>
        </mc:Choice>
        <mc:Fallback xmlns="">
          <p:pic>
            <p:nvPicPr>
              <p:cNvPr id="7"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6"/>
              <a:stretch>
                <a:fillRect/>
              </a:stretch>
            </p:blipFill>
            <p:spPr>
              <a:xfrm>
                <a:off x="5614513" y="3335534"/>
                <a:ext cx="727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דיו 5">
                <a:extLst>
                  <a:ext uri="{FF2B5EF4-FFF2-40B4-BE49-F238E27FC236}">
                    <a16:creationId xmlns:a16="http://schemas.microsoft.com/office/drawing/2014/main" id="{024439B6-6F47-46AD-B9BE-00716C2D3D1E}"/>
                  </a:ext>
                </a:extLst>
              </p14:cNvPr>
              <p14:cNvContentPartPr/>
              <p14:nvPr/>
            </p14:nvContentPartPr>
            <p14:xfrm>
              <a:off x="6178857" y="4407081"/>
              <a:ext cx="501709" cy="360"/>
            </p14:xfrm>
          </p:contentPart>
        </mc:Choice>
        <mc:Fallback xmlns="">
          <p:pic>
            <p:nvPicPr>
              <p:cNvPr id="8"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8"/>
              <a:stretch>
                <a:fillRect/>
              </a:stretch>
            </p:blipFill>
            <p:spPr>
              <a:xfrm>
                <a:off x="6124871" y="4299081"/>
                <a:ext cx="609681"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דיו 5">
                <a:extLst>
                  <a:ext uri="{FF2B5EF4-FFF2-40B4-BE49-F238E27FC236}">
                    <a16:creationId xmlns:a16="http://schemas.microsoft.com/office/drawing/2014/main" id="{024439B6-6F47-46AD-B9BE-00716C2D3D1E}"/>
                  </a:ext>
                </a:extLst>
              </p14:cNvPr>
              <p14:cNvContentPartPr/>
              <p14:nvPr/>
            </p14:nvContentPartPr>
            <p14:xfrm>
              <a:off x="7604567" y="3414263"/>
              <a:ext cx="456357" cy="360"/>
            </p14:xfrm>
          </p:contentPart>
        </mc:Choice>
        <mc:Fallback xmlns="">
          <p:pic>
            <p:nvPicPr>
              <p:cNvPr id="9"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10"/>
              <a:stretch>
                <a:fillRect/>
              </a:stretch>
            </p:blipFill>
            <p:spPr>
              <a:xfrm>
                <a:off x="7550539" y="3306263"/>
                <a:ext cx="564413" cy="216360"/>
              </a:xfrm>
              <a:prstGeom prst="rect">
                <a:avLst/>
              </a:prstGeom>
            </p:spPr>
          </p:pic>
        </mc:Fallback>
      </mc:AlternateContent>
      <p:sp>
        <p:nvSpPr>
          <p:cNvPr id="18" name="מציין מיקום טקסט 17"/>
          <p:cNvSpPr>
            <a:spLocks noGrp="1"/>
          </p:cNvSpPr>
          <p:nvPr>
            <p:ph type="body" idx="2"/>
          </p:nvPr>
        </p:nvSpPr>
        <p:spPr/>
        <p:txBody>
          <a:bodyPr/>
          <a:lstStyle/>
          <a:p>
            <a:endParaRPr lang="he-IL" dirty="0"/>
          </a:p>
        </p:txBody>
      </p:sp>
      <p:sp>
        <p:nvSpPr>
          <p:cNvPr id="21" name="Rectangle 11">
            <a:extLst>
              <a:ext uri="{FF2B5EF4-FFF2-40B4-BE49-F238E27FC236}">
                <a16:creationId xmlns:a16="http://schemas.microsoft.com/office/drawing/2014/main" id="{0A70DE90-BDDE-4E9D-B140-54C45B25BF26}"/>
              </a:ext>
            </a:extLst>
          </p:cNvPr>
          <p:cNvSpPr/>
          <p:nvPr/>
        </p:nvSpPr>
        <p:spPr>
          <a:xfrm>
            <a:off x="2124087" y="5173226"/>
            <a:ext cx="4163626" cy="256993"/>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:"כדור הארץ והסביבה" מט"ח, עמ' 14.</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6640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p:cNvSpPr>
            <a:spLocks noGrp="1"/>
          </p:cNvSpPr>
          <p:nvPr>
            <p:ph type="pic" idx="2"/>
          </p:nvPr>
        </p:nvSpPr>
        <p:spPr/>
      </p:sp>
      <p:sp>
        <p:nvSpPr>
          <p:cNvPr id="3" name="כותרת 2"/>
          <p:cNvSpPr>
            <a:spLocks noGrp="1"/>
          </p:cNvSpPr>
          <p:nvPr>
            <p:ph type="ctrTitle"/>
          </p:nvPr>
        </p:nvSpPr>
        <p:spPr>
          <a:xfrm>
            <a:off x="869751" y="3429000"/>
            <a:ext cx="10247689" cy="637353"/>
          </a:xfrm>
        </p:spPr>
        <p:txBody>
          <a:bodyPr/>
          <a:lstStyle/>
          <a:p>
            <a:r>
              <a:rPr lang="he-IL" dirty="0"/>
              <a:t>שקופית הפסקה</a:t>
            </a:r>
          </a:p>
        </p:txBody>
      </p:sp>
    </p:spTree>
    <p:extLst>
      <p:ext uri="{BB962C8B-B14F-4D97-AF65-F5344CB8AC3E}">
        <p14:creationId xmlns:p14="http://schemas.microsoft.com/office/powerpoint/2010/main" val="192005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14880F-B5AD-4FCB-88BB-90A64E28159E}"/>
              </a:ext>
            </a:extLst>
          </p:cNvPr>
          <p:cNvSpPr>
            <a:spLocks noGrp="1"/>
          </p:cNvSpPr>
          <p:nvPr>
            <p:ph type="body" idx="1"/>
          </p:nvPr>
        </p:nvSpPr>
        <p:spPr/>
        <p:txBody>
          <a:bodyPr/>
          <a:lstStyle/>
          <a:p>
            <a:r>
              <a:rPr lang="he-IL" dirty="0">
                <a:latin typeface="+mn-lt"/>
              </a:rPr>
              <a:t>מה משותף לפעלים המודגשים בקטע?</a:t>
            </a:r>
          </a:p>
        </p:txBody>
      </p:sp>
      <p:sp>
        <p:nvSpPr>
          <p:cNvPr id="9" name="Rectangle 8">
            <a:extLst>
              <a:ext uri="{FF2B5EF4-FFF2-40B4-BE49-F238E27FC236}">
                <a16:creationId xmlns:a16="http://schemas.microsoft.com/office/drawing/2014/main" id="{56E54EFE-7072-4A21-8463-53FAE58B40D0}"/>
              </a:ext>
            </a:extLst>
          </p:cNvPr>
          <p:cNvSpPr/>
          <p:nvPr/>
        </p:nvSpPr>
        <p:spPr>
          <a:xfrm>
            <a:off x="7637726" y="3638229"/>
            <a:ext cx="2366480" cy="428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0A70DE90-BDDE-4E9D-B140-54C45B25BF26}"/>
              </a:ext>
            </a:extLst>
          </p:cNvPr>
          <p:cNvSpPr/>
          <p:nvPr/>
        </p:nvSpPr>
        <p:spPr>
          <a:xfrm>
            <a:off x="7422347" y="3695156"/>
            <a:ext cx="4163626" cy="289951"/>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:"עיניים" אדר תשע"ו, מרס 2016, גיליון 199, עמ' 56</a:t>
            </a:r>
            <a:r>
              <a:rPr lang="he-IL" sz="1200" dirty="0">
                <a:latin typeface="Calibri" panose="020F0502020204030204" pitchFamily="34" charset="0"/>
                <a:ea typeface="Calibri" panose="020F0502020204030204" pitchFamily="34" charset="0"/>
                <a:cs typeface="Arial" panose="020B0604020202020204" pitchFamily="34" charset="0"/>
              </a:rPr>
              <a:t>.</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15" name="Text Placeholder 3">
            <a:extLst>
              <a:ext uri="{FF2B5EF4-FFF2-40B4-BE49-F238E27FC236}">
                <a16:creationId xmlns:a16="http://schemas.microsoft.com/office/drawing/2014/main" id="{D5B6D6B4-9CB7-44EF-BC1B-FCA73C31D9E8}"/>
              </a:ext>
            </a:extLst>
          </p:cNvPr>
          <p:cNvSpPr>
            <a:spLocks noGrp="1"/>
          </p:cNvSpPr>
          <p:nvPr>
            <p:ph type="title"/>
          </p:nvPr>
        </p:nvSpPr>
        <p:spPr>
          <a:xfrm>
            <a:off x="1677611" y="656977"/>
            <a:ext cx="9642231" cy="720000"/>
          </a:xfrm>
        </p:spPr>
        <p:txBody>
          <a:bodyPr/>
          <a:lstStyle/>
          <a:p>
            <a:pPr marL="76200" indent="0">
              <a:buNone/>
            </a:pPr>
            <a:endParaRPr lang="he-IL" dirty="0"/>
          </a:p>
        </p:txBody>
      </p:sp>
      <p:sp>
        <p:nvSpPr>
          <p:cNvPr id="16" name="תיבת טקסט 15">
            <a:extLst>
              <a:ext uri="{FF2B5EF4-FFF2-40B4-BE49-F238E27FC236}">
                <a16:creationId xmlns:a16="http://schemas.microsoft.com/office/drawing/2014/main" id="{24617A5F-7AE9-4051-8929-08C2C860590B}"/>
              </a:ext>
            </a:extLst>
          </p:cNvPr>
          <p:cNvSpPr txBox="1"/>
          <p:nvPr/>
        </p:nvSpPr>
        <p:spPr>
          <a:xfrm>
            <a:off x="8218569" y="1807735"/>
            <a:ext cx="2905765" cy="1815882"/>
          </a:xfrm>
          <a:prstGeom prst="rect">
            <a:avLst/>
          </a:prstGeom>
          <a:solidFill>
            <a:srgbClr val="FFFED6"/>
          </a:solidFill>
          <a:ln>
            <a:solidFill>
              <a:schemeClr val="accent5">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1600" dirty="0">
                <a:latin typeface="FrankRuehl" pitchFamily="34" charset="-79"/>
                <a:cs typeface="FrankRuehl" pitchFamily="34" charset="-79"/>
              </a:rPr>
              <a:t>נטלי היקרה,</a:t>
            </a:r>
          </a:p>
          <a:p>
            <a:pPr algn="r"/>
            <a:r>
              <a:rPr lang="he-IL" sz="1600" dirty="0">
                <a:latin typeface="FrankRuehl" pitchFamily="34" charset="-79"/>
                <a:cs typeface="FrankRuehl" pitchFamily="34" charset="-79"/>
              </a:rPr>
              <a:t>המעבר לכיתה ז' אינו פשוט. בית הספר היסודי היה מקום בטוח בשבילך. </a:t>
            </a:r>
            <a:r>
              <a:rPr lang="he-IL" sz="1600" b="1" dirty="0">
                <a:latin typeface="FrankRuehl" pitchFamily="34" charset="-79"/>
                <a:cs typeface="FrankRuehl" pitchFamily="34" charset="-79"/>
              </a:rPr>
              <a:t>הִכַּרת</a:t>
            </a:r>
            <a:r>
              <a:rPr lang="he-IL" sz="1600" dirty="0">
                <a:latin typeface="FrankRuehl" pitchFamily="34" charset="-79"/>
                <a:cs typeface="FrankRuehl" pitchFamily="34" charset="-79"/>
              </a:rPr>
              <a:t> היטב את מבנה בית הספר, </a:t>
            </a:r>
            <a:r>
              <a:rPr lang="he-IL" sz="1600" b="1" dirty="0">
                <a:latin typeface="FrankRuehl" pitchFamily="34" charset="-79"/>
                <a:cs typeface="FrankRuehl" pitchFamily="34" charset="-79"/>
              </a:rPr>
              <a:t>ידעת</a:t>
            </a:r>
            <a:r>
              <a:rPr lang="he-IL" sz="1600" dirty="0">
                <a:latin typeface="FrankRuehl" pitchFamily="34" charset="-79"/>
                <a:cs typeface="FrankRuehl" pitchFamily="34" charset="-79"/>
              </a:rPr>
              <a:t> למה לצפות בשיעורים והיית בטוחה שיהיו לך חברות לשחק ולדבר איתן בהפסקה. כל זה </a:t>
            </a:r>
            <a:r>
              <a:rPr lang="he-IL" sz="1600" b="1" dirty="0">
                <a:latin typeface="FrankRuehl" pitchFamily="34" charset="-79"/>
                <a:cs typeface="FrankRuehl" pitchFamily="34" charset="-79"/>
              </a:rPr>
              <a:t>השתנה</a:t>
            </a:r>
            <a:r>
              <a:rPr lang="he-IL" sz="1600" dirty="0">
                <a:latin typeface="FrankRuehl" pitchFamily="34" charset="-79"/>
                <a:cs typeface="FrankRuehl" pitchFamily="34" charset="-79"/>
              </a:rPr>
              <a:t> כשעברת לחטיבת הביניים. </a:t>
            </a:r>
          </a:p>
        </p:txBody>
      </p:sp>
      <p:sp>
        <p:nvSpPr>
          <p:cNvPr id="17" name="תיבת טקסט 16">
            <a:extLst>
              <a:ext uri="{FF2B5EF4-FFF2-40B4-BE49-F238E27FC236}">
                <a16:creationId xmlns:a16="http://schemas.microsoft.com/office/drawing/2014/main" id="{DCB91914-1A62-409D-86D4-0725844C4170}"/>
              </a:ext>
            </a:extLst>
          </p:cNvPr>
          <p:cNvSpPr txBox="1"/>
          <p:nvPr/>
        </p:nvSpPr>
        <p:spPr>
          <a:xfrm>
            <a:off x="1572323" y="1923145"/>
            <a:ext cx="6112788" cy="1815882"/>
          </a:xfrm>
          <a:prstGeom prst="rect">
            <a:avLst/>
          </a:prstGeom>
          <a:solidFill>
            <a:srgbClr val="FFFE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2800" dirty="0">
                <a:latin typeface="FrankRuehl" pitchFamily="34" charset="-79"/>
                <a:cs typeface="FrankRuehl" pitchFamily="34" charset="-79"/>
              </a:rPr>
              <a:t>ההשתלבות החברתית בכיתה ז אינה קושי שלך בלבד. זאת משימה לא פשוטה ורבים מהילדים </a:t>
            </a:r>
            <a:r>
              <a:rPr lang="he-IL" sz="2800" b="1" dirty="0">
                <a:highlight>
                  <a:srgbClr val="00FFFF"/>
                </a:highlight>
                <a:latin typeface="FrankRuehl" pitchFamily="34" charset="-79"/>
                <a:cs typeface="FrankRuehl" pitchFamily="34" charset="-79"/>
              </a:rPr>
              <a:t>מרגישים</a:t>
            </a:r>
            <a:r>
              <a:rPr lang="he-IL" sz="2800" dirty="0">
                <a:latin typeface="FrankRuehl" pitchFamily="34" charset="-79"/>
                <a:cs typeface="FrankRuehl" pitchFamily="34" charset="-79"/>
              </a:rPr>
              <a:t> רגשות דומים לאלה שאת </a:t>
            </a:r>
            <a:r>
              <a:rPr lang="he-IL" sz="2800" b="1" dirty="0">
                <a:highlight>
                  <a:srgbClr val="00FFFF"/>
                </a:highlight>
                <a:latin typeface="FrankRuehl" pitchFamily="34" charset="-79"/>
                <a:cs typeface="FrankRuehl" pitchFamily="34" charset="-79"/>
              </a:rPr>
              <a:t>מתארת</a:t>
            </a:r>
            <a:r>
              <a:rPr lang="he-IL" sz="2800" dirty="0">
                <a:latin typeface="FrankRuehl" pitchFamily="34" charset="-79"/>
                <a:cs typeface="FrankRuehl" pitchFamily="34" charset="-79"/>
              </a:rPr>
              <a:t>. כמוך, גם הם </a:t>
            </a:r>
            <a:r>
              <a:rPr lang="he-IL" sz="2800" b="1" dirty="0">
                <a:highlight>
                  <a:srgbClr val="00FFFF"/>
                </a:highlight>
                <a:latin typeface="FrankRuehl" pitchFamily="34" charset="-79"/>
                <a:cs typeface="FrankRuehl" pitchFamily="34" charset="-79"/>
              </a:rPr>
              <a:t>עסוקים</a:t>
            </a:r>
            <a:r>
              <a:rPr lang="he-IL" sz="2800" dirty="0">
                <a:latin typeface="FrankRuehl" pitchFamily="34" charset="-79"/>
                <a:cs typeface="FrankRuehl" pitchFamily="34" charset="-79"/>
              </a:rPr>
              <a:t> בשאלות... </a:t>
            </a:r>
          </a:p>
        </p:txBody>
      </p:sp>
      <p:sp>
        <p:nvSpPr>
          <p:cNvPr id="10" name="Rectangle 10">
            <a:extLst>
              <a:ext uri="{FF2B5EF4-FFF2-40B4-BE49-F238E27FC236}">
                <a16:creationId xmlns:a16="http://schemas.microsoft.com/office/drawing/2014/main" id="{D567618A-02FF-488C-90DB-E332B7A81EBE}"/>
              </a:ext>
            </a:extLst>
          </p:cNvPr>
          <p:cNvSpPr/>
          <p:nvPr/>
        </p:nvSpPr>
        <p:spPr>
          <a:xfrm>
            <a:off x="9504160" y="4275287"/>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עבר</a:t>
            </a:r>
          </a:p>
        </p:txBody>
      </p:sp>
      <p:sp>
        <p:nvSpPr>
          <p:cNvPr id="13" name="Rectangle 10">
            <a:extLst>
              <a:ext uri="{FF2B5EF4-FFF2-40B4-BE49-F238E27FC236}">
                <a16:creationId xmlns:a16="http://schemas.microsoft.com/office/drawing/2014/main" id="{C5716715-42F5-4B0E-A5FF-7FDD0F7D4FD7}"/>
              </a:ext>
            </a:extLst>
          </p:cNvPr>
          <p:cNvSpPr/>
          <p:nvPr/>
        </p:nvSpPr>
        <p:spPr>
          <a:xfrm>
            <a:off x="3980589" y="4275287"/>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הווה</a:t>
            </a:r>
          </a:p>
        </p:txBody>
      </p:sp>
    </p:spTree>
    <p:extLst>
      <p:ext uri="{BB962C8B-B14F-4D97-AF65-F5344CB8AC3E}">
        <p14:creationId xmlns:p14="http://schemas.microsoft.com/office/powerpoint/2010/main" val="34555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1340465" y="439801"/>
            <a:ext cx="8306992" cy="540000"/>
          </a:xfrm>
        </p:spPr>
        <p:txBody>
          <a:bodyPr/>
          <a:lstStyle/>
          <a:p>
            <a:r>
              <a:rPr lang="he-IL" dirty="0"/>
              <a:t>זמן הווה</a:t>
            </a:r>
          </a:p>
        </p:txBody>
      </p:sp>
      <p:sp>
        <p:nvSpPr>
          <p:cNvPr id="4" name="מציין מיקום טקסט 3"/>
          <p:cNvSpPr>
            <a:spLocks noGrp="1"/>
          </p:cNvSpPr>
          <p:nvPr>
            <p:ph type="body" idx="2"/>
          </p:nvPr>
        </p:nvSpPr>
        <p:spPr>
          <a:xfrm>
            <a:off x="2080018" y="979801"/>
            <a:ext cx="8031963" cy="1044771"/>
          </a:xfrm>
        </p:spPr>
        <p:txBody>
          <a:bodyPr/>
          <a:lstStyle/>
          <a:p>
            <a:pPr marL="76200" indent="0">
              <a:buNone/>
            </a:pPr>
            <a:endParaRPr lang="he-IL" dirty="0"/>
          </a:p>
          <a:p>
            <a:r>
              <a:rPr lang="he-IL" dirty="0"/>
              <a:t>מה ההבדל בין הפעלים בשתי הקבוצות?</a:t>
            </a:r>
          </a:p>
          <a:p>
            <a:endParaRPr lang="he-IL" dirty="0"/>
          </a:p>
          <a:p>
            <a:endParaRPr lang="he-IL" dirty="0"/>
          </a:p>
          <a:p>
            <a:endParaRPr lang="he-IL" dirty="0"/>
          </a:p>
          <a:p>
            <a:pPr marL="76200" indent="0">
              <a:buNone/>
            </a:pPr>
            <a:endParaRPr lang="he-IL" dirty="0"/>
          </a:p>
          <a:p>
            <a:pPr marL="76200" indent="0">
              <a:buNone/>
            </a:pPr>
            <a:endParaRPr lang="he-IL" dirty="0"/>
          </a:p>
          <a:p>
            <a:pPr marL="76200" indent="0">
              <a:buNone/>
            </a:pPr>
            <a:endParaRPr lang="he-IL" dirty="0"/>
          </a:p>
        </p:txBody>
      </p:sp>
      <p:graphicFrame>
        <p:nvGraphicFramePr>
          <p:cNvPr id="5" name="טבלה 4"/>
          <p:cNvGraphicFramePr>
            <a:graphicFrameLocks noGrp="1"/>
          </p:cNvGraphicFramePr>
          <p:nvPr>
            <p:extLst>
              <p:ext uri="{D42A27DB-BD31-4B8C-83A1-F6EECF244321}">
                <p14:modId xmlns:p14="http://schemas.microsoft.com/office/powerpoint/2010/main" val="3394423987"/>
              </p:ext>
            </p:extLst>
          </p:nvPr>
        </p:nvGraphicFramePr>
        <p:xfrm>
          <a:off x="1222500" y="2208726"/>
          <a:ext cx="8306991" cy="1554480"/>
        </p:xfrm>
        <a:graphic>
          <a:graphicData uri="http://schemas.openxmlformats.org/drawingml/2006/table">
            <a:tbl>
              <a:tblPr rtl="1" firstRow="1" bandRow="1">
                <a:tableStyleId>{5940675A-B579-460E-94D1-54222C63F5DA}</a:tableStyleId>
              </a:tblPr>
              <a:tblGrid>
                <a:gridCol w="4301976">
                  <a:extLst>
                    <a:ext uri="{9D8B030D-6E8A-4147-A177-3AD203B41FA5}">
                      <a16:colId xmlns:a16="http://schemas.microsoft.com/office/drawing/2014/main" val="20000"/>
                    </a:ext>
                  </a:extLst>
                </a:gridCol>
                <a:gridCol w="4005015">
                  <a:extLst>
                    <a:ext uri="{9D8B030D-6E8A-4147-A177-3AD203B41FA5}">
                      <a16:colId xmlns:a16="http://schemas.microsoft.com/office/drawing/2014/main" val="20001"/>
                    </a:ext>
                  </a:extLst>
                </a:gridCol>
              </a:tblGrid>
              <a:tr h="422975">
                <a:tc>
                  <a:txBody>
                    <a:bodyPr/>
                    <a:lstStyle/>
                    <a:p>
                      <a:pPr marR="0" algn="r" rtl="1">
                        <a:lnSpc>
                          <a:spcPct val="100000"/>
                        </a:lnSpc>
                        <a:spcBef>
                          <a:spcPts val="0"/>
                        </a:spcBef>
                        <a:spcAft>
                          <a:spcPts val="0"/>
                        </a:spcAft>
                        <a:buClr>
                          <a:srgbClr val="000000"/>
                        </a:buClr>
                        <a:buFont typeface="Arial"/>
                      </a:pPr>
                      <a:r>
                        <a:rPr lang="he-IL" sz="2800" b="1" i="0" u="none" strike="noStrike" cap="none" dirty="0">
                          <a:solidFill>
                            <a:srgbClr val="12B4BC"/>
                          </a:solidFill>
                          <a:latin typeface="Varela Round"/>
                          <a:ea typeface="+mn-ea"/>
                          <a:cs typeface="Varela Round"/>
                          <a:sym typeface="Arial"/>
                        </a:rPr>
                        <a:t>קבוצה א </a:t>
                      </a:r>
                    </a:p>
                  </a:txBody>
                  <a:tcPr/>
                </a:tc>
                <a:tc>
                  <a:txBody>
                    <a:bodyPr/>
                    <a:lstStyle/>
                    <a:p>
                      <a:pPr marR="0" algn="r" rtl="1">
                        <a:lnSpc>
                          <a:spcPct val="100000"/>
                        </a:lnSpc>
                        <a:spcBef>
                          <a:spcPts val="0"/>
                        </a:spcBef>
                        <a:spcAft>
                          <a:spcPts val="0"/>
                        </a:spcAft>
                        <a:buClr>
                          <a:srgbClr val="000000"/>
                        </a:buClr>
                        <a:buFont typeface="Arial"/>
                      </a:pPr>
                      <a:r>
                        <a:rPr lang="he-IL" sz="2400" b="1" i="0" u="none" strike="noStrike" cap="none" dirty="0">
                          <a:solidFill>
                            <a:srgbClr val="00B0F0"/>
                          </a:solidFill>
                          <a:latin typeface="Varela Round"/>
                          <a:ea typeface="+mn-ea"/>
                          <a:cs typeface="Varela Round"/>
                          <a:sym typeface="Arial"/>
                        </a:rPr>
                        <a:t> </a:t>
                      </a:r>
                      <a:r>
                        <a:rPr lang="he-IL" sz="2800" b="1" i="0" u="none" strike="noStrike" cap="none" dirty="0">
                          <a:solidFill>
                            <a:srgbClr val="12B4BC"/>
                          </a:solidFill>
                          <a:latin typeface="Varela Round"/>
                          <a:ea typeface="+mn-ea"/>
                          <a:cs typeface="Varela Round"/>
                          <a:sym typeface="Arial"/>
                        </a:rPr>
                        <a:t>קבוצה ב </a:t>
                      </a:r>
                    </a:p>
                  </a:txBody>
                  <a:tcPr/>
                </a:tc>
                <a:extLst>
                  <a:ext uri="{0D108BD9-81ED-4DB2-BD59-A6C34878D82A}">
                    <a16:rowId xmlns:a16="http://schemas.microsoft.com/office/drawing/2014/main" val="10000"/>
                  </a:ext>
                </a:extLst>
              </a:tr>
              <a:tr h="995806">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0" i="0" u="none" strike="noStrike" cap="none" dirty="0">
                          <a:solidFill>
                            <a:srgbClr val="002060"/>
                          </a:solidFill>
                          <a:latin typeface="Varela Round"/>
                          <a:cs typeface="Varela Round"/>
                          <a:sym typeface="Varela Round"/>
                        </a:rPr>
                        <a:t>רבים מהילדים מרגישים רגשות דומים לאלה שאת מתארת. </a:t>
                      </a:r>
                    </a:p>
                    <a:p>
                      <a:pPr algn="r" rtl="1"/>
                      <a:endParaRPr lang="he-IL" dirty="0">
                        <a:latin typeface="Varela Round" charset="-79"/>
                        <a:cs typeface="+mj-cs"/>
                      </a:endParaRPr>
                    </a:p>
                  </a:txBody>
                  <a:tcPr/>
                </a:tc>
                <a:tc>
                  <a:txBody>
                    <a:bodyPr/>
                    <a:lstStyle/>
                    <a:p>
                      <a:pPr algn="r" rtl="1"/>
                      <a:r>
                        <a:rPr lang="he-IL" sz="2400" b="0" i="0" u="none" strike="noStrike" cap="none" dirty="0">
                          <a:solidFill>
                            <a:srgbClr val="002060"/>
                          </a:solidFill>
                          <a:latin typeface="Varela Round"/>
                          <a:ea typeface="+mn-ea"/>
                          <a:cs typeface="Varela Round"/>
                          <a:sym typeface="Arial"/>
                        </a:rPr>
                        <a:t>הילד משחק בכדור.</a:t>
                      </a:r>
                    </a:p>
                    <a:p>
                      <a:pPr algn="r" rtl="1"/>
                      <a:r>
                        <a:rPr lang="he-IL" sz="2400" b="0" i="0" u="none" strike="noStrike" cap="none">
                          <a:solidFill>
                            <a:srgbClr val="002060"/>
                          </a:solidFill>
                          <a:latin typeface="Varela Round"/>
                          <a:ea typeface="+mn-ea"/>
                          <a:cs typeface="Varela Round"/>
                          <a:sym typeface="Arial"/>
                        </a:rPr>
                        <a:t>הוא זורק </a:t>
                      </a:r>
                      <a:r>
                        <a:rPr lang="he-IL" sz="2400" b="0" i="0" u="none" strike="noStrike" cap="none" dirty="0">
                          <a:solidFill>
                            <a:srgbClr val="002060"/>
                          </a:solidFill>
                          <a:latin typeface="Varela Round"/>
                          <a:ea typeface="+mn-ea"/>
                          <a:cs typeface="Varela Round"/>
                          <a:sym typeface="Arial"/>
                        </a:rPr>
                        <a:t>אותו לכיוון הסל.</a:t>
                      </a:r>
                    </a:p>
                  </a:txBody>
                  <a:tcPr/>
                </a:tc>
                <a:extLst>
                  <a:ext uri="{0D108BD9-81ED-4DB2-BD59-A6C34878D82A}">
                    <a16:rowId xmlns:a16="http://schemas.microsoft.com/office/drawing/2014/main" val="10001"/>
                  </a:ext>
                </a:extLst>
              </a:tr>
            </a:tbl>
          </a:graphicData>
        </a:graphic>
      </p:graphicFrame>
      <p:graphicFrame>
        <p:nvGraphicFramePr>
          <p:cNvPr id="2" name="Table 6">
            <a:extLst>
              <a:ext uri="{FF2B5EF4-FFF2-40B4-BE49-F238E27FC236}">
                <a16:creationId xmlns:a16="http://schemas.microsoft.com/office/drawing/2014/main" id="{B9000BE3-8DDD-4D16-A6FA-DAA373E254CE}"/>
              </a:ext>
            </a:extLst>
          </p:cNvPr>
          <p:cNvGraphicFramePr>
            <a:graphicFrameLocks noGrp="1"/>
          </p:cNvGraphicFramePr>
          <p:nvPr>
            <p:extLst>
              <p:ext uri="{D42A27DB-BD31-4B8C-83A1-F6EECF244321}">
                <p14:modId xmlns:p14="http://schemas.microsoft.com/office/powerpoint/2010/main" val="1449899529"/>
              </p:ext>
            </p:extLst>
          </p:nvPr>
        </p:nvGraphicFramePr>
        <p:xfrm>
          <a:off x="1222498" y="4174698"/>
          <a:ext cx="8306992" cy="1554480"/>
        </p:xfrm>
        <a:graphic>
          <a:graphicData uri="http://schemas.openxmlformats.org/drawingml/2006/table">
            <a:tbl>
              <a:tblPr rtl="1" firstRow="1" bandRow="1">
                <a:tableStyleId>{D2D9D0F3-2199-473D-AE0D-BFBF3AA64FCB}</a:tableStyleId>
              </a:tblPr>
              <a:tblGrid>
                <a:gridCol w="4259566">
                  <a:extLst>
                    <a:ext uri="{9D8B030D-6E8A-4147-A177-3AD203B41FA5}">
                      <a16:colId xmlns:a16="http://schemas.microsoft.com/office/drawing/2014/main" val="2006758060"/>
                    </a:ext>
                  </a:extLst>
                </a:gridCol>
                <a:gridCol w="4047426">
                  <a:extLst>
                    <a:ext uri="{9D8B030D-6E8A-4147-A177-3AD203B41FA5}">
                      <a16:colId xmlns:a16="http://schemas.microsoft.com/office/drawing/2014/main" val="3427357496"/>
                    </a:ext>
                  </a:extLst>
                </a:gridCol>
              </a:tblGrid>
              <a:tr h="370840">
                <a:tc>
                  <a:txBody>
                    <a:bodyPr/>
                    <a:lstStyle/>
                    <a:p>
                      <a:pPr algn="r" rtl="1"/>
                      <a:r>
                        <a:rPr lang="he-IL" sz="2400" b="1" dirty="0"/>
                        <a:t>הווה הרגלי </a:t>
                      </a:r>
                    </a:p>
                    <a:p>
                      <a:pPr algn="r" rtl="1"/>
                      <a:r>
                        <a:rPr lang="he-IL" sz="2400" dirty="0"/>
                        <a:t>מציין פעולה המתרחשת בדרך כלל, לפעמים או תמיד, מתוך נוהג או הרגל או בדרך הטבע.</a:t>
                      </a:r>
                    </a:p>
                  </a:txBody>
                  <a:tcPr/>
                </a:tc>
                <a:tc>
                  <a:txBody>
                    <a:bodyPr/>
                    <a:lstStyle/>
                    <a:p>
                      <a:pPr algn="r" rtl="1"/>
                      <a:r>
                        <a:rPr lang="he-IL" sz="2400" b="1" dirty="0"/>
                        <a:t>הווה</a:t>
                      </a:r>
                    </a:p>
                    <a:p>
                      <a:pPr algn="r" rtl="1"/>
                      <a:r>
                        <a:rPr lang="he-IL" sz="2400" dirty="0"/>
                        <a:t>מציין פעולה המתרחשת "עכשיו", ברגע הדיבור.</a:t>
                      </a:r>
                    </a:p>
                  </a:txBody>
                  <a:tcPr/>
                </a:tc>
                <a:extLst>
                  <a:ext uri="{0D108BD9-81ED-4DB2-BD59-A6C34878D82A}">
                    <a16:rowId xmlns:a16="http://schemas.microsoft.com/office/drawing/2014/main" val="3845149417"/>
                  </a:ext>
                </a:extLst>
              </a:tr>
            </a:tbl>
          </a:graphicData>
        </a:graphic>
      </p:graphicFrame>
    </p:spTree>
    <p:extLst>
      <p:ext uri="{BB962C8B-B14F-4D97-AF65-F5344CB8AC3E}">
        <p14:creationId xmlns:p14="http://schemas.microsoft.com/office/powerpoint/2010/main" val="40141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15275" y="1185681"/>
            <a:ext cx="8306992" cy="540000"/>
          </a:xfrm>
        </p:spPr>
        <p:txBody>
          <a:bodyPr/>
          <a:lstStyle/>
          <a:p>
            <a:r>
              <a:rPr lang="he-IL" dirty="0"/>
              <a:t>הווה הרגלי בספר גיאוגרפיה</a:t>
            </a:r>
          </a:p>
        </p:txBody>
      </p:sp>
      <p:sp>
        <p:nvSpPr>
          <p:cNvPr id="4" name="מציין מיקום טקסט 3"/>
          <p:cNvSpPr>
            <a:spLocks noGrp="1"/>
          </p:cNvSpPr>
          <p:nvPr>
            <p:ph type="body" idx="2"/>
          </p:nvPr>
        </p:nvSpPr>
        <p:spPr>
          <a:xfrm>
            <a:off x="515273" y="1725683"/>
            <a:ext cx="8031963" cy="3210302"/>
          </a:xfrm>
        </p:spPr>
        <p:txBody>
          <a:bodyPr/>
          <a:lstStyle/>
          <a:p>
            <a:pPr marL="76200" indent="0">
              <a:buNone/>
            </a:pPr>
            <a:endParaRPr lang="he-IL" dirty="0"/>
          </a:p>
        </p:txBody>
      </p:sp>
      <p:pic>
        <p:nvPicPr>
          <p:cNvPr id="5" name="תמונה 4" descr="גזירת מסך"/>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046" y="2419989"/>
            <a:ext cx="6296904" cy="268642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דיו 5">
                <a:extLst>
                  <a:ext uri="{FF2B5EF4-FFF2-40B4-BE49-F238E27FC236}">
                    <a16:creationId xmlns:a16="http://schemas.microsoft.com/office/drawing/2014/main" id="{024439B6-6F47-46AD-B9BE-00716C2D3D1E}"/>
                  </a:ext>
                </a:extLst>
              </p14:cNvPr>
              <p14:cNvContentPartPr/>
              <p14:nvPr/>
            </p14:nvContentPartPr>
            <p14:xfrm>
              <a:off x="3560618" y="3228951"/>
              <a:ext cx="390787" cy="360"/>
            </p14:xfrm>
          </p:contentPart>
        </mc:Choice>
        <mc:Fallback xmlns="">
          <p:pic>
            <p:nvPicPr>
              <p:cNvPr id="6" name="דיו 5">
                <a:extLst>
                  <a:ext uri="{FF2B5EF4-FFF2-40B4-BE49-F238E27FC236}">
                    <a16:creationId xmlns:a16="http://schemas.microsoft.com/office/drawing/2014/main" id="{024439B6-6F47-46AD-B9BE-00716C2D3D1E}"/>
                  </a:ext>
                </a:extLst>
              </p:cNvPr>
              <p:cNvPicPr/>
              <p:nvPr/>
            </p:nvPicPr>
            <p:blipFill>
              <a:blip r:embed="rId4"/>
              <a:stretch>
                <a:fillRect/>
              </a:stretch>
            </p:blipFill>
            <p:spPr>
              <a:xfrm>
                <a:off x="3506592" y="3120951"/>
                <a:ext cx="498479"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דיו 5">
                <a:extLst>
                  <a:ext uri="{FF2B5EF4-FFF2-40B4-BE49-F238E27FC236}">
                    <a16:creationId xmlns:a16="http://schemas.microsoft.com/office/drawing/2014/main" id="{024439B6-6F47-46AD-B9BE-00716C2D3D1E}"/>
                  </a:ext>
                </a:extLst>
              </p14:cNvPr>
              <p14:cNvContentPartPr/>
              <p14:nvPr/>
            </p14:nvContentPartPr>
            <p14:xfrm>
              <a:off x="6021495" y="3469525"/>
              <a:ext cx="730292" cy="360"/>
            </p14:xfrm>
          </p:contentPart>
        </mc:Choice>
        <mc:Fallback xmlns="">
          <p:pic>
            <p:nvPicPr>
              <p:cNvPr id="7"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7"/>
              <a:stretch>
                <a:fillRect/>
              </a:stretch>
            </p:blipFill>
            <p:spPr>
              <a:xfrm>
                <a:off x="5967506" y="3361525"/>
                <a:ext cx="83827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דיו 5">
                <a:extLst>
                  <a:ext uri="{FF2B5EF4-FFF2-40B4-BE49-F238E27FC236}">
                    <a16:creationId xmlns:a16="http://schemas.microsoft.com/office/drawing/2014/main" id="{024439B6-6F47-46AD-B9BE-00716C2D3D1E}"/>
                  </a:ext>
                </a:extLst>
              </p14:cNvPr>
              <p14:cNvContentPartPr/>
              <p14:nvPr/>
            </p14:nvContentPartPr>
            <p14:xfrm>
              <a:off x="6287713" y="4247284"/>
              <a:ext cx="501709" cy="360"/>
            </p14:xfrm>
          </p:contentPart>
        </mc:Choice>
        <mc:Fallback xmlns="">
          <p:pic>
            <p:nvPicPr>
              <p:cNvPr id="8"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9"/>
              <a:stretch>
                <a:fillRect/>
              </a:stretch>
            </p:blipFill>
            <p:spPr>
              <a:xfrm>
                <a:off x="6233727" y="4139284"/>
                <a:ext cx="609681"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דיו 5">
                <a:extLst>
                  <a:ext uri="{FF2B5EF4-FFF2-40B4-BE49-F238E27FC236}">
                    <a16:creationId xmlns:a16="http://schemas.microsoft.com/office/drawing/2014/main" id="{024439B6-6F47-46AD-B9BE-00716C2D3D1E}"/>
                  </a:ext>
                </a:extLst>
              </p14:cNvPr>
              <p14:cNvContentPartPr/>
              <p14:nvPr/>
            </p14:nvContentPartPr>
            <p14:xfrm>
              <a:off x="5930284" y="3261299"/>
              <a:ext cx="456357" cy="360"/>
            </p14:xfrm>
          </p:contentPart>
        </mc:Choice>
        <mc:Fallback xmlns="">
          <p:pic>
            <p:nvPicPr>
              <p:cNvPr id="9" name="דיו 5">
                <a:extLst>
                  <a:ext uri="{FF2B5EF4-FFF2-40B4-BE49-F238E27FC236}">
                    <a16:creationId xmlns:a16="http://schemas.microsoft.com/office/drawing/2014/main" xmlns="" xmlns:p14="http://schemas.microsoft.com/office/powerpoint/2010/main" id="{024439B6-6F47-46AD-B9BE-00716C2D3D1E}"/>
                  </a:ext>
                </a:extLst>
              </p:cNvPr>
              <p:cNvPicPr/>
              <p:nvPr/>
            </p:nvPicPr>
            <p:blipFill>
              <a:blip r:embed="rId11"/>
              <a:stretch>
                <a:fillRect/>
              </a:stretch>
            </p:blipFill>
            <p:spPr>
              <a:xfrm>
                <a:off x="5876299" y="3153299"/>
                <a:ext cx="564328" cy="216360"/>
              </a:xfrm>
              <a:prstGeom prst="rect">
                <a:avLst/>
              </a:prstGeom>
            </p:spPr>
          </p:pic>
        </mc:Fallback>
      </mc:AlternateContent>
      <p:sp>
        <p:nvSpPr>
          <p:cNvPr id="14" name="Rectangle 11">
            <a:extLst>
              <a:ext uri="{FF2B5EF4-FFF2-40B4-BE49-F238E27FC236}">
                <a16:creationId xmlns:a16="http://schemas.microsoft.com/office/drawing/2014/main" id="{0A70DE90-BDDE-4E9D-B140-54C45B25BF26}"/>
              </a:ext>
            </a:extLst>
          </p:cNvPr>
          <p:cNvSpPr/>
          <p:nvPr/>
        </p:nvSpPr>
        <p:spPr>
          <a:xfrm>
            <a:off x="923892" y="4849041"/>
            <a:ext cx="4163626" cy="256993"/>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:"כדור הארץ והסביבה" מט"ח, עמ' 14.</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531DBA-3EDD-4E7F-93B7-00394565C8B6}"/>
              </a:ext>
            </a:extLst>
          </p:cNvPr>
          <p:cNvSpPr/>
          <p:nvPr/>
        </p:nvSpPr>
        <p:spPr>
          <a:xfrm>
            <a:off x="8822267" y="2171385"/>
            <a:ext cx="2854460" cy="1569660"/>
          </a:xfrm>
          <a:prstGeom prst="rect">
            <a:avLst/>
          </a:prstGeom>
        </p:spPr>
        <p:txBody>
          <a:bodyPr wrap="square">
            <a:spAutoFit/>
          </a:bodyPr>
          <a:lstStyle/>
          <a:p>
            <a:pPr lvl="0" algn="r" rtl="1"/>
            <a:r>
              <a:rPr lang="he-IL" sz="2400" b="1" dirty="0">
                <a:solidFill>
                  <a:srgbClr val="002060"/>
                </a:solidFill>
                <a:latin typeface="Varela Round"/>
                <a:cs typeface="Varela Round"/>
              </a:rPr>
              <a:t>הווה הרגלי </a:t>
            </a:r>
          </a:p>
          <a:p>
            <a:pPr lvl="0" algn="r" rtl="1"/>
            <a:r>
              <a:rPr lang="he-IL" sz="2400" dirty="0">
                <a:solidFill>
                  <a:srgbClr val="002060"/>
                </a:solidFill>
                <a:latin typeface="Varela Round"/>
                <a:cs typeface="Varela Round"/>
              </a:rPr>
              <a:t>מציין פעולה המתרחשת בדרך כלל או בדרך הטבע.</a:t>
            </a:r>
          </a:p>
        </p:txBody>
      </p:sp>
    </p:spTree>
    <p:extLst>
      <p:ext uri="{BB962C8B-B14F-4D97-AF65-F5344CB8AC3E}">
        <p14:creationId xmlns:p14="http://schemas.microsoft.com/office/powerpoint/2010/main" val="2725304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טקסט 2"/>
          <p:cNvSpPr>
            <a:spLocks noGrp="1"/>
          </p:cNvSpPr>
          <p:nvPr>
            <p:ph type="body" idx="1"/>
          </p:nvPr>
        </p:nvSpPr>
        <p:spPr/>
        <p:txBody>
          <a:bodyPr/>
          <a:lstStyle/>
          <a:p>
            <a:r>
              <a:rPr lang="he-IL" dirty="0"/>
              <a:t>הווה הרגלי בספר גיאוגרפיה</a:t>
            </a:r>
          </a:p>
        </p:txBody>
      </p:sp>
      <p:pic>
        <p:nvPicPr>
          <p:cNvPr id="5" name="תמונה 4" descr="גזירת מסך"/>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7942"/>
            <a:ext cx="9723863" cy="392395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דיו 5">
                <a:extLst>
                  <a:ext uri="{FF2B5EF4-FFF2-40B4-BE49-F238E27FC236}">
                    <a16:creationId xmlns:a16="http://schemas.microsoft.com/office/drawing/2014/main" id="{024439B6-6F47-46AD-B9BE-00716C2D3D1E}"/>
                  </a:ext>
                </a:extLst>
              </p14:cNvPr>
              <p14:cNvContentPartPr/>
              <p14:nvPr/>
            </p14:nvContentPartPr>
            <p14:xfrm>
              <a:off x="2215232" y="3215014"/>
              <a:ext cx="444727" cy="360"/>
            </p14:xfrm>
          </p:contentPart>
        </mc:Choice>
        <mc:Fallback xmlns="">
          <p:pic>
            <p:nvPicPr>
              <p:cNvPr id="6" name="דיו 5">
                <a:extLst>
                  <a:ext uri="{FF2B5EF4-FFF2-40B4-BE49-F238E27FC236}">
                    <a16:creationId xmlns:a16="http://schemas.microsoft.com/office/drawing/2014/main" id="{024439B6-6F47-46AD-B9BE-00716C2D3D1E}"/>
                  </a:ext>
                </a:extLst>
              </p:cNvPr>
              <p:cNvPicPr/>
              <p:nvPr/>
            </p:nvPicPr>
            <p:blipFill>
              <a:blip r:embed="rId4"/>
              <a:stretch>
                <a:fillRect/>
              </a:stretch>
            </p:blipFill>
            <p:spPr>
              <a:xfrm>
                <a:off x="2161217" y="3107014"/>
                <a:ext cx="552398"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דיו 5">
                <a:extLst>
                  <a:ext uri="{FF2B5EF4-FFF2-40B4-BE49-F238E27FC236}">
                    <a16:creationId xmlns:a16="http://schemas.microsoft.com/office/drawing/2014/main" id="{024439B6-6F47-46AD-B9BE-00716C2D3D1E}"/>
                  </a:ext>
                </a:extLst>
              </p14:cNvPr>
              <p14:cNvContentPartPr/>
              <p14:nvPr/>
            </p14:nvContentPartPr>
            <p14:xfrm>
              <a:off x="8478307" y="3247684"/>
              <a:ext cx="919254" cy="360"/>
            </p14:xfrm>
          </p:contentPart>
        </mc:Choice>
        <mc:Fallback xmlns="">
          <p:pic>
            <p:nvPicPr>
              <p:cNvPr id="7" name="דיו 5">
                <a:extLst>
                  <a:ext uri="{FF2B5EF4-FFF2-40B4-BE49-F238E27FC236}">
                    <a16:creationId xmlns:a16="http://schemas.microsoft.com/office/drawing/2014/main" id="{024439B6-6F47-46AD-B9BE-00716C2D3D1E}"/>
                  </a:ext>
                </a:extLst>
              </p:cNvPr>
              <p:cNvPicPr/>
              <p:nvPr/>
            </p:nvPicPr>
            <p:blipFill>
              <a:blip r:embed="rId6"/>
              <a:stretch>
                <a:fillRect/>
              </a:stretch>
            </p:blipFill>
            <p:spPr>
              <a:xfrm>
                <a:off x="8424318" y="3139684"/>
                <a:ext cx="1026872"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דיו 5">
                <a:extLst>
                  <a:ext uri="{FF2B5EF4-FFF2-40B4-BE49-F238E27FC236}">
                    <a16:creationId xmlns:a16="http://schemas.microsoft.com/office/drawing/2014/main" id="{024439B6-6F47-46AD-B9BE-00716C2D3D1E}"/>
                  </a:ext>
                </a:extLst>
              </p14:cNvPr>
              <p14:cNvContentPartPr/>
              <p14:nvPr/>
            </p14:nvContentPartPr>
            <p14:xfrm>
              <a:off x="5754029" y="3228591"/>
              <a:ext cx="947854" cy="360"/>
            </p14:xfrm>
          </p:contentPart>
        </mc:Choice>
        <mc:Fallback xmlns="">
          <p:pic>
            <p:nvPicPr>
              <p:cNvPr id="9" name="דיו 5">
                <a:extLst>
                  <a:ext uri="{FF2B5EF4-FFF2-40B4-BE49-F238E27FC236}">
                    <a16:creationId xmlns:a16="http://schemas.microsoft.com/office/drawing/2014/main" id="{024439B6-6F47-46AD-B9BE-00716C2D3D1E}"/>
                  </a:ext>
                </a:extLst>
              </p:cNvPr>
              <p:cNvPicPr/>
              <p:nvPr/>
            </p:nvPicPr>
            <p:blipFill>
              <a:blip r:embed="rId10"/>
              <a:stretch>
                <a:fillRect/>
              </a:stretch>
            </p:blipFill>
            <p:spPr>
              <a:xfrm>
                <a:off x="5700030" y="3120591"/>
                <a:ext cx="1055491" cy="216000"/>
              </a:xfrm>
              <a:prstGeom prst="rect">
                <a:avLst/>
              </a:prstGeom>
            </p:spPr>
          </p:pic>
        </mc:Fallback>
      </mc:AlternateContent>
      <p:sp>
        <p:nvSpPr>
          <p:cNvPr id="14" name="Rectangle 11">
            <a:extLst>
              <a:ext uri="{FF2B5EF4-FFF2-40B4-BE49-F238E27FC236}">
                <a16:creationId xmlns:a16="http://schemas.microsoft.com/office/drawing/2014/main" id="{0A70DE90-BDDE-4E9D-B140-54C45B25BF26}"/>
              </a:ext>
            </a:extLst>
          </p:cNvPr>
          <p:cNvSpPr/>
          <p:nvPr/>
        </p:nvSpPr>
        <p:spPr>
          <a:xfrm>
            <a:off x="133419" y="5649637"/>
            <a:ext cx="4163626" cy="256993"/>
          </a:xfrm>
          <a:prstGeom prst="rect">
            <a:avLst/>
          </a:prstGeom>
        </p:spPr>
        <p:txBody>
          <a:bodyPr wrap="square">
            <a:spAutoFit/>
          </a:bodyPr>
          <a:lstStyle/>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מתוך :"כדור הארץ והסביבה" מט"ח, עמ' 14.</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390293" y="6117550"/>
            <a:ext cx="7033071" cy="369332"/>
          </a:xfrm>
          <a:prstGeom prst="rect">
            <a:avLst/>
          </a:prstGeom>
          <a:noFill/>
        </p:spPr>
        <p:txBody>
          <a:bodyPr wrap="square" rtlCol="1">
            <a:spAutoFit/>
          </a:bodyPr>
          <a:lstStyle/>
          <a:p>
            <a:pPr algn="r" rtl="1"/>
            <a:r>
              <a:rPr lang="he-IL" sz="1800" b="1" dirty="0">
                <a:solidFill>
                  <a:srgbClr val="12B4BC"/>
                </a:solidFill>
                <a:latin typeface="Varela Round"/>
                <a:cs typeface="Varela Round"/>
                <a:sym typeface="Varela Round"/>
              </a:rPr>
              <a:t>אין - לשלילת פועל בהווה בלשון הכתב/ בכתיבה עיונית או בדיבור רשמי.</a:t>
            </a:r>
          </a:p>
        </p:txBody>
      </p:sp>
      <mc:AlternateContent xmlns:mc="http://schemas.openxmlformats.org/markup-compatibility/2006" xmlns:p14="http://schemas.microsoft.com/office/powerpoint/2010/main">
        <mc:Choice Requires="p14">
          <p:contentPart p14:bwMode="auto" r:id="rId11">
            <p14:nvContentPartPr>
              <p14:cNvPr id="16" name="דיו 5">
                <a:extLst>
                  <a:ext uri="{FF2B5EF4-FFF2-40B4-BE49-F238E27FC236}">
                    <a16:creationId xmlns:a16="http://schemas.microsoft.com/office/drawing/2014/main" id="{024439B6-6F47-46AD-B9BE-00716C2D3D1E}"/>
                  </a:ext>
                </a:extLst>
              </p14:cNvPr>
              <p14:cNvContentPartPr/>
              <p14:nvPr/>
            </p14:nvContentPartPr>
            <p14:xfrm>
              <a:off x="6824546" y="3215374"/>
              <a:ext cx="571343" cy="360"/>
            </p14:xfrm>
          </p:contentPart>
        </mc:Choice>
        <mc:Fallback xmlns="">
          <p:pic>
            <p:nvPicPr>
              <p:cNvPr id="16" name="דיו 5">
                <a:extLst>
                  <a:ext uri="{FF2B5EF4-FFF2-40B4-BE49-F238E27FC236}">
                    <a16:creationId xmlns:a16="http://schemas.microsoft.com/office/drawing/2014/main" id="{024439B6-6F47-46AD-B9BE-00716C2D3D1E}"/>
                  </a:ext>
                </a:extLst>
              </p:cNvPr>
              <p:cNvPicPr/>
              <p:nvPr/>
            </p:nvPicPr>
            <p:blipFill>
              <a:blip r:embed="rId12"/>
              <a:stretch>
                <a:fillRect/>
              </a:stretch>
            </p:blipFill>
            <p:spPr>
              <a:xfrm>
                <a:off x="6770442" y="3107374"/>
                <a:ext cx="679191"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דיו 12">
                <a:extLst>
                  <a:ext uri="{FF2B5EF4-FFF2-40B4-BE49-F238E27FC236}">
                    <a16:creationId xmlns:a16="http://schemas.microsoft.com/office/drawing/2014/main" id="{3FD99B57-C829-4AB5-9485-543C2E2AD735}"/>
                  </a:ext>
                </a:extLst>
              </p14:cNvPr>
              <p14:cNvContentPartPr/>
              <p14:nvPr/>
            </p14:nvContentPartPr>
            <p14:xfrm>
              <a:off x="6572021" y="4711391"/>
              <a:ext cx="917780" cy="0"/>
            </p14:xfrm>
          </p:contentPart>
        </mc:Choice>
        <mc:Fallback xmlns="">
          <p:pic>
            <p:nvPicPr>
              <p:cNvPr id="13" name="דיו 12">
                <a:extLst>
                  <a:ext uri="{FF2B5EF4-FFF2-40B4-BE49-F238E27FC236}">
                    <a16:creationId xmlns:a16="http://schemas.microsoft.com/office/drawing/2014/main" id="{3FD99B57-C829-4AB5-9485-543C2E2AD735}"/>
                  </a:ext>
                </a:extLst>
              </p:cNvPr>
              <p:cNvPicPr/>
              <p:nvPr/>
            </p:nvPicPr>
            <p:blipFill/>
            <p:spPr/>
          </p:pic>
        </mc:Fallback>
      </mc:AlternateContent>
    </p:spTree>
    <p:extLst>
      <p:ext uri="{BB962C8B-B14F-4D97-AF65-F5344CB8AC3E}">
        <p14:creationId xmlns:p14="http://schemas.microsoft.com/office/powerpoint/2010/main" val="39233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14880F-B5AD-4FCB-88BB-90A64E28159E}"/>
              </a:ext>
            </a:extLst>
          </p:cNvPr>
          <p:cNvSpPr>
            <a:spLocks noGrp="1"/>
          </p:cNvSpPr>
          <p:nvPr>
            <p:ph type="body" idx="1"/>
          </p:nvPr>
        </p:nvSpPr>
        <p:spPr>
          <a:xfrm>
            <a:off x="2303356" y="205831"/>
            <a:ext cx="8306992" cy="1004867"/>
          </a:xfrm>
        </p:spPr>
        <p:txBody>
          <a:bodyPr/>
          <a:lstStyle/>
          <a:p>
            <a:r>
              <a:rPr lang="he-IL" dirty="0">
                <a:latin typeface="+mn-lt"/>
              </a:rPr>
              <a:t>נחזור למכתב התשובה לנטלי</a:t>
            </a:r>
          </a:p>
        </p:txBody>
      </p:sp>
      <p:sp>
        <p:nvSpPr>
          <p:cNvPr id="9" name="Rectangle 8">
            <a:extLst>
              <a:ext uri="{FF2B5EF4-FFF2-40B4-BE49-F238E27FC236}">
                <a16:creationId xmlns:a16="http://schemas.microsoft.com/office/drawing/2014/main" id="{56E54EFE-7072-4A21-8463-53FAE58B40D0}"/>
              </a:ext>
            </a:extLst>
          </p:cNvPr>
          <p:cNvSpPr/>
          <p:nvPr/>
        </p:nvSpPr>
        <p:spPr>
          <a:xfrm>
            <a:off x="5193542" y="3611664"/>
            <a:ext cx="2366480" cy="428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0A70DE90-BDDE-4E9D-B140-54C45B25BF26}"/>
              </a:ext>
            </a:extLst>
          </p:cNvPr>
          <p:cNvSpPr/>
          <p:nvPr/>
        </p:nvSpPr>
        <p:spPr>
          <a:xfrm>
            <a:off x="201260" y="6387801"/>
            <a:ext cx="4163627" cy="264368"/>
          </a:xfrm>
          <a:prstGeom prst="rect">
            <a:avLst/>
          </a:prstGeom>
        </p:spPr>
        <p:txBody>
          <a:bodyPr wrap="square">
            <a:spAutoFit/>
          </a:bodyPr>
          <a:lstStyle/>
          <a:p>
            <a:pPr marL="457200" algn="r" rtl="1">
              <a:lnSpc>
                <a:spcPct val="107000"/>
              </a:lnSpc>
              <a:spcAft>
                <a:spcPts val="800"/>
              </a:spcAft>
            </a:pPr>
            <a:r>
              <a:rPr lang="he-IL" sz="1100" dirty="0">
                <a:latin typeface="Calibri" panose="020F0502020204030204" pitchFamily="34" charset="0"/>
                <a:ea typeface="Calibri" panose="020F0502020204030204" pitchFamily="34" charset="0"/>
                <a:cs typeface="Arial" panose="020B0604020202020204" pitchFamily="34" charset="0"/>
              </a:rPr>
              <a:t>מתוך :"עיניים" אדר תשע"ו, מרס 2016, גיליון 199, עמ' 56.</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16" name="תיבת טקסט 15">
            <a:extLst>
              <a:ext uri="{FF2B5EF4-FFF2-40B4-BE49-F238E27FC236}">
                <a16:creationId xmlns:a16="http://schemas.microsoft.com/office/drawing/2014/main" id="{24617A5F-7AE9-4051-8929-08C2C860590B}"/>
              </a:ext>
            </a:extLst>
          </p:cNvPr>
          <p:cNvSpPr txBox="1"/>
          <p:nvPr/>
        </p:nvSpPr>
        <p:spPr>
          <a:xfrm>
            <a:off x="6887005" y="1651917"/>
            <a:ext cx="2905765" cy="3785652"/>
          </a:xfrm>
          <a:prstGeom prst="rect">
            <a:avLst/>
          </a:prstGeom>
          <a:solidFill>
            <a:srgbClr val="FFFED6"/>
          </a:solidFill>
          <a:ln>
            <a:solidFill>
              <a:schemeClr val="accent5">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2400" dirty="0">
                <a:latin typeface="FrankRuehl" pitchFamily="34" charset="-79"/>
                <a:cs typeface="FrankRuehl" pitchFamily="34" charset="-79"/>
              </a:rPr>
              <a:t>נטלי היקרה,</a:t>
            </a:r>
          </a:p>
          <a:p>
            <a:pPr algn="r"/>
            <a:r>
              <a:rPr lang="he-IL" sz="2400" dirty="0">
                <a:latin typeface="FrankRuehl" pitchFamily="34" charset="-79"/>
                <a:cs typeface="FrankRuehl" pitchFamily="34" charset="-79"/>
              </a:rPr>
              <a:t>המעבר לכיתה ז' אינו פשוט. בית הספר היסודי היה מקום בטוח בשבילך. </a:t>
            </a:r>
            <a:r>
              <a:rPr lang="he-IL" sz="2400" b="1" dirty="0">
                <a:highlight>
                  <a:srgbClr val="00FFFF"/>
                </a:highlight>
                <a:latin typeface="FrankRuehl" pitchFamily="34" charset="-79"/>
                <a:cs typeface="FrankRuehl" pitchFamily="34" charset="-79"/>
              </a:rPr>
              <a:t>הִכַּרת</a:t>
            </a:r>
            <a:r>
              <a:rPr lang="he-IL" sz="2400" dirty="0">
                <a:latin typeface="FrankRuehl" pitchFamily="34" charset="-79"/>
                <a:cs typeface="FrankRuehl" pitchFamily="34" charset="-79"/>
              </a:rPr>
              <a:t> היטב את מבנה בית הספר, </a:t>
            </a:r>
            <a:r>
              <a:rPr lang="he-IL" sz="2400" b="1" dirty="0">
                <a:highlight>
                  <a:srgbClr val="00FFFF"/>
                </a:highlight>
                <a:latin typeface="FrankRuehl" pitchFamily="34" charset="-79"/>
                <a:cs typeface="FrankRuehl" pitchFamily="34" charset="-79"/>
              </a:rPr>
              <a:t>ידעת</a:t>
            </a:r>
            <a:r>
              <a:rPr lang="he-IL" sz="2400" dirty="0">
                <a:latin typeface="FrankRuehl" pitchFamily="34" charset="-79"/>
                <a:cs typeface="FrankRuehl" pitchFamily="34" charset="-79"/>
              </a:rPr>
              <a:t> למה לצפות בשיעורים והיית בטוחה שיהיו לך חברות לשחק ולדבר איתן בהפסקה. כל זה </a:t>
            </a:r>
            <a:r>
              <a:rPr lang="he-IL" sz="2400" b="1" dirty="0">
                <a:highlight>
                  <a:srgbClr val="00FFFF"/>
                </a:highlight>
                <a:latin typeface="FrankRuehl" pitchFamily="34" charset="-79"/>
                <a:cs typeface="FrankRuehl" pitchFamily="34" charset="-79"/>
              </a:rPr>
              <a:t>השתנה</a:t>
            </a:r>
            <a:r>
              <a:rPr lang="he-IL" sz="2400" dirty="0">
                <a:latin typeface="FrankRuehl" pitchFamily="34" charset="-79"/>
                <a:cs typeface="FrankRuehl" pitchFamily="34" charset="-79"/>
              </a:rPr>
              <a:t> כשעברת לחטיבת הביניים. </a:t>
            </a:r>
          </a:p>
        </p:txBody>
      </p:sp>
      <p:sp>
        <p:nvSpPr>
          <p:cNvPr id="17" name="תיבת טקסט 16">
            <a:extLst>
              <a:ext uri="{FF2B5EF4-FFF2-40B4-BE49-F238E27FC236}">
                <a16:creationId xmlns:a16="http://schemas.microsoft.com/office/drawing/2014/main" id="{DCB91914-1A62-409D-86D4-0725844C4170}"/>
              </a:ext>
            </a:extLst>
          </p:cNvPr>
          <p:cNvSpPr txBox="1"/>
          <p:nvPr/>
        </p:nvSpPr>
        <p:spPr>
          <a:xfrm>
            <a:off x="4053433" y="1651917"/>
            <a:ext cx="2525485" cy="2308324"/>
          </a:xfrm>
          <a:prstGeom prst="rect">
            <a:avLst/>
          </a:prstGeom>
          <a:solidFill>
            <a:srgbClr val="FFFE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2400" dirty="0">
                <a:latin typeface="FrankRuehl" pitchFamily="34" charset="-79"/>
                <a:cs typeface="FrankRuehl" pitchFamily="34" charset="-79"/>
              </a:rPr>
              <a:t>ההשתלבות החברתית בכיתה ז אינה קושי שלך בלבד. זאת משימה לא פשוטה ורבים מהילדים </a:t>
            </a:r>
            <a:r>
              <a:rPr lang="he-IL" sz="2400" b="1" dirty="0">
                <a:highlight>
                  <a:srgbClr val="00FFFF"/>
                </a:highlight>
                <a:latin typeface="FrankRuehl" pitchFamily="34" charset="-79"/>
                <a:cs typeface="FrankRuehl" pitchFamily="34" charset="-79"/>
              </a:rPr>
              <a:t>מרגישים</a:t>
            </a:r>
            <a:r>
              <a:rPr lang="he-IL" sz="2400" dirty="0">
                <a:latin typeface="FrankRuehl" pitchFamily="34" charset="-79"/>
                <a:cs typeface="FrankRuehl" pitchFamily="34" charset="-79"/>
              </a:rPr>
              <a:t> רגשות דומים לאלה שאת </a:t>
            </a:r>
            <a:r>
              <a:rPr lang="he-IL" sz="2400" b="1" dirty="0">
                <a:highlight>
                  <a:srgbClr val="00FFFF"/>
                </a:highlight>
                <a:latin typeface="FrankRuehl" pitchFamily="34" charset="-79"/>
                <a:cs typeface="FrankRuehl" pitchFamily="34" charset="-79"/>
              </a:rPr>
              <a:t>מתארת</a:t>
            </a:r>
            <a:r>
              <a:rPr lang="he-IL" sz="2400" dirty="0">
                <a:latin typeface="FrankRuehl" pitchFamily="34" charset="-79"/>
                <a:cs typeface="FrankRuehl" pitchFamily="34" charset="-79"/>
              </a:rPr>
              <a:t>. </a:t>
            </a:r>
          </a:p>
        </p:txBody>
      </p:sp>
      <p:sp>
        <p:nvSpPr>
          <p:cNvPr id="18" name="תיבת טקסט 17">
            <a:extLst>
              <a:ext uri="{FF2B5EF4-FFF2-40B4-BE49-F238E27FC236}">
                <a16:creationId xmlns:a16="http://schemas.microsoft.com/office/drawing/2014/main" id="{EC1B90A8-53A7-4448-B126-939FF9177F9B}"/>
              </a:ext>
            </a:extLst>
          </p:cNvPr>
          <p:cNvSpPr txBox="1"/>
          <p:nvPr/>
        </p:nvSpPr>
        <p:spPr>
          <a:xfrm>
            <a:off x="586405" y="1663042"/>
            <a:ext cx="3138377" cy="1938992"/>
          </a:xfrm>
          <a:prstGeom prst="rect">
            <a:avLst/>
          </a:prstGeom>
          <a:solidFill>
            <a:srgbClr val="FFFED6"/>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he-IL" sz="2400" dirty="0">
                <a:latin typeface="FrankRuehl" pitchFamily="34" charset="-79"/>
                <a:cs typeface="FrankRuehl" pitchFamily="34" charset="-79"/>
              </a:rPr>
              <a:t>כמוך, גם הם עסוקים בשאלות כמו "האם </a:t>
            </a:r>
            <a:r>
              <a:rPr lang="he-IL" sz="2400" b="1" dirty="0">
                <a:highlight>
                  <a:srgbClr val="00FFFF"/>
                </a:highlight>
                <a:latin typeface="FrankRuehl" pitchFamily="34" charset="-79"/>
                <a:cs typeface="FrankRuehl" pitchFamily="34" charset="-79"/>
              </a:rPr>
              <a:t>אצליח</a:t>
            </a:r>
            <a:r>
              <a:rPr lang="he-IL" sz="2400" dirty="0">
                <a:latin typeface="FrankRuehl" pitchFamily="34" charset="-79"/>
                <a:cs typeface="FrankRuehl" pitchFamily="34" charset="-79"/>
              </a:rPr>
              <a:t> למצוא חברים חדשים?" "האם </a:t>
            </a:r>
            <a:r>
              <a:rPr lang="he-IL" sz="2400" b="1" dirty="0">
                <a:highlight>
                  <a:srgbClr val="00FFFF"/>
                </a:highlight>
                <a:latin typeface="FrankRuehl" pitchFamily="34" charset="-79"/>
                <a:cs typeface="FrankRuehl" pitchFamily="34" charset="-79"/>
              </a:rPr>
              <a:t>יאהבו</a:t>
            </a:r>
            <a:r>
              <a:rPr lang="he-IL" sz="2400" b="1" dirty="0">
                <a:latin typeface="FrankRuehl" pitchFamily="34" charset="-79"/>
                <a:cs typeface="FrankRuehl" pitchFamily="34" charset="-79"/>
              </a:rPr>
              <a:t> </a:t>
            </a:r>
            <a:r>
              <a:rPr lang="he-IL" sz="2400" dirty="0">
                <a:latin typeface="FrankRuehl" pitchFamily="34" charset="-79"/>
                <a:cs typeface="FrankRuehl" pitchFamily="34" charset="-79"/>
              </a:rPr>
              <a:t>אותי בכיתה החדשה?" איך </a:t>
            </a:r>
            <a:r>
              <a:rPr lang="he-IL" sz="2400" b="1" dirty="0">
                <a:highlight>
                  <a:srgbClr val="00FFFF"/>
                </a:highlight>
                <a:latin typeface="FrankRuehl" pitchFamily="34" charset="-79"/>
                <a:cs typeface="FrankRuehl" pitchFamily="34" charset="-79"/>
              </a:rPr>
              <a:t>אכיר</a:t>
            </a:r>
            <a:r>
              <a:rPr lang="he-IL" sz="2400" dirty="0">
                <a:latin typeface="FrankRuehl" pitchFamily="34" charset="-79"/>
                <a:cs typeface="FrankRuehl" pitchFamily="34" charset="-79"/>
              </a:rPr>
              <a:t> ילדים חדשים?".</a:t>
            </a:r>
          </a:p>
        </p:txBody>
      </p:sp>
      <p:sp>
        <p:nvSpPr>
          <p:cNvPr id="13" name="Rectangle 10">
            <a:extLst>
              <a:ext uri="{FF2B5EF4-FFF2-40B4-BE49-F238E27FC236}">
                <a16:creationId xmlns:a16="http://schemas.microsoft.com/office/drawing/2014/main" id="{98789F23-C973-4FAF-8B0E-795558940B0F}"/>
              </a:ext>
            </a:extLst>
          </p:cNvPr>
          <p:cNvSpPr/>
          <p:nvPr/>
        </p:nvSpPr>
        <p:spPr>
          <a:xfrm>
            <a:off x="7560022" y="5608521"/>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עבר</a:t>
            </a:r>
          </a:p>
        </p:txBody>
      </p:sp>
      <p:sp>
        <p:nvSpPr>
          <p:cNvPr id="19" name="Rectangle 10">
            <a:extLst>
              <a:ext uri="{FF2B5EF4-FFF2-40B4-BE49-F238E27FC236}">
                <a16:creationId xmlns:a16="http://schemas.microsoft.com/office/drawing/2014/main" id="{50024C36-D0D8-4164-9BB9-4EDC182D1F2B}"/>
              </a:ext>
            </a:extLst>
          </p:cNvPr>
          <p:cNvSpPr/>
          <p:nvPr/>
        </p:nvSpPr>
        <p:spPr>
          <a:xfrm>
            <a:off x="4719345" y="5592733"/>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הווה</a:t>
            </a:r>
          </a:p>
        </p:txBody>
      </p:sp>
      <p:sp>
        <p:nvSpPr>
          <p:cNvPr id="20" name="Rectangle 10">
            <a:extLst>
              <a:ext uri="{FF2B5EF4-FFF2-40B4-BE49-F238E27FC236}">
                <a16:creationId xmlns:a16="http://schemas.microsoft.com/office/drawing/2014/main" id="{069EB76A-3B86-4C2B-A308-A676ED3575AC}"/>
              </a:ext>
            </a:extLst>
          </p:cNvPr>
          <p:cNvSpPr/>
          <p:nvPr/>
        </p:nvSpPr>
        <p:spPr>
          <a:xfrm>
            <a:off x="1151897" y="5608521"/>
            <a:ext cx="1657437" cy="540533"/>
          </a:xfrm>
          <a:prstGeom prst="rect">
            <a:avLst/>
          </a:prstGeom>
        </p:spPr>
        <p:txBody>
          <a:bodyPr wrap="square">
            <a:spAutoFit/>
          </a:bodyPr>
          <a:lstStyle/>
          <a:p>
            <a:pPr algn="r" rtl="1">
              <a:lnSpc>
                <a:spcPct val="107000"/>
              </a:lnSpc>
            </a:pPr>
            <a:r>
              <a:rPr lang="he-IL" sz="2800" b="1" dirty="0">
                <a:solidFill>
                  <a:srgbClr val="12B4BC"/>
                </a:solidFill>
                <a:latin typeface="+mn-lt"/>
                <a:cs typeface="Varela Round"/>
                <a:sym typeface="Varela Round"/>
              </a:rPr>
              <a:t>זמן</a:t>
            </a:r>
            <a:r>
              <a:rPr lang="he-IL" sz="2000" b="1" dirty="0">
                <a:solidFill>
                  <a:schemeClr val="tx1">
                    <a:lumMod val="50000"/>
                    <a:lumOff val="50000"/>
                  </a:schemeClr>
                </a:solidFill>
              </a:rPr>
              <a:t> </a:t>
            </a:r>
            <a:r>
              <a:rPr lang="he-IL" sz="2800" b="1" dirty="0">
                <a:solidFill>
                  <a:srgbClr val="12B4BC"/>
                </a:solidFill>
                <a:latin typeface="+mn-lt"/>
                <a:cs typeface="Varela Round"/>
              </a:rPr>
              <a:t>עתיד</a:t>
            </a:r>
          </a:p>
        </p:txBody>
      </p:sp>
    </p:spTree>
    <p:extLst>
      <p:ext uri="{BB962C8B-B14F-4D97-AF65-F5344CB8AC3E}">
        <p14:creationId xmlns:p14="http://schemas.microsoft.com/office/powerpoint/2010/main" val="417733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87299" y="905553"/>
            <a:ext cx="9642231" cy="720000"/>
          </a:xfrm>
        </p:spPr>
        <p:txBody>
          <a:bodyPr/>
          <a:lstStyle/>
          <a:p>
            <a:r>
              <a:rPr lang="he-IL" dirty="0"/>
              <a:t>   </a:t>
            </a:r>
          </a:p>
        </p:txBody>
      </p:sp>
      <p:sp>
        <p:nvSpPr>
          <p:cNvPr id="3" name="מציין מיקום טקסט 2"/>
          <p:cNvSpPr>
            <a:spLocks noGrp="1"/>
          </p:cNvSpPr>
          <p:nvPr>
            <p:ph type="body" idx="1"/>
          </p:nvPr>
        </p:nvSpPr>
        <p:spPr>
          <a:xfrm>
            <a:off x="1253025" y="725553"/>
            <a:ext cx="8306992" cy="540000"/>
          </a:xfrm>
        </p:spPr>
        <p:txBody>
          <a:bodyPr/>
          <a:lstStyle/>
          <a:p>
            <a:r>
              <a:rPr lang="he-IL" dirty="0"/>
              <a:t>עתיד- מה נאחל לכם ומה תאחלו לעצכם?</a:t>
            </a:r>
          </a:p>
          <a:p>
            <a:endParaRPr lang="he-IL" dirty="0"/>
          </a:p>
        </p:txBody>
      </p:sp>
      <p:sp>
        <p:nvSpPr>
          <p:cNvPr id="4" name="מציין מיקום טקסט 3"/>
          <p:cNvSpPr>
            <a:spLocks noGrp="1"/>
          </p:cNvSpPr>
          <p:nvPr>
            <p:ph type="body" idx="2"/>
          </p:nvPr>
        </p:nvSpPr>
        <p:spPr>
          <a:xfrm>
            <a:off x="4761571" y="1115444"/>
            <a:ext cx="6952611" cy="1563928"/>
          </a:xfrm>
        </p:spPr>
        <p:txBody>
          <a:bodyPr>
            <a:normAutofit fontScale="92500" lnSpcReduction="10000"/>
          </a:bodyPr>
          <a:lstStyle/>
          <a:p>
            <a:r>
              <a:rPr lang="he-IL" sz="2800" b="1" dirty="0"/>
              <a:t>אאחל</a:t>
            </a:r>
            <a:r>
              <a:rPr lang="he-IL" sz="2800" dirty="0"/>
              <a:t> לעצמי ש...</a:t>
            </a:r>
          </a:p>
          <a:p>
            <a:endParaRPr lang="he-IL" sz="2800" dirty="0"/>
          </a:p>
          <a:p>
            <a:r>
              <a:rPr lang="he-IL" sz="2800" dirty="0"/>
              <a:t>אני מאחלת לכם ש</a:t>
            </a:r>
            <a:r>
              <a:rPr lang="he-IL" sz="2800" b="1" dirty="0"/>
              <a:t>תהיו</a:t>
            </a:r>
            <a:r>
              <a:rPr lang="he-IL" sz="2800" dirty="0"/>
              <a:t> בריאים, ש</a:t>
            </a:r>
            <a:r>
              <a:rPr lang="he-IL" sz="2800" b="1" dirty="0"/>
              <a:t>תשאלו שאלות </a:t>
            </a:r>
            <a:r>
              <a:rPr lang="he-IL" sz="2800" dirty="0"/>
              <a:t>רבות</a:t>
            </a:r>
            <a:r>
              <a:rPr lang="he-IL" sz="2800" b="1" dirty="0"/>
              <a:t> ושתיהנו </a:t>
            </a:r>
            <a:r>
              <a:rPr lang="he-IL" sz="2800" dirty="0"/>
              <a:t>מהחיים</a:t>
            </a:r>
            <a:r>
              <a:rPr lang="he-IL" b="1" dirty="0"/>
              <a:t>. </a:t>
            </a:r>
            <a:endParaRPr lang="he-IL" dirty="0"/>
          </a:p>
        </p:txBody>
      </p:sp>
      <p:sp>
        <p:nvSpPr>
          <p:cNvPr id="5" name="Google Shape;191;p6">
            <a:extLst>
              <a:ext uri="{FF2B5EF4-FFF2-40B4-BE49-F238E27FC236}">
                <a16:creationId xmlns:a16="http://schemas.microsoft.com/office/drawing/2014/main" id="{7DFB867E-25D9-4A37-AF33-134CA844DE01}"/>
              </a:ext>
            </a:extLst>
          </p:cNvPr>
          <p:cNvSpPr/>
          <p:nvPr/>
        </p:nvSpPr>
        <p:spPr>
          <a:xfrm rot="20532689">
            <a:off x="1522094" y="4003571"/>
            <a:ext cx="3354199" cy="2286380"/>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ctr" anchorCtr="0">
            <a:noAutofit/>
          </a:bodyPr>
          <a:lstStyle/>
          <a:p>
            <a:pPr marL="0" marR="0" lvl="0" indent="0" algn="ctr" rtl="1">
              <a:spcBef>
                <a:spcPts val="0"/>
              </a:spcBef>
              <a:spcAft>
                <a:spcPts val="0"/>
              </a:spcAft>
              <a:buNone/>
            </a:pPr>
            <a:r>
              <a:rPr lang="he-IL" sz="2400" b="1" dirty="0">
                <a:solidFill>
                  <a:srgbClr val="12B4BC"/>
                </a:solidFill>
                <a:latin typeface="Varela Round"/>
                <a:ea typeface="Varela Round"/>
                <a:cs typeface="Varela Round"/>
                <a:sym typeface="Varela Round"/>
              </a:rPr>
              <a:t>אני מאחל לך </a:t>
            </a:r>
            <a:r>
              <a:rPr lang="he-IL" sz="2400" b="1" dirty="0">
                <a:ln w="22225">
                  <a:solidFill>
                    <a:schemeClr val="accent2"/>
                  </a:solidFill>
                  <a:prstDash val="solid"/>
                </a:ln>
                <a:solidFill>
                  <a:schemeClr val="accent2">
                    <a:lumMod val="40000"/>
                    <a:lumOff val="60000"/>
                  </a:schemeClr>
                </a:solidFill>
                <a:latin typeface="Varela Round"/>
                <a:ea typeface="Varela Round"/>
                <a:cs typeface="Varela Round"/>
                <a:sym typeface="Varela Round"/>
              </a:rPr>
              <a:t>שתגשימי</a:t>
            </a:r>
            <a:r>
              <a:rPr lang="he-IL" sz="2400" b="1" dirty="0">
                <a:solidFill>
                  <a:srgbClr val="12B4BC"/>
                </a:solidFill>
                <a:latin typeface="Varela Round"/>
                <a:ea typeface="Varela Round"/>
                <a:cs typeface="Varela Round"/>
                <a:sym typeface="Varela Round"/>
              </a:rPr>
              <a:t> את כל משאלותייך.</a:t>
            </a:r>
          </a:p>
          <a:p>
            <a:pPr marL="0" marR="0" lvl="0" indent="0" algn="ctr" rtl="1">
              <a:spcBef>
                <a:spcPts val="0"/>
              </a:spcBef>
              <a:spcAft>
                <a:spcPts val="0"/>
              </a:spcAft>
              <a:buNone/>
            </a:pPr>
            <a:endParaRPr sz="2400" b="1" dirty="0">
              <a:solidFill>
                <a:srgbClr val="12B4BC"/>
              </a:solidFill>
              <a:latin typeface="Varela Round"/>
              <a:ea typeface="Varela Round"/>
              <a:cs typeface="Varela Round"/>
              <a:sym typeface="Varela Round"/>
            </a:endParaRPr>
          </a:p>
        </p:txBody>
      </p:sp>
      <p:sp>
        <p:nvSpPr>
          <p:cNvPr id="6" name="Google Shape;191;p6">
            <a:extLst>
              <a:ext uri="{FF2B5EF4-FFF2-40B4-BE49-F238E27FC236}">
                <a16:creationId xmlns:a16="http://schemas.microsoft.com/office/drawing/2014/main" id="{85FF84B9-F01A-4A88-9085-BA1418B01EE4}"/>
              </a:ext>
            </a:extLst>
          </p:cNvPr>
          <p:cNvSpPr/>
          <p:nvPr/>
        </p:nvSpPr>
        <p:spPr>
          <a:xfrm rot="2157128">
            <a:off x="5830400" y="3265627"/>
            <a:ext cx="3055260" cy="2435257"/>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ctr" anchorCtr="0">
            <a:noAutofit/>
          </a:bodyPr>
          <a:lstStyle/>
          <a:p>
            <a:pPr marL="0" marR="0" lvl="0" indent="0" algn="ctr" rtl="1">
              <a:spcBef>
                <a:spcPts val="0"/>
              </a:spcBef>
              <a:spcAft>
                <a:spcPts val="0"/>
              </a:spcAft>
              <a:buNone/>
            </a:pPr>
            <a:r>
              <a:rPr lang="he-IL" sz="2400" b="1" dirty="0">
                <a:solidFill>
                  <a:srgbClr val="12B4BC"/>
                </a:solidFill>
                <a:latin typeface="Varela Round"/>
                <a:ea typeface="Varela Round"/>
                <a:cs typeface="Varela Round"/>
                <a:sym typeface="Varela Round"/>
              </a:rPr>
              <a:t>אני מאחלת לך </a:t>
            </a:r>
            <a:r>
              <a:rPr lang="he-IL"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Varela Round"/>
                <a:ea typeface="Varela Round"/>
                <a:cs typeface="Varela Round"/>
                <a:sym typeface="Varela Round"/>
              </a:rPr>
              <a:t>שתצליחי</a:t>
            </a:r>
            <a:r>
              <a:rPr lang="he-IL" sz="2400" b="1" dirty="0">
                <a:solidFill>
                  <a:srgbClr val="12B4BC"/>
                </a:solidFill>
                <a:latin typeface="Varela Round"/>
                <a:ea typeface="Varela Round"/>
                <a:cs typeface="Varela Round"/>
                <a:sym typeface="Varela Round"/>
              </a:rPr>
              <a:t>  בלימודים וגם עם החברים. </a:t>
            </a:r>
          </a:p>
          <a:p>
            <a:pPr marL="0" marR="0" lvl="0" indent="0" algn="ctr" rtl="1">
              <a:spcBef>
                <a:spcPts val="0"/>
              </a:spcBef>
              <a:spcAft>
                <a:spcPts val="0"/>
              </a:spcAft>
              <a:buNone/>
            </a:pPr>
            <a:endParaRPr sz="2400" b="1" dirty="0">
              <a:solidFill>
                <a:srgbClr val="12B4BC"/>
              </a:solidFill>
              <a:latin typeface="Varela Round"/>
              <a:ea typeface="Varela Round"/>
              <a:cs typeface="Varela Round"/>
              <a:sym typeface="Varela Round"/>
            </a:endParaRPr>
          </a:p>
        </p:txBody>
      </p:sp>
      <p:sp>
        <p:nvSpPr>
          <p:cNvPr id="9" name="Google Shape;191;p6">
            <a:extLst>
              <a:ext uri="{FF2B5EF4-FFF2-40B4-BE49-F238E27FC236}">
                <a16:creationId xmlns:a16="http://schemas.microsoft.com/office/drawing/2014/main" id="{70C3C88C-DC7D-4A6A-99A7-E3C0610BEFF7}"/>
              </a:ext>
            </a:extLst>
          </p:cNvPr>
          <p:cNvSpPr/>
          <p:nvPr/>
        </p:nvSpPr>
        <p:spPr>
          <a:xfrm>
            <a:off x="680187" y="1178308"/>
            <a:ext cx="3354199" cy="2286380"/>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ctr" rtl="1">
              <a:spcBef>
                <a:spcPts val="0"/>
              </a:spcBef>
              <a:spcAft>
                <a:spcPts val="0"/>
              </a:spcAft>
              <a:buNone/>
            </a:pPr>
            <a:r>
              <a:rPr lang="he-IL" sz="2400" b="1" dirty="0">
                <a:solidFill>
                  <a:srgbClr val="12B4BC"/>
                </a:solidFill>
                <a:latin typeface="Varela Round"/>
                <a:ea typeface="Varela Round"/>
                <a:cs typeface="Varela Round"/>
                <a:sym typeface="Varela Round"/>
              </a:rPr>
              <a:t>הידעתם?</a:t>
            </a:r>
          </a:p>
          <a:p>
            <a:pPr marL="0" marR="0" lvl="0" indent="0" algn="ctr" rtl="1">
              <a:spcBef>
                <a:spcPts val="0"/>
              </a:spcBef>
              <a:spcAft>
                <a:spcPts val="0"/>
              </a:spcAft>
              <a:buNone/>
            </a:pPr>
            <a:r>
              <a:rPr lang="he-IL" sz="2400" b="1" dirty="0">
                <a:solidFill>
                  <a:srgbClr val="12B4BC"/>
                </a:solidFill>
                <a:latin typeface="Varela Round"/>
                <a:ea typeface="Varela Round"/>
                <a:cs typeface="Varela Round"/>
                <a:sym typeface="Varela Round"/>
              </a:rPr>
              <a:t> בברכות ובאיחולים אנחנו נוטים להשתמש בזמן עתיד. </a:t>
            </a:r>
          </a:p>
          <a:p>
            <a:pPr marL="0" marR="0" lvl="0" indent="0" algn="ctr" rtl="1">
              <a:spcBef>
                <a:spcPts val="0"/>
              </a:spcBef>
              <a:spcAft>
                <a:spcPts val="0"/>
              </a:spcAft>
              <a:buNone/>
            </a:pPr>
            <a:endParaRPr sz="2400" b="1" dirty="0">
              <a:solidFill>
                <a:srgbClr val="12B4BC"/>
              </a:solidFill>
              <a:latin typeface="Varela Round"/>
              <a:ea typeface="Varela Round"/>
              <a:cs typeface="Varela Round"/>
              <a:sym typeface="Varela Round"/>
            </a:endParaRPr>
          </a:p>
        </p:txBody>
      </p:sp>
    </p:spTree>
    <p:extLst>
      <p:ext uri="{BB962C8B-B14F-4D97-AF65-F5344CB8AC3E}">
        <p14:creationId xmlns:p14="http://schemas.microsoft.com/office/powerpoint/2010/main" val="34111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39163" y="195141"/>
            <a:ext cx="7152795" cy="928670"/>
          </a:xfrm>
        </p:spPr>
        <p:txBody>
          <a:bodyPr>
            <a:noAutofit/>
          </a:bodyPr>
          <a:lstStyle/>
          <a:p>
            <a:r>
              <a:rPr lang="he-IL" sz="5000" dirty="0">
                <a:ln w="0"/>
                <a:effectLst>
                  <a:outerShdw blurRad="38100" dist="19050" dir="2700000" algn="tl" rotWithShape="0">
                    <a:schemeClr val="dk1">
                      <a:alpha val="40000"/>
                    </a:schemeClr>
                  </a:outerShdw>
                </a:effectLst>
              </a:rPr>
              <a:t>מה להביא לשיעור?</a:t>
            </a:r>
          </a:p>
        </p:txBody>
      </p:sp>
      <p:pic>
        <p:nvPicPr>
          <p:cNvPr id="1026" name="Picture 2" descr="מחברת A5 דגם ABC – 300gr"/>
          <p:cNvPicPr>
            <a:picLocks noChangeAspect="1" noChangeArrowheads="1"/>
          </p:cNvPicPr>
          <p:nvPr/>
        </p:nvPicPr>
        <p:blipFill>
          <a:blip r:embed="rId2" cstate="print"/>
          <a:srcRect l="21500" t="7941" r="24499" b="9999"/>
          <a:stretch>
            <a:fillRect/>
          </a:stretch>
        </p:blipFill>
        <p:spPr bwMode="auto">
          <a:xfrm>
            <a:off x="9404732" y="1132908"/>
            <a:ext cx="1347406" cy="2047529"/>
          </a:xfrm>
          <a:prstGeom prst="rect">
            <a:avLst/>
          </a:prstGeom>
          <a:noFill/>
        </p:spPr>
      </p:pic>
      <p:sp>
        <p:nvSpPr>
          <p:cNvPr id="1028" name="AutoShape 4" descr="כלי כתיבה חדה | וקטורים לשימוש ציבורי"/>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כלי כתיבה חדה | וקטורים לשימוש ציבורי"/>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9" name="כותרת משנה 2"/>
          <p:cNvSpPr txBox="1">
            <a:spLocks/>
          </p:cNvSpPr>
          <p:nvPr/>
        </p:nvSpPr>
        <p:spPr>
          <a:xfrm>
            <a:off x="793018" y="3400296"/>
            <a:ext cx="10141410" cy="928694"/>
          </a:xfrm>
          <a:prstGeom prst="rect">
            <a:avLst/>
          </a:prstGeom>
        </p:spPr>
        <p:txBody>
          <a:bodyPr vert="horz">
            <a:noAutofit/>
          </a:bodyPr>
          <a:lstStyle/>
          <a:p>
            <a:pPr marL="342900" indent="-342900">
              <a:spcBef>
                <a:spcPct val="20000"/>
              </a:spcBef>
              <a:buClr>
                <a:schemeClr val="accent1"/>
              </a:buClr>
              <a:buSzPct val="70000"/>
              <a:defRPr/>
            </a:pPr>
            <a:endParaRPr lang="he-IL" sz="3000" b="1" dirty="0"/>
          </a:p>
        </p:txBody>
      </p:sp>
      <p:sp>
        <p:nvSpPr>
          <p:cNvPr id="3" name="AutoShape 2" descr="ASUS X409FA - מחשב נייד 14&quot; | אקדמון"/>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 name="Picture 4" descr="ASUS X409FA - מחשב נייד 14&quot; | אקדמון"/>
          <p:cNvPicPr>
            <a:picLocks noChangeAspect="1" noChangeArrowheads="1"/>
          </p:cNvPicPr>
          <p:nvPr/>
        </p:nvPicPr>
        <p:blipFill>
          <a:blip r:embed="rId3" cstate="print"/>
          <a:srcRect/>
          <a:stretch>
            <a:fillRect/>
          </a:stretch>
        </p:blipFill>
        <p:spPr bwMode="auto">
          <a:xfrm>
            <a:off x="5342504" y="1123811"/>
            <a:ext cx="2665807" cy="2483518"/>
          </a:xfrm>
          <a:prstGeom prst="rect">
            <a:avLst/>
          </a:prstGeom>
          <a:noFill/>
        </p:spPr>
      </p:pic>
      <p:pic>
        <p:nvPicPr>
          <p:cNvPr id="5" name="Picture 6" descr="עט PILOT SUPER GRIP F - עטים"/>
          <p:cNvPicPr>
            <a:picLocks noChangeAspect="1" noChangeArrowheads="1"/>
          </p:cNvPicPr>
          <p:nvPr/>
        </p:nvPicPr>
        <p:blipFill>
          <a:blip r:embed="rId4" cstate="print"/>
          <a:srcRect/>
          <a:stretch>
            <a:fillRect/>
          </a:stretch>
        </p:blipFill>
        <p:spPr bwMode="auto">
          <a:xfrm rot="21012949">
            <a:off x="7868864" y="3438265"/>
            <a:ext cx="2195466" cy="2195466"/>
          </a:xfrm>
          <a:prstGeom prst="rect">
            <a:avLst/>
          </a:prstGeom>
          <a:noFill/>
        </p:spPr>
      </p:pic>
      <p:sp>
        <p:nvSpPr>
          <p:cNvPr id="12" name="TextBox 11"/>
          <p:cNvSpPr txBox="1"/>
          <p:nvPr/>
        </p:nvSpPr>
        <p:spPr>
          <a:xfrm>
            <a:off x="1744977" y="4817792"/>
            <a:ext cx="5313804" cy="461665"/>
          </a:xfrm>
          <a:prstGeom prst="rect">
            <a:avLst/>
          </a:prstGeom>
          <a:noFill/>
        </p:spPr>
        <p:txBody>
          <a:bodyPr wrap="square" rtlCol="1">
            <a:spAutoFit/>
          </a:bodyPr>
          <a:lstStyle/>
          <a:p>
            <a:r>
              <a:rPr lang="he-IL" sz="2400" b="1" dirty="0"/>
              <a:t>אפשר גם                     לסריקה</a:t>
            </a:r>
          </a:p>
        </p:txBody>
      </p:sp>
      <p:sp>
        <p:nvSpPr>
          <p:cNvPr id="6" name="AutoShape 8" descr="מחסני חשמל - סמארטפון LG V40 ThinQ 128GB LMV405EB - צבע פלטיניום ..."/>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 name="AutoShape 10" descr="מחסני חשמל - סמארטפון LG V40 ThinQ 128GB LMV405EB - צבע פלטיניום ..."/>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36" name="Picture 12" descr="מחסני חשמל - סמארטפון LG V40 ThinQ 128GB LMV405EB - צבע פלטיניום ..."/>
          <p:cNvPicPr>
            <a:picLocks noChangeAspect="1" noChangeArrowheads="1"/>
          </p:cNvPicPr>
          <p:nvPr/>
        </p:nvPicPr>
        <p:blipFill>
          <a:blip r:embed="rId5" cstate="print"/>
          <a:srcRect/>
          <a:stretch>
            <a:fillRect/>
          </a:stretch>
        </p:blipFill>
        <p:spPr bwMode="auto">
          <a:xfrm>
            <a:off x="2636727" y="1478052"/>
            <a:ext cx="1284571" cy="1284571"/>
          </a:xfrm>
          <a:prstGeom prst="rect">
            <a:avLst/>
          </a:prstGeom>
          <a:noFill/>
        </p:spPr>
      </p:pic>
      <p:sp>
        <p:nvSpPr>
          <p:cNvPr id="1038" name="AutoShape 14" descr="Amazon.com: QR Code Reader: Appstore for Android"/>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40" name="AutoShape 16" descr="Amazon.com: QR Code Reader: Appstore for Android"/>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42" name="Picture 18" descr="Amazon.com: QR Code Reader: Appstore for Android"/>
          <p:cNvPicPr>
            <a:picLocks noChangeAspect="1" noChangeArrowheads="1"/>
          </p:cNvPicPr>
          <p:nvPr/>
        </p:nvPicPr>
        <p:blipFill>
          <a:blip r:embed="rId6" cstate="print"/>
          <a:srcRect/>
          <a:stretch>
            <a:fillRect/>
          </a:stretch>
        </p:blipFill>
        <p:spPr bwMode="auto">
          <a:xfrm flipH="1">
            <a:off x="2689558" y="3333367"/>
            <a:ext cx="1637214" cy="1509562"/>
          </a:xfrm>
          <a:prstGeom prst="rect">
            <a:avLst/>
          </a:prstGeom>
          <a:noFill/>
        </p:spPr>
      </p:pic>
      <p:sp>
        <p:nvSpPr>
          <p:cNvPr id="19" name="TextBox 18"/>
          <p:cNvSpPr txBox="1"/>
          <p:nvPr/>
        </p:nvSpPr>
        <p:spPr>
          <a:xfrm>
            <a:off x="3083059" y="4891910"/>
            <a:ext cx="1114522" cy="584775"/>
          </a:xfrm>
          <a:prstGeom prst="rect">
            <a:avLst/>
          </a:prstGeom>
          <a:noFill/>
        </p:spPr>
        <p:txBody>
          <a:bodyPr wrap="square" rtlCol="1">
            <a:spAutoFit/>
          </a:bodyPr>
          <a:lstStyle/>
          <a:p>
            <a:r>
              <a:rPr lang="he-IL" sz="1600" b="1" dirty="0"/>
              <a:t>ברקוד </a:t>
            </a:r>
            <a:r>
              <a:rPr lang="en-US" sz="1600" b="1" dirty="0"/>
              <a:t>QR</a:t>
            </a:r>
            <a:endParaRPr lang="he-IL" sz="1600" b="1" dirty="0"/>
          </a:p>
          <a:p>
            <a:endParaRPr lang="he-IL" sz="1600" dirty="0"/>
          </a:p>
        </p:txBody>
      </p:sp>
      <p:sp>
        <p:nvSpPr>
          <p:cNvPr id="20" name="TextBox 19"/>
          <p:cNvSpPr txBox="1"/>
          <p:nvPr/>
        </p:nvSpPr>
        <p:spPr>
          <a:xfrm>
            <a:off x="8304028" y="1883268"/>
            <a:ext cx="947500" cy="307777"/>
          </a:xfrm>
          <a:prstGeom prst="rect">
            <a:avLst/>
          </a:prstGeom>
          <a:noFill/>
        </p:spPr>
        <p:txBody>
          <a:bodyPr wrap="square" rtlCol="1">
            <a:spAutoFit/>
          </a:bodyPr>
          <a:lstStyle/>
          <a:p>
            <a:pPr algn="ctr"/>
            <a:r>
              <a:rPr lang="he-IL" b="1" dirty="0"/>
              <a:t>או</a:t>
            </a:r>
          </a:p>
        </p:txBody>
      </p:sp>
      <p:pic>
        <p:nvPicPr>
          <p:cNvPr id="21" name="Picture 8" descr="כלי כתיבה חדה">
            <a:extLst>
              <a:ext uri="{FF2B5EF4-FFF2-40B4-BE49-F238E27FC236}">
                <a16:creationId xmlns:a16="http://schemas.microsoft.com/office/drawing/2014/main" id="{12FD40E1-7CA2-417F-AF5D-19333DF02588}"/>
              </a:ext>
            </a:extLst>
          </p:cNvPr>
          <p:cNvPicPr>
            <a:picLocks noChangeAspect="1" noChangeArrowheads="1"/>
          </p:cNvPicPr>
          <p:nvPr/>
        </p:nvPicPr>
        <p:blipFill>
          <a:blip r:embed="rId7"/>
          <a:srcRect l="6374" t="39000" r="10764" b="40000"/>
          <a:stretch>
            <a:fillRect/>
          </a:stretch>
        </p:blipFill>
        <p:spPr bwMode="auto">
          <a:xfrm rot="17566281">
            <a:off x="6178858" y="4399060"/>
            <a:ext cx="2434324" cy="672949"/>
          </a:xfrm>
          <a:prstGeom prst="rect">
            <a:avLst/>
          </a:prstGeom>
          <a:noFill/>
        </p:spPr>
      </p:pic>
      <p:sp>
        <p:nvSpPr>
          <p:cNvPr id="23" name="TextBox 22">
            <a:extLst>
              <a:ext uri="{FF2B5EF4-FFF2-40B4-BE49-F238E27FC236}">
                <a16:creationId xmlns:a16="http://schemas.microsoft.com/office/drawing/2014/main" id="{0FB9F6BE-4F58-4E66-BB50-4FF0FA4CB71F}"/>
              </a:ext>
            </a:extLst>
          </p:cNvPr>
          <p:cNvSpPr txBox="1"/>
          <p:nvPr/>
        </p:nvSpPr>
        <p:spPr>
          <a:xfrm>
            <a:off x="4401879" y="1892720"/>
            <a:ext cx="973437" cy="307777"/>
          </a:xfrm>
          <a:prstGeom prst="rect">
            <a:avLst/>
          </a:prstGeom>
          <a:noFill/>
        </p:spPr>
        <p:txBody>
          <a:bodyPr wrap="square" rtlCol="1">
            <a:spAutoFit/>
          </a:bodyPr>
          <a:lstStyle/>
          <a:p>
            <a:pPr algn="ctr"/>
            <a:r>
              <a:rPr lang="he-IL" b="1" dirty="0"/>
              <a:t>או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94FB-DD5A-49D3-B940-AAA386C5657D}"/>
              </a:ext>
            </a:extLst>
          </p:cNvPr>
          <p:cNvSpPr>
            <a:spLocks noGrp="1"/>
          </p:cNvSpPr>
          <p:nvPr>
            <p:ph type="title"/>
          </p:nvPr>
        </p:nvSpPr>
        <p:spPr/>
        <p:txBody>
          <a:bodyPr/>
          <a:lstStyle/>
          <a:p>
            <a:r>
              <a:rPr lang="he-IL" dirty="0"/>
              <a:t>משימה לבית</a:t>
            </a:r>
          </a:p>
        </p:txBody>
      </p:sp>
      <p:sp>
        <p:nvSpPr>
          <p:cNvPr id="3" name="Text Placeholder 2">
            <a:extLst>
              <a:ext uri="{FF2B5EF4-FFF2-40B4-BE49-F238E27FC236}">
                <a16:creationId xmlns:a16="http://schemas.microsoft.com/office/drawing/2014/main" id="{E26C9EEC-88BE-43EC-9E6B-6E1CA1326B06}"/>
              </a:ext>
            </a:extLst>
          </p:cNvPr>
          <p:cNvSpPr>
            <a:spLocks noGrp="1"/>
          </p:cNvSpPr>
          <p:nvPr>
            <p:ph type="body" idx="1"/>
          </p:nvPr>
        </p:nvSpPr>
        <p:spPr/>
        <p:txBody>
          <a:bodyPr/>
          <a:lstStyle/>
          <a:p>
            <a:endParaRPr lang="he-IL" dirty="0"/>
          </a:p>
          <a:p>
            <a:endParaRPr lang="he-IL" dirty="0"/>
          </a:p>
          <a:p>
            <a:endParaRPr lang="he-IL" dirty="0"/>
          </a:p>
          <a:p>
            <a:endParaRPr lang="he-IL" dirty="0"/>
          </a:p>
          <a:p>
            <a:endParaRPr lang="he-IL" dirty="0"/>
          </a:p>
          <a:p>
            <a:endParaRPr lang="he-IL" dirty="0"/>
          </a:p>
          <a:p>
            <a:r>
              <a:rPr lang="he-IL" dirty="0"/>
              <a:t>מצאו כתבה בעיתון מודפס או מקוון.</a:t>
            </a:r>
          </a:p>
          <a:p>
            <a:r>
              <a:rPr lang="he-IL" dirty="0"/>
              <a:t>כתבו את נושא הכתבה ואת מטרתה.</a:t>
            </a:r>
          </a:p>
          <a:p>
            <a:r>
              <a:rPr lang="he-IL" dirty="0"/>
              <a:t>אתרו בכתבה לפחות עשרה פעלים.</a:t>
            </a:r>
          </a:p>
          <a:p>
            <a:r>
              <a:rPr lang="he-IL" dirty="0"/>
              <a:t>קבעו את הגוף ואת הזמן של כל פועל.</a:t>
            </a:r>
          </a:p>
          <a:p>
            <a:endParaRPr lang="he-IL" dirty="0"/>
          </a:p>
          <a:p>
            <a:endParaRPr lang="he-IL" dirty="0"/>
          </a:p>
        </p:txBody>
      </p:sp>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788" y="3777264"/>
            <a:ext cx="1790700" cy="2552700"/>
          </a:xfrm>
          <a:prstGeom prst="rect">
            <a:avLst/>
          </a:prstGeom>
        </p:spPr>
      </p:pic>
    </p:spTree>
    <p:extLst>
      <p:ext uri="{BB962C8B-B14F-4D97-AF65-F5344CB8AC3E}">
        <p14:creationId xmlns:p14="http://schemas.microsoft.com/office/powerpoint/2010/main" val="2159678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87299" y="905553"/>
            <a:ext cx="9642231" cy="720000"/>
          </a:xfrm>
        </p:spPr>
        <p:txBody>
          <a:bodyPr/>
          <a:lstStyle/>
          <a:p>
            <a:r>
              <a:rPr lang="he-IL" dirty="0"/>
              <a:t>   </a:t>
            </a:r>
          </a:p>
        </p:txBody>
      </p:sp>
      <p:sp>
        <p:nvSpPr>
          <p:cNvPr id="3" name="מציין מיקום טקסט 2"/>
          <p:cNvSpPr>
            <a:spLocks noGrp="1"/>
          </p:cNvSpPr>
          <p:nvPr>
            <p:ph type="body" idx="1"/>
          </p:nvPr>
        </p:nvSpPr>
        <p:spPr>
          <a:xfrm>
            <a:off x="903248" y="2901621"/>
            <a:ext cx="10504449" cy="820128"/>
          </a:xfrm>
        </p:spPr>
        <p:txBody>
          <a:bodyPr/>
          <a:lstStyle/>
          <a:p>
            <a:r>
              <a:rPr lang="he-IL" sz="5400" dirty="0"/>
              <a:t>            תודה על ההקשבה</a:t>
            </a:r>
          </a:p>
          <a:p>
            <a:r>
              <a:rPr lang="he-IL" sz="5400" dirty="0"/>
              <a:t> </a:t>
            </a:r>
          </a:p>
          <a:p>
            <a:r>
              <a:rPr lang="he-IL" sz="4800" dirty="0"/>
              <a:t>אנחנו מזמינים אתכם לפעול ולהתפעל. </a:t>
            </a:r>
          </a:p>
          <a:p>
            <a:endParaRPr lang="he-IL" dirty="0"/>
          </a:p>
        </p:txBody>
      </p:sp>
    </p:spTree>
    <p:extLst>
      <p:ext uri="{BB962C8B-B14F-4D97-AF65-F5344CB8AC3E}">
        <p14:creationId xmlns:p14="http://schemas.microsoft.com/office/powerpoint/2010/main" val="94045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67" name="Google Shape;267;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268" name="Google Shape;268;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extLst>
      <p:ext uri="{BB962C8B-B14F-4D97-AF65-F5344CB8AC3E}">
        <p14:creationId xmlns:p14="http://schemas.microsoft.com/office/powerpoint/2010/main" val="373297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76200" lvl="0">
              <a:buSzPts val="2400"/>
            </a:pPr>
            <a:r>
              <a:rPr lang="x-none" sz="3600" dirty="0"/>
              <a:t>מה נלמד היום</a:t>
            </a:r>
            <a:r>
              <a:rPr lang="he-IL" sz="3600" dirty="0"/>
              <a:t>?</a:t>
            </a:r>
            <a:r>
              <a:rPr lang="x-none" sz="3600" dirty="0"/>
              <a:t> </a:t>
            </a:r>
            <a:endParaRPr sz="3600" dirty="0"/>
          </a:p>
        </p:txBody>
      </p:sp>
      <p:sp>
        <p:nvSpPr>
          <p:cNvPr id="123" name="Google Shape;123;p3"/>
          <p:cNvSpPr txBox="1">
            <a:spLocks noGrp="1"/>
          </p:cNvSpPr>
          <p:nvPr>
            <p:ph type="body" idx="2"/>
          </p:nvPr>
        </p:nvSpPr>
        <p:spPr>
          <a:xfrm>
            <a:off x="1788298" y="1736613"/>
            <a:ext cx="8306994" cy="4153058"/>
          </a:xfrm>
          <a:prstGeom prst="rect">
            <a:avLst/>
          </a:prstGeom>
          <a:noFill/>
          <a:ln>
            <a:noFill/>
          </a:ln>
        </p:spPr>
        <p:txBody>
          <a:bodyPr spcFirstLastPara="1" wrap="square" lIns="91425" tIns="45700" rIns="91425" bIns="45700" anchor="t" anchorCtr="0">
            <a:normAutofit/>
          </a:bodyPr>
          <a:lstStyle/>
          <a:p>
            <a:pPr marL="76200" indent="0">
              <a:buNone/>
            </a:pPr>
            <a:endParaRPr lang="he-IL" b="1" dirty="0"/>
          </a:p>
          <a:p>
            <a:pPr marL="76200" indent="0">
              <a:buNone/>
            </a:pPr>
            <a:r>
              <a:rPr lang="he-IL" b="1" dirty="0"/>
              <a:t>חלק א'</a:t>
            </a:r>
          </a:p>
          <a:p>
            <a:pPr marL="76200" indent="0">
              <a:buNone/>
            </a:pPr>
            <a:r>
              <a:rPr lang="he-IL" dirty="0"/>
              <a:t>לזהות את הפועל על מאפייניו השונים</a:t>
            </a:r>
          </a:p>
          <a:p>
            <a:pPr marL="76200" indent="0">
              <a:buNone/>
            </a:pPr>
            <a:endParaRPr lang="he-IL" b="1" dirty="0">
              <a:latin typeface="+mn-lt"/>
              <a:cs typeface="+mn-cs"/>
            </a:endParaRPr>
          </a:p>
          <a:p>
            <a:pPr marL="76200" indent="0">
              <a:buNone/>
            </a:pPr>
            <a:r>
              <a:rPr lang="he-IL" b="1" dirty="0"/>
              <a:t>חלק ב'</a:t>
            </a:r>
          </a:p>
          <a:p>
            <a:pPr marL="76200" indent="0">
              <a:buNone/>
            </a:pPr>
            <a:r>
              <a:rPr lang="he-IL" dirty="0"/>
              <a:t>משמעות הפועל בהקשרים שונים של טקסטים</a:t>
            </a:r>
          </a:p>
          <a:p>
            <a:pPr marL="439782" lvl="0" indent="-190534" algn="r" rtl="1">
              <a:lnSpc>
                <a:spcPct val="200000"/>
              </a:lnSpc>
              <a:spcBef>
                <a:spcPts val="0"/>
              </a:spcBef>
              <a:spcAft>
                <a:spcPts val="0"/>
              </a:spcAft>
              <a:buClr>
                <a:srgbClr val="002060"/>
              </a:buClr>
              <a:buSzPts val="2400"/>
              <a:buNone/>
            </a:pPr>
            <a:endParaRPr dirty="0">
              <a:solidFill>
                <a:schemeClr val="dk1"/>
              </a:solidFill>
            </a:endParaRPr>
          </a:p>
        </p:txBody>
      </p:sp>
      <p:pic>
        <p:nvPicPr>
          <p:cNvPr id="3" name="Picture 2">
            <a:extLst>
              <a:ext uri="{FF2B5EF4-FFF2-40B4-BE49-F238E27FC236}">
                <a16:creationId xmlns:a16="http://schemas.microsoft.com/office/drawing/2014/main" id="{0016D435-36C6-4BAD-9B3E-A1747BFA69A5}"/>
              </a:ext>
            </a:extLst>
          </p:cNvPr>
          <p:cNvPicPr>
            <a:picLocks noChangeAspect="1"/>
          </p:cNvPicPr>
          <p:nvPr/>
        </p:nvPicPr>
        <p:blipFill>
          <a:blip r:embed="rId3"/>
          <a:stretch>
            <a:fillRect/>
          </a:stretch>
        </p:blipFill>
        <p:spPr>
          <a:xfrm>
            <a:off x="318655" y="1211963"/>
            <a:ext cx="3643458" cy="54329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674414-71DC-4049-9306-E5DAD50953ED}"/>
              </a:ext>
            </a:extLst>
          </p:cNvPr>
          <p:cNvPicPr>
            <a:picLocks noChangeAspect="1"/>
          </p:cNvPicPr>
          <p:nvPr/>
        </p:nvPicPr>
        <p:blipFill rotWithShape="1">
          <a:blip r:embed="rId3"/>
          <a:srcRect l="-539" b="21527"/>
          <a:stretch/>
        </p:blipFill>
        <p:spPr>
          <a:xfrm rot="20854865">
            <a:off x="628382" y="3868434"/>
            <a:ext cx="6658133" cy="2589996"/>
          </a:xfrm>
          <a:prstGeom prst="rect">
            <a:avLst/>
          </a:prstGeom>
        </p:spPr>
      </p:pic>
      <p:pic>
        <p:nvPicPr>
          <p:cNvPr id="9" name="Picture 8">
            <a:extLst>
              <a:ext uri="{FF2B5EF4-FFF2-40B4-BE49-F238E27FC236}">
                <a16:creationId xmlns:a16="http://schemas.microsoft.com/office/drawing/2014/main" id="{C1D8869B-B8AD-4E7D-8BC0-39375E9F8C0F}"/>
              </a:ext>
            </a:extLst>
          </p:cNvPr>
          <p:cNvPicPr>
            <a:picLocks noChangeAspect="1"/>
          </p:cNvPicPr>
          <p:nvPr/>
        </p:nvPicPr>
        <p:blipFill>
          <a:blip r:embed="rId4"/>
          <a:stretch>
            <a:fillRect/>
          </a:stretch>
        </p:blipFill>
        <p:spPr>
          <a:xfrm rot="21344798">
            <a:off x="250568" y="2097428"/>
            <a:ext cx="8740419" cy="1392858"/>
          </a:xfrm>
          <a:prstGeom prst="rect">
            <a:avLst/>
          </a:prstGeom>
        </p:spPr>
      </p:pic>
      <p:sp>
        <p:nvSpPr>
          <p:cNvPr id="10" name="Rectangle 9">
            <a:extLst>
              <a:ext uri="{FF2B5EF4-FFF2-40B4-BE49-F238E27FC236}">
                <a16:creationId xmlns:a16="http://schemas.microsoft.com/office/drawing/2014/main" id="{6F01B09F-688B-4B49-9E15-41B539C4E056}"/>
              </a:ext>
            </a:extLst>
          </p:cNvPr>
          <p:cNvSpPr/>
          <p:nvPr/>
        </p:nvSpPr>
        <p:spPr>
          <a:xfrm>
            <a:off x="-221579" y="6183618"/>
            <a:ext cx="4179028" cy="307777"/>
          </a:xfrm>
          <a:prstGeom prst="rect">
            <a:avLst/>
          </a:prstGeom>
        </p:spPr>
        <p:txBody>
          <a:bodyPr wrap="square">
            <a:spAutoFit/>
          </a:bodyPr>
          <a:lstStyle/>
          <a:p>
            <a:pPr algn="r" rtl="1"/>
            <a:r>
              <a:rPr lang="he-IL" dirty="0"/>
              <a:t>מתוך :"גלילאו צעיר" אוקטובר 2016, אלול תשע"ו</a:t>
            </a:r>
            <a:r>
              <a:rPr lang="en-US" dirty="0"/>
              <a:t> </a:t>
            </a:r>
            <a:endParaRPr lang="he-IL" dirty="0"/>
          </a:p>
        </p:txBody>
      </p:sp>
      <p:sp>
        <p:nvSpPr>
          <p:cNvPr id="2" name="מציין מיקום טקסט 1"/>
          <p:cNvSpPr>
            <a:spLocks noGrp="1"/>
          </p:cNvSpPr>
          <p:nvPr>
            <p:ph type="body" idx="2"/>
          </p:nvPr>
        </p:nvSpPr>
        <p:spPr>
          <a:xfrm>
            <a:off x="6651148" y="1288966"/>
            <a:ext cx="5316716" cy="4129298"/>
          </a:xfrm>
        </p:spPr>
        <p:txBody>
          <a:bodyPr/>
          <a:lstStyle/>
          <a:p>
            <a:pPr marL="76200" indent="0">
              <a:buNone/>
            </a:pPr>
            <a:r>
              <a:rPr lang="he-IL" dirty="0"/>
              <a:t>האם כל המילים המודגשות הן פעלים?</a:t>
            </a:r>
          </a:p>
          <a:p>
            <a:endParaRPr lang="he-IL" dirty="0"/>
          </a:p>
          <a:p>
            <a:endParaRPr lang="he-IL" dirty="0"/>
          </a:p>
          <a:p>
            <a:endParaRPr lang="he-IL" dirty="0"/>
          </a:p>
        </p:txBody>
      </p:sp>
      <mc:AlternateContent xmlns:mc="http://schemas.openxmlformats.org/markup-compatibility/2006" xmlns:p14="http://schemas.microsoft.com/office/powerpoint/2010/main">
        <mc:Choice Requires="p14">
          <p:contentPart p14:bwMode="auto" r:id="rId5">
            <p14:nvContentPartPr>
              <p14:cNvPr id="12" name="דיו 11">
                <a:extLst>
                  <a:ext uri="{FF2B5EF4-FFF2-40B4-BE49-F238E27FC236}">
                    <a16:creationId xmlns:a16="http://schemas.microsoft.com/office/drawing/2014/main" id="{70FC7DC1-E259-4F1C-B7F2-67271C4ADC09}"/>
                  </a:ext>
                </a:extLst>
              </p14:cNvPr>
              <p14:cNvContentPartPr/>
              <p14:nvPr/>
            </p14:nvContentPartPr>
            <p14:xfrm rot="10405825">
              <a:off x="2919874" y="3428819"/>
              <a:ext cx="621609" cy="360"/>
            </p14:xfrm>
          </p:contentPart>
        </mc:Choice>
        <mc:Fallback xmlns="">
          <p:pic>
            <p:nvPicPr>
              <p:cNvPr id="12" name="דיו 11">
                <a:extLst>
                  <a:ext uri="{FF2B5EF4-FFF2-40B4-BE49-F238E27FC236}">
                    <a16:creationId xmlns:a16="http://schemas.microsoft.com/office/drawing/2014/main" id="{70FC7DC1-E259-4F1C-B7F2-67271C4ADC09}"/>
                  </a:ext>
                </a:extLst>
              </p:cNvPr>
              <p:cNvPicPr/>
              <p:nvPr/>
            </p:nvPicPr>
            <p:blipFill>
              <a:blip r:embed="rId6"/>
              <a:stretch>
                <a:fillRect/>
              </a:stretch>
            </p:blipFill>
            <p:spPr>
              <a:xfrm rot="10405825">
                <a:off x="2865884" y="3320819"/>
                <a:ext cx="72923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דיו 12">
                <a:extLst>
                  <a:ext uri="{FF2B5EF4-FFF2-40B4-BE49-F238E27FC236}">
                    <a16:creationId xmlns:a16="http://schemas.microsoft.com/office/drawing/2014/main" id="{70FC7DC1-E259-4F1C-B7F2-67271C4ADC09}"/>
                  </a:ext>
                </a:extLst>
              </p14:cNvPr>
              <p14:cNvContentPartPr/>
              <p14:nvPr/>
            </p14:nvContentPartPr>
            <p14:xfrm rot="21108929">
              <a:off x="5315896" y="3150409"/>
              <a:ext cx="449914" cy="360"/>
            </p14:xfrm>
          </p:contentPart>
        </mc:Choice>
        <mc:Fallback xmlns="">
          <p:pic>
            <p:nvPicPr>
              <p:cNvPr id="13" name="דיו 12">
                <a:extLst>
                  <a:ext uri="{FF2B5EF4-FFF2-40B4-BE49-F238E27FC236}">
                    <a16:creationId xmlns:a16="http://schemas.microsoft.com/office/drawing/2014/main" id="{70FC7DC1-E259-4F1C-B7F2-67271C4ADC09}"/>
                  </a:ext>
                </a:extLst>
              </p:cNvPr>
              <p:cNvPicPr/>
              <p:nvPr/>
            </p:nvPicPr>
            <p:blipFill>
              <a:blip r:embed="rId8"/>
              <a:stretch>
                <a:fillRect/>
              </a:stretch>
            </p:blipFill>
            <p:spPr>
              <a:xfrm rot="21108929">
                <a:off x="5261863" y="3042409"/>
                <a:ext cx="5576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דיו 13">
                <a:extLst>
                  <a:ext uri="{FF2B5EF4-FFF2-40B4-BE49-F238E27FC236}">
                    <a16:creationId xmlns:a16="http://schemas.microsoft.com/office/drawing/2014/main" id="{70FC7DC1-E259-4F1C-B7F2-67271C4ADC09}"/>
                  </a:ext>
                </a:extLst>
              </p14:cNvPr>
              <p14:cNvContentPartPr/>
              <p14:nvPr/>
            </p14:nvContentPartPr>
            <p14:xfrm rot="21300007">
              <a:off x="4498010" y="2973891"/>
              <a:ext cx="619200" cy="360"/>
            </p14:xfrm>
          </p:contentPart>
        </mc:Choice>
        <mc:Fallback xmlns="">
          <p:pic>
            <p:nvPicPr>
              <p:cNvPr id="14" name="דיו 13">
                <a:extLst>
                  <a:ext uri="{FF2B5EF4-FFF2-40B4-BE49-F238E27FC236}">
                    <a16:creationId xmlns:a16="http://schemas.microsoft.com/office/drawing/2014/main" id="{70FC7DC1-E259-4F1C-B7F2-67271C4ADC09}"/>
                  </a:ext>
                </a:extLst>
              </p:cNvPr>
              <p:cNvPicPr/>
              <p:nvPr/>
            </p:nvPicPr>
            <p:blipFill>
              <a:blip r:embed="rId10"/>
              <a:stretch>
                <a:fillRect/>
              </a:stretch>
            </p:blipFill>
            <p:spPr>
              <a:xfrm rot="21300007">
                <a:off x="4444010" y="2865891"/>
                <a:ext cx="726840" cy="216000"/>
              </a:xfrm>
              <a:prstGeom prst="rect">
                <a:avLst/>
              </a:prstGeom>
            </p:spPr>
          </p:pic>
        </mc:Fallback>
      </mc:AlternateContent>
      <p:sp>
        <p:nvSpPr>
          <p:cNvPr id="3" name="תיבת טקסט 2">
            <a:extLst>
              <a:ext uri="{FF2B5EF4-FFF2-40B4-BE49-F238E27FC236}">
                <a16:creationId xmlns:a16="http://schemas.microsoft.com/office/drawing/2014/main" id="{777ABF80-BA49-42FE-801F-EFD7110A6ECF}"/>
              </a:ext>
            </a:extLst>
          </p:cNvPr>
          <p:cNvSpPr txBox="1"/>
          <p:nvPr/>
        </p:nvSpPr>
        <p:spPr>
          <a:xfrm>
            <a:off x="5657222" y="109837"/>
            <a:ext cx="4315076" cy="1015663"/>
          </a:xfrm>
          <a:prstGeom prst="rect">
            <a:avLst/>
          </a:prstGeom>
          <a:noFill/>
        </p:spPr>
        <p:txBody>
          <a:bodyPr wrap="square" rtlCol="1">
            <a:spAutoFit/>
          </a:bodyPr>
          <a:lstStyle/>
          <a:p>
            <a:r>
              <a:rPr lang="he-IL" sz="6000" dirty="0">
                <a:solidFill>
                  <a:srgbClr val="002060"/>
                </a:solidFill>
                <a:latin typeface="Varela Round"/>
                <a:cs typeface="Varela Round"/>
                <a:sym typeface="Varela Round"/>
              </a:rPr>
              <a:t>חלק א'</a:t>
            </a:r>
          </a:p>
        </p:txBody>
      </p:sp>
    </p:spTree>
    <p:extLst>
      <p:ext uri="{BB962C8B-B14F-4D97-AF65-F5344CB8AC3E}">
        <p14:creationId xmlns:p14="http://schemas.microsoft.com/office/powerpoint/2010/main" val="177113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6543-C7D4-4B5C-B900-E648F8A509BA}"/>
              </a:ext>
            </a:extLst>
          </p:cNvPr>
          <p:cNvSpPr>
            <a:spLocks noGrp="1"/>
          </p:cNvSpPr>
          <p:nvPr>
            <p:ph type="title"/>
          </p:nvPr>
        </p:nvSpPr>
        <p:spPr/>
        <p:txBody>
          <a:bodyPr/>
          <a:lstStyle/>
          <a:p>
            <a:r>
              <a:rPr lang="he-IL" dirty="0"/>
              <a:t>כיצד נזהה פועל?</a:t>
            </a:r>
          </a:p>
        </p:txBody>
      </p:sp>
      <p:sp>
        <p:nvSpPr>
          <p:cNvPr id="8" name="Rectangle 7">
            <a:extLst>
              <a:ext uri="{FF2B5EF4-FFF2-40B4-BE49-F238E27FC236}">
                <a16:creationId xmlns:a16="http://schemas.microsoft.com/office/drawing/2014/main" id="{19A73744-43EA-4563-9D0E-2252AD5AE31D}"/>
              </a:ext>
            </a:extLst>
          </p:cNvPr>
          <p:cNvSpPr/>
          <p:nvPr/>
        </p:nvSpPr>
        <p:spPr>
          <a:xfrm>
            <a:off x="5583382" y="1243135"/>
            <a:ext cx="6096000" cy="1149545"/>
          </a:xfrm>
          <a:prstGeom prst="rect">
            <a:avLst/>
          </a:prstGeom>
        </p:spPr>
        <p:txBody>
          <a:bodyPr>
            <a:spAutoFit/>
          </a:bodyPr>
          <a:lstStyle/>
          <a:p>
            <a:pPr marL="76200" lvl="0" algn="r" rtl="1">
              <a:lnSpc>
                <a:spcPct val="150000"/>
              </a:lnSpc>
              <a:buClr>
                <a:srgbClr val="002060"/>
              </a:buClr>
              <a:buSzPts val="2400"/>
            </a:pPr>
            <a:r>
              <a:rPr lang="he-IL" sz="2400" dirty="0">
                <a:solidFill>
                  <a:srgbClr val="002060"/>
                </a:solidFill>
                <a:latin typeface="Varela Round"/>
                <a:cs typeface="Varela Round"/>
                <a:sym typeface="Varela Round"/>
              </a:rPr>
              <a:t>בכל פועל יש גוף, זמן, פעולה.</a:t>
            </a:r>
          </a:p>
          <a:p>
            <a:pPr marL="76200" lvl="0" algn="r" rtl="1">
              <a:lnSpc>
                <a:spcPct val="150000"/>
              </a:lnSpc>
              <a:buClr>
                <a:srgbClr val="002060"/>
              </a:buClr>
              <a:buSzPts val="2400"/>
            </a:pPr>
            <a:r>
              <a:rPr lang="he-IL" sz="2400" dirty="0">
                <a:solidFill>
                  <a:srgbClr val="002060"/>
                </a:solidFill>
                <a:latin typeface="Varela Round"/>
                <a:cs typeface="Varela Round"/>
                <a:sym typeface="Varela Round"/>
              </a:rPr>
              <a:t>דוגמה: </a:t>
            </a:r>
          </a:p>
        </p:txBody>
      </p:sp>
      <p:sp>
        <p:nvSpPr>
          <p:cNvPr id="10" name="מלבן 3">
            <a:extLst>
              <a:ext uri="{FF2B5EF4-FFF2-40B4-BE49-F238E27FC236}">
                <a16:creationId xmlns:a16="http://schemas.microsoft.com/office/drawing/2014/main" id="{8AE49E91-2BAC-4F90-847C-16BE1BBA7E3B}"/>
              </a:ext>
            </a:extLst>
          </p:cNvPr>
          <p:cNvSpPr/>
          <p:nvPr/>
        </p:nvSpPr>
        <p:spPr>
          <a:xfrm rot="20166554">
            <a:off x="14993" y="1620973"/>
            <a:ext cx="4326557" cy="923330"/>
          </a:xfrm>
          <a:prstGeom prst="rect">
            <a:avLst/>
          </a:prstGeom>
        </p:spPr>
        <p:txBody>
          <a:bodyPr wrap="square">
            <a:spAutoFit/>
          </a:bodyPr>
          <a:lstStyle/>
          <a:p>
            <a:pPr algn="r" rtl="1"/>
            <a:r>
              <a:rPr lang="he-IL" sz="1800" b="1" dirty="0">
                <a:solidFill>
                  <a:srgbClr val="002060"/>
                </a:solidFill>
                <a:latin typeface="Varela Round"/>
                <a:cs typeface="Varela Round"/>
                <a:sym typeface="Varela Round"/>
              </a:rPr>
              <a:t>גוף ראשון   </a:t>
            </a:r>
            <a:r>
              <a:rPr lang="he-IL" sz="1800" dirty="0">
                <a:solidFill>
                  <a:srgbClr val="002060"/>
                </a:solidFill>
                <a:latin typeface="Varela Round"/>
                <a:cs typeface="Varela Round"/>
                <a:sym typeface="Varela Round"/>
              </a:rPr>
              <a:t>מדבר   אני               אנחנו</a:t>
            </a:r>
          </a:p>
          <a:p>
            <a:pPr algn="r" rtl="1"/>
            <a:r>
              <a:rPr lang="he-IL" sz="1800" b="1" dirty="0">
                <a:solidFill>
                  <a:srgbClr val="002060"/>
                </a:solidFill>
                <a:latin typeface="Varela Round"/>
                <a:cs typeface="Varela Round"/>
                <a:sym typeface="Varela Round"/>
              </a:rPr>
              <a:t>גוף שני</a:t>
            </a:r>
            <a:r>
              <a:rPr lang="he-IL" sz="1800" dirty="0">
                <a:solidFill>
                  <a:srgbClr val="002060"/>
                </a:solidFill>
                <a:latin typeface="Varela Round"/>
                <a:cs typeface="Varela Round"/>
                <a:sym typeface="Varela Round"/>
              </a:rPr>
              <a:t>       נוכח    את, אתה       אתן, אתם</a:t>
            </a:r>
          </a:p>
          <a:p>
            <a:pPr algn="r" rtl="1"/>
            <a:r>
              <a:rPr lang="he-IL" sz="1800" b="1" dirty="0">
                <a:solidFill>
                  <a:srgbClr val="002060"/>
                </a:solidFill>
                <a:latin typeface="Varela Round"/>
                <a:cs typeface="Varela Round"/>
                <a:sym typeface="Varela Round"/>
              </a:rPr>
              <a:t>גוף שלישי  </a:t>
            </a:r>
            <a:r>
              <a:rPr lang="he-IL" sz="1800" dirty="0">
                <a:solidFill>
                  <a:srgbClr val="002060"/>
                </a:solidFill>
                <a:latin typeface="Varela Round"/>
                <a:cs typeface="Varela Round"/>
                <a:sym typeface="Varela Round"/>
              </a:rPr>
              <a:t>נסתר  היא, הוא        הן, הם</a:t>
            </a:r>
          </a:p>
        </p:txBody>
      </p:sp>
      <p:graphicFrame>
        <p:nvGraphicFramePr>
          <p:cNvPr id="11" name="Table 4">
            <a:extLst>
              <a:ext uri="{FF2B5EF4-FFF2-40B4-BE49-F238E27FC236}">
                <a16:creationId xmlns:a16="http://schemas.microsoft.com/office/drawing/2014/main" id="{CCDE274F-BCF3-4F5B-8E51-3026C7F1C36B}"/>
              </a:ext>
            </a:extLst>
          </p:cNvPr>
          <p:cNvGraphicFramePr>
            <a:graphicFrameLocks noGrp="1"/>
          </p:cNvGraphicFramePr>
          <p:nvPr>
            <p:extLst>
              <p:ext uri="{D42A27DB-BD31-4B8C-83A1-F6EECF244321}">
                <p14:modId xmlns:p14="http://schemas.microsoft.com/office/powerpoint/2010/main" val="2927604086"/>
              </p:ext>
            </p:extLst>
          </p:nvPr>
        </p:nvGraphicFramePr>
        <p:xfrm>
          <a:off x="5852252" y="2537907"/>
          <a:ext cx="3844383" cy="3535679"/>
        </p:xfrm>
        <a:graphic>
          <a:graphicData uri="http://schemas.openxmlformats.org/drawingml/2006/table">
            <a:tbl>
              <a:tblPr rtl="1" firstRow="1" bandRow="1">
                <a:tableStyleId>{D2D9D0F3-2199-473D-AE0D-BFBF3AA64FCB}</a:tableStyleId>
              </a:tblPr>
              <a:tblGrid>
                <a:gridCol w="3844383">
                  <a:extLst>
                    <a:ext uri="{9D8B030D-6E8A-4147-A177-3AD203B41FA5}">
                      <a16:colId xmlns:a16="http://schemas.microsoft.com/office/drawing/2014/main" val="1969861749"/>
                    </a:ext>
                  </a:extLst>
                </a:gridCol>
              </a:tblGrid>
              <a:tr h="662995">
                <a:tc>
                  <a:txBody>
                    <a:bodyPr/>
                    <a:lstStyle/>
                    <a:p>
                      <a:pPr algn="ctr" rtl="1"/>
                      <a:r>
                        <a:rPr lang="he-IL" sz="2000" b="1" dirty="0"/>
                        <a:t> </a:t>
                      </a:r>
                      <a:r>
                        <a:rPr lang="he-IL" sz="2400" b="1" dirty="0"/>
                        <a:t>כתבתי</a:t>
                      </a:r>
                      <a:r>
                        <a:rPr lang="he-IL" sz="2400" dirty="0"/>
                        <a:t> מכתב לחברתי.</a:t>
                      </a:r>
                    </a:p>
                  </a:txBody>
                  <a:tcPr/>
                </a:tc>
                <a:extLst>
                  <a:ext uri="{0D108BD9-81ED-4DB2-BD59-A6C34878D82A}">
                    <a16:rowId xmlns:a16="http://schemas.microsoft.com/office/drawing/2014/main" val="2126135555"/>
                  </a:ext>
                </a:extLst>
              </a:tr>
              <a:tr h="71817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b="1" dirty="0"/>
                        <a:t>גוף</a:t>
                      </a:r>
                      <a:r>
                        <a:rPr lang="he-IL" sz="2000" dirty="0"/>
                        <a:t> ראשון/מדבר (אני)</a:t>
                      </a:r>
                    </a:p>
                    <a:p>
                      <a:pPr algn="ctr" rtl="1"/>
                      <a:endParaRPr lang="he-IL" sz="2000" dirty="0"/>
                    </a:p>
                  </a:txBody>
                  <a:tcPr/>
                </a:tc>
                <a:extLst>
                  <a:ext uri="{0D108BD9-81ED-4DB2-BD59-A6C34878D82A}">
                    <a16:rowId xmlns:a16="http://schemas.microsoft.com/office/drawing/2014/main" val="3484054134"/>
                  </a:ext>
                </a:extLst>
              </a:tr>
              <a:tr h="71817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b="1" dirty="0">
                          <a:solidFill>
                            <a:srgbClr val="002060"/>
                          </a:solidFill>
                        </a:rPr>
                        <a:t>זמן </a:t>
                      </a:r>
                      <a:r>
                        <a:rPr lang="he-IL" sz="2000" b="0" dirty="0">
                          <a:solidFill>
                            <a:srgbClr val="002060"/>
                          </a:solidFill>
                        </a:rPr>
                        <a:t>עבר</a:t>
                      </a:r>
                    </a:p>
                    <a:p>
                      <a:pPr algn="ctr" rtl="1"/>
                      <a:endParaRPr lang="he-IL" sz="2000" dirty="0"/>
                    </a:p>
                  </a:txBody>
                  <a:tcPr/>
                </a:tc>
                <a:extLst>
                  <a:ext uri="{0D108BD9-81ED-4DB2-BD59-A6C34878D82A}">
                    <a16:rowId xmlns:a16="http://schemas.microsoft.com/office/drawing/2014/main" val="542217818"/>
                  </a:ext>
                </a:extLst>
              </a:tr>
              <a:tr h="71817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dirty="0">
                          <a:solidFill>
                            <a:srgbClr val="002060"/>
                          </a:solidFill>
                        </a:rPr>
                        <a:t>יש פעולה</a:t>
                      </a:r>
                      <a:endParaRPr lang="he-IL" sz="2000" dirty="0"/>
                    </a:p>
                    <a:p>
                      <a:pPr algn="ctr" rtl="1"/>
                      <a:endParaRPr lang="he-IL" sz="2000" dirty="0"/>
                    </a:p>
                  </a:txBody>
                  <a:tcPr/>
                </a:tc>
                <a:extLst>
                  <a:ext uri="{0D108BD9-81ED-4DB2-BD59-A6C34878D82A}">
                    <a16:rowId xmlns:a16="http://schemas.microsoft.com/office/drawing/2014/main" val="393575283"/>
                  </a:ext>
                </a:extLst>
              </a:tr>
              <a:tr h="71817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dirty="0"/>
                        <a:t>כתבתי = </a:t>
                      </a:r>
                      <a:r>
                        <a:rPr lang="he-IL" sz="2000" b="1" dirty="0">
                          <a:solidFill>
                            <a:schemeClr val="tx1"/>
                          </a:solidFill>
                        </a:rPr>
                        <a:t>פועל</a:t>
                      </a:r>
                    </a:p>
                    <a:p>
                      <a:pPr algn="ctr" rtl="1"/>
                      <a:endParaRPr lang="he-IL" sz="2000" dirty="0"/>
                    </a:p>
                  </a:txBody>
                  <a:tcPr/>
                </a:tc>
                <a:extLst>
                  <a:ext uri="{0D108BD9-81ED-4DB2-BD59-A6C34878D82A}">
                    <a16:rowId xmlns:a16="http://schemas.microsoft.com/office/drawing/2014/main" val="2233065717"/>
                  </a:ext>
                </a:extLst>
              </a:tr>
            </a:tbl>
          </a:graphicData>
        </a:graphic>
      </p:graphicFrame>
      <p:graphicFrame>
        <p:nvGraphicFramePr>
          <p:cNvPr id="12" name="Table 10">
            <a:extLst>
              <a:ext uri="{FF2B5EF4-FFF2-40B4-BE49-F238E27FC236}">
                <a16:creationId xmlns:a16="http://schemas.microsoft.com/office/drawing/2014/main" id="{02332589-7338-4C92-BEB7-3E25F461DFA6}"/>
              </a:ext>
            </a:extLst>
          </p:cNvPr>
          <p:cNvGraphicFramePr>
            <a:graphicFrameLocks noGrp="1"/>
          </p:cNvGraphicFramePr>
          <p:nvPr>
            <p:extLst>
              <p:ext uri="{D42A27DB-BD31-4B8C-83A1-F6EECF244321}">
                <p14:modId xmlns:p14="http://schemas.microsoft.com/office/powerpoint/2010/main" val="2638279258"/>
              </p:ext>
            </p:extLst>
          </p:nvPr>
        </p:nvGraphicFramePr>
        <p:xfrm>
          <a:off x="1480890" y="2507427"/>
          <a:ext cx="4102492" cy="3566160"/>
        </p:xfrm>
        <a:graphic>
          <a:graphicData uri="http://schemas.openxmlformats.org/drawingml/2006/table">
            <a:tbl>
              <a:tblPr rtl="1" firstRow="1" bandRow="1">
                <a:tableStyleId>{D2D9D0F3-2199-473D-AE0D-BFBF3AA64FCB}</a:tableStyleId>
              </a:tblPr>
              <a:tblGrid>
                <a:gridCol w="4102492">
                  <a:extLst>
                    <a:ext uri="{9D8B030D-6E8A-4147-A177-3AD203B41FA5}">
                      <a16:colId xmlns:a16="http://schemas.microsoft.com/office/drawing/2014/main" val="2414323393"/>
                    </a:ext>
                  </a:extLst>
                </a:gridCol>
              </a:tblGrid>
              <a:tr h="65571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dirty="0">
                          <a:solidFill>
                            <a:srgbClr val="002060"/>
                          </a:solidFill>
                          <a:latin typeface="Varela Round"/>
                          <a:ea typeface="Varela Round"/>
                          <a:cs typeface="Varela Round"/>
                          <a:sym typeface="Varela Round"/>
                        </a:rPr>
                        <a:t>נהניתי מה</a:t>
                      </a:r>
                      <a:r>
                        <a:rPr lang="he-IL" sz="2400" b="1" dirty="0">
                          <a:solidFill>
                            <a:srgbClr val="002060"/>
                          </a:solidFill>
                          <a:latin typeface="Varela Round"/>
                          <a:ea typeface="Varela Round"/>
                          <a:cs typeface="Varela Round"/>
                          <a:sym typeface="Varela Round"/>
                        </a:rPr>
                        <a:t>כתיבה </a:t>
                      </a:r>
                      <a:r>
                        <a:rPr lang="he-IL" sz="2400" dirty="0">
                          <a:solidFill>
                            <a:srgbClr val="002060"/>
                          </a:solidFill>
                          <a:latin typeface="Varela Round"/>
                          <a:ea typeface="Varela Round"/>
                          <a:cs typeface="Varela Round"/>
                          <a:sym typeface="Varela Round"/>
                        </a:rPr>
                        <a:t>של המכתב.</a:t>
                      </a:r>
                    </a:p>
                    <a:p>
                      <a:pPr algn="ctr" rtl="1"/>
                      <a:endParaRPr lang="he-IL" sz="2000" dirty="0"/>
                    </a:p>
                  </a:txBody>
                  <a:tcPr/>
                </a:tc>
                <a:extLst>
                  <a:ext uri="{0D108BD9-81ED-4DB2-BD59-A6C34878D82A}">
                    <a16:rowId xmlns:a16="http://schemas.microsoft.com/office/drawing/2014/main" val="2003693307"/>
                  </a:ext>
                </a:extLst>
              </a:tr>
              <a:tr h="65571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b="1" dirty="0">
                          <a:solidFill>
                            <a:srgbClr val="002060"/>
                          </a:solidFill>
                        </a:rPr>
                        <a:t>אין </a:t>
                      </a:r>
                      <a:r>
                        <a:rPr lang="he-IL" sz="2000" b="0" dirty="0">
                          <a:solidFill>
                            <a:srgbClr val="002060"/>
                          </a:solidFill>
                        </a:rPr>
                        <a:t>גוף</a:t>
                      </a:r>
                      <a:endParaRPr lang="he-IL" sz="2000" b="0" dirty="0"/>
                    </a:p>
                    <a:p>
                      <a:pPr algn="ctr" rtl="1"/>
                      <a:endParaRPr lang="he-IL" sz="2000" dirty="0"/>
                    </a:p>
                  </a:txBody>
                  <a:tcPr/>
                </a:tc>
                <a:extLst>
                  <a:ext uri="{0D108BD9-81ED-4DB2-BD59-A6C34878D82A}">
                    <a16:rowId xmlns:a16="http://schemas.microsoft.com/office/drawing/2014/main" val="2138196221"/>
                  </a:ext>
                </a:extLst>
              </a:tr>
              <a:tr h="65571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b="1" dirty="0">
                          <a:solidFill>
                            <a:srgbClr val="002060"/>
                          </a:solidFill>
                        </a:rPr>
                        <a:t>אין</a:t>
                      </a:r>
                      <a:r>
                        <a:rPr lang="he-IL" sz="2000" dirty="0">
                          <a:solidFill>
                            <a:srgbClr val="002060"/>
                          </a:solidFill>
                        </a:rPr>
                        <a:t> זמן (בתוך המילה)</a:t>
                      </a:r>
                    </a:p>
                    <a:p>
                      <a:pPr algn="ctr" rtl="1"/>
                      <a:endParaRPr lang="he-IL" sz="2000" dirty="0"/>
                    </a:p>
                  </a:txBody>
                  <a:tcPr/>
                </a:tc>
                <a:extLst>
                  <a:ext uri="{0D108BD9-81ED-4DB2-BD59-A6C34878D82A}">
                    <a16:rowId xmlns:a16="http://schemas.microsoft.com/office/drawing/2014/main" val="1949664125"/>
                  </a:ext>
                </a:extLst>
              </a:tr>
              <a:tr h="65571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dirty="0">
                          <a:solidFill>
                            <a:srgbClr val="002060"/>
                          </a:solidFill>
                        </a:rPr>
                        <a:t>יש פעולה</a:t>
                      </a:r>
                      <a:endParaRPr lang="he-IL" sz="2000" dirty="0"/>
                    </a:p>
                    <a:p>
                      <a:pPr algn="ctr" rtl="1"/>
                      <a:endParaRPr lang="he-IL" sz="2000" dirty="0"/>
                    </a:p>
                  </a:txBody>
                  <a:tcPr/>
                </a:tc>
                <a:extLst>
                  <a:ext uri="{0D108BD9-81ED-4DB2-BD59-A6C34878D82A}">
                    <a16:rowId xmlns:a16="http://schemas.microsoft.com/office/drawing/2014/main" val="3712930989"/>
                  </a:ext>
                </a:extLst>
              </a:tr>
              <a:tr h="65571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000" b="1" dirty="0">
                          <a:solidFill>
                            <a:schemeClr val="tx1"/>
                          </a:solidFill>
                        </a:rPr>
                        <a:t>כתיבה = שם פעולה</a:t>
                      </a:r>
                    </a:p>
                    <a:p>
                      <a:pPr algn="ctr" rtl="1"/>
                      <a:endParaRPr lang="he-IL" sz="2000" dirty="0"/>
                    </a:p>
                  </a:txBody>
                  <a:tcPr/>
                </a:tc>
                <a:extLst>
                  <a:ext uri="{0D108BD9-81ED-4DB2-BD59-A6C34878D82A}">
                    <a16:rowId xmlns:a16="http://schemas.microsoft.com/office/drawing/2014/main" val="3357286970"/>
                  </a:ext>
                </a:extLst>
              </a:tr>
            </a:tbl>
          </a:graphicData>
        </a:graphic>
      </p:graphicFrame>
    </p:spTree>
    <p:extLst>
      <p:ext uri="{BB962C8B-B14F-4D97-AF65-F5344CB8AC3E}">
        <p14:creationId xmlns:p14="http://schemas.microsoft.com/office/powerpoint/2010/main" val="26609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674414-71DC-4049-9306-E5DAD50953ED}"/>
              </a:ext>
            </a:extLst>
          </p:cNvPr>
          <p:cNvPicPr>
            <a:picLocks noChangeAspect="1"/>
          </p:cNvPicPr>
          <p:nvPr/>
        </p:nvPicPr>
        <p:blipFill rotWithShape="1">
          <a:blip r:embed="rId3"/>
          <a:srcRect l="-539" b="21527"/>
          <a:stretch/>
        </p:blipFill>
        <p:spPr>
          <a:xfrm rot="20854865">
            <a:off x="318783" y="2212442"/>
            <a:ext cx="6658133" cy="2589996"/>
          </a:xfrm>
          <a:prstGeom prst="rect">
            <a:avLst/>
          </a:prstGeom>
        </p:spPr>
      </p:pic>
      <p:pic>
        <p:nvPicPr>
          <p:cNvPr id="9" name="Picture 8">
            <a:extLst>
              <a:ext uri="{FF2B5EF4-FFF2-40B4-BE49-F238E27FC236}">
                <a16:creationId xmlns:a16="http://schemas.microsoft.com/office/drawing/2014/main" id="{C1D8869B-B8AD-4E7D-8BC0-39375E9F8C0F}"/>
              </a:ext>
            </a:extLst>
          </p:cNvPr>
          <p:cNvPicPr>
            <a:picLocks noChangeAspect="1"/>
          </p:cNvPicPr>
          <p:nvPr/>
        </p:nvPicPr>
        <p:blipFill>
          <a:blip r:embed="rId4"/>
          <a:stretch>
            <a:fillRect/>
          </a:stretch>
        </p:blipFill>
        <p:spPr>
          <a:xfrm rot="21011891">
            <a:off x="-170598" y="751214"/>
            <a:ext cx="8136352" cy="1296595"/>
          </a:xfrm>
          <a:prstGeom prst="rect">
            <a:avLst/>
          </a:prstGeom>
        </p:spPr>
      </p:pic>
      <p:sp>
        <p:nvSpPr>
          <p:cNvPr id="10" name="Rectangle 9">
            <a:extLst>
              <a:ext uri="{FF2B5EF4-FFF2-40B4-BE49-F238E27FC236}">
                <a16:creationId xmlns:a16="http://schemas.microsoft.com/office/drawing/2014/main" id="{6F01B09F-688B-4B49-9E15-41B539C4E056}"/>
              </a:ext>
            </a:extLst>
          </p:cNvPr>
          <p:cNvSpPr/>
          <p:nvPr/>
        </p:nvSpPr>
        <p:spPr>
          <a:xfrm>
            <a:off x="-221579" y="6183618"/>
            <a:ext cx="4179028" cy="307777"/>
          </a:xfrm>
          <a:prstGeom prst="rect">
            <a:avLst/>
          </a:prstGeom>
        </p:spPr>
        <p:txBody>
          <a:bodyPr wrap="square">
            <a:spAutoFit/>
          </a:bodyPr>
          <a:lstStyle/>
          <a:p>
            <a:pPr algn="r" rtl="1"/>
            <a:r>
              <a:rPr lang="he-IL" dirty="0"/>
              <a:t>מתוך :"גלילאו צעיר" אוקטובר 2016, אלול תשע"ו</a:t>
            </a:r>
            <a:r>
              <a:rPr lang="en-US" dirty="0"/>
              <a:t> </a:t>
            </a:r>
            <a:endParaRPr lang="he-IL" dirty="0"/>
          </a:p>
        </p:txBody>
      </p:sp>
      <p:sp>
        <p:nvSpPr>
          <p:cNvPr id="2" name="מציין מיקום טקסט 1"/>
          <p:cNvSpPr>
            <a:spLocks noGrp="1"/>
          </p:cNvSpPr>
          <p:nvPr>
            <p:ph type="body" idx="2"/>
          </p:nvPr>
        </p:nvSpPr>
        <p:spPr>
          <a:xfrm>
            <a:off x="7057874" y="861631"/>
            <a:ext cx="4829453" cy="4626448"/>
          </a:xfrm>
        </p:spPr>
        <p:txBody>
          <a:bodyPr/>
          <a:lstStyle/>
          <a:p>
            <a:r>
              <a:rPr lang="he-IL" b="1" dirty="0"/>
              <a:t>מועילים</a:t>
            </a:r>
            <a:r>
              <a:rPr lang="he-IL" dirty="0"/>
              <a:t> </a:t>
            </a:r>
          </a:p>
          <a:p>
            <a:pPr marL="76200" indent="0">
              <a:buNone/>
            </a:pPr>
            <a:r>
              <a:rPr lang="he-IL" dirty="0"/>
              <a:t>     גוף שלישי רבים נסתרים (הם)     </a:t>
            </a:r>
          </a:p>
          <a:p>
            <a:pPr marL="76200" indent="0">
              <a:buNone/>
            </a:pPr>
            <a:r>
              <a:rPr lang="he-IL" dirty="0"/>
              <a:t>     פועל בזמן הווה</a:t>
            </a:r>
          </a:p>
          <a:p>
            <a:pPr marL="76200" indent="0">
              <a:buNone/>
            </a:pPr>
            <a:endParaRPr lang="he-IL" dirty="0"/>
          </a:p>
          <a:p>
            <a:r>
              <a:rPr lang="he-IL" b="1" dirty="0"/>
              <a:t>החלו</a:t>
            </a:r>
            <a:r>
              <a:rPr lang="he-IL" dirty="0"/>
              <a:t> </a:t>
            </a:r>
          </a:p>
          <a:p>
            <a:pPr marL="76200" indent="0">
              <a:buNone/>
            </a:pPr>
            <a:r>
              <a:rPr lang="he-IL" dirty="0"/>
              <a:t>     גוף שלישי רבים נסתרים (הם)  </a:t>
            </a:r>
          </a:p>
          <a:p>
            <a:pPr marL="76200" indent="0">
              <a:buNone/>
            </a:pPr>
            <a:r>
              <a:rPr lang="he-IL" dirty="0"/>
              <a:t>     פועל בזמן עבר</a:t>
            </a:r>
          </a:p>
          <a:p>
            <a:endParaRPr lang="he-IL" dirty="0"/>
          </a:p>
          <a:p>
            <a:r>
              <a:rPr lang="he-IL" b="1" dirty="0"/>
              <a:t>שמירה</a:t>
            </a:r>
            <a:r>
              <a:rPr lang="he-IL" dirty="0"/>
              <a:t> </a:t>
            </a:r>
          </a:p>
          <a:p>
            <a:pPr marL="76200" indent="0">
              <a:buNone/>
            </a:pPr>
            <a:r>
              <a:rPr lang="he-IL" dirty="0"/>
              <a:t>    אין גוף ואין זמן בתוך המילה.</a:t>
            </a:r>
          </a:p>
          <a:p>
            <a:pPr marL="76200" indent="0">
              <a:buNone/>
            </a:pPr>
            <a:r>
              <a:rPr lang="he-IL" dirty="0"/>
              <a:t>    = שם עצם (שם פעולה)</a:t>
            </a:r>
          </a:p>
          <a:p>
            <a:endParaRPr lang="he-IL" dirty="0"/>
          </a:p>
        </p:txBody>
      </p:sp>
      <mc:AlternateContent xmlns:mc="http://schemas.openxmlformats.org/markup-compatibility/2006" xmlns:p14="http://schemas.microsoft.com/office/powerpoint/2010/main">
        <mc:Choice Requires="p14">
          <p:contentPart p14:bwMode="auto" r:id="rId5">
            <p14:nvContentPartPr>
              <p14:cNvPr id="12" name="דיו 11">
                <a:extLst>
                  <a:ext uri="{FF2B5EF4-FFF2-40B4-BE49-F238E27FC236}">
                    <a16:creationId xmlns:a16="http://schemas.microsoft.com/office/drawing/2014/main" id="{70FC7DC1-E259-4F1C-B7F2-67271C4ADC09}"/>
                  </a:ext>
                </a:extLst>
              </p14:cNvPr>
              <p14:cNvContentPartPr/>
              <p14:nvPr/>
            </p14:nvContentPartPr>
            <p14:xfrm rot="10405825">
              <a:off x="2344479" y="2099586"/>
              <a:ext cx="621609" cy="360"/>
            </p14:xfrm>
          </p:contentPart>
        </mc:Choice>
        <mc:Fallback xmlns="">
          <p:pic>
            <p:nvPicPr>
              <p:cNvPr id="12" name="דיו 11">
                <a:extLst>
                  <a:ext uri="{FF2B5EF4-FFF2-40B4-BE49-F238E27FC236}">
                    <a16:creationId xmlns="" xmlns:a16="http://schemas.microsoft.com/office/drawing/2014/main" xmlns:p14="http://schemas.microsoft.com/office/powerpoint/2010/main" id="{70FC7DC1-E259-4F1C-B7F2-67271C4ADC09}"/>
                  </a:ext>
                </a:extLst>
              </p:cNvPr>
              <p:cNvPicPr/>
              <p:nvPr/>
            </p:nvPicPr>
            <p:blipFill>
              <a:blip r:embed="rId6"/>
              <a:stretch>
                <a:fillRect/>
              </a:stretch>
            </p:blipFill>
            <p:spPr>
              <a:xfrm rot="10405825">
                <a:off x="2290489" y="1991586"/>
                <a:ext cx="72959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דיו 12">
                <a:extLst>
                  <a:ext uri="{FF2B5EF4-FFF2-40B4-BE49-F238E27FC236}">
                    <a16:creationId xmlns:a16="http://schemas.microsoft.com/office/drawing/2014/main" id="{70FC7DC1-E259-4F1C-B7F2-67271C4ADC09}"/>
                  </a:ext>
                </a:extLst>
              </p14:cNvPr>
              <p14:cNvContentPartPr/>
              <p14:nvPr/>
            </p14:nvContentPartPr>
            <p14:xfrm rot="21108929">
              <a:off x="4566499" y="1756125"/>
              <a:ext cx="449914" cy="360"/>
            </p14:xfrm>
          </p:contentPart>
        </mc:Choice>
        <mc:Fallback xmlns="">
          <p:pic>
            <p:nvPicPr>
              <p:cNvPr id="13" name="דיו 12">
                <a:extLst>
                  <a:ext uri="{FF2B5EF4-FFF2-40B4-BE49-F238E27FC236}">
                    <a16:creationId xmlns="" xmlns:a16="http://schemas.microsoft.com/office/drawing/2014/main" xmlns:p14="http://schemas.microsoft.com/office/powerpoint/2010/main" id="{70FC7DC1-E259-4F1C-B7F2-67271C4ADC09}"/>
                  </a:ext>
                </a:extLst>
              </p:cNvPr>
              <p:cNvPicPr/>
              <p:nvPr/>
            </p:nvPicPr>
            <p:blipFill>
              <a:blip r:embed="rId8"/>
              <a:stretch>
                <a:fillRect/>
              </a:stretch>
            </p:blipFill>
            <p:spPr>
              <a:xfrm rot="21108929">
                <a:off x="4512466" y="1648125"/>
                <a:ext cx="5579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דיו 13">
                <a:extLst>
                  <a:ext uri="{FF2B5EF4-FFF2-40B4-BE49-F238E27FC236}">
                    <a16:creationId xmlns:a16="http://schemas.microsoft.com/office/drawing/2014/main" id="{70FC7DC1-E259-4F1C-B7F2-67271C4ADC09}"/>
                  </a:ext>
                </a:extLst>
              </p14:cNvPr>
              <p14:cNvContentPartPr/>
              <p14:nvPr/>
            </p14:nvContentPartPr>
            <p14:xfrm rot="21300007">
              <a:off x="3647849" y="1526803"/>
              <a:ext cx="619200" cy="360"/>
            </p14:xfrm>
          </p:contentPart>
        </mc:Choice>
        <mc:Fallback xmlns="">
          <p:pic>
            <p:nvPicPr>
              <p:cNvPr id="14" name="דיו 13">
                <a:extLst>
                  <a:ext uri="{FF2B5EF4-FFF2-40B4-BE49-F238E27FC236}">
                    <a16:creationId xmlns:a16="http://schemas.microsoft.com/office/drawing/2014/main" xmlns:p14="http://schemas.microsoft.com/office/powerpoint/2010/main" xmlns="" id="{70FC7DC1-E259-4F1C-B7F2-67271C4ADC09}"/>
                  </a:ext>
                </a:extLst>
              </p:cNvPr>
              <p:cNvPicPr/>
              <p:nvPr/>
            </p:nvPicPr>
            <p:blipFill>
              <a:blip r:embed="rId11"/>
              <a:stretch>
                <a:fillRect/>
              </a:stretch>
            </p:blipFill>
            <p:spPr>
              <a:xfrm rot="21300007">
                <a:off x="3593849" y="1418803"/>
                <a:ext cx="727200" cy="216360"/>
              </a:xfrm>
              <a:prstGeom prst="rect">
                <a:avLst/>
              </a:prstGeom>
            </p:spPr>
          </p:pic>
        </mc:Fallback>
      </mc:AlternateContent>
    </p:spTree>
    <p:extLst>
      <p:ext uri="{BB962C8B-B14F-4D97-AF65-F5344CB8AC3E}">
        <p14:creationId xmlns:p14="http://schemas.microsoft.com/office/powerpoint/2010/main" val="245468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0809BE-EF10-49CE-B6BD-ECB1F3A7D6FE}"/>
              </a:ext>
            </a:extLst>
          </p:cNvPr>
          <p:cNvPicPr>
            <a:picLocks noGrp="1" noChangeAspect="1"/>
          </p:cNvPicPr>
          <p:nvPr>
            <p:ph type="pic" idx="2"/>
          </p:nvPr>
        </p:nvPicPr>
        <p:blipFill>
          <a:blip r:embed="rId3"/>
          <a:srcRect t="16264" b="16264"/>
          <a:stretch>
            <a:fillRect/>
          </a:stretch>
        </p:blipFill>
        <p:spPr>
          <a:xfrm>
            <a:off x="960553" y="3772154"/>
            <a:ext cx="3907355" cy="2635350"/>
          </a:xfrm>
        </p:spPr>
      </p:pic>
      <p:sp>
        <p:nvSpPr>
          <p:cNvPr id="3" name="Title 2">
            <a:extLst>
              <a:ext uri="{FF2B5EF4-FFF2-40B4-BE49-F238E27FC236}">
                <a16:creationId xmlns:a16="http://schemas.microsoft.com/office/drawing/2014/main" id="{C55C77B0-E4FE-4AFC-9A90-5301D66DA6F4}"/>
              </a:ext>
            </a:extLst>
          </p:cNvPr>
          <p:cNvSpPr>
            <a:spLocks noGrp="1"/>
          </p:cNvSpPr>
          <p:nvPr>
            <p:ph type="ctrTitle"/>
          </p:nvPr>
        </p:nvSpPr>
        <p:spPr>
          <a:xfrm>
            <a:off x="1733909" y="141708"/>
            <a:ext cx="10247689" cy="637353"/>
          </a:xfrm>
        </p:spPr>
        <p:txBody>
          <a:bodyPr/>
          <a:lstStyle/>
          <a:p>
            <a:r>
              <a:rPr lang="he-IL" dirty="0"/>
              <a:t>עוצרים ומדייקים</a:t>
            </a:r>
          </a:p>
        </p:txBody>
      </p:sp>
      <p:sp>
        <p:nvSpPr>
          <p:cNvPr id="6" name="Rectangle 5">
            <a:extLst>
              <a:ext uri="{FF2B5EF4-FFF2-40B4-BE49-F238E27FC236}">
                <a16:creationId xmlns:a16="http://schemas.microsoft.com/office/drawing/2014/main" id="{B291B512-5C4B-44DD-AC91-745E462EA761}"/>
              </a:ext>
            </a:extLst>
          </p:cNvPr>
          <p:cNvSpPr/>
          <p:nvPr/>
        </p:nvSpPr>
        <p:spPr>
          <a:xfrm>
            <a:off x="1989588" y="6099727"/>
            <a:ext cx="2055371" cy="307777"/>
          </a:xfrm>
          <a:prstGeom prst="rect">
            <a:avLst/>
          </a:prstGeom>
        </p:spPr>
        <p:txBody>
          <a:bodyPr wrap="none">
            <a:spAutoFit/>
          </a:bodyPr>
          <a:lstStyle/>
          <a:p>
            <a:r>
              <a:rPr lang="he-IL" dirty="0">
                <a:latin typeface="Varela Round" panose="00000500000000000000" pitchFamily="2" charset="-79"/>
                <a:cs typeface="Varela Round" panose="00000500000000000000" pitchFamily="2" charset="-79"/>
              </a:rPr>
              <a:t>האקדמיה ללשון העברית</a:t>
            </a:r>
          </a:p>
        </p:txBody>
      </p:sp>
      <p:sp>
        <p:nvSpPr>
          <p:cNvPr id="2" name="מלבן 1">
            <a:extLst>
              <a:ext uri="{FF2B5EF4-FFF2-40B4-BE49-F238E27FC236}">
                <a16:creationId xmlns:a16="http://schemas.microsoft.com/office/drawing/2014/main" id="{FD0CC3FE-D49C-4BB3-9CBE-0E67FEA6A6B3}"/>
              </a:ext>
            </a:extLst>
          </p:cNvPr>
          <p:cNvSpPr/>
          <p:nvPr/>
        </p:nvSpPr>
        <p:spPr>
          <a:xfrm>
            <a:off x="3573646" y="935566"/>
            <a:ext cx="3083209" cy="830997"/>
          </a:xfrm>
          <a:prstGeom prst="rect">
            <a:avLst/>
          </a:prstGeom>
        </p:spPr>
        <p:txBody>
          <a:bodyPr wrap="square">
            <a:spAutoFit/>
          </a:bodyPr>
          <a:lstStyle/>
          <a:p>
            <a:pPr algn="r" rtl="1"/>
            <a:r>
              <a:rPr lang="he-IL" sz="2400" dirty="0">
                <a:solidFill>
                  <a:srgbClr val="002060"/>
                </a:solidFill>
                <a:latin typeface="Varela Round"/>
                <a:ea typeface="Varela Round"/>
                <a:cs typeface="Varela Round"/>
              </a:rPr>
              <a:t>אני</a:t>
            </a:r>
            <a:r>
              <a:rPr lang="he-IL" sz="2400" dirty="0">
                <a:solidFill>
                  <a:schemeClr val="tx1"/>
                </a:solidFill>
              </a:rPr>
              <a:t> </a:t>
            </a:r>
            <a:r>
              <a:rPr lang="he-IL" sz="2400" dirty="0">
                <a:solidFill>
                  <a:srgbClr val="002060"/>
                </a:solidFill>
                <a:latin typeface="Varela Round"/>
                <a:ea typeface="Varela Round"/>
                <a:cs typeface="Varela Round"/>
                <a:sym typeface="Varela Round"/>
              </a:rPr>
              <a:t>יפגוש אתכם מחר.</a:t>
            </a:r>
          </a:p>
          <a:p>
            <a:pPr algn="r" rtl="1"/>
            <a:endParaRPr lang="he-IL" sz="2400" dirty="0"/>
          </a:p>
        </p:txBody>
      </p:sp>
      <p:sp>
        <p:nvSpPr>
          <p:cNvPr id="4" name="תיבת טקסט 3">
            <a:extLst>
              <a:ext uri="{FF2B5EF4-FFF2-40B4-BE49-F238E27FC236}">
                <a16:creationId xmlns:a16="http://schemas.microsoft.com/office/drawing/2014/main" id="{F05A7745-7B8A-4194-A683-C826DE576DF6}"/>
              </a:ext>
            </a:extLst>
          </p:cNvPr>
          <p:cNvSpPr txBox="1"/>
          <p:nvPr/>
        </p:nvSpPr>
        <p:spPr>
          <a:xfrm>
            <a:off x="3471354" y="2676710"/>
            <a:ext cx="4585626" cy="461665"/>
          </a:xfrm>
          <a:prstGeom prst="rect">
            <a:avLst/>
          </a:prstGeom>
          <a:noFill/>
        </p:spPr>
        <p:txBody>
          <a:bodyPr wrap="square" rtlCol="1">
            <a:spAutoFit/>
          </a:bodyPr>
          <a:lstStyle/>
          <a:p>
            <a:r>
              <a:rPr lang="he-IL" sz="2400" dirty="0">
                <a:solidFill>
                  <a:srgbClr val="002060"/>
                </a:solidFill>
                <a:latin typeface="Varela Round"/>
                <a:ea typeface="Varela Round"/>
                <a:cs typeface="Varela Round"/>
              </a:rPr>
              <a:t>הוא יפגוש</a:t>
            </a:r>
            <a:r>
              <a:rPr lang="he-IL" sz="2400" dirty="0">
                <a:solidFill>
                  <a:schemeClr val="tx1"/>
                </a:solidFill>
              </a:rPr>
              <a:t> </a:t>
            </a:r>
            <a:r>
              <a:rPr lang="he-IL" sz="2400" dirty="0">
                <a:solidFill>
                  <a:srgbClr val="002060"/>
                </a:solidFill>
                <a:latin typeface="Varela Round"/>
                <a:ea typeface="Varela Round"/>
                <a:cs typeface="Varela Round"/>
              </a:rPr>
              <a:t>אתכם</a:t>
            </a:r>
            <a:r>
              <a:rPr lang="he-IL" sz="2400" dirty="0">
                <a:solidFill>
                  <a:schemeClr val="tx1"/>
                </a:solidFill>
              </a:rPr>
              <a:t> </a:t>
            </a:r>
            <a:r>
              <a:rPr lang="he-IL" sz="2400" dirty="0">
                <a:solidFill>
                  <a:srgbClr val="002060"/>
                </a:solidFill>
                <a:latin typeface="Varela Round"/>
                <a:ea typeface="Varela Round"/>
                <a:cs typeface="Varela Round"/>
              </a:rPr>
              <a:t>מחר</a:t>
            </a:r>
            <a:r>
              <a:rPr lang="he-IL" sz="2400" dirty="0">
                <a:solidFill>
                  <a:schemeClr val="tx1"/>
                </a:solidFill>
              </a:rPr>
              <a:t>. </a:t>
            </a:r>
          </a:p>
        </p:txBody>
      </p:sp>
      <p:sp>
        <p:nvSpPr>
          <p:cNvPr id="12" name="Google Shape;191;p6">
            <a:extLst>
              <a:ext uri="{FF2B5EF4-FFF2-40B4-BE49-F238E27FC236}">
                <a16:creationId xmlns:a16="http://schemas.microsoft.com/office/drawing/2014/main" id="{3E6905FD-4BD9-4708-B822-4568FECB917F}"/>
              </a:ext>
            </a:extLst>
          </p:cNvPr>
          <p:cNvSpPr/>
          <p:nvPr/>
        </p:nvSpPr>
        <p:spPr>
          <a:xfrm>
            <a:off x="7514226" y="2160563"/>
            <a:ext cx="4585626" cy="263535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457200" indent="-457200" algn="r" rtl="1">
              <a:buAutoNum type="arabicPeriod"/>
            </a:pPr>
            <a:r>
              <a:rPr lang="he-IL" sz="1800" b="1" dirty="0">
                <a:solidFill>
                  <a:srgbClr val="002060"/>
                </a:solidFill>
                <a:latin typeface="Varela Round"/>
                <a:ea typeface="Varela Round"/>
                <a:cs typeface="Varela Round"/>
              </a:rPr>
              <a:t>בגוף ראשון יחיד בזמן עתיד האות התחילית היא אל"ף − לא יו"ד</a:t>
            </a:r>
            <a:r>
              <a:rPr lang="he-IL" sz="1800" b="1" dirty="0"/>
              <a:t>.</a:t>
            </a:r>
          </a:p>
          <a:p>
            <a:pPr marL="457200" indent="-457200" algn="r" rtl="1">
              <a:buAutoNum type="arabicPeriod"/>
            </a:pPr>
            <a:r>
              <a:rPr lang="he-IL" sz="1800" b="1" dirty="0">
                <a:solidFill>
                  <a:srgbClr val="002060"/>
                </a:solidFill>
                <a:latin typeface="Varela Round"/>
                <a:ea typeface="Varela Round"/>
                <a:cs typeface="Varela Round"/>
              </a:rPr>
              <a:t>בגוף ראשון אין צורף לכתוב את המילה "אני". </a:t>
            </a:r>
          </a:p>
          <a:p>
            <a:pPr marL="457200" indent="-457200" algn="r" rtl="1">
              <a:buAutoNum type="arabicPeriod"/>
            </a:pPr>
            <a:r>
              <a:rPr lang="he-IL" sz="1800" b="1" dirty="0">
                <a:solidFill>
                  <a:srgbClr val="002060"/>
                </a:solidFill>
                <a:latin typeface="Varela Round"/>
                <a:ea typeface="Varela Round"/>
                <a:cs typeface="Varela Round"/>
              </a:rPr>
              <a:t>בזמני העבר והעתיד תוספת של כינוי הגוף בנפרד היא מיותרת, כי פועלי העבר והעתיד כוללים בתוכם מוספיות של גוף</a:t>
            </a:r>
            <a:r>
              <a:rPr lang="he-IL" sz="1800" dirty="0"/>
              <a:t>.</a:t>
            </a:r>
            <a:endParaRPr lang="he-IL" sz="1800" b="1" dirty="0">
              <a:solidFill>
                <a:srgbClr val="002060"/>
              </a:solidFill>
              <a:latin typeface="Varela Round"/>
              <a:ea typeface="Varela Round"/>
              <a:cs typeface="Varela Round"/>
            </a:endParaRPr>
          </a:p>
          <a:p>
            <a:pPr algn="ctr" rtl="1"/>
            <a:endParaRPr lang="he-IL" sz="1800" b="1" dirty="0">
              <a:solidFill>
                <a:srgbClr val="002060"/>
              </a:solidFill>
              <a:latin typeface="Varela Round"/>
              <a:ea typeface="Varela Round"/>
              <a:cs typeface="Varela Round"/>
            </a:endParaRPr>
          </a:p>
          <a:p>
            <a:pPr marL="0" marR="0" lvl="0" indent="0" algn="ctr" rtl="1">
              <a:spcBef>
                <a:spcPts val="0"/>
              </a:spcBef>
              <a:spcAft>
                <a:spcPts val="0"/>
              </a:spcAft>
              <a:buNone/>
            </a:pPr>
            <a:endParaRPr dirty="0"/>
          </a:p>
        </p:txBody>
      </p:sp>
      <p:sp>
        <p:nvSpPr>
          <p:cNvPr id="9" name="תיבת טקסט 3">
            <a:extLst>
              <a:ext uri="{FF2B5EF4-FFF2-40B4-BE49-F238E27FC236}">
                <a16:creationId xmlns:a16="http://schemas.microsoft.com/office/drawing/2014/main" id="{8A0E44AD-B62F-4C27-94C8-C6EDF11EC1AF}"/>
              </a:ext>
            </a:extLst>
          </p:cNvPr>
          <p:cNvSpPr txBox="1"/>
          <p:nvPr/>
        </p:nvSpPr>
        <p:spPr>
          <a:xfrm>
            <a:off x="3944955" y="1929731"/>
            <a:ext cx="4585626" cy="461665"/>
          </a:xfrm>
          <a:prstGeom prst="rect">
            <a:avLst/>
          </a:prstGeom>
          <a:noFill/>
        </p:spPr>
        <p:txBody>
          <a:bodyPr wrap="square" rtlCol="1">
            <a:spAutoFit/>
          </a:bodyPr>
          <a:lstStyle/>
          <a:p>
            <a:r>
              <a:rPr lang="he-IL" sz="2400" dirty="0">
                <a:solidFill>
                  <a:srgbClr val="002060"/>
                </a:solidFill>
                <a:latin typeface="Varela Round"/>
                <a:ea typeface="Varela Round"/>
                <a:cs typeface="Varela Round"/>
              </a:rPr>
              <a:t>אפגוש</a:t>
            </a:r>
            <a:r>
              <a:rPr lang="he-IL" sz="2400" dirty="0">
                <a:solidFill>
                  <a:schemeClr val="tx1"/>
                </a:solidFill>
              </a:rPr>
              <a:t> </a:t>
            </a:r>
            <a:r>
              <a:rPr lang="he-IL" sz="2400" dirty="0">
                <a:solidFill>
                  <a:srgbClr val="002060"/>
                </a:solidFill>
                <a:latin typeface="Varela Round"/>
                <a:ea typeface="Varela Round"/>
                <a:cs typeface="Varela Round"/>
              </a:rPr>
              <a:t>אתכם</a:t>
            </a:r>
            <a:r>
              <a:rPr lang="he-IL" sz="2400" dirty="0">
                <a:solidFill>
                  <a:schemeClr val="tx1"/>
                </a:solidFill>
              </a:rPr>
              <a:t> </a:t>
            </a:r>
            <a:r>
              <a:rPr lang="he-IL" sz="2400" dirty="0">
                <a:solidFill>
                  <a:srgbClr val="002060"/>
                </a:solidFill>
                <a:latin typeface="Varela Round"/>
                <a:ea typeface="Varela Round"/>
                <a:cs typeface="Varela Round"/>
              </a:rPr>
              <a:t>מחר</a:t>
            </a:r>
            <a:r>
              <a:rPr lang="he-IL" sz="2400" dirty="0">
                <a:solidFill>
                  <a:schemeClr val="tx1"/>
                </a:solidFill>
              </a:rPr>
              <a:t>. </a:t>
            </a:r>
          </a:p>
        </p:txBody>
      </p:sp>
      <p:pic>
        <p:nvPicPr>
          <p:cNvPr id="7" name="תמונה 6">
            <a:extLst>
              <a:ext uri="{FF2B5EF4-FFF2-40B4-BE49-F238E27FC236}">
                <a16:creationId xmlns:a16="http://schemas.microsoft.com/office/drawing/2014/main" id="{63CDA536-E4F9-4C16-9DFE-2DC108D6BA4E}"/>
              </a:ext>
            </a:extLst>
          </p:cNvPr>
          <p:cNvPicPr>
            <a:picLocks noChangeAspect="1"/>
          </p:cNvPicPr>
          <p:nvPr/>
        </p:nvPicPr>
        <p:blipFill>
          <a:blip r:embed="rId4"/>
          <a:stretch>
            <a:fillRect/>
          </a:stretch>
        </p:blipFill>
        <p:spPr>
          <a:xfrm>
            <a:off x="8827452" y="-48531"/>
            <a:ext cx="1794607" cy="1726241"/>
          </a:xfrm>
          <a:prstGeom prst="rect">
            <a:avLst/>
          </a:prstGeom>
        </p:spPr>
      </p:pic>
      <p:pic>
        <p:nvPicPr>
          <p:cNvPr id="14" name="תמונה 13">
            <a:extLst>
              <a:ext uri="{FF2B5EF4-FFF2-40B4-BE49-F238E27FC236}">
                <a16:creationId xmlns:a16="http://schemas.microsoft.com/office/drawing/2014/main" id="{6DC0DECB-E9DD-450D-8D5F-27846BD3BA13}"/>
              </a:ext>
            </a:extLst>
          </p:cNvPr>
          <p:cNvPicPr>
            <a:picLocks noChangeAspect="1"/>
          </p:cNvPicPr>
          <p:nvPr/>
        </p:nvPicPr>
        <p:blipFill>
          <a:blip r:embed="rId5"/>
          <a:stretch>
            <a:fillRect/>
          </a:stretch>
        </p:blipFill>
        <p:spPr>
          <a:xfrm>
            <a:off x="2491024" y="810494"/>
            <a:ext cx="523875" cy="447675"/>
          </a:xfrm>
          <a:prstGeom prst="rect">
            <a:avLst/>
          </a:prstGeom>
        </p:spPr>
      </p:pic>
      <p:pic>
        <p:nvPicPr>
          <p:cNvPr id="15" name="תמונה 14">
            <a:extLst>
              <a:ext uri="{FF2B5EF4-FFF2-40B4-BE49-F238E27FC236}">
                <a16:creationId xmlns:a16="http://schemas.microsoft.com/office/drawing/2014/main" id="{F34C3E75-1A15-4F96-852B-C9120E1060BC}"/>
              </a:ext>
            </a:extLst>
          </p:cNvPr>
          <p:cNvPicPr>
            <a:picLocks noChangeAspect="1"/>
          </p:cNvPicPr>
          <p:nvPr/>
        </p:nvPicPr>
        <p:blipFill>
          <a:blip r:embed="rId6"/>
          <a:stretch>
            <a:fillRect/>
          </a:stretch>
        </p:blipFill>
        <p:spPr>
          <a:xfrm>
            <a:off x="2491024" y="1843774"/>
            <a:ext cx="523875" cy="457200"/>
          </a:xfrm>
          <a:prstGeom prst="rect">
            <a:avLst/>
          </a:prstGeom>
        </p:spPr>
      </p:pic>
      <p:pic>
        <p:nvPicPr>
          <p:cNvPr id="17" name="תמונה 16">
            <a:extLst>
              <a:ext uri="{FF2B5EF4-FFF2-40B4-BE49-F238E27FC236}">
                <a16:creationId xmlns:a16="http://schemas.microsoft.com/office/drawing/2014/main" id="{39F5CF03-08BB-4722-B4D7-29A48CCF2096}"/>
              </a:ext>
            </a:extLst>
          </p:cNvPr>
          <p:cNvPicPr>
            <a:picLocks noChangeAspect="1"/>
          </p:cNvPicPr>
          <p:nvPr/>
        </p:nvPicPr>
        <p:blipFill>
          <a:blip r:embed="rId6"/>
          <a:stretch>
            <a:fillRect/>
          </a:stretch>
        </p:blipFill>
        <p:spPr>
          <a:xfrm>
            <a:off x="2493398" y="2628646"/>
            <a:ext cx="523875" cy="457200"/>
          </a:xfrm>
          <a:prstGeom prst="rect">
            <a:avLst/>
          </a:prstGeom>
        </p:spPr>
      </p:pic>
      <p:sp>
        <p:nvSpPr>
          <p:cNvPr id="18" name="תיבת טקסט 3">
            <a:extLst>
              <a:ext uri="{FF2B5EF4-FFF2-40B4-BE49-F238E27FC236}">
                <a16:creationId xmlns:a16="http://schemas.microsoft.com/office/drawing/2014/main" id="{B6CA1222-7A16-4F97-8770-BA32C9754F72}"/>
              </a:ext>
            </a:extLst>
          </p:cNvPr>
          <p:cNvSpPr txBox="1"/>
          <p:nvPr/>
        </p:nvSpPr>
        <p:spPr>
          <a:xfrm>
            <a:off x="3471354" y="1535731"/>
            <a:ext cx="4585626" cy="461665"/>
          </a:xfrm>
          <a:prstGeom prst="rect">
            <a:avLst/>
          </a:prstGeom>
          <a:noFill/>
        </p:spPr>
        <p:txBody>
          <a:bodyPr wrap="square" rtlCol="1">
            <a:spAutoFit/>
          </a:bodyPr>
          <a:lstStyle/>
          <a:p>
            <a:r>
              <a:rPr lang="he-IL" sz="2400" dirty="0">
                <a:solidFill>
                  <a:srgbClr val="002060"/>
                </a:solidFill>
                <a:latin typeface="Varela Round"/>
                <a:ea typeface="Varela Round"/>
                <a:cs typeface="Varela Round"/>
              </a:rPr>
              <a:t> </a:t>
            </a:r>
            <a:r>
              <a:rPr lang="he-IL" sz="2400" strike="sngStrike" dirty="0">
                <a:solidFill>
                  <a:srgbClr val="002060"/>
                </a:solidFill>
                <a:latin typeface="Varela Round"/>
                <a:ea typeface="Varela Round"/>
                <a:cs typeface="Varela Round"/>
              </a:rPr>
              <a:t>אני</a:t>
            </a:r>
            <a:r>
              <a:rPr lang="he-IL" sz="2400" dirty="0">
                <a:solidFill>
                  <a:srgbClr val="002060"/>
                </a:solidFill>
                <a:latin typeface="Varela Round"/>
                <a:ea typeface="Varela Round"/>
                <a:cs typeface="Varela Round"/>
              </a:rPr>
              <a:t> אפגוש</a:t>
            </a:r>
            <a:r>
              <a:rPr lang="he-IL" sz="2400" dirty="0">
                <a:solidFill>
                  <a:schemeClr val="tx1"/>
                </a:solidFill>
              </a:rPr>
              <a:t> </a:t>
            </a:r>
            <a:r>
              <a:rPr lang="he-IL" sz="2400" dirty="0">
                <a:solidFill>
                  <a:srgbClr val="002060"/>
                </a:solidFill>
                <a:latin typeface="Varela Round"/>
                <a:ea typeface="Varela Round"/>
                <a:cs typeface="Varela Round"/>
              </a:rPr>
              <a:t>אתכם</a:t>
            </a:r>
            <a:r>
              <a:rPr lang="he-IL" sz="2400" dirty="0">
                <a:solidFill>
                  <a:schemeClr val="tx1"/>
                </a:solidFill>
              </a:rPr>
              <a:t> </a:t>
            </a:r>
            <a:r>
              <a:rPr lang="he-IL" sz="2400" dirty="0">
                <a:solidFill>
                  <a:srgbClr val="002060"/>
                </a:solidFill>
                <a:latin typeface="Varela Round"/>
                <a:ea typeface="Varela Round"/>
                <a:cs typeface="Varela Round"/>
              </a:rPr>
              <a:t>מחר</a:t>
            </a:r>
            <a:r>
              <a:rPr lang="he-IL" sz="2400" dirty="0">
                <a:solidFill>
                  <a:schemeClr val="tx1"/>
                </a:solidFill>
              </a:rPr>
              <a:t>. </a:t>
            </a:r>
          </a:p>
        </p:txBody>
      </p:sp>
    </p:spTree>
    <p:extLst>
      <p:ext uri="{BB962C8B-B14F-4D97-AF65-F5344CB8AC3E}">
        <p14:creationId xmlns:p14="http://schemas.microsoft.com/office/powerpoint/2010/main" val="1681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p:txBody>
          <a:bodyPr/>
          <a:lstStyle/>
          <a:p>
            <a:r>
              <a:rPr lang="he-IL" dirty="0"/>
              <a:t>עוצרים ומדייקים</a:t>
            </a:r>
          </a:p>
        </p:txBody>
      </p:sp>
      <p:pic>
        <p:nvPicPr>
          <p:cNvPr id="11" name="מציין מיקום של תמונה 10" descr="MAGAZIN (1).pdf - Adobe Acrobat Reader DC"/>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48416" t="16560" r="25442" b="61768"/>
          <a:stretch/>
        </p:blipFill>
        <p:spPr>
          <a:xfrm>
            <a:off x="4724844" y="1104113"/>
            <a:ext cx="6418077" cy="2726850"/>
          </a:xfrm>
        </p:spPr>
      </p:pic>
      <p:sp>
        <p:nvSpPr>
          <p:cNvPr id="12" name="חץ למטה 11"/>
          <p:cNvSpPr/>
          <p:nvPr/>
        </p:nvSpPr>
        <p:spPr>
          <a:xfrm>
            <a:off x="8518328" y="3044783"/>
            <a:ext cx="582286" cy="1127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solidFill>
                  <a:schemeClr val="tx1"/>
                </a:solidFill>
              </a:rPr>
              <a:t>אנחנ</a:t>
            </a:r>
            <a:endParaRPr lang="he-IL" dirty="0">
              <a:solidFill>
                <a:schemeClr val="tx1"/>
              </a:solidFill>
            </a:endParaRPr>
          </a:p>
          <a:p>
            <a:pPr algn="ctr"/>
            <a:r>
              <a:rPr lang="he-IL" dirty="0">
                <a:solidFill>
                  <a:schemeClr val="tx1"/>
                </a:solidFill>
              </a:rPr>
              <a:t>ו </a:t>
            </a:r>
          </a:p>
        </p:txBody>
      </p:sp>
      <p:sp>
        <p:nvSpPr>
          <p:cNvPr id="13" name="חץ למטה 12"/>
          <p:cNvSpPr/>
          <p:nvPr/>
        </p:nvSpPr>
        <p:spPr>
          <a:xfrm>
            <a:off x="7349436" y="3044783"/>
            <a:ext cx="584446" cy="1154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אתם</a:t>
            </a:r>
          </a:p>
        </p:txBody>
      </p:sp>
      <p:sp>
        <p:nvSpPr>
          <p:cNvPr id="14" name="חץ למטה 13"/>
          <p:cNvSpPr/>
          <p:nvPr/>
        </p:nvSpPr>
        <p:spPr>
          <a:xfrm>
            <a:off x="7933882" y="3061855"/>
            <a:ext cx="567490" cy="1110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הם</a:t>
            </a:r>
          </a:p>
        </p:txBody>
      </p:sp>
      <p:sp>
        <p:nvSpPr>
          <p:cNvPr id="16" name="מלבן 15"/>
          <p:cNvSpPr/>
          <p:nvPr/>
        </p:nvSpPr>
        <p:spPr>
          <a:xfrm>
            <a:off x="4724844" y="4392649"/>
            <a:ext cx="2973128" cy="233077"/>
          </a:xfrm>
          <a:prstGeom prst="rect">
            <a:avLst/>
          </a:prstGeom>
        </p:spPr>
        <p:txBody>
          <a:bodyPr wrap="square">
            <a:spAutoFit/>
          </a:bodyPr>
          <a:lstStyle/>
          <a:p>
            <a:pPr marL="457200" lvl="0" algn="r" rtl="1">
              <a:lnSpc>
                <a:spcPct val="107000"/>
              </a:lnSpc>
              <a:spcAft>
                <a:spcPts val="800"/>
              </a:spcAft>
            </a:pPr>
            <a:r>
              <a:rPr lang="he-IL" sz="800" dirty="0">
                <a:latin typeface="Calibri" panose="020F0502020204030204" pitchFamily="34" charset="0"/>
                <a:ea typeface="Calibri" panose="020F0502020204030204" pitchFamily="34" charset="0"/>
                <a:cs typeface="Arial" panose="020B0604020202020204" pitchFamily="34" charset="0"/>
              </a:rPr>
              <a:t>מתוך :"אותיות" </a:t>
            </a:r>
            <a:r>
              <a:rPr lang="he-IL" sz="800" dirty="0"/>
              <a:t>י"א בסיון תשע״ט,</a:t>
            </a:r>
            <a:r>
              <a:rPr lang="he-IL" sz="800" dirty="0">
                <a:latin typeface="Calibri" panose="020F0502020204030204" pitchFamily="34" charset="0"/>
                <a:cs typeface="Arial" panose="020B0604020202020204" pitchFamily="34" charset="0"/>
              </a:rPr>
              <a:t> </a:t>
            </a:r>
            <a:r>
              <a:rPr lang="he-IL" sz="800" dirty="0">
                <a:latin typeface="Calibri" panose="020F0502020204030204" pitchFamily="34" charset="0"/>
                <a:ea typeface="Calibri" panose="020F0502020204030204" pitchFamily="34" charset="0"/>
                <a:cs typeface="Arial" panose="020B0604020202020204" pitchFamily="34" charset="0"/>
              </a:rPr>
              <a:t>גיליון </a:t>
            </a:r>
            <a:r>
              <a:rPr lang="he-IL" sz="800" dirty="0"/>
              <a:t>2/7</a:t>
            </a:r>
            <a:r>
              <a:rPr lang="he-IL" sz="800" dirty="0">
                <a:latin typeface="Calibri" panose="020F0502020204030204" pitchFamily="34" charset="0"/>
                <a:ea typeface="Calibri" panose="020F0502020204030204" pitchFamily="34" charset="0"/>
                <a:cs typeface="Arial" panose="020B0604020202020204" pitchFamily="34" charset="0"/>
              </a:rPr>
              <a:t>, עמ' 59</a:t>
            </a:r>
            <a:r>
              <a:rPr lang="he-IL" sz="900" dirty="0">
                <a:latin typeface="Calibri" panose="020F0502020204030204" pitchFamily="34" charset="0"/>
                <a:ea typeface="Calibri" panose="020F0502020204030204" pitchFamily="34" charset="0"/>
                <a:cs typeface="Arial" panose="020B0604020202020204" pitchFamily="34" charset="0"/>
              </a:rPr>
              <a:t>.</a:t>
            </a:r>
            <a:endParaRPr lang="en-US" sz="900" dirty="0">
              <a:latin typeface="Calibri" panose="020F0502020204030204" pitchFamily="34" charset="0"/>
              <a:ea typeface="Calibri" panose="020F0502020204030204" pitchFamily="34" charset="0"/>
              <a:cs typeface="Arial" panose="020B0604020202020204" pitchFamily="34" charset="0"/>
            </a:endParaRPr>
          </a:p>
        </p:txBody>
      </p:sp>
      <p:sp>
        <p:nvSpPr>
          <p:cNvPr id="10" name="Google Shape;191;p6">
            <a:extLst>
              <a:ext uri="{FF2B5EF4-FFF2-40B4-BE49-F238E27FC236}">
                <a16:creationId xmlns:a16="http://schemas.microsoft.com/office/drawing/2014/main" id="{C1A36C50-5C77-4756-8086-8F5056A4CF1D}"/>
              </a:ext>
            </a:extLst>
          </p:cNvPr>
          <p:cNvSpPr/>
          <p:nvPr/>
        </p:nvSpPr>
        <p:spPr>
          <a:xfrm>
            <a:off x="577256" y="1299167"/>
            <a:ext cx="3962848" cy="2129833"/>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algn="r" rtl="1"/>
            <a:r>
              <a:rPr lang="he-IL" sz="2000" b="1" dirty="0">
                <a:solidFill>
                  <a:srgbClr val="002060"/>
                </a:solidFill>
                <a:latin typeface="Varela Round"/>
                <a:ea typeface="Varela Round"/>
                <a:cs typeface="Varela Round"/>
              </a:rPr>
              <a:t>1. בזמן הווה אם לא נוסיף כינוי    </a:t>
            </a:r>
          </a:p>
          <a:p>
            <a:pPr algn="r" rtl="1"/>
            <a:r>
              <a:rPr lang="he-IL" sz="2000" b="1" dirty="0">
                <a:solidFill>
                  <a:srgbClr val="002060"/>
                </a:solidFill>
                <a:latin typeface="Varela Round"/>
                <a:ea typeface="Varela Round"/>
                <a:cs typeface="Varela Round"/>
              </a:rPr>
              <a:t>    גוף מפורש אפשר לייחס את     </a:t>
            </a:r>
          </a:p>
          <a:p>
            <a:pPr algn="r" rtl="1"/>
            <a:r>
              <a:rPr lang="he-IL" sz="2000" b="1" dirty="0">
                <a:solidFill>
                  <a:srgbClr val="002060"/>
                </a:solidFill>
                <a:latin typeface="Varela Round"/>
                <a:ea typeface="Varela Round"/>
                <a:cs typeface="Varela Round"/>
              </a:rPr>
              <a:t>   הפועל לכמה גופים. </a:t>
            </a:r>
          </a:p>
          <a:p>
            <a:pPr algn="r" rtl="1"/>
            <a:r>
              <a:rPr lang="he-IL" sz="2000" b="1" dirty="0">
                <a:solidFill>
                  <a:srgbClr val="002060"/>
                </a:solidFill>
                <a:latin typeface="Varela Round"/>
                <a:ea typeface="Varela Round"/>
                <a:cs typeface="Varela Round"/>
              </a:rPr>
              <a:t>2. אם נוסיף כינוי גוף מפורש נדע </a:t>
            </a:r>
          </a:p>
          <a:p>
            <a:pPr algn="r" rtl="1"/>
            <a:r>
              <a:rPr lang="he-IL" sz="2000" b="1" dirty="0">
                <a:solidFill>
                  <a:srgbClr val="002060"/>
                </a:solidFill>
                <a:latin typeface="Varela Round"/>
                <a:ea typeface="Varela Round"/>
                <a:cs typeface="Varela Round"/>
              </a:rPr>
              <a:t>   למי מתכוונים.</a:t>
            </a:r>
          </a:p>
          <a:p>
            <a:pPr algn="ctr" rtl="1"/>
            <a:endParaRPr lang="he-IL" sz="2000" b="1" dirty="0">
              <a:solidFill>
                <a:srgbClr val="002060"/>
              </a:solidFill>
              <a:latin typeface="Varela Round"/>
              <a:ea typeface="Varela Round"/>
              <a:cs typeface="Varela Round"/>
            </a:endParaRPr>
          </a:p>
          <a:p>
            <a:pPr marL="0" marR="0" lvl="0" indent="0" algn="ctr" rtl="1">
              <a:spcBef>
                <a:spcPts val="0"/>
              </a:spcBef>
              <a:spcAft>
                <a:spcPts val="0"/>
              </a:spcAft>
              <a:buNone/>
            </a:pPr>
            <a:endParaRPr dirty="0"/>
          </a:p>
        </p:txBody>
      </p:sp>
    </p:spTree>
    <p:extLst>
      <p:ext uri="{BB962C8B-B14F-4D97-AF65-F5344CB8AC3E}">
        <p14:creationId xmlns:p14="http://schemas.microsoft.com/office/powerpoint/2010/main" val="26321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Lst>
  </p:timing>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30064</TotalTime>
  <Words>1305</Words>
  <Application>Microsoft Office PowerPoint</Application>
  <PresentationFormat>מסך רחב</PresentationFormat>
  <Paragraphs>234</Paragraphs>
  <Slides>32</Slides>
  <Notes>17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32</vt:i4>
      </vt:variant>
    </vt:vector>
  </HeadingPairs>
  <TitlesOfParts>
    <vt:vector size="38" baseType="lpstr">
      <vt:lpstr>Calibri</vt:lpstr>
      <vt:lpstr>Arial</vt:lpstr>
      <vt:lpstr>FrankRuehl</vt:lpstr>
      <vt:lpstr>Varela Round</vt:lpstr>
      <vt:lpstr>Guttman Adii</vt:lpstr>
      <vt:lpstr>ערכת נושא Office</vt:lpstr>
      <vt:lpstr>מערכת שידורים לאומית</vt:lpstr>
      <vt:lpstr>מתפעלים מהפועל</vt:lpstr>
      <vt:lpstr>מה להביא לשיעור?</vt:lpstr>
      <vt:lpstr>מה נלמד היום? </vt:lpstr>
      <vt:lpstr>מצגת של PowerPoint‏</vt:lpstr>
      <vt:lpstr>כיצד נזהה פועל?</vt:lpstr>
      <vt:lpstr>מצגת של PowerPoint‏</vt:lpstr>
      <vt:lpstr>עוצרים ומדייקים</vt:lpstr>
      <vt:lpstr>עוצרים ומדייקים</vt:lpstr>
      <vt:lpstr>בואו נתרגל  קראו את המשפטים הבאים. קבעו אם הם נכונים או שגויים.</vt:lpstr>
      <vt:lpstr>   כדורגל  בשירות הפועל  בואו נתאמן!</vt:lpstr>
      <vt:lpstr>מצגת של PowerPoint‏</vt:lpstr>
      <vt:lpstr>מצגת של PowerPoint‏</vt:lpstr>
      <vt:lpstr>מצגת של PowerPoint‏</vt:lpstr>
      <vt:lpstr>מצגת של PowerPoint‏</vt:lpstr>
      <vt:lpstr>מצגת של PowerPoint‏</vt:lpstr>
      <vt:lpstr>מצגת של PowerPoint‏</vt:lpstr>
      <vt:lpstr> חלק ב'    </vt:lpstr>
      <vt:lpstr>מצגת של PowerPoint‏</vt:lpstr>
      <vt:lpstr>מצגת של PowerPoint‏</vt:lpstr>
      <vt:lpstr>               לפניכם טקסט מספר היסטוריה.                      מהו הזמן הבולט בטקסט?    </vt:lpstr>
      <vt:lpstr>מצגת של PowerPoint‏</vt:lpstr>
      <vt:lpstr>שקופית הפסקה</vt:lpstr>
      <vt:lpstr>מצגת של PowerPoint‏</vt:lpstr>
      <vt:lpstr>מצגת של PowerPoint‏</vt:lpstr>
      <vt:lpstr>מצגת של PowerPoint‏</vt:lpstr>
      <vt:lpstr>מצגת של PowerPoint‏</vt:lpstr>
      <vt:lpstr>מצגת של PowerPoint‏</vt:lpstr>
      <vt:lpstr>   </vt:lpstr>
      <vt:lpstr>משימה לבית</vt:lpstr>
      <vt:lpstr>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269</cp:revision>
  <dcterms:created xsi:type="dcterms:W3CDTF">2020-03-15T19:13:03Z</dcterms:created>
  <dcterms:modified xsi:type="dcterms:W3CDTF">2021-12-30T13:07:21Z</dcterms:modified>
</cp:coreProperties>
</file>