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86" r:id="rId5"/>
    <p:sldId id="259" r:id="rId6"/>
    <p:sldId id="319" r:id="rId7"/>
    <p:sldId id="260" r:id="rId8"/>
    <p:sldId id="318" r:id="rId9"/>
    <p:sldId id="320" r:id="rId10"/>
    <p:sldId id="321" r:id="rId11"/>
    <p:sldId id="322" r:id="rId12"/>
    <p:sldId id="302" r:id="rId13"/>
    <p:sldId id="323" r:id="rId14"/>
    <p:sldId id="298" r:id="rId15"/>
    <p:sldId id="299" r:id="rId16"/>
    <p:sldId id="324" r:id="rId17"/>
    <p:sldId id="307" r:id="rId18"/>
    <p:sldId id="325" r:id="rId19"/>
    <p:sldId id="308" r:id="rId20"/>
    <p:sldId id="326" r:id="rId21"/>
    <p:sldId id="327" r:id="rId22"/>
    <p:sldId id="306" r:id="rId23"/>
    <p:sldId id="311" r:id="rId24"/>
    <p:sldId id="317" r:id="rId25"/>
    <p:sldId id="269" r:id="rId26"/>
  </p:sldIdLst>
  <p:sldSz cx="12192000" cy="6858000"/>
  <p:notesSz cx="6888163" cy="10018713"/>
  <p:embeddedFontLst>
    <p:embeddedFont>
      <p:font typeface="Calibri" panose="020F0502020204030204" pitchFamily="34" charset="0"/>
      <p:regular r:id="rId28"/>
      <p:bold r:id="rId29"/>
      <p:italic r:id="rId30"/>
      <p:boldItalic r:id="rId31"/>
    </p:embeddedFont>
    <p:embeddedFont>
      <p:font typeface="Varela Round" panose="00000500000000000000" pitchFamily="2" charset="-79"/>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gCiCTZBZVAEvvyrr2LHTGWzVaN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E2CE"/>
    <a:srgbClr val="6CF0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84" autoAdjust="0"/>
    <p:restoredTop sz="94660"/>
  </p:normalViewPr>
  <p:slideViewPr>
    <p:cSldViewPr snapToGrid="0">
      <p:cViewPr varScale="1">
        <p:scale>
          <a:sx n="81" d="100"/>
          <a:sy n="81" d="100"/>
        </p:scale>
        <p:origin x="413" y="48"/>
      </p:cViewPr>
      <p:guideLst>
        <p:guide orient="horz" pos="2160"/>
        <p:guide pos="384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903292" y="0"/>
            <a:ext cx="2984871" cy="500936"/>
          </a:xfrm>
          <a:prstGeom prst="rect">
            <a:avLst/>
          </a:prstGeom>
          <a:noFill/>
          <a:ln>
            <a:noFill/>
          </a:ln>
        </p:spPr>
        <p:txBody>
          <a:bodyPr spcFirstLastPara="1" wrap="square" lIns="96600" tIns="48300" rIns="96600" bIns="48300" anchor="t" anchorCtr="0">
            <a:noAutofit/>
          </a:bodyPr>
          <a:lstStyle>
            <a:lvl1pPr marR="0" lvl="0" algn="r" rtl="1">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95" y="0"/>
            <a:ext cx="2984871" cy="500936"/>
          </a:xfrm>
          <a:prstGeom prst="rect">
            <a:avLst/>
          </a:prstGeom>
          <a:noFill/>
          <a:ln>
            <a:noFill/>
          </a:ln>
        </p:spPr>
        <p:txBody>
          <a:bodyPr spcFirstLastPara="1" wrap="square" lIns="96600" tIns="48300" rIns="96600" bIns="48300" anchor="t" anchorCtr="0">
            <a:noAutofit/>
          </a:bodyPr>
          <a:lstStyle>
            <a:lvl1pPr marR="0" lvl="0" algn="l" rtl="1">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903292" y="9516038"/>
            <a:ext cx="2984871" cy="500936"/>
          </a:xfrm>
          <a:prstGeom prst="rect">
            <a:avLst/>
          </a:prstGeom>
          <a:noFill/>
          <a:ln>
            <a:noFill/>
          </a:ln>
        </p:spPr>
        <p:txBody>
          <a:bodyPr spcFirstLastPara="1" wrap="square" lIns="96600" tIns="48300" rIns="96600" bIns="48300" anchor="b" anchorCtr="0">
            <a:noAutofit/>
          </a:bodyPr>
          <a:lstStyle>
            <a:lvl1pPr marR="0" lvl="0" algn="r" rtl="1">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95" y="9516038"/>
            <a:ext cx="2984871" cy="500936"/>
          </a:xfrm>
          <a:prstGeom prst="rect">
            <a:avLst/>
          </a:prstGeom>
          <a:noFill/>
          <a:ln>
            <a:noFill/>
          </a:ln>
        </p:spPr>
        <p:txBody>
          <a:bodyPr spcFirstLastPara="1" wrap="square" lIns="96600" tIns="48300" rIns="96600" bIns="48300" anchor="b" anchorCtr="0">
            <a:noAutofit/>
          </a:bodyPr>
          <a:lstStyle/>
          <a:p>
            <a:pPr marL="0" marR="0" lvl="0" indent="0" algn="l" rtl="1">
              <a:spcBef>
                <a:spcPts val="0"/>
              </a:spcBef>
              <a:spcAft>
                <a:spcPts val="0"/>
              </a:spcAft>
              <a:buNone/>
            </a:pPr>
            <a:fld id="{00000000-1234-1234-1234-123412341234}" type="slidenum">
              <a:rPr lang="x-none" sz="1300" b="0" i="0" u="none" strike="noStrike" cap="none">
                <a:solidFill>
                  <a:schemeClr val="dk1"/>
                </a:solidFill>
                <a:latin typeface="Calibri"/>
                <a:ea typeface="Calibri"/>
                <a:cs typeface="Calibri"/>
                <a:sym typeface="Calibri"/>
              </a:rPr>
              <a:pPr marL="0" marR="0" lvl="0" indent="0" algn="l" rtl="1">
                <a:spcBef>
                  <a:spcPts val="0"/>
                </a:spcBef>
                <a:spcAft>
                  <a:spcPts val="0"/>
                </a:spcAft>
                <a:buNone/>
              </a:p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06" name="Google Shape;106;p1: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3b17b51a8_1_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3b17b51a8_1_2:notes"/>
          <p:cNvSpPr txBox="1">
            <a:spLocks noGrp="1"/>
          </p:cNvSpPr>
          <p:nvPr>
            <p:ph type="body" idx="1"/>
          </p:nvPr>
        </p:nvSpPr>
        <p:spPr>
          <a:xfrm>
            <a:off x="688817" y="4758889"/>
            <a:ext cx="5510400" cy="450840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33" name="Google Shape;133;g73b17b51a8_1_2:notes"/>
          <p:cNvSpPr txBox="1">
            <a:spLocks noGrp="1"/>
          </p:cNvSpPr>
          <p:nvPr>
            <p:ph type="sldNum" idx="12"/>
          </p:nvPr>
        </p:nvSpPr>
        <p:spPr>
          <a:xfrm>
            <a:off x="1595" y="9516038"/>
            <a:ext cx="2985000" cy="501000"/>
          </a:xfrm>
          <a:prstGeom prst="rect">
            <a:avLst/>
          </a:prstGeom>
        </p:spPr>
        <p:txBody>
          <a:bodyPr spcFirstLastPara="1" wrap="square" lIns="96600" tIns="48300" rIns="96600" bIns="483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pPr marL="0" lvl="0" indent="0" algn="l" rtl="1">
                <a:spcBef>
                  <a:spcPts val="0"/>
                </a:spcBef>
                <a:spcAft>
                  <a:spcPts val="0"/>
                </a:spcAft>
                <a:buClr>
                  <a:srgbClr val="000000"/>
                </a:buClr>
                <a:buFont typeface="Arial"/>
                <a:buNone/>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3b17b51a8_1_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3b17b51a8_1_2:notes"/>
          <p:cNvSpPr txBox="1">
            <a:spLocks noGrp="1"/>
          </p:cNvSpPr>
          <p:nvPr>
            <p:ph type="body" idx="1"/>
          </p:nvPr>
        </p:nvSpPr>
        <p:spPr>
          <a:xfrm>
            <a:off x="688817" y="4758889"/>
            <a:ext cx="5510400" cy="450840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33" name="Google Shape;133;g73b17b51a8_1_2:notes"/>
          <p:cNvSpPr txBox="1">
            <a:spLocks noGrp="1"/>
          </p:cNvSpPr>
          <p:nvPr>
            <p:ph type="sldNum" idx="12"/>
          </p:nvPr>
        </p:nvSpPr>
        <p:spPr>
          <a:xfrm>
            <a:off x="1595" y="9516038"/>
            <a:ext cx="2985000" cy="501000"/>
          </a:xfrm>
          <a:prstGeom prst="rect">
            <a:avLst/>
          </a:prstGeom>
        </p:spPr>
        <p:txBody>
          <a:bodyPr spcFirstLastPara="1" wrap="square" lIns="96600" tIns="48300" rIns="96600" bIns="483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pPr marL="0" lvl="0" indent="0" algn="l" rtl="1">
                <a:spcBef>
                  <a:spcPts val="0"/>
                </a:spcBef>
                <a:spcAft>
                  <a:spcPts val="0"/>
                </a:spcAft>
                <a:buClr>
                  <a:srgbClr val="000000"/>
                </a:buClr>
                <a:buFont typeface="Arial"/>
                <a:buNone/>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3b17b51a8_1_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3b17b51a8_1_2:notes"/>
          <p:cNvSpPr txBox="1">
            <a:spLocks noGrp="1"/>
          </p:cNvSpPr>
          <p:nvPr>
            <p:ph type="body" idx="1"/>
          </p:nvPr>
        </p:nvSpPr>
        <p:spPr>
          <a:xfrm>
            <a:off x="688817" y="4758889"/>
            <a:ext cx="5510400" cy="450840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33" name="Google Shape;133;g73b17b51a8_1_2:notes"/>
          <p:cNvSpPr txBox="1">
            <a:spLocks noGrp="1"/>
          </p:cNvSpPr>
          <p:nvPr>
            <p:ph type="sldNum" idx="12"/>
          </p:nvPr>
        </p:nvSpPr>
        <p:spPr>
          <a:xfrm>
            <a:off x="1595" y="9516038"/>
            <a:ext cx="2985000" cy="501000"/>
          </a:xfrm>
          <a:prstGeom prst="rect">
            <a:avLst/>
          </a:prstGeom>
        </p:spPr>
        <p:txBody>
          <a:bodyPr spcFirstLastPara="1" wrap="square" lIns="96600" tIns="48300" rIns="96600" bIns="483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pPr marL="0" lvl="0" indent="0" algn="l" rtl="1">
                <a:spcBef>
                  <a:spcPts val="0"/>
                </a:spcBef>
                <a:spcAft>
                  <a:spcPts val="0"/>
                </a:spcAft>
                <a:buClr>
                  <a:srgbClr val="000000"/>
                </a:buClr>
                <a:buFont typeface="Arial"/>
                <a:buNone/>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3b17b51a8_1_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3b17b51a8_1_2:notes"/>
          <p:cNvSpPr txBox="1">
            <a:spLocks noGrp="1"/>
          </p:cNvSpPr>
          <p:nvPr>
            <p:ph type="body" idx="1"/>
          </p:nvPr>
        </p:nvSpPr>
        <p:spPr>
          <a:xfrm>
            <a:off x="688817" y="4758889"/>
            <a:ext cx="5510400" cy="450840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33" name="Google Shape;133;g73b17b51a8_1_2:notes"/>
          <p:cNvSpPr txBox="1">
            <a:spLocks noGrp="1"/>
          </p:cNvSpPr>
          <p:nvPr>
            <p:ph type="sldNum" idx="12"/>
          </p:nvPr>
        </p:nvSpPr>
        <p:spPr>
          <a:xfrm>
            <a:off x="1595" y="9516038"/>
            <a:ext cx="2985000" cy="501000"/>
          </a:xfrm>
          <a:prstGeom prst="rect">
            <a:avLst/>
          </a:prstGeom>
        </p:spPr>
        <p:txBody>
          <a:bodyPr spcFirstLastPara="1" wrap="square" lIns="96600" tIns="48300" rIns="96600" bIns="483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pPr marL="0" lvl="0" indent="0" algn="l" rtl="1">
                <a:spcBef>
                  <a:spcPts val="0"/>
                </a:spcBef>
                <a:spcAft>
                  <a:spcPts val="0"/>
                </a:spcAft>
                <a:buClr>
                  <a:srgbClr val="000000"/>
                </a:buClr>
                <a:buFont typeface="Arial"/>
                <a:buNone/>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3b17b51a8_1_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3b17b51a8_1_2:notes"/>
          <p:cNvSpPr txBox="1">
            <a:spLocks noGrp="1"/>
          </p:cNvSpPr>
          <p:nvPr>
            <p:ph type="body" idx="1"/>
          </p:nvPr>
        </p:nvSpPr>
        <p:spPr>
          <a:xfrm>
            <a:off x="688817" y="4758889"/>
            <a:ext cx="5510400" cy="450840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33" name="Google Shape;133;g73b17b51a8_1_2:notes"/>
          <p:cNvSpPr txBox="1">
            <a:spLocks noGrp="1"/>
          </p:cNvSpPr>
          <p:nvPr>
            <p:ph type="sldNum" idx="12"/>
          </p:nvPr>
        </p:nvSpPr>
        <p:spPr>
          <a:xfrm>
            <a:off x="1595" y="9516038"/>
            <a:ext cx="2985000" cy="501000"/>
          </a:xfrm>
          <a:prstGeom prst="rect">
            <a:avLst/>
          </a:prstGeom>
        </p:spPr>
        <p:txBody>
          <a:bodyPr spcFirstLastPara="1" wrap="square" lIns="96600" tIns="48300" rIns="96600" bIns="483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pPr marL="0" lvl="0" indent="0" algn="l" rtl="1">
                <a:spcBef>
                  <a:spcPts val="0"/>
                </a:spcBef>
                <a:spcAft>
                  <a:spcPts val="0"/>
                </a:spcAft>
                <a:buClr>
                  <a:srgbClr val="000000"/>
                </a:buClr>
                <a:buFont typeface="Arial"/>
                <a:buNone/>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3b17b51a8_1_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3b17b51a8_1_2:notes"/>
          <p:cNvSpPr txBox="1">
            <a:spLocks noGrp="1"/>
          </p:cNvSpPr>
          <p:nvPr>
            <p:ph type="body" idx="1"/>
          </p:nvPr>
        </p:nvSpPr>
        <p:spPr>
          <a:xfrm>
            <a:off x="688817" y="4758889"/>
            <a:ext cx="5510400" cy="450840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33" name="Google Shape;133;g73b17b51a8_1_2:notes"/>
          <p:cNvSpPr txBox="1">
            <a:spLocks noGrp="1"/>
          </p:cNvSpPr>
          <p:nvPr>
            <p:ph type="sldNum" idx="12"/>
          </p:nvPr>
        </p:nvSpPr>
        <p:spPr>
          <a:xfrm>
            <a:off x="1595" y="9516038"/>
            <a:ext cx="2985000" cy="501000"/>
          </a:xfrm>
          <a:prstGeom prst="rect">
            <a:avLst/>
          </a:prstGeom>
        </p:spPr>
        <p:txBody>
          <a:bodyPr spcFirstLastPara="1" wrap="square" lIns="96600" tIns="48300" rIns="96600" bIns="483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pPr marL="0" lvl="0" indent="0" algn="l" rtl="1">
                <a:spcBef>
                  <a:spcPts val="0"/>
                </a:spcBef>
                <a:spcAft>
                  <a:spcPts val="0"/>
                </a:spcAft>
                <a:buClr>
                  <a:srgbClr val="000000"/>
                </a:buClr>
                <a:buFont typeface="Arial"/>
                <a:buNone/>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3b17b51a8_1_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3b17b51a8_1_2:notes"/>
          <p:cNvSpPr txBox="1">
            <a:spLocks noGrp="1"/>
          </p:cNvSpPr>
          <p:nvPr>
            <p:ph type="body" idx="1"/>
          </p:nvPr>
        </p:nvSpPr>
        <p:spPr>
          <a:xfrm>
            <a:off x="688817" y="4758889"/>
            <a:ext cx="5510400" cy="450840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33" name="Google Shape;133;g73b17b51a8_1_2:notes"/>
          <p:cNvSpPr txBox="1">
            <a:spLocks noGrp="1"/>
          </p:cNvSpPr>
          <p:nvPr>
            <p:ph type="sldNum" idx="12"/>
          </p:nvPr>
        </p:nvSpPr>
        <p:spPr>
          <a:xfrm>
            <a:off x="1595" y="9516038"/>
            <a:ext cx="2985000" cy="501000"/>
          </a:xfrm>
          <a:prstGeom prst="rect">
            <a:avLst/>
          </a:prstGeom>
        </p:spPr>
        <p:txBody>
          <a:bodyPr spcFirstLastPara="1" wrap="square" lIns="96600" tIns="48300" rIns="96600" bIns="483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pPr marL="0" lvl="0" indent="0" algn="l" rtl="1">
                <a:spcBef>
                  <a:spcPts val="0"/>
                </a:spcBef>
                <a:spcAft>
                  <a:spcPts val="0"/>
                </a:spcAft>
                <a:buClr>
                  <a:srgbClr val="000000"/>
                </a:buClr>
                <a:buFont typeface="Arial"/>
                <a:buNone/>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3b17b51a8_1_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3b17b51a8_1_2:notes"/>
          <p:cNvSpPr txBox="1">
            <a:spLocks noGrp="1"/>
          </p:cNvSpPr>
          <p:nvPr>
            <p:ph type="body" idx="1"/>
          </p:nvPr>
        </p:nvSpPr>
        <p:spPr>
          <a:xfrm>
            <a:off x="688817" y="4758889"/>
            <a:ext cx="5510400" cy="450840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33" name="Google Shape;133;g73b17b51a8_1_2:notes"/>
          <p:cNvSpPr txBox="1">
            <a:spLocks noGrp="1"/>
          </p:cNvSpPr>
          <p:nvPr>
            <p:ph type="sldNum" idx="12"/>
          </p:nvPr>
        </p:nvSpPr>
        <p:spPr>
          <a:xfrm>
            <a:off x="1595" y="9516038"/>
            <a:ext cx="2985000" cy="501000"/>
          </a:xfrm>
          <a:prstGeom prst="rect">
            <a:avLst/>
          </a:prstGeom>
        </p:spPr>
        <p:txBody>
          <a:bodyPr spcFirstLastPara="1" wrap="square" lIns="96600" tIns="48300" rIns="96600" bIns="483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pPr marL="0" lvl="0" indent="0" algn="l" rtl="1">
                <a:spcBef>
                  <a:spcPts val="0"/>
                </a:spcBef>
                <a:spcAft>
                  <a:spcPts val="0"/>
                </a:spcAft>
                <a:buClr>
                  <a:srgbClr val="000000"/>
                </a:buClr>
                <a:buFont typeface="Arial"/>
                <a:buNone/>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3b17b51a8_1_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3b17b51a8_1_2:notes"/>
          <p:cNvSpPr txBox="1">
            <a:spLocks noGrp="1"/>
          </p:cNvSpPr>
          <p:nvPr>
            <p:ph type="body" idx="1"/>
          </p:nvPr>
        </p:nvSpPr>
        <p:spPr>
          <a:xfrm>
            <a:off x="688817" y="4758889"/>
            <a:ext cx="5510400" cy="450840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33" name="Google Shape;133;g73b17b51a8_1_2:notes"/>
          <p:cNvSpPr txBox="1">
            <a:spLocks noGrp="1"/>
          </p:cNvSpPr>
          <p:nvPr>
            <p:ph type="sldNum" idx="12"/>
          </p:nvPr>
        </p:nvSpPr>
        <p:spPr>
          <a:xfrm>
            <a:off x="1595" y="9516038"/>
            <a:ext cx="2985000" cy="501000"/>
          </a:xfrm>
          <a:prstGeom prst="rect">
            <a:avLst/>
          </a:prstGeom>
        </p:spPr>
        <p:txBody>
          <a:bodyPr spcFirstLastPara="1" wrap="square" lIns="96600" tIns="48300" rIns="96600" bIns="483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pPr marL="0" lvl="0" indent="0" algn="l" rtl="1">
                <a:spcBef>
                  <a:spcPts val="0"/>
                </a:spcBef>
                <a:spcAft>
                  <a:spcPts val="0"/>
                </a:spcAft>
                <a:buClr>
                  <a:srgbClr val="000000"/>
                </a:buClr>
                <a:buFont typeface="Arial"/>
                <a:buNone/>
              </a:p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3b17b51a8_1_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3b17b51a8_1_2:notes"/>
          <p:cNvSpPr txBox="1">
            <a:spLocks noGrp="1"/>
          </p:cNvSpPr>
          <p:nvPr>
            <p:ph type="body" idx="1"/>
          </p:nvPr>
        </p:nvSpPr>
        <p:spPr>
          <a:xfrm>
            <a:off x="688817" y="4758889"/>
            <a:ext cx="5510400" cy="450840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33" name="Google Shape;133;g73b17b51a8_1_2:notes"/>
          <p:cNvSpPr txBox="1">
            <a:spLocks noGrp="1"/>
          </p:cNvSpPr>
          <p:nvPr>
            <p:ph type="sldNum" idx="12"/>
          </p:nvPr>
        </p:nvSpPr>
        <p:spPr>
          <a:xfrm>
            <a:off x="1595" y="9516038"/>
            <a:ext cx="2985000" cy="501000"/>
          </a:xfrm>
          <a:prstGeom prst="rect">
            <a:avLst/>
          </a:prstGeom>
        </p:spPr>
        <p:txBody>
          <a:bodyPr spcFirstLastPara="1" wrap="square" lIns="96600" tIns="48300" rIns="96600" bIns="483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pPr marL="0" lvl="0" indent="0" algn="l" rtl="1">
                <a:spcBef>
                  <a:spcPts val="0"/>
                </a:spcBef>
                <a:spcAft>
                  <a:spcPts val="0"/>
                </a:spcAft>
                <a:buClr>
                  <a:srgbClr val="000000"/>
                </a:buClr>
                <a:buFont typeface="Arial"/>
                <a:buNone/>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8817" y="4758889"/>
            <a:ext cx="5510530" cy="4508421"/>
          </a:xfrm>
          <a:prstGeom prst="rect">
            <a:avLst/>
          </a:prstGeom>
          <a:noFill/>
          <a:ln>
            <a:noFill/>
          </a:ln>
        </p:spPr>
        <p:txBody>
          <a:bodyPr spcFirstLastPara="1" wrap="square" lIns="96575" tIns="96575" rIns="96575" bIns="965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3b17b51a8_1_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3b17b51a8_1_2:notes"/>
          <p:cNvSpPr txBox="1">
            <a:spLocks noGrp="1"/>
          </p:cNvSpPr>
          <p:nvPr>
            <p:ph type="body" idx="1"/>
          </p:nvPr>
        </p:nvSpPr>
        <p:spPr>
          <a:xfrm>
            <a:off x="688817" y="4758889"/>
            <a:ext cx="5510400" cy="450840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33" name="Google Shape;133;g73b17b51a8_1_2:notes"/>
          <p:cNvSpPr txBox="1">
            <a:spLocks noGrp="1"/>
          </p:cNvSpPr>
          <p:nvPr>
            <p:ph type="sldNum" idx="12"/>
          </p:nvPr>
        </p:nvSpPr>
        <p:spPr>
          <a:xfrm>
            <a:off x="1595" y="9516038"/>
            <a:ext cx="2985000" cy="501000"/>
          </a:xfrm>
          <a:prstGeom prst="rect">
            <a:avLst/>
          </a:prstGeom>
        </p:spPr>
        <p:txBody>
          <a:bodyPr spcFirstLastPara="1" wrap="square" lIns="96600" tIns="48300" rIns="96600" bIns="483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pPr marL="0" lvl="0" indent="0" algn="l" rtl="1">
                <a:spcBef>
                  <a:spcPts val="0"/>
                </a:spcBef>
                <a:spcAft>
                  <a:spcPts val="0"/>
                </a:spcAft>
                <a:buClr>
                  <a:srgbClr val="000000"/>
                </a:buClr>
                <a:buFont typeface="Arial"/>
                <a:buNone/>
              </a:p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3b17b51a8_1_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3b17b51a8_1_2:notes"/>
          <p:cNvSpPr txBox="1">
            <a:spLocks noGrp="1"/>
          </p:cNvSpPr>
          <p:nvPr>
            <p:ph type="body" idx="1"/>
          </p:nvPr>
        </p:nvSpPr>
        <p:spPr>
          <a:xfrm>
            <a:off x="688817" y="4758889"/>
            <a:ext cx="5510400" cy="450840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33" name="Google Shape;133;g73b17b51a8_1_2:notes"/>
          <p:cNvSpPr txBox="1">
            <a:spLocks noGrp="1"/>
          </p:cNvSpPr>
          <p:nvPr>
            <p:ph type="sldNum" idx="12"/>
          </p:nvPr>
        </p:nvSpPr>
        <p:spPr>
          <a:xfrm>
            <a:off x="1595" y="9516038"/>
            <a:ext cx="2985000" cy="501000"/>
          </a:xfrm>
          <a:prstGeom prst="rect">
            <a:avLst/>
          </a:prstGeom>
        </p:spPr>
        <p:txBody>
          <a:bodyPr spcFirstLastPara="1" wrap="square" lIns="96600" tIns="48300" rIns="96600" bIns="483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pPr marL="0" lvl="0" indent="0" algn="l" rtl="1">
                <a:spcBef>
                  <a:spcPts val="0"/>
                </a:spcBef>
                <a:spcAft>
                  <a:spcPts val="0"/>
                </a:spcAft>
                <a:buClr>
                  <a:srgbClr val="000000"/>
                </a:buClr>
                <a:buFont typeface="Arial"/>
                <a:buNone/>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3b17b51a8_1_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3b17b51a8_1_2:notes"/>
          <p:cNvSpPr txBox="1">
            <a:spLocks noGrp="1"/>
          </p:cNvSpPr>
          <p:nvPr>
            <p:ph type="body" idx="1"/>
          </p:nvPr>
        </p:nvSpPr>
        <p:spPr>
          <a:xfrm>
            <a:off x="688817" y="4758889"/>
            <a:ext cx="5510400" cy="450840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33" name="Google Shape;133;g73b17b51a8_1_2:notes"/>
          <p:cNvSpPr txBox="1">
            <a:spLocks noGrp="1"/>
          </p:cNvSpPr>
          <p:nvPr>
            <p:ph type="sldNum" idx="12"/>
          </p:nvPr>
        </p:nvSpPr>
        <p:spPr>
          <a:xfrm>
            <a:off x="1595" y="9516038"/>
            <a:ext cx="2985000" cy="501000"/>
          </a:xfrm>
          <a:prstGeom prst="rect">
            <a:avLst/>
          </a:prstGeom>
        </p:spPr>
        <p:txBody>
          <a:bodyPr spcFirstLastPara="1" wrap="square" lIns="96600" tIns="48300" rIns="96600" bIns="483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pPr marL="0" lvl="0" indent="0" algn="l" rtl="1">
                <a:spcBef>
                  <a:spcPts val="0"/>
                </a:spcBef>
                <a:spcAft>
                  <a:spcPts val="0"/>
                </a:spcAft>
                <a:buClr>
                  <a:srgbClr val="000000"/>
                </a:buClr>
                <a:buFont typeface="Arial"/>
                <a:buNone/>
              </a:p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3b17b51a8_1_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3b17b51a8_1_2:notes"/>
          <p:cNvSpPr txBox="1">
            <a:spLocks noGrp="1"/>
          </p:cNvSpPr>
          <p:nvPr>
            <p:ph type="body" idx="1"/>
          </p:nvPr>
        </p:nvSpPr>
        <p:spPr>
          <a:xfrm>
            <a:off x="688817" y="4758889"/>
            <a:ext cx="5510400" cy="450840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33" name="Google Shape;133;g73b17b51a8_1_2:notes"/>
          <p:cNvSpPr txBox="1">
            <a:spLocks noGrp="1"/>
          </p:cNvSpPr>
          <p:nvPr>
            <p:ph type="sldNum" idx="12"/>
          </p:nvPr>
        </p:nvSpPr>
        <p:spPr>
          <a:xfrm>
            <a:off x="1595" y="9516038"/>
            <a:ext cx="2985000" cy="501000"/>
          </a:xfrm>
          <a:prstGeom prst="rect">
            <a:avLst/>
          </a:prstGeom>
        </p:spPr>
        <p:txBody>
          <a:bodyPr spcFirstLastPara="1" wrap="square" lIns="96600" tIns="48300" rIns="96600" bIns="483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pPr marL="0" lvl="0" indent="0" algn="l" rtl="1">
                <a:spcBef>
                  <a:spcPts val="0"/>
                </a:spcBef>
                <a:spcAft>
                  <a:spcPts val="0"/>
                </a:spcAft>
                <a:buClr>
                  <a:srgbClr val="000000"/>
                </a:buClr>
                <a:buFont typeface="Arial"/>
                <a:buNone/>
              </a:p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3b17b51a8_1_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3b17b51a8_1_2:notes"/>
          <p:cNvSpPr txBox="1">
            <a:spLocks noGrp="1"/>
          </p:cNvSpPr>
          <p:nvPr>
            <p:ph type="body" idx="1"/>
          </p:nvPr>
        </p:nvSpPr>
        <p:spPr>
          <a:xfrm>
            <a:off x="688817" y="4758889"/>
            <a:ext cx="5510400" cy="450840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33" name="Google Shape;133;g73b17b51a8_1_2:notes"/>
          <p:cNvSpPr txBox="1">
            <a:spLocks noGrp="1"/>
          </p:cNvSpPr>
          <p:nvPr>
            <p:ph type="sldNum" idx="12"/>
          </p:nvPr>
        </p:nvSpPr>
        <p:spPr>
          <a:xfrm>
            <a:off x="1595" y="9516038"/>
            <a:ext cx="2985000" cy="501000"/>
          </a:xfrm>
          <a:prstGeom prst="rect">
            <a:avLst/>
          </a:prstGeom>
        </p:spPr>
        <p:txBody>
          <a:bodyPr spcFirstLastPara="1" wrap="square" lIns="96600" tIns="48300" rIns="96600" bIns="483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pPr marL="0" lvl="0" indent="0" algn="l" rtl="1">
                <a:spcBef>
                  <a:spcPts val="0"/>
                </a:spcBef>
                <a:spcAft>
                  <a:spcPts val="0"/>
                </a:spcAft>
                <a:buClr>
                  <a:srgbClr val="000000"/>
                </a:buClr>
                <a:buFont typeface="Arial"/>
                <a:buNone/>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8817" y="4758889"/>
            <a:ext cx="5510530" cy="4508421"/>
          </a:xfrm>
          <a:prstGeom prst="rect">
            <a:avLst/>
          </a:prstGeom>
          <a:noFill/>
          <a:ln>
            <a:noFill/>
          </a:ln>
        </p:spPr>
        <p:txBody>
          <a:bodyPr spcFirstLastPara="1" wrap="square" lIns="96575" tIns="96575" rIns="96575" bIns="965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3b17b51a8_1_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3b17b51a8_1_2:notes"/>
          <p:cNvSpPr txBox="1">
            <a:spLocks noGrp="1"/>
          </p:cNvSpPr>
          <p:nvPr>
            <p:ph type="body" idx="1"/>
          </p:nvPr>
        </p:nvSpPr>
        <p:spPr>
          <a:xfrm>
            <a:off x="688817" y="4758889"/>
            <a:ext cx="5510400" cy="450840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33" name="Google Shape;133;g73b17b51a8_1_2:notes"/>
          <p:cNvSpPr txBox="1">
            <a:spLocks noGrp="1"/>
          </p:cNvSpPr>
          <p:nvPr>
            <p:ph type="sldNum" idx="12"/>
          </p:nvPr>
        </p:nvSpPr>
        <p:spPr>
          <a:xfrm>
            <a:off x="1595" y="9516038"/>
            <a:ext cx="2985000" cy="501000"/>
          </a:xfrm>
          <a:prstGeom prst="rect">
            <a:avLst/>
          </a:prstGeom>
        </p:spPr>
        <p:txBody>
          <a:bodyPr spcFirstLastPara="1" wrap="square" lIns="96600" tIns="48300" rIns="96600" bIns="483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pPr marL="0" lvl="0" indent="0" algn="l" rtl="1">
                <a:spcBef>
                  <a:spcPts val="0"/>
                </a:spcBef>
                <a:spcAft>
                  <a:spcPts val="0"/>
                </a:spcAft>
                <a:buClr>
                  <a:srgbClr val="000000"/>
                </a:buClr>
                <a:buFont typeface="Arial"/>
                <a:buNone/>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3b17b51a8_1_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3b17b51a8_1_2:notes"/>
          <p:cNvSpPr txBox="1">
            <a:spLocks noGrp="1"/>
          </p:cNvSpPr>
          <p:nvPr>
            <p:ph type="body" idx="1"/>
          </p:nvPr>
        </p:nvSpPr>
        <p:spPr>
          <a:xfrm>
            <a:off x="688817" y="4758889"/>
            <a:ext cx="5510400" cy="450840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33" name="Google Shape;133;g73b17b51a8_1_2:notes"/>
          <p:cNvSpPr txBox="1">
            <a:spLocks noGrp="1"/>
          </p:cNvSpPr>
          <p:nvPr>
            <p:ph type="sldNum" idx="12"/>
          </p:nvPr>
        </p:nvSpPr>
        <p:spPr>
          <a:xfrm>
            <a:off x="1595" y="9516038"/>
            <a:ext cx="2985000" cy="501000"/>
          </a:xfrm>
          <a:prstGeom prst="rect">
            <a:avLst/>
          </a:prstGeom>
        </p:spPr>
        <p:txBody>
          <a:bodyPr spcFirstLastPara="1" wrap="square" lIns="96600" tIns="48300" rIns="96600" bIns="483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pPr marL="0" lvl="0" indent="0" algn="l" rtl="1">
                <a:spcBef>
                  <a:spcPts val="0"/>
                </a:spcBef>
                <a:spcAft>
                  <a:spcPts val="0"/>
                </a:spcAft>
                <a:buClr>
                  <a:srgbClr val="000000"/>
                </a:buClr>
                <a:buFont typeface="Arial"/>
                <a:buNone/>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3b17b51a8_1_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3b17b51a8_1_2:notes"/>
          <p:cNvSpPr txBox="1">
            <a:spLocks noGrp="1"/>
          </p:cNvSpPr>
          <p:nvPr>
            <p:ph type="body" idx="1"/>
          </p:nvPr>
        </p:nvSpPr>
        <p:spPr>
          <a:xfrm>
            <a:off x="688817" y="4758889"/>
            <a:ext cx="5510400" cy="450840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33" name="Google Shape;133;g73b17b51a8_1_2:notes"/>
          <p:cNvSpPr txBox="1">
            <a:spLocks noGrp="1"/>
          </p:cNvSpPr>
          <p:nvPr>
            <p:ph type="sldNum" idx="12"/>
          </p:nvPr>
        </p:nvSpPr>
        <p:spPr>
          <a:xfrm>
            <a:off x="1595" y="9516038"/>
            <a:ext cx="2985000" cy="501000"/>
          </a:xfrm>
          <a:prstGeom prst="rect">
            <a:avLst/>
          </a:prstGeom>
        </p:spPr>
        <p:txBody>
          <a:bodyPr spcFirstLastPara="1" wrap="square" lIns="96600" tIns="48300" rIns="96600" bIns="48300" anchor="b" anchorCtr="0">
            <a:noAutofit/>
          </a:bodyPr>
          <a:lstStyle/>
          <a:p>
            <a:pPr marL="0" lvl="0" indent="0" algn="l" rtl="1">
              <a:spcBef>
                <a:spcPts val="0"/>
              </a:spcBef>
              <a:spcAft>
                <a:spcPts val="0"/>
              </a:spcAft>
              <a:buClr>
                <a:srgbClr val="000000"/>
              </a:buClr>
              <a:buFont typeface="Arial"/>
              <a:buNone/>
            </a:pPr>
            <a:fld id="{00000000-1234-1234-1234-123412341234}" type="slidenum">
              <a:rPr lang="x-none"/>
              <a:pPr marL="0" lvl="0" indent="0" algn="l" rtl="1">
                <a:spcBef>
                  <a:spcPts val="0"/>
                </a:spcBef>
                <a:spcAft>
                  <a:spcPts val="0"/>
                </a:spcAft>
                <a:buClr>
                  <a:srgbClr val="000000"/>
                </a:buClr>
                <a:buFont typeface="Arial"/>
                <a:buNone/>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ער">
  <p:cSld name="שער">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1" y="2693989"/>
            <a:ext cx="12192000" cy="1470025"/>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rgbClr val="192A72"/>
              </a:buClr>
              <a:buSzPts val="6601"/>
              <a:buFont typeface="Varela Round"/>
              <a:buNone/>
              <a:defRPr sz="6601" b="1" i="0" u="none" strike="noStrike" cap="none">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1"/>
          <p:cNvSpPr/>
          <p:nvPr/>
        </p:nvSpPr>
        <p:spPr>
          <a:xfrm>
            <a:off x="-670069" y="6569428"/>
            <a:ext cx="2623961" cy="45910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31"/>
          <p:cNvSpPr/>
          <p:nvPr/>
        </p:nvSpPr>
        <p:spPr>
          <a:xfrm>
            <a:off x="-1488810" y="6304086"/>
            <a:ext cx="3246400" cy="192925"/>
          </a:xfrm>
          <a:prstGeom prst="roundRect">
            <a:avLst>
              <a:gd name="adj" fmla="val 49359"/>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31"/>
          <p:cNvSpPr/>
          <p:nvPr/>
        </p:nvSpPr>
        <p:spPr>
          <a:xfrm>
            <a:off x="9986482" y="-439221"/>
            <a:ext cx="4205647" cy="63186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31"/>
          <p:cNvSpPr/>
          <p:nvPr/>
        </p:nvSpPr>
        <p:spPr>
          <a:xfrm>
            <a:off x="8259471" y="6565100"/>
            <a:ext cx="4434214"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 name="Google Shape;21;p31"/>
          <p:cNvPicPr preferRelativeResize="0"/>
          <p:nvPr/>
        </p:nvPicPr>
        <p:blipFill rotWithShape="1">
          <a:blip r:embed="rId2">
            <a:alphaModFix/>
          </a:blip>
          <a:srcRect l="33058" r="33511" b="26248"/>
          <a:stretch/>
        </p:blipFill>
        <p:spPr>
          <a:xfrm>
            <a:off x="5445286" y="369916"/>
            <a:ext cx="1301430" cy="159743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כותרת בלבד">
  <p:cSld name="כותרת בלבד">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2" y="213094"/>
            <a:ext cx="12192000" cy="72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002060"/>
              </a:buClr>
              <a:buSzPts val="4400"/>
              <a:buFont typeface="Arial"/>
              <a:buNone/>
              <a:defRPr sz="4400" b="1" i="0" u="none" strike="noStrike" cap="none">
                <a:solidFill>
                  <a:srgbClr val="00206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9" name="Google Shape;49;p20"/>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0" name="Google Shape;50;p20"/>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1" name="Google Shape;51;p20"/>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286396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השיעור שכבה ושם המורה">
  <p:cSld name="השיעור שכבה ושם המורה">
    <p:spTree>
      <p:nvGrpSpPr>
        <p:cNvPr id="1" name="Shape 22"/>
        <p:cNvGrpSpPr/>
        <p:nvPr/>
      </p:nvGrpSpPr>
      <p:grpSpPr>
        <a:xfrm>
          <a:off x="0" y="0"/>
          <a:ext cx="0" cy="0"/>
          <a:chOff x="0" y="0"/>
          <a:chExt cx="0" cy="0"/>
        </a:xfrm>
      </p:grpSpPr>
      <p:sp>
        <p:nvSpPr>
          <p:cNvPr id="23" name="Google Shape;23;p32"/>
          <p:cNvSpPr/>
          <p:nvPr/>
        </p:nvSpPr>
        <p:spPr>
          <a:xfrm>
            <a:off x="212943" y="1396870"/>
            <a:ext cx="13177381"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0" i="0" u="none" strike="noStrike" cap="none">
                <a:solidFill>
                  <a:schemeClr val="lt1"/>
                </a:solidFill>
                <a:latin typeface="Calibri"/>
                <a:ea typeface="Calibri"/>
                <a:cs typeface="Calibri"/>
                <a:sym typeface="Calibri"/>
              </a:rPr>
              <a:t>  </a:t>
            </a:r>
            <a:endParaRPr/>
          </a:p>
        </p:txBody>
      </p:sp>
      <p:sp>
        <p:nvSpPr>
          <p:cNvPr id="24" name="Google Shape;24;p32"/>
          <p:cNvSpPr txBox="1">
            <a:spLocks noGrp="1"/>
          </p:cNvSpPr>
          <p:nvPr>
            <p:ph type="ctrTitle"/>
          </p:nvPr>
        </p:nvSpPr>
        <p:spPr>
          <a:xfrm>
            <a:off x="1" y="1640910"/>
            <a:ext cx="12192000"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2"/>
          <p:cNvSpPr/>
          <p:nvPr/>
        </p:nvSpPr>
        <p:spPr>
          <a:xfrm>
            <a:off x="7329949" y="6155858"/>
            <a:ext cx="5333866" cy="5576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32"/>
          <p:cNvSpPr/>
          <p:nvPr/>
        </p:nvSpPr>
        <p:spPr>
          <a:xfrm>
            <a:off x="9501144" y="5870968"/>
            <a:ext cx="3049656" cy="205899"/>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32"/>
          <p:cNvSpPr/>
          <p:nvPr/>
        </p:nvSpPr>
        <p:spPr>
          <a:xfrm>
            <a:off x="-501113" y="163632"/>
            <a:ext cx="1428110" cy="322428"/>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32"/>
          <p:cNvSpPr txBox="1">
            <a:spLocks noGrp="1"/>
          </p:cNvSpPr>
          <p:nvPr>
            <p:ph type="subTitle" idx="1"/>
          </p:nvPr>
        </p:nvSpPr>
        <p:spPr>
          <a:xfrm>
            <a:off x="1" y="2918492"/>
            <a:ext cx="12192000" cy="720000"/>
          </a:xfrm>
          <a:prstGeom prst="rect">
            <a:avLst/>
          </a:prstGeom>
          <a:noFill/>
          <a:ln>
            <a:noFill/>
          </a:ln>
        </p:spPr>
        <p:txBody>
          <a:bodyPr spcFirstLastPara="1" wrap="square" lIns="36000" tIns="36000" rIns="36000" bIns="36000" anchor="ctr" anchorCtr="0">
            <a:spAutoFit/>
          </a:bodyPr>
          <a:lstStyle>
            <a:lvl1pPr lvl="0" algn="ctr" rtl="1">
              <a:lnSpc>
                <a:spcPct val="100000"/>
              </a:lnSpc>
              <a:spcBef>
                <a:spcPts val="0"/>
              </a:spcBef>
              <a:spcAft>
                <a:spcPts val="0"/>
              </a:spcAft>
              <a:buClr>
                <a:srgbClr val="002060"/>
              </a:buClr>
              <a:buSzPts val="2800"/>
              <a:buNone/>
              <a:defRPr sz="3600" b="1">
                <a:solidFill>
                  <a:srgbClr val="002060"/>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29" name="Google Shape;29;p32"/>
          <p:cNvSpPr txBox="1">
            <a:spLocks noGrp="1"/>
          </p:cNvSpPr>
          <p:nvPr>
            <p:ph type="body" idx="2"/>
          </p:nvPr>
        </p:nvSpPr>
        <p:spPr>
          <a:xfrm>
            <a:off x="0" y="3734824"/>
            <a:ext cx="12191999" cy="720000"/>
          </a:xfrm>
          <a:prstGeom prst="rect">
            <a:avLst/>
          </a:prstGeom>
          <a:noFill/>
          <a:ln>
            <a:noFill/>
          </a:ln>
        </p:spPr>
        <p:txBody>
          <a:bodyPr spcFirstLastPara="1" wrap="square" lIns="91425" tIns="45700" rIns="91425" bIns="45700" anchor="ctr" anchorCtr="0">
            <a:noAutofit/>
          </a:bodyPr>
          <a:lstStyle>
            <a:lvl1pPr marL="457200" lvl="0" indent="-228600" algn="ctr" rtl="1">
              <a:lnSpc>
                <a:spcPct val="100000"/>
              </a:lnSpc>
              <a:spcBef>
                <a:spcPts val="0"/>
              </a:spcBef>
              <a:spcAft>
                <a:spcPts val="0"/>
              </a:spcAft>
              <a:buClr>
                <a:srgbClr val="002060"/>
              </a:buClr>
              <a:buSzPts val="2800"/>
              <a:buFont typeface="Arial"/>
              <a:buNone/>
              <a:defRPr sz="2800" b="1">
                <a:solidFill>
                  <a:srgbClr val="002060"/>
                </a:solidFill>
                <a:latin typeface="Varela Round"/>
                <a:ea typeface="Varela Round"/>
                <a:cs typeface="Varela Round"/>
                <a:sym typeface="Varela Round"/>
              </a:defRPr>
            </a:lvl1pPr>
            <a:lvl2pPr marL="914400" lvl="1" indent="-228600" algn="ctr" rtl="1">
              <a:lnSpc>
                <a:spcPct val="100000"/>
              </a:lnSpc>
              <a:spcBef>
                <a:spcPts val="60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30" name="Google Shape;30;p32"/>
          <p:cNvSpPr/>
          <p:nvPr/>
        </p:nvSpPr>
        <p:spPr>
          <a:xfrm>
            <a:off x="10059465" y="87232"/>
            <a:ext cx="2768857" cy="451249"/>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כותרות ותוכן">
  <p:cSld name="2 כותרות ותוכן">
    <p:spTree>
      <p:nvGrpSpPr>
        <p:cNvPr id="1" name="Shape 31"/>
        <p:cNvGrpSpPr/>
        <p:nvPr/>
      </p:nvGrpSpPr>
      <p:grpSpPr>
        <a:xfrm>
          <a:off x="0" y="0"/>
          <a:ext cx="0" cy="0"/>
          <a:chOff x="0" y="0"/>
          <a:chExt cx="0" cy="0"/>
        </a:xfrm>
      </p:grpSpPr>
      <p:sp>
        <p:nvSpPr>
          <p:cNvPr id="32" name="Google Shape;32;p33"/>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3"/>
          <p:cNvSpPr txBox="1">
            <a:spLocks noGrp="1"/>
          </p:cNvSpPr>
          <p:nvPr>
            <p:ph type="body" idx="1"/>
          </p:nvPr>
        </p:nvSpPr>
        <p:spPr>
          <a:xfrm>
            <a:off x="515275" y="1185681"/>
            <a:ext cx="8306992" cy="540000"/>
          </a:xfrm>
          <a:prstGeom prst="rect">
            <a:avLst/>
          </a:prstGeom>
          <a:noFill/>
          <a:ln>
            <a:noFill/>
          </a:ln>
        </p:spPr>
        <p:txBody>
          <a:bodyPr spcFirstLastPara="1" wrap="square" lIns="91425" tIns="45700" rIns="91425" bIns="45700" anchor="ctr" anchorCtr="0">
            <a:noAutofit/>
          </a:bodyPr>
          <a:lstStyle>
            <a:lvl1pPr marL="457200" lvl="0" indent="-228600" algn="r" rtl="1">
              <a:spcBef>
                <a:spcPts val="560"/>
              </a:spcBef>
              <a:spcAft>
                <a:spcPts val="0"/>
              </a:spcAft>
              <a:buClr>
                <a:srgbClr val="12B4BC"/>
              </a:buClr>
              <a:buSzPts val="2800"/>
              <a:buNone/>
              <a:defRPr sz="2800" b="1">
                <a:solidFill>
                  <a:srgbClr val="12B4BC"/>
                </a:solidFill>
                <a:latin typeface="Varela Round"/>
                <a:ea typeface="Varela Round"/>
                <a:cs typeface="Varela Round"/>
                <a:sym typeface="Varela Round"/>
              </a:defRPr>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dirty="0"/>
          </a:p>
        </p:txBody>
      </p:sp>
      <p:sp>
        <p:nvSpPr>
          <p:cNvPr id="34" name="Google Shape;34;p33"/>
          <p:cNvSpPr txBox="1">
            <a:spLocks noGrp="1"/>
          </p:cNvSpPr>
          <p:nvPr>
            <p:ph type="body" idx="2"/>
          </p:nvPr>
        </p:nvSpPr>
        <p:spPr>
          <a:xfrm>
            <a:off x="515273" y="1725682"/>
            <a:ext cx="8031963" cy="4152517"/>
          </a:xfrm>
          <a:prstGeom prst="rect">
            <a:avLst/>
          </a:prstGeom>
          <a:noFill/>
          <a:ln>
            <a:noFill/>
          </a:ln>
        </p:spPr>
        <p:txBody>
          <a:bodyPr spcFirstLastPara="1" wrap="square" lIns="91425" tIns="45700" rIns="91425" bIns="45700" anchor="t" anchorCtr="0">
            <a:norm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spcBef>
                <a:spcPts val="60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dirty="0"/>
          </a:p>
        </p:txBody>
      </p:sp>
      <p:sp>
        <p:nvSpPr>
          <p:cNvPr id="9" name="Google Shape;68;p38">
            <a:extLst>
              <a:ext uri="{FF2B5EF4-FFF2-40B4-BE49-F238E27FC236}">
                <a16:creationId xmlns:a16="http://schemas.microsoft.com/office/drawing/2014/main" id="{1BB566E4-7973-47CE-8F49-119E6B74081B}"/>
              </a:ext>
            </a:extLst>
          </p:cNvPr>
          <p:cNvSpPr/>
          <p:nvPr userDrawn="1"/>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 name="Google Shape;69;p38">
            <a:extLst>
              <a:ext uri="{FF2B5EF4-FFF2-40B4-BE49-F238E27FC236}">
                <a16:creationId xmlns:a16="http://schemas.microsoft.com/office/drawing/2014/main" id="{55701E40-04C3-4BEB-8B27-99F7860F266A}"/>
              </a:ext>
            </a:extLst>
          </p:cNvPr>
          <p:cNvSpPr/>
          <p:nvPr userDrawn="1"/>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1" name="Google Shape;70;p38">
            <a:extLst>
              <a:ext uri="{FF2B5EF4-FFF2-40B4-BE49-F238E27FC236}">
                <a16:creationId xmlns:a16="http://schemas.microsoft.com/office/drawing/2014/main" id="{8305AE4A-1A54-478F-91CB-F8FA16A24E35}"/>
              </a:ext>
            </a:extLst>
          </p:cNvPr>
          <p:cNvSpPr/>
          <p:nvPr userDrawn="1"/>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וידאו על מסך מלא">
  <p:cSld name="וידאו על מסך מלא">
    <p:spTree>
      <p:nvGrpSpPr>
        <p:cNvPr id="1" name="Shape 39"/>
        <p:cNvGrpSpPr/>
        <p:nvPr/>
      </p:nvGrpSpPr>
      <p:grpSpPr>
        <a:xfrm>
          <a:off x="0" y="0"/>
          <a:ext cx="0" cy="0"/>
          <a:chOff x="0" y="0"/>
          <a:chExt cx="0" cy="0"/>
        </a:xfrm>
      </p:grpSpPr>
      <p:sp>
        <p:nvSpPr>
          <p:cNvPr id="40" name="Google Shape;40;p34"/>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41" name="Google Shape;41;p34"/>
          <p:cNvSpPr/>
          <p:nvPr/>
        </p:nvSpPr>
        <p:spPr>
          <a:xfrm>
            <a:off x="8667715" y="66849"/>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42" name="Google Shape;42;p34"/>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43" name="Google Shape;43;p34"/>
          <p:cNvSpPr>
            <a:spLocks noGrp="1"/>
          </p:cNvSpPr>
          <p:nvPr>
            <p:ph type="media" idx="2"/>
          </p:nvPr>
        </p:nvSpPr>
        <p:spPr>
          <a:xfrm>
            <a:off x="363416" y="639717"/>
            <a:ext cx="11465168" cy="6122933"/>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rgbClr val="192A72"/>
              </a:buClr>
              <a:buSzPts val="3200"/>
              <a:buFont typeface="Arial"/>
              <a:buNone/>
              <a:defRPr sz="3200" b="0" i="0" u="none" strike="noStrike" cap="none">
                <a:solidFill>
                  <a:srgbClr val="192A72"/>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4" name="Google Shape;44;p34"/>
          <p:cNvSpPr txBox="1">
            <a:spLocks noGrp="1"/>
          </p:cNvSpPr>
          <p:nvPr>
            <p:ph type="body" idx="1"/>
          </p:nvPr>
        </p:nvSpPr>
        <p:spPr>
          <a:xfrm>
            <a:off x="363416" y="95349"/>
            <a:ext cx="8074879" cy="400050"/>
          </a:xfrm>
          <a:prstGeom prst="rect">
            <a:avLst/>
          </a:prstGeom>
          <a:noFill/>
          <a:ln>
            <a:noFill/>
          </a:ln>
        </p:spPr>
        <p:txBody>
          <a:bodyPr spcFirstLastPara="1" wrap="square" lIns="91425" tIns="45700" rIns="91425" bIns="45700" anchor="ctr" anchorCtr="0">
            <a:noAutofit/>
          </a:bodyPr>
          <a:lstStyle>
            <a:lvl1pPr marL="457200" lvl="0" indent="-228600" algn="r" rtl="1">
              <a:spcBef>
                <a:spcPts val="480"/>
              </a:spcBef>
              <a:spcAft>
                <a:spcPts val="0"/>
              </a:spcAft>
              <a:buClr>
                <a:srgbClr val="192A72"/>
              </a:buClr>
              <a:buSzPts val="2400"/>
              <a:buFont typeface="Varela Round"/>
              <a:buNone/>
              <a:defRPr sz="2400">
                <a:solidFill>
                  <a:srgbClr val="192A72"/>
                </a:solidFill>
                <a:latin typeface="Varela Round"/>
                <a:ea typeface="Varela Round"/>
                <a:cs typeface="Varela Round"/>
                <a:sym typeface="Varela Round"/>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65"/>
        <p:cNvGrpSpPr/>
        <p:nvPr/>
      </p:nvGrpSpPr>
      <p:grpSpPr>
        <a:xfrm>
          <a:off x="0" y="0"/>
          <a:ext cx="0" cy="0"/>
          <a:chOff x="0" y="0"/>
          <a:chExt cx="0" cy="0"/>
        </a:xfrm>
      </p:grpSpPr>
      <p:sp>
        <p:nvSpPr>
          <p:cNvPr id="66" name="Google Shape;66;p38"/>
          <p:cNvSpPr txBox="1">
            <a:spLocks noGrp="1"/>
          </p:cNvSpPr>
          <p:nvPr>
            <p:ph type="title"/>
          </p:nvPr>
        </p:nvSpPr>
        <p:spPr>
          <a:xfrm>
            <a:off x="1" y="213094"/>
            <a:ext cx="12191999" cy="720000"/>
          </a:xfrm>
          <a:prstGeom prst="rect">
            <a:avLst/>
          </a:prstGeom>
          <a:noFill/>
          <a:ln>
            <a:noFill/>
          </a:ln>
        </p:spPr>
        <p:txBody>
          <a:bodyPr spcFirstLastPara="1" wrap="square" lIns="36000" tIns="0" rIns="36000" bIns="0" anchor="ctr" anchorCtr="0">
            <a:noAutofit/>
          </a:bodyPr>
          <a:lstStyle>
            <a:lvl1pPr lvl="0" algn="ctr" rtl="1">
              <a:spcBef>
                <a:spcPts val="0"/>
              </a:spcBef>
              <a:spcAft>
                <a:spcPts val="0"/>
              </a:spcAft>
              <a:buClr>
                <a:srgbClr val="002060"/>
              </a:buClr>
              <a:buSzPts val="4800"/>
              <a:buFont typeface="Varela Round"/>
              <a:buNone/>
              <a:defRPr sz="4800" b="1">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8"/>
          <p:cNvSpPr txBox="1">
            <a:spLocks noGrp="1"/>
          </p:cNvSpPr>
          <p:nvPr>
            <p:ph type="body" idx="1"/>
          </p:nvPr>
        </p:nvSpPr>
        <p:spPr>
          <a:xfrm>
            <a:off x="515274" y="1195757"/>
            <a:ext cx="8031962" cy="4680000"/>
          </a:xfrm>
          <a:prstGeom prst="rect">
            <a:avLst/>
          </a:prstGeom>
          <a:noFill/>
          <a:ln>
            <a:noFill/>
          </a:ln>
        </p:spPr>
        <p:txBody>
          <a:bodyPr spcFirstLastPara="1" wrap="square" lIns="91425" tIns="45700" rIns="91425" bIns="45700" anchor="t" anchorCtr="0">
            <a:normAutofit/>
          </a:bodyPr>
          <a:lstStyle>
            <a:lvl1pPr marL="457200" lvl="0" indent="-381000" algn="r" rtl="1">
              <a:lnSpc>
                <a:spcPct val="15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5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68" name="Google Shape;68;p38"/>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69" name="Google Shape;69;p38"/>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70" name="Google Shape;70;p38"/>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טקסט גדול-X2">
  <p:cSld name="5_טקסט גדול-X2">
    <p:spTree>
      <p:nvGrpSpPr>
        <p:cNvPr id="1" name="Shape 71"/>
        <p:cNvGrpSpPr/>
        <p:nvPr/>
      </p:nvGrpSpPr>
      <p:grpSpPr>
        <a:xfrm>
          <a:off x="0" y="0"/>
          <a:ext cx="0" cy="0"/>
          <a:chOff x="0" y="0"/>
          <a:chExt cx="0" cy="0"/>
        </a:xfrm>
      </p:grpSpPr>
      <p:sp>
        <p:nvSpPr>
          <p:cNvPr id="72" name="Google Shape;72;p39"/>
          <p:cNvSpPr txBox="1">
            <a:spLocks noGrp="1"/>
          </p:cNvSpPr>
          <p:nvPr>
            <p:ph type="ctrTitle"/>
          </p:nvPr>
        </p:nvSpPr>
        <p:spPr>
          <a:xfrm>
            <a:off x="234416" y="1312990"/>
            <a:ext cx="7910518" cy="5224442"/>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Clr>
                <a:srgbClr val="192A72"/>
              </a:buClr>
              <a:buSzPts val="3200"/>
              <a:buFont typeface="Varela Round"/>
              <a:buNone/>
              <a:defRPr sz="32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9"/>
          <p:cNvSpPr/>
          <p:nvPr/>
        </p:nvSpPr>
        <p:spPr>
          <a:xfrm>
            <a:off x="-910416" y="6189198"/>
            <a:ext cx="3068595" cy="1189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4" name="Google Shape;74;p39"/>
          <p:cNvSpPr/>
          <p:nvPr/>
        </p:nvSpPr>
        <p:spPr>
          <a:xfrm>
            <a:off x="10082352" y="8172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5" name="Google Shape;75;p39"/>
          <p:cNvSpPr/>
          <p:nvPr/>
        </p:nvSpPr>
        <p:spPr>
          <a:xfrm>
            <a:off x="-2155687" y="6347804"/>
            <a:ext cx="5559136" cy="47051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6" name="Google Shape;76;p39"/>
          <p:cNvSpPr txBox="1">
            <a:spLocks noGrp="1"/>
          </p:cNvSpPr>
          <p:nvPr>
            <p:ph type="body" idx="1"/>
          </p:nvPr>
        </p:nvSpPr>
        <p:spPr>
          <a:xfrm>
            <a:off x="0" y="192531"/>
            <a:ext cx="12192000" cy="1009650"/>
          </a:xfrm>
          <a:prstGeom prst="rect">
            <a:avLst/>
          </a:prstGeom>
          <a:noFill/>
          <a:ln>
            <a:noFill/>
          </a:ln>
        </p:spPr>
        <p:txBody>
          <a:bodyPr spcFirstLastPara="1" wrap="square" lIns="91425" tIns="45700" rIns="91425" bIns="45700" anchor="ctr" anchorCtr="0">
            <a:normAutofit/>
          </a:bodyPr>
          <a:lstStyle>
            <a:lvl1pPr marL="457200" lvl="0" indent="-228600" algn="ctr" rtl="1">
              <a:spcBef>
                <a:spcPts val="960"/>
              </a:spcBef>
              <a:spcAft>
                <a:spcPts val="0"/>
              </a:spcAft>
              <a:buClr>
                <a:srgbClr val="192A72"/>
              </a:buClr>
              <a:buSzPts val="4800"/>
              <a:buNone/>
              <a:defRPr sz="4800">
                <a:solidFill>
                  <a:srgbClr val="192A72"/>
                </a:solidFill>
                <a:latin typeface="Varela Round"/>
                <a:ea typeface="Varela Round"/>
                <a:cs typeface="Varela Round"/>
                <a:sym typeface="Varela Round"/>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כותרת ושתי תמונות">
  <p:cSld name="1_כותרת ושתי תמונות">
    <p:spTree>
      <p:nvGrpSpPr>
        <p:cNvPr id="1" name="Shape 77"/>
        <p:cNvGrpSpPr/>
        <p:nvPr/>
      </p:nvGrpSpPr>
      <p:grpSpPr>
        <a:xfrm>
          <a:off x="0" y="0"/>
          <a:ext cx="0" cy="0"/>
          <a:chOff x="0" y="0"/>
          <a:chExt cx="0" cy="0"/>
        </a:xfrm>
      </p:grpSpPr>
      <p:sp>
        <p:nvSpPr>
          <p:cNvPr id="78" name="Google Shape;78;p40"/>
          <p:cNvSpPr>
            <a:spLocks noGrp="1"/>
          </p:cNvSpPr>
          <p:nvPr>
            <p:ph type="pic" idx="2"/>
          </p:nvPr>
        </p:nvSpPr>
        <p:spPr>
          <a:xfrm>
            <a:off x="6444696" y="978201"/>
            <a:ext cx="5395321" cy="3638921"/>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9" name="Google Shape;79;p40"/>
          <p:cNvSpPr txBox="1">
            <a:spLocks noGrp="1"/>
          </p:cNvSpPr>
          <p:nvPr>
            <p:ph type="ctrTitle"/>
          </p:nvPr>
        </p:nvSpPr>
        <p:spPr>
          <a:xfrm>
            <a:off x="1733910" y="186258"/>
            <a:ext cx="10221024" cy="637353"/>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0"/>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1" name="Google Shape;81;p40"/>
          <p:cNvSpPr/>
          <p:nvPr/>
        </p:nvSpPr>
        <p:spPr>
          <a:xfrm>
            <a:off x="-413012" y="764744"/>
            <a:ext cx="1159099" cy="426915"/>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0" i="0" u="none" strike="noStrike" cap="none">
                <a:solidFill>
                  <a:schemeClr val="lt1"/>
                </a:solidFill>
                <a:latin typeface="Calibri"/>
                <a:ea typeface="Calibri"/>
                <a:cs typeface="Calibri"/>
                <a:sym typeface="Calibri"/>
              </a:rPr>
              <a:t> </a:t>
            </a:r>
            <a:endParaRPr/>
          </a:p>
        </p:txBody>
      </p:sp>
      <p:sp>
        <p:nvSpPr>
          <p:cNvPr id="82" name="Google Shape;82;p40"/>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3" name="Google Shape;83;p40"/>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4" name="Google Shape;84;p40"/>
          <p:cNvSpPr>
            <a:spLocks noGrp="1"/>
          </p:cNvSpPr>
          <p:nvPr>
            <p:ph type="pic" idx="3"/>
          </p:nvPr>
        </p:nvSpPr>
        <p:spPr>
          <a:xfrm>
            <a:off x="843274" y="978201"/>
            <a:ext cx="5395321" cy="3638921"/>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כותרת ושלוש תמונות">
  <p:cSld name="כותרת ושלוש תמונות">
    <p:spTree>
      <p:nvGrpSpPr>
        <p:cNvPr id="1" name="Shape 85"/>
        <p:cNvGrpSpPr/>
        <p:nvPr/>
      </p:nvGrpSpPr>
      <p:grpSpPr>
        <a:xfrm>
          <a:off x="0" y="0"/>
          <a:ext cx="0" cy="0"/>
          <a:chOff x="0" y="0"/>
          <a:chExt cx="0" cy="0"/>
        </a:xfrm>
      </p:grpSpPr>
      <p:sp>
        <p:nvSpPr>
          <p:cNvPr id="86" name="Google Shape;86;p41"/>
          <p:cNvSpPr>
            <a:spLocks noGrp="1"/>
          </p:cNvSpPr>
          <p:nvPr>
            <p:ph type="pic" idx="2"/>
          </p:nvPr>
        </p:nvSpPr>
        <p:spPr>
          <a:xfrm>
            <a:off x="5513040" y="1030562"/>
            <a:ext cx="5395321" cy="3638921"/>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7" name="Google Shape;87;p41"/>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41"/>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41"/>
          <p:cNvSpPr/>
          <p:nvPr/>
        </p:nvSpPr>
        <p:spPr>
          <a:xfrm>
            <a:off x="-413012" y="764744"/>
            <a:ext cx="1159099" cy="426915"/>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0" i="0" u="none" strike="noStrike" cap="none">
                <a:solidFill>
                  <a:schemeClr val="lt1"/>
                </a:solidFill>
                <a:latin typeface="Calibri"/>
                <a:ea typeface="Calibri"/>
                <a:cs typeface="Calibri"/>
                <a:sym typeface="Calibri"/>
              </a:rPr>
              <a:t> </a:t>
            </a:r>
            <a:endParaRPr/>
          </a:p>
        </p:txBody>
      </p:sp>
      <p:sp>
        <p:nvSpPr>
          <p:cNvPr id="90" name="Google Shape;90;p41"/>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41"/>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41"/>
          <p:cNvSpPr>
            <a:spLocks noGrp="1"/>
          </p:cNvSpPr>
          <p:nvPr>
            <p:ph type="pic" idx="3"/>
          </p:nvPr>
        </p:nvSpPr>
        <p:spPr>
          <a:xfrm>
            <a:off x="1241442" y="1030562"/>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3" name="Google Shape;93;p41"/>
          <p:cNvSpPr>
            <a:spLocks noGrp="1"/>
          </p:cNvSpPr>
          <p:nvPr>
            <p:ph type="pic" idx="4"/>
          </p:nvPr>
        </p:nvSpPr>
        <p:spPr>
          <a:xfrm>
            <a:off x="1241442" y="3932962"/>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כותרת וארבע תמונות">
  <p:cSld name="כותרת וארבע תמונות">
    <p:spTree>
      <p:nvGrpSpPr>
        <p:cNvPr id="1" name="Shape 94"/>
        <p:cNvGrpSpPr/>
        <p:nvPr/>
      </p:nvGrpSpPr>
      <p:grpSpPr>
        <a:xfrm>
          <a:off x="0" y="0"/>
          <a:ext cx="0" cy="0"/>
          <a:chOff x="0" y="0"/>
          <a:chExt cx="0" cy="0"/>
        </a:xfrm>
      </p:grpSpPr>
      <p:sp>
        <p:nvSpPr>
          <p:cNvPr id="95" name="Google Shape;95;p42"/>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42"/>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42"/>
          <p:cNvSpPr/>
          <p:nvPr/>
        </p:nvSpPr>
        <p:spPr>
          <a:xfrm>
            <a:off x="10171544" y="938558"/>
            <a:ext cx="2190882" cy="426915"/>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800" b="0" i="0" u="none" strike="noStrike" cap="none">
                <a:solidFill>
                  <a:schemeClr val="lt1"/>
                </a:solidFill>
                <a:latin typeface="Calibri"/>
                <a:ea typeface="Calibri"/>
                <a:cs typeface="Calibri"/>
                <a:sym typeface="Calibri"/>
              </a:rPr>
              <a:t> </a:t>
            </a:r>
            <a:endParaRPr/>
          </a:p>
        </p:txBody>
      </p:sp>
      <p:sp>
        <p:nvSpPr>
          <p:cNvPr id="98" name="Google Shape;98;p42"/>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42"/>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42"/>
          <p:cNvSpPr>
            <a:spLocks noGrp="1"/>
          </p:cNvSpPr>
          <p:nvPr>
            <p:ph type="pic" idx="2"/>
          </p:nvPr>
        </p:nvSpPr>
        <p:spPr>
          <a:xfrm>
            <a:off x="154519" y="1073695"/>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1" name="Google Shape;101;p42"/>
          <p:cNvSpPr>
            <a:spLocks noGrp="1"/>
          </p:cNvSpPr>
          <p:nvPr>
            <p:ph type="pic" idx="3"/>
          </p:nvPr>
        </p:nvSpPr>
        <p:spPr>
          <a:xfrm>
            <a:off x="154519" y="3976095"/>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2" name="Google Shape;102;p42"/>
          <p:cNvSpPr>
            <a:spLocks noGrp="1"/>
          </p:cNvSpPr>
          <p:nvPr>
            <p:ph type="pic" idx="4"/>
          </p:nvPr>
        </p:nvSpPr>
        <p:spPr>
          <a:xfrm>
            <a:off x="4414862" y="1073695"/>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3" name="Google Shape;103;p42"/>
          <p:cNvSpPr>
            <a:spLocks noGrp="1"/>
          </p:cNvSpPr>
          <p:nvPr>
            <p:ph type="pic" idx="5"/>
          </p:nvPr>
        </p:nvSpPr>
        <p:spPr>
          <a:xfrm>
            <a:off x="4414862" y="3976095"/>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609601" y="274638"/>
            <a:ext cx="10972800" cy="1143000"/>
          </a:xfrm>
          <a:prstGeom prst="rect">
            <a:avLst/>
          </a:prstGeom>
          <a:noFill/>
          <a:ln>
            <a:noFill/>
          </a:ln>
        </p:spPr>
        <p:txBody>
          <a:bodyPr spcFirstLastPara="1" wrap="square" lIns="91425" tIns="45700" rIns="91425" bIns="45700" anchor="ctr" anchorCtr="0">
            <a:normAutofit/>
          </a:bodyPr>
          <a:lstStyle>
            <a:lvl1pPr marR="0" lvl="0" algn="ctr" rtl="1">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609601"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8737601" y="6356352"/>
            <a:ext cx="28448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A9C"/>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4165601" y="6356352"/>
            <a:ext cx="3860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A9C"/>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609601" y="6356352"/>
            <a:ext cx="28448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A9C"/>
                </a:solidFill>
                <a:latin typeface="Calibri"/>
                <a:ea typeface="Calibri"/>
                <a:cs typeface="Calibri"/>
                <a:sym typeface="Calibri"/>
              </a:defRPr>
            </a:lvl1pPr>
            <a:lvl2pPr marL="0" marR="0" lvl="1" indent="0" algn="l" rtl="1">
              <a:spcBef>
                <a:spcPts val="0"/>
              </a:spcBef>
              <a:buNone/>
              <a:defRPr sz="1200" b="0" i="0" u="none" strike="noStrike" cap="none">
                <a:solidFill>
                  <a:srgbClr val="888A9C"/>
                </a:solidFill>
                <a:latin typeface="Calibri"/>
                <a:ea typeface="Calibri"/>
                <a:cs typeface="Calibri"/>
                <a:sym typeface="Calibri"/>
              </a:defRPr>
            </a:lvl2pPr>
            <a:lvl3pPr marL="0" marR="0" lvl="2" indent="0" algn="l" rtl="1">
              <a:spcBef>
                <a:spcPts val="0"/>
              </a:spcBef>
              <a:buNone/>
              <a:defRPr sz="1200" b="0" i="0" u="none" strike="noStrike" cap="none">
                <a:solidFill>
                  <a:srgbClr val="888A9C"/>
                </a:solidFill>
                <a:latin typeface="Calibri"/>
                <a:ea typeface="Calibri"/>
                <a:cs typeface="Calibri"/>
                <a:sym typeface="Calibri"/>
              </a:defRPr>
            </a:lvl3pPr>
            <a:lvl4pPr marL="0" marR="0" lvl="3" indent="0" algn="l" rtl="1">
              <a:spcBef>
                <a:spcPts val="0"/>
              </a:spcBef>
              <a:buNone/>
              <a:defRPr sz="1200" b="0" i="0" u="none" strike="noStrike" cap="none">
                <a:solidFill>
                  <a:srgbClr val="888A9C"/>
                </a:solidFill>
                <a:latin typeface="Calibri"/>
                <a:ea typeface="Calibri"/>
                <a:cs typeface="Calibri"/>
                <a:sym typeface="Calibri"/>
              </a:defRPr>
            </a:lvl4pPr>
            <a:lvl5pPr marL="0" marR="0" lvl="4" indent="0" algn="l" rtl="1">
              <a:spcBef>
                <a:spcPts val="0"/>
              </a:spcBef>
              <a:buNone/>
              <a:defRPr sz="1200" b="0" i="0" u="none" strike="noStrike" cap="none">
                <a:solidFill>
                  <a:srgbClr val="888A9C"/>
                </a:solidFill>
                <a:latin typeface="Calibri"/>
                <a:ea typeface="Calibri"/>
                <a:cs typeface="Calibri"/>
                <a:sym typeface="Calibri"/>
              </a:defRPr>
            </a:lvl5pPr>
            <a:lvl6pPr marL="0" marR="0" lvl="5" indent="0" algn="l" rtl="1">
              <a:spcBef>
                <a:spcPts val="0"/>
              </a:spcBef>
              <a:buNone/>
              <a:defRPr sz="1200" b="0" i="0" u="none" strike="noStrike" cap="none">
                <a:solidFill>
                  <a:srgbClr val="888A9C"/>
                </a:solidFill>
                <a:latin typeface="Calibri"/>
                <a:ea typeface="Calibri"/>
                <a:cs typeface="Calibri"/>
                <a:sym typeface="Calibri"/>
              </a:defRPr>
            </a:lvl6pPr>
            <a:lvl7pPr marL="0" marR="0" lvl="6" indent="0" algn="l" rtl="1">
              <a:spcBef>
                <a:spcPts val="0"/>
              </a:spcBef>
              <a:buNone/>
              <a:defRPr sz="1200" b="0" i="0" u="none" strike="noStrike" cap="none">
                <a:solidFill>
                  <a:srgbClr val="888A9C"/>
                </a:solidFill>
                <a:latin typeface="Calibri"/>
                <a:ea typeface="Calibri"/>
                <a:cs typeface="Calibri"/>
                <a:sym typeface="Calibri"/>
              </a:defRPr>
            </a:lvl7pPr>
            <a:lvl8pPr marL="0" marR="0" lvl="7" indent="0" algn="l" rtl="1">
              <a:spcBef>
                <a:spcPts val="0"/>
              </a:spcBef>
              <a:buNone/>
              <a:defRPr sz="1200" b="0" i="0" u="none" strike="noStrike" cap="none">
                <a:solidFill>
                  <a:srgbClr val="888A9C"/>
                </a:solidFill>
                <a:latin typeface="Calibri"/>
                <a:ea typeface="Calibri"/>
                <a:cs typeface="Calibri"/>
                <a:sym typeface="Calibri"/>
              </a:defRPr>
            </a:lvl8pPr>
            <a:lvl9pPr marL="0" marR="0" lvl="8" indent="0" algn="l" rtl="1">
              <a:spcBef>
                <a:spcPts val="0"/>
              </a:spcBef>
              <a:buNone/>
              <a:defRPr sz="1200" b="0" i="0" u="none" strike="noStrike" cap="none">
                <a:solidFill>
                  <a:srgbClr val="888A9C"/>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x-none"/>
              <a:pPr marL="0" lvl="0" indent="0" algn="l" rtl="1">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6" r:id="rId5"/>
    <p:sldLayoutId id="2147483657" r:id="rId6"/>
    <p:sldLayoutId id="2147483658" r:id="rId7"/>
    <p:sldLayoutId id="2147483659" r:id="rId8"/>
    <p:sldLayoutId id="2147483660" r:id="rId9"/>
    <p:sldLayoutId id="214748366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ideo" Target="https://www.youtube.com/embed/QvoLE7B7v4Y?feature=oembed" TargetMode="Externa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s://www.google.co.il/url?sa=i&amp;url=http://cinesthesiac.blogspot.com/2011/08/1001-films-triumph-of-willtriumph-des.html&amp;psig=AOvVaw11k4MaddsVbOYYwB_wA_5A&amp;ust=1587386221153000&amp;source=images&amp;cd=vfe&amp;ved=0CAIQjRxqFwoTCJC59NvA9OgCFQAAAAAdAAAAABAP" TargetMode="External"/><Relationship Id="rId7" Type="http://schemas.openxmlformats.org/officeDocument/2006/relationships/hyperlink" Target="https://www.google.co.il/url?sa=i&amp;url=http://josephforestier.e-monsite.com/album/triomphe-de-la-volonte-03.html&amp;psig=AOvVaw11k4MaddsVbOYYwB_wA_5A&amp;ust=1587386221153000&amp;source=images&amp;cd=vfe&amp;ved=0CAIQjRxqFwoTCJC59NvA9OgCFQAAAAAdAAAAABBH"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hyperlink" Target="https://www.google.co.il/url?sa=i&amp;url=https://tashpix.wordpress.com/2019/01/13/triumph-of-the-will-triumph-des-willens/&amp;psig=AOvVaw11k4MaddsVbOYYwB_wA_5A&amp;ust=1587386221153000&amp;source=images&amp;cd=vfe&amp;ved=0CAIQjRxqFwoTCJC59NvA9OgCFQAAAAAdAAAAABAV" TargetMode="Externa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ideo" Target="https://www.youtube.com/embed/I-mAqEaQMXM?feature=oembed" TargetMode="Externa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ideo" Target="https://www.youtube.com/embed/ci2AA_5Yg7E?feature=oembed" TargetMode="Externa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ideo" Target="https://www.youtube.com/embed/hjvWXiUp1hI?feature=oembed" TargetMode="Externa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ideo" Target="https://www.youtube.com/embed/GHdX7sApIMc?feature=oembed" TargetMode="Externa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video" Target="https://www.youtube.com/embed/mAf6zKRb1wI?feature=oembed" TargetMode="Externa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video" Target="https://www.youtube.com/embed/a56RPZ_cbdc?feature=oembed" TargetMode="Externa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video" Target="https://www.youtube.com/embed/U1ySr-k67gQ?feature=oembed" TargetMode="Externa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video" Target="https://www.youtube.com/embed/WmMRF5nw9UI?feature=oembed" TargetMode="Externa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o.il/url?sa=i&amp;url=https://www.atmag.co.il/%D7%A0%D7%A9%D7%A3-%D7%9E%D7%A1%D7%9B%D7%95%D7%AA/&amp;psig=AOvVaw3E-0-w1Ag52jtzzGlesFkr&amp;ust=1587416190287000&amp;source=images&amp;cd=vfe&amp;ved=0CAIQjRxqFwoTCOCqg66w9egCFQAAAAAdAAAAABAc"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he.wikipedia.org/wiki/%D7%A7%D7%95%D7%91%D7%A5:Fratelli_Lumiere.jp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hyperlink" Target="https://e.snmc.io/i/fullres/s/db9104ae3678daeb2f7796138a5fdab8/1003502"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hyperlink" Target="https://www.google.co.il/url?sa=i&amp;url=http://www.dtown.co.il/articles/1798.html&amp;psig=AOvVaw3s9tSGvkx-fR-Kq17w6BbX&amp;ust=1587380154807000&amp;source=images&amp;cd=vfe&amp;ved=0CAIQjRxqFwoTCNC-wI6q9OgCFQAAAAAdAAAAABAD"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ideo" Target="https://www.youtube.com/embed/Szc8dWQf3zc?feature=oembed"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ctrTitle"/>
          </p:nvPr>
        </p:nvSpPr>
        <p:spPr>
          <a:xfrm>
            <a:off x="1" y="2693893"/>
            <a:ext cx="12192000" cy="1470216"/>
          </a:xfrm>
          <a:prstGeom prst="rect">
            <a:avLst/>
          </a:prstGeom>
          <a:noFill/>
          <a:ln>
            <a:noFill/>
          </a:ln>
        </p:spPr>
        <p:txBody>
          <a:bodyPr spcFirstLastPara="1" wrap="square" lIns="91425" tIns="45700" rIns="91425" bIns="45700" anchor="ctr" anchorCtr="0">
            <a:normAutofit/>
          </a:bodyPr>
          <a:lstStyle/>
          <a:p>
            <a:pPr marL="0" lvl="0" indent="0" algn="ctr" rtl="1">
              <a:spcBef>
                <a:spcPts val="0"/>
              </a:spcBef>
              <a:spcAft>
                <a:spcPts val="0"/>
              </a:spcAft>
              <a:buClr>
                <a:srgbClr val="192A72"/>
              </a:buClr>
              <a:buSzPts val="6600"/>
              <a:buFont typeface="Varela Round"/>
              <a:buNone/>
            </a:pPr>
            <a:r>
              <a:rPr lang="x-none"/>
              <a:t>מערכת שידורים לאומית</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g73b17b51a8_1_2"/>
          <p:cNvSpPr txBox="1">
            <a:spLocks noGrp="1"/>
          </p:cNvSpPr>
          <p:nvPr>
            <p:ph type="body" idx="1"/>
          </p:nvPr>
        </p:nvSpPr>
        <p:spPr>
          <a:xfrm>
            <a:off x="2023310" y="242081"/>
            <a:ext cx="8145379" cy="399900"/>
          </a:xfrm>
          <a:prstGeom prst="rect">
            <a:avLst/>
          </a:prstGeom>
          <a:noFill/>
          <a:ln>
            <a:noFill/>
          </a:ln>
        </p:spPr>
        <p:txBody>
          <a:bodyPr spcFirstLastPara="1" wrap="square" lIns="91425" tIns="45700" rIns="91425" bIns="45700" anchor="ctr" anchorCtr="0">
            <a:noAutofit/>
          </a:bodyPr>
          <a:lstStyle/>
          <a:p>
            <a:pPr marL="0" indent="0" algn="ctr">
              <a:spcBef>
                <a:spcPts val="0"/>
              </a:spcBef>
              <a:buSzPts val="4400"/>
            </a:pPr>
            <a:r>
              <a:rPr lang="he-IL" sz="4400" b="1" dirty="0"/>
              <a:t>סוגים של שוטים</a:t>
            </a:r>
          </a:p>
        </p:txBody>
      </p:sp>
      <p:pic>
        <p:nvPicPr>
          <p:cNvPr id="4" name="Picture 3" descr="Salla Tikka.bmp"/>
          <p:cNvPicPr>
            <a:picLocks noChangeAspect="1"/>
          </p:cNvPicPr>
          <p:nvPr/>
        </p:nvPicPr>
        <p:blipFill>
          <a:blip r:embed="rId3"/>
          <a:srcRect/>
          <a:stretch>
            <a:fillRect/>
          </a:stretch>
        </p:blipFill>
        <p:spPr bwMode="auto">
          <a:xfrm>
            <a:off x="7859081" y="972765"/>
            <a:ext cx="2478779" cy="1983023"/>
          </a:xfrm>
          <a:prstGeom prst="rect">
            <a:avLst/>
          </a:prstGeom>
          <a:noFill/>
          <a:ln w="9525">
            <a:noFill/>
            <a:miter lim="800000"/>
            <a:headEnd/>
            <a:tailEnd/>
          </a:ln>
        </p:spPr>
      </p:pic>
      <p:sp>
        <p:nvSpPr>
          <p:cNvPr id="5" name="מלבן 4"/>
          <p:cNvSpPr/>
          <p:nvPr/>
        </p:nvSpPr>
        <p:spPr>
          <a:xfrm>
            <a:off x="8392634" y="2983361"/>
            <a:ext cx="1409360" cy="307777"/>
          </a:xfrm>
          <a:prstGeom prst="rect">
            <a:avLst/>
          </a:prstGeom>
        </p:spPr>
        <p:txBody>
          <a:bodyPr wrap="none">
            <a:spAutoFit/>
          </a:bodyPr>
          <a:lstStyle/>
          <a:p>
            <a:pPr algn="ctr" rtl="1"/>
            <a:r>
              <a:rPr lang="en-US" sz="2000" dirty="0">
                <a:solidFill>
                  <a:srgbClr val="002060"/>
                </a:solidFill>
                <a:latin typeface="Varela Round" panose="00000500000000000000" pitchFamily="2" charset="-79"/>
                <a:cs typeface="Varela Round" panose="00000500000000000000" pitchFamily="2" charset="-79"/>
              </a:rPr>
              <a:t>Ex. Long Shoot</a:t>
            </a:r>
          </a:p>
        </p:txBody>
      </p:sp>
      <p:pic>
        <p:nvPicPr>
          <p:cNvPr id="6" name="Picture 4" descr="Salla Tykke 3.bmp"/>
          <p:cNvPicPr>
            <a:picLocks noChangeAspect="1"/>
          </p:cNvPicPr>
          <p:nvPr/>
        </p:nvPicPr>
        <p:blipFill>
          <a:blip r:embed="rId4"/>
          <a:srcRect/>
          <a:stretch>
            <a:fillRect/>
          </a:stretch>
        </p:blipFill>
        <p:spPr bwMode="auto">
          <a:xfrm>
            <a:off x="4229458" y="984797"/>
            <a:ext cx="2477438" cy="1983023"/>
          </a:xfrm>
          <a:prstGeom prst="rect">
            <a:avLst/>
          </a:prstGeom>
          <a:noFill/>
          <a:ln w="9525">
            <a:noFill/>
            <a:miter lim="800000"/>
            <a:headEnd/>
            <a:tailEnd/>
          </a:ln>
        </p:spPr>
      </p:pic>
      <p:sp>
        <p:nvSpPr>
          <p:cNvPr id="7" name="מלבן 6"/>
          <p:cNvSpPr/>
          <p:nvPr/>
        </p:nvSpPr>
        <p:spPr>
          <a:xfrm>
            <a:off x="4882374" y="3007361"/>
            <a:ext cx="1388522" cy="307777"/>
          </a:xfrm>
          <a:prstGeom prst="rect">
            <a:avLst/>
          </a:prstGeom>
        </p:spPr>
        <p:txBody>
          <a:bodyPr wrap="none">
            <a:spAutoFit/>
          </a:bodyPr>
          <a:lstStyle/>
          <a:p>
            <a:pPr algn="ctr" rtl="1"/>
            <a:r>
              <a:rPr lang="en-US" sz="2000" dirty="0">
                <a:solidFill>
                  <a:srgbClr val="002060"/>
                </a:solidFill>
                <a:latin typeface="Varela Round" panose="00000500000000000000" pitchFamily="2" charset="-79"/>
                <a:cs typeface="Varela Round" panose="00000500000000000000" pitchFamily="2" charset="-79"/>
              </a:rPr>
              <a:t>Medium Shoot</a:t>
            </a:r>
            <a:r>
              <a:rPr lang="he-IL" sz="2000" dirty="0">
                <a:solidFill>
                  <a:srgbClr val="002060"/>
                </a:solidFill>
                <a:latin typeface="Varela Round" panose="00000500000000000000" pitchFamily="2" charset="-79"/>
                <a:cs typeface="Varela Round" panose="00000500000000000000" pitchFamily="2" charset="-79"/>
              </a:rPr>
              <a:t> </a:t>
            </a:r>
            <a:endParaRPr lang="en-US" sz="2000" dirty="0">
              <a:solidFill>
                <a:srgbClr val="002060"/>
              </a:solidFill>
              <a:latin typeface="Varela Round" panose="00000500000000000000" pitchFamily="2" charset="-79"/>
              <a:cs typeface="Varela Round" panose="00000500000000000000" pitchFamily="2" charset="-79"/>
            </a:endParaRPr>
          </a:p>
        </p:txBody>
      </p:sp>
      <p:pic>
        <p:nvPicPr>
          <p:cNvPr id="8" name="Picture 7" descr="Salla Tykke 5.bmp"/>
          <p:cNvPicPr>
            <a:picLocks noChangeAspect="1"/>
          </p:cNvPicPr>
          <p:nvPr/>
        </p:nvPicPr>
        <p:blipFill>
          <a:blip r:embed="rId5"/>
          <a:srcRect/>
          <a:stretch>
            <a:fillRect/>
          </a:stretch>
        </p:blipFill>
        <p:spPr bwMode="auto">
          <a:xfrm>
            <a:off x="316828" y="1004213"/>
            <a:ext cx="2506915" cy="2005801"/>
          </a:xfrm>
          <a:prstGeom prst="rect">
            <a:avLst/>
          </a:prstGeom>
          <a:noFill/>
          <a:ln w="9525">
            <a:noFill/>
            <a:miter lim="800000"/>
            <a:headEnd/>
            <a:tailEnd/>
          </a:ln>
        </p:spPr>
      </p:pic>
      <p:sp>
        <p:nvSpPr>
          <p:cNvPr id="9" name="מלבן 8"/>
          <p:cNvSpPr/>
          <p:nvPr/>
        </p:nvSpPr>
        <p:spPr>
          <a:xfrm>
            <a:off x="1133909" y="3015132"/>
            <a:ext cx="922047" cy="307777"/>
          </a:xfrm>
          <a:prstGeom prst="rect">
            <a:avLst/>
          </a:prstGeom>
        </p:spPr>
        <p:txBody>
          <a:bodyPr wrap="none">
            <a:spAutoFit/>
          </a:bodyPr>
          <a:lstStyle/>
          <a:p>
            <a:pPr algn="ctr" rtl="1"/>
            <a:r>
              <a:rPr lang="en-US" sz="2000" dirty="0">
                <a:solidFill>
                  <a:srgbClr val="002060"/>
                </a:solidFill>
                <a:latin typeface="Varela Round" panose="00000500000000000000" pitchFamily="2" charset="-79"/>
                <a:cs typeface="Varela Round" panose="00000500000000000000" pitchFamily="2" charset="-79"/>
              </a:rPr>
              <a:t>Close Up</a:t>
            </a:r>
          </a:p>
        </p:txBody>
      </p:sp>
      <p:pic>
        <p:nvPicPr>
          <p:cNvPr id="10" name="Picture 8" descr="Salla Tykke6.bmp"/>
          <p:cNvPicPr>
            <a:picLocks noChangeAspect="1"/>
          </p:cNvPicPr>
          <p:nvPr/>
        </p:nvPicPr>
        <p:blipFill>
          <a:blip r:embed="rId6"/>
          <a:srcRect/>
          <a:stretch>
            <a:fillRect/>
          </a:stretch>
        </p:blipFill>
        <p:spPr bwMode="auto">
          <a:xfrm>
            <a:off x="6270897" y="3574915"/>
            <a:ext cx="2470950" cy="1976760"/>
          </a:xfrm>
          <a:prstGeom prst="rect">
            <a:avLst/>
          </a:prstGeom>
          <a:noFill/>
          <a:ln w="9525">
            <a:noFill/>
            <a:miter lim="800000"/>
            <a:headEnd/>
            <a:tailEnd/>
          </a:ln>
        </p:spPr>
      </p:pic>
      <p:pic>
        <p:nvPicPr>
          <p:cNvPr id="11" name="Picture 9" descr="Salla Tykke 7.bmp"/>
          <p:cNvPicPr>
            <a:picLocks noChangeAspect="1"/>
          </p:cNvPicPr>
          <p:nvPr/>
        </p:nvPicPr>
        <p:blipFill>
          <a:blip r:embed="rId7"/>
          <a:srcRect/>
          <a:stretch>
            <a:fillRect/>
          </a:stretch>
        </p:blipFill>
        <p:spPr bwMode="auto">
          <a:xfrm>
            <a:off x="1915631" y="3626404"/>
            <a:ext cx="2506915" cy="2006065"/>
          </a:xfrm>
          <a:prstGeom prst="rect">
            <a:avLst/>
          </a:prstGeom>
          <a:noFill/>
          <a:ln w="9525">
            <a:noFill/>
            <a:miter lim="800000"/>
            <a:headEnd/>
            <a:tailEnd/>
          </a:ln>
        </p:spPr>
      </p:pic>
      <p:sp>
        <p:nvSpPr>
          <p:cNvPr id="12" name="מלבן 11"/>
          <p:cNvSpPr/>
          <p:nvPr/>
        </p:nvSpPr>
        <p:spPr>
          <a:xfrm>
            <a:off x="2619097" y="5606542"/>
            <a:ext cx="1099981" cy="307777"/>
          </a:xfrm>
          <a:prstGeom prst="rect">
            <a:avLst/>
          </a:prstGeom>
        </p:spPr>
        <p:txBody>
          <a:bodyPr wrap="none">
            <a:spAutoFit/>
          </a:bodyPr>
          <a:lstStyle/>
          <a:p>
            <a:pPr algn="ctr" rtl="1"/>
            <a:r>
              <a:rPr lang="en-US" sz="2000" dirty="0">
                <a:solidFill>
                  <a:srgbClr val="002060"/>
                </a:solidFill>
                <a:latin typeface="Varela Round" panose="00000500000000000000" pitchFamily="2" charset="-79"/>
                <a:cs typeface="Varela Round" panose="00000500000000000000" pitchFamily="2" charset="-79"/>
              </a:rPr>
              <a:t>Long Shoot</a:t>
            </a:r>
            <a:endParaRPr lang="he-IL" sz="2000" dirty="0">
              <a:solidFill>
                <a:srgbClr val="002060"/>
              </a:solidFill>
              <a:latin typeface="Varela Round" panose="00000500000000000000" pitchFamily="2" charset="-79"/>
              <a:cs typeface="Varela Round" panose="00000500000000000000" pitchFamily="2" charset="-79"/>
            </a:endParaRPr>
          </a:p>
        </p:txBody>
      </p:sp>
      <p:sp>
        <p:nvSpPr>
          <p:cNvPr id="13" name="מלבן 12"/>
          <p:cNvSpPr/>
          <p:nvPr/>
        </p:nvSpPr>
        <p:spPr>
          <a:xfrm>
            <a:off x="6890659" y="5606542"/>
            <a:ext cx="1231426" cy="307777"/>
          </a:xfrm>
          <a:prstGeom prst="rect">
            <a:avLst/>
          </a:prstGeom>
        </p:spPr>
        <p:txBody>
          <a:bodyPr wrap="none">
            <a:spAutoFit/>
          </a:bodyPr>
          <a:lstStyle/>
          <a:p>
            <a:pPr algn="ctr" rtl="1"/>
            <a:r>
              <a:rPr lang="en-US" sz="2000" dirty="0">
                <a:solidFill>
                  <a:srgbClr val="002060"/>
                </a:solidFill>
                <a:latin typeface="Varela Round" panose="00000500000000000000" pitchFamily="2" charset="-79"/>
                <a:cs typeface="Varela Round" panose="00000500000000000000" pitchFamily="2" charset="-79"/>
              </a:rPr>
              <a:t>Ex. Close Up</a:t>
            </a:r>
          </a:p>
        </p:txBody>
      </p:sp>
      <p:sp>
        <p:nvSpPr>
          <p:cNvPr id="14" name="מלבן 13"/>
          <p:cNvSpPr/>
          <p:nvPr/>
        </p:nvSpPr>
        <p:spPr>
          <a:xfrm>
            <a:off x="8834082" y="269444"/>
            <a:ext cx="3007555" cy="400110"/>
          </a:xfrm>
          <a:prstGeom prst="rect">
            <a:avLst/>
          </a:prstGeom>
        </p:spPr>
        <p:txBody>
          <a:bodyPr wrap="none">
            <a:spAutoFit/>
          </a:bodyPr>
          <a:lstStyle/>
          <a:p>
            <a:pPr algn="ctr" rtl="1"/>
            <a:r>
              <a:rPr lang="en-US" sz="2000" dirty="0">
                <a:solidFill>
                  <a:srgbClr val="002060"/>
                </a:solidFill>
                <a:latin typeface="Varela Round" panose="00000500000000000000" pitchFamily="2" charset="-79"/>
                <a:cs typeface="Varela Round" panose="00000500000000000000" pitchFamily="2" charset="-79"/>
              </a:rPr>
              <a:t>Salla Tikka, Lasso 2003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g73b17b51a8_1_2"/>
          <p:cNvSpPr txBox="1">
            <a:spLocks noGrp="1"/>
          </p:cNvSpPr>
          <p:nvPr>
            <p:ph type="body" idx="1"/>
          </p:nvPr>
        </p:nvSpPr>
        <p:spPr>
          <a:xfrm>
            <a:off x="2023310" y="384960"/>
            <a:ext cx="8145379" cy="399900"/>
          </a:xfrm>
          <a:prstGeom prst="rect">
            <a:avLst/>
          </a:prstGeom>
          <a:noFill/>
          <a:ln>
            <a:noFill/>
          </a:ln>
        </p:spPr>
        <p:txBody>
          <a:bodyPr spcFirstLastPara="1" wrap="square" lIns="91425" tIns="45700" rIns="91425" bIns="45700" anchor="ctr" anchorCtr="0">
            <a:noAutofit/>
          </a:bodyPr>
          <a:lstStyle/>
          <a:p>
            <a:pPr marL="0" indent="0" algn="ctr">
              <a:spcBef>
                <a:spcPts val="0"/>
              </a:spcBef>
              <a:buSzPts val="4400"/>
            </a:pPr>
            <a:r>
              <a:rPr lang="he-IL" sz="4400" b="1" dirty="0"/>
              <a:t>סוגים של שוטים</a:t>
            </a:r>
          </a:p>
        </p:txBody>
      </p:sp>
      <p:pic>
        <p:nvPicPr>
          <p:cNvPr id="2" name="Online Media 1">
            <a:hlinkClick r:id="" action="ppaction://media"/>
            <a:extLst>
              <a:ext uri="{FF2B5EF4-FFF2-40B4-BE49-F238E27FC236}">
                <a16:creationId xmlns:a16="http://schemas.microsoft.com/office/drawing/2014/main" id="{6E71E730-6A70-458A-9F25-5257F8EE5602}"/>
              </a:ext>
            </a:extLst>
          </p:cNvPr>
          <p:cNvPicPr>
            <a:picLocks noRot="1" noChangeAspect="1"/>
          </p:cNvPicPr>
          <p:nvPr>
            <a:videoFile r:link="rId1"/>
          </p:nvPr>
        </p:nvPicPr>
        <p:blipFill>
          <a:blip r:embed="rId4"/>
          <a:stretch>
            <a:fillRect/>
          </a:stretch>
        </p:blipFill>
        <p:spPr>
          <a:xfrm>
            <a:off x="2354850" y="1222953"/>
            <a:ext cx="7482299" cy="42087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g73b17b51a8_1_2"/>
          <p:cNvSpPr txBox="1">
            <a:spLocks noGrp="1"/>
          </p:cNvSpPr>
          <p:nvPr>
            <p:ph type="body" idx="1"/>
          </p:nvPr>
        </p:nvSpPr>
        <p:spPr>
          <a:xfrm>
            <a:off x="3526025" y="313857"/>
            <a:ext cx="5139950" cy="399900"/>
          </a:xfrm>
          <a:prstGeom prst="rect">
            <a:avLst/>
          </a:prstGeom>
          <a:noFill/>
          <a:ln>
            <a:noFill/>
          </a:ln>
        </p:spPr>
        <p:txBody>
          <a:bodyPr spcFirstLastPara="1" wrap="square" lIns="91425" tIns="45700" rIns="91425" bIns="45700" anchor="ctr" anchorCtr="0">
            <a:noAutofit/>
          </a:bodyPr>
          <a:lstStyle/>
          <a:p>
            <a:pPr marL="0" indent="0" algn="ctr">
              <a:spcBef>
                <a:spcPts val="0"/>
              </a:spcBef>
              <a:buSzPts val="4400"/>
            </a:pPr>
            <a:r>
              <a:rPr lang="he-IL" sz="4400" b="1" dirty="0">
                <a:sym typeface="Calibri" pitchFamily="34" charset="0"/>
              </a:rPr>
              <a:t>זווית צילום</a:t>
            </a:r>
            <a:endParaRPr sz="4400" b="1" dirty="0">
              <a:sym typeface="David"/>
            </a:endParaRPr>
          </a:p>
        </p:txBody>
      </p:sp>
      <p:pic>
        <p:nvPicPr>
          <p:cNvPr id="43012" name="Picture 4" descr="Cinésthesia: 1,001 Films: &quot;Triumph of the Will/Triumph des Willens ...">
            <a:hlinkClick r:id="rId3"/>
          </p:cNvPr>
          <p:cNvPicPr>
            <a:picLocks noChangeAspect="1" noChangeArrowheads="1"/>
          </p:cNvPicPr>
          <p:nvPr/>
        </p:nvPicPr>
        <p:blipFill>
          <a:blip r:embed="rId4"/>
          <a:srcRect/>
          <a:stretch>
            <a:fillRect/>
          </a:stretch>
        </p:blipFill>
        <p:spPr bwMode="auto">
          <a:xfrm>
            <a:off x="8482262" y="1365663"/>
            <a:ext cx="3525253" cy="2754105"/>
          </a:xfrm>
          <a:prstGeom prst="rect">
            <a:avLst/>
          </a:prstGeom>
          <a:noFill/>
        </p:spPr>
      </p:pic>
      <p:pic>
        <p:nvPicPr>
          <p:cNvPr id="43014" name="Picture 6" descr="Triumph of the Will (Triumph des Willens) | What I Watched Last ...">
            <a:hlinkClick r:id="rId5"/>
          </p:cNvPr>
          <p:cNvPicPr>
            <a:picLocks noChangeAspect="1" noChangeArrowheads="1"/>
          </p:cNvPicPr>
          <p:nvPr/>
        </p:nvPicPr>
        <p:blipFill>
          <a:blip r:embed="rId6"/>
          <a:srcRect/>
          <a:stretch>
            <a:fillRect/>
          </a:stretch>
        </p:blipFill>
        <p:spPr bwMode="auto">
          <a:xfrm>
            <a:off x="4463718" y="1419726"/>
            <a:ext cx="3574266" cy="2743198"/>
          </a:xfrm>
          <a:prstGeom prst="rect">
            <a:avLst/>
          </a:prstGeom>
          <a:noFill/>
        </p:spPr>
      </p:pic>
      <p:pic>
        <p:nvPicPr>
          <p:cNvPr id="43016" name="Picture 8" descr="triomphe de la volonte 03">
            <a:hlinkClick r:id="rId7"/>
          </p:cNvPr>
          <p:cNvPicPr>
            <a:picLocks noChangeAspect="1" noChangeArrowheads="1"/>
          </p:cNvPicPr>
          <p:nvPr/>
        </p:nvPicPr>
        <p:blipFill>
          <a:blip r:embed="rId8"/>
          <a:srcRect/>
          <a:stretch>
            <a:fillRect/>
          </a:stretch>
        </p:blipFill>
        <p:spPr bwMode="auto">
          <a:xfrm>
            <a:off x="511804" y="1419726"/>
            <a:ext cx="3628777" cy="2751823"/>
          </a:xfrm>
          <a:prstGeom prst="rect">
            <a:avLst/>
          </a:prstGeom>
          <a:noFill/>
        </p:spPr>
      </p:pic>
      <p:sp>
        <p:nvSpPr>
          <p:cNvPr id="9" name="מלבן 8"/>
          <p:cNvSpPr/>
          <p:nvPr/>
        </p:nvSpPr>
        <p:spPr>
          <a:xfrm>
            <a:off x="5413866" y="4261736"/>
            <a:ext cx="2241319" cy="400110"/>
          </a:xfrm>
          <a:prstGeom prst="rect">
            <a:avLst/>
          </a:prstGeom>
        </p:spPr>
        <p:txBody>
          <a:bodyPr wrap="none">
            <a:spAutoFit/>
          </a:bodyPr>
          <a:lstStyle/>
          <a:p>
            <a:pPr algn="ctr" rtl="1"/>
            <a:r>
              <a:rPr lang="he-IL" sz="2000" dirty="0">
                <a:solidFill>
                  <a:srgbClr val="002060"/>
                </a:solidFill>
                <a:latin typeface="Varela Round" panose="00000500000000000000" pitchFamily="2" charset="-79"/>
                <a:cs typeface="Varela Round" panose="00000500000000000000" pitchFamily="2" charset="-79"/>
              </a:rPr>
              <a:t>צילום ממעוף הציפור </a:t>
            </a:r>
          </a:p>
        </p:txBody>
      </p:sp>
      <p:sp>
        <p:nvSpPr>
          <p:cNvPr id="10" name="מלבן 9"/>
          <p:cNvSpPr/>
          <p:nvPr/>
        </p:nvSpPr>
        <p:spPr>
          <a:xfrm>
            <a:off x="2115239" y="4273768"/>
            <a:ext cx="1317990" cy="400110"/>
          </a:xfrm>
          <a:prstGeom prst="rect">
            <a:avLst/>
          </a:prstGeom>
        </p:spPr>
        <p:txBody>
          <a:bodyPr wrap="none">
            <a:spAutoFit/>
          </a:bodyPr>
          <a:lstStyle/>
          <a:p>
            <a:pPr algn="ctr" rtl="1"/>
            <a:r>
              <a:rPr lang="he-IL" sz="2000" dirty="0">
                <a:solidFill>
                  <a:srgbClr val="002060"/>
                </a:solidFill>
                <a:latin typeface="Varela Round" panose="00000500000000000000" pitchFamily="2" charset="-79"/>
                <a:cs typeface="Varela Round" panose="00000500000000000000" pitchFamily="2" charset="-79"/>
              </a:rPr>
              <a:t>זווית גובהה</a:t>
            </a:r>
          </a:p>
        </p:txBody>
      </p:sp>
      <p:sp>
        <p:nvSpPr>
          <p:cNvPr id="11" name="מלבן 10"/>
          <p:cNvSpPr/>
          <p:nvPr/>
        </p:nvSpPr>
        <p:spPr>
          <a:xfrm>
            <a:off x="9911965" y="4201576"/>
            <a:ext cx="1284326" cy="400110"/>
          </a:xfrm>
          <a:prstGeom prst="rect">
            <a:avLst/>
          </a:prstGeom>
        </p:spPr>
        <p:txBody>
          <a:bodyPr wrap="none">
            <a:spAutoFit/>
          </a:bodyPr>
          <a:lstStyle/>
          <a:p>
            <a:pPr algn="ctr" rtl="1"/>
            <a:r>
              <a:rPr lang="he-IL" sz="2000" dirty="0">
                <a:solidFill>
                  <a:srgbClr val="002060"/>
                </a:solidFill>
                <a:latin typeface="Varela Round" panose="00000500000000000000" pitchFamily="2" charset="-79"/>
                <a:cs typeface="Varela Round" panose="00000500000000000000" pitchFamily="2" charset="-79"/>
              </a:rPr>
              <a:t>זווית נמוכה</a:t>
            </a:r>
          </a:p>
        </p:txBody>
      </p:sp>
      <p:sp>
        <p:nvSpPr>
          <p:cNvPr id="12" name="מלבן 11"/>
          <p:cNvSpPr/>
          <p:nvPr/>
        </p:nvSpPr>
        <p:spPr>
          <a:xfrm>
            <a:off x="8409682" y="4971624"/>
            <a:ext cx="2991525" cy="338554"/>
          </a:xfrm>
          <a:prstGeom prst="rect">
            <a:avLst/>
          </a:prstGeom>
        </p:spPr>
        <p:txBody>
          <a:bodyPr wrap="none">
            <a:spAutoFit/>
          </a:bodyPr>
          <a:lstStyle/>
          <a:p>
            <a:pPr algn="ctr" rtl="1"/>
            <a:r>
              <a:rPr lang="he-IL" sz="2000" dirty="0">
                <a:solidFill>
                  <a:srgbClr val="002060"/>
                </a:solidFill>
                <a:latin typeface="Varela Round" panose="00000500000000000000" pitchFamily="2" charset="-79"/>
                <a:cs typeface="Varela Round" panose="00000500000000000000" pitchFamily="2" charset="-79"/>
              </a:rPr>
              <a:t>לני ריפנשטאהל, ניצחון הרוח. 1934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g73b17b51a8_1_2"/>
          <p:cNvSpPr txBox="1">
            <a:spLocks noGrp="1"/>
          </p:cNvSpPr>
          <p:nvPr>
            <p:ph type="body" idx="1"/>
          </p:nvPr>
        </p:nvSpPr>
        <p:spPr>
          <a:xfrm>
            <a:off x="3526025" y="268211"/>
            <a:ext cx="5139950" cy="399900"/>
          </a:xfrm>
          <a:prstGeom prst="rect">
            <a:avLst/>
          </a:prstGeom>
          <a:noFill/>
          <a:ln>
            <a:noFill/>
          </a:ln>
        </p:spPr>
        <p:txBody>
          <a:bodyPr spcFirstLastPara="1" wrap="square" lIns="91425" tIns="45700" rIns="91425" bIns="45700" anchor="ctr" anchorCtr="0">
            <a:noAutofit/>
          </a:bodyPr>
          <a:lstStyle/>
          <a:p>
            <a:pPr marL="0" indent="0" algn="ctr">
              <a:spcBef>
                <a:spcPts val="0"/>
              </a:spcBef>
              <a:buSzPts val="4400"/>
            </a:pPr>
            <a:r>
              <a:rPr lang="he-IL" sz="4400" b="1" dirty="0">
                <a:sym typeface="Calibri" pitchFamily="34" charset="0"/>
              </a:rPr>
              <a:t>זווית צילום</a:t>
            </a:r>
            <a:endParaRPr sz="4400" b="1" dirty="0">
              <a:sym typeface="David"/>
            </a:endParaRPr>
          </a:p>
        </p:txBody>
      </p:sp>
      <p:sp>
        <p:nvSpPr>
          <p:cNvPr id="14" name="מלבן 13"/>
          <p:cNvSpPr/>
          <p:nvPr/>
        </p:nvSpPr>
        <p:spPr>
          <a:xfrm>
            <a:off x="4225936" y="5501535"/>
            <a:ext cx="3740127" cy="400110"/>
          </a:xfrm>
          <a:prstGeom prst="rect">
            <a:avLst/>
          </a:prstGeom>
        </p:spPr>
        <p:txBody>
          <a:bodyPr wrap="none">
            <a:spAutoFit/>
          </a:bodyPr>
          <a:lstStyle/>
          <a:p>
            <a:pPr algn="ctr" rtl="1"/>
            <a:r>
              <a:rPr lang="en-US" sz="2000" dirty="0">
                <a:solidFill>
                  <a:srgbClr val="002060"/>
                </a:solidFill>
                <a:latin typeface="Varela Round" panose="00000500000000000000" pitchFamily="2" charset="-79"/>
                <a:cs typeface="Varela Round" panose="00000500000000000000" pitchFamily="2" charset="-79"/>
              </a:rPr>
              <a:t>Tony Hill, Down side up 1985</a:t>
            </a:r>
          </a:p>
        </p:txBody>
      </p:sp>
      <p:pic>
        <p:nvPicPr>
          <p:cNvPr id="2" name="Online Media 1">
            <a:hlinkClick r:id="" action="ppaction://media"/>
            <a:extLst>
              <a:ext uri="{FF2B5EF4-FFF2-40B4-BE49-F238E27FC236}">
                <a16:creationId xmlns:a16="http://schemas.microsoft.com/office/drawing/2014/main" id="{650B10F4-9A77-451B-A6C0-0310B072CED3}"/>
              </a:ext>
            </a:extLst>
          </p:cNvPr>
          <p:cNvPicPr>
            <a:picLocks noRot="1" noChangeAspect="1"/>
          </p:cNvPicPr>
          <p:nvPr>
            <a:videoFile r:link="rId1"/>
          </p:nvPr>
        </p:nvPicPr>
        <p:blipFill>
          <a:blip r:embed="rId4"/>
          <a:stretch>
            <a:fillRect/>
          </a:stretch>
        </p:blipFill>
        <p:spPr>
          <a:xfrm>
            <a:off x="3181349" y="1031770"/>
            <a:ext cx="5829300" cy="436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g73b17b51a8_1_2"/>
          <p:cNvSpPr txBox="1">
            <a:spLocks noGrp="1"/>
          </p:cNvSpPr>
          <p:nvPr>
            <p:ph type="body" idx="1"/>
          </p:nvPr>
        </p:nvSpPr>
        <p:spPr>
          <a:xfrm>
            <a:off x="4350188" y="372453"/>
            <a:ext cx="3491624" cy="399900"/>
          </a:xfrm>
          <a:prstGeom prst="rect">
            <a:avLst/>
          </a:prstGeom>
          <a:noFill/>
          <a:ln>
            <a:noFill/>
          </a:ln>
        </p:spPr>
        <p:txBody>
          <a:bodyPr spcFirstLastPara="1" wrap="square" lIns="91425" tIns="45700" rIns="91425" bIns="45700" anchor="ctr" anchorCtr="0">
            <a:noAutofit/>
          </a:bodyPr>
          <a:lstStyle/>
          <a:p>
            <a:pPr marL="0" indent="0" algn="ctr">
              <a:spcBef>
                <a:spcPts val="0"/>
              </a:spcBef>
              <a:buSzPts val="4400"/>
            </a:pPr>
            <a:r>
              <a:rPr lang="he-IL" sz="4400" b="1" dirty="0">
                <a:sym typeface="Calibri" pitchFamily="34" charset="0"/>
              </a:rPr>
              <a:t>משימה 1</a:t>
            </a:r>
            <a:endParaRPr sz="4400" b="1" dirty="0">
              <a:sym typeface="David"/>
            </a:endParaRPr>
          </a:p>
        </p:txBody>
      </p:sp>
      <p:sp>
        <p:nvSpPr>
          <p:cNvPr id="4" name="מלבן 3"/>
          <p:cNvSpPr/>
          <p:nvPr/>
        </p:nvSpPr>
        <p:spPr>
          <a:xfrm>
            <a:off x="6296439" y="1226827"/>
            <a:ext cx="5488155" cy="4442755"/>
          </a:xfrm>
          <a:prstGeom prst="rect">
            <a:avLst/>
          </a:prstGeom>
        </p:spPr>
        <p:txBody>
          <a:bodyPr wrap="square">
            <a:spAutoFit/>
          </a:bodyPr>
          <a:lstStyle/>
          <a:p>
            <a:pPr algn="r">
              <a:lnSpc>
                <a:spcPct val="120000"/>
              </a:lnSpc>
              <a:spcBef>
                <a:spcPts val="1000"/>
              </a:spcBef>
              <a:buClr>
                <a:srgbClr val="5FA534"/>
              </a:buClr>
              <a:buSzPct val="100000"/>
              <a:buFont typeface="Arial" pitchFamily="34" charset="0"/>
              <a:buNone/>
            </a:pPr>
            <a:r>
              <a:rPr lang="he-IL" sz="2400" dirty="0">
                <a:solidFill>
                  <a:srgbClr val="002060"/>
                </a:solidFill>
                <a:latin typeface="Varela Round" panose="00000500000000000000" pitchFamily="2" charset="-79"/>
                <a:cs typeface="Varela Round" panose="00000500000000000000" pitchFamily="2" charset="-79"/>
              </a:rPr>
              <a:t>התבן/י בעבודת וידאו ארט וענה/י על השאלות הבאות:</a:t>
            </a:r>
          </a:p>
          <a:p>
            <a:pPr algn="r">
              <a:lnSpc>
                <a:spcPct val="120000"/>
              </a:lnSpc>
              <a:spcBef>
                <a:spcPts val="1000"/>
              </a:spcBef>
              <a:buClr>
                <a:srgbClr val="5FA534"/>
              </a:buClr>
              <a:buSzPct val="100000"/>
            </a:pPr>
            <a:r>
              <a:rPr lang="he-IL" sz="2400" dirty="0">
                <a:solidFill>
                  <a:srgbClr val="002060"/>
                </a:solidFill>
                <a:latin typeface="Varela Round" panose="00000500000000000000" pitchFamily="2" charset="-79"/>
                <a:cs typeface="Varela Round" panose="00000500000000000000" pitchFamily="2" charset="-79"/>
              </a:rPr>
              <a:t>א. מה הוא המסר/הרעיון/מחשבה שהאמן רוצה לעביר לצופה?</a:t>
            </a:r>
          </a:p>
          <a:p>
            <a:pPr algn="r">
              <a:lnSpc>
                <a:spcPct val="120000"/>
              </a:lnSpc>
              <a:spcBef>
                <a:spcPts val="1000"/>
              </a:spcBef>
              <a:buClr>
                <a:srgbClr val="5FA534"/>
              </a:buClr>
              <a:buSzPct val="100000"/>
            </a:pPr>
            <a:r>
              <a:rPr lang="he-IL" sz="2400" dirty="0">
                <a:solidFill>
                  <a:srgbClr val="002060"/>
                </a:solidFill>
                <a:latin typeface="Varela Round" panose="00000500000000000000" pitchFamily="2" charset="-79"/>
                <a:cs typeface="Varela Round" panose="00000500000000000000" pitchFamily="2" charset="-79"/>
              </a:rPr>
              <a:t>ב. מה הם האמצעים האמנותיים הייחודיים של שפת הוידאו שהאמן משתמש בהם? ומה הם תורמים להעברת המסר/הרעיון/משחבה ביצירה?</a:t>
            </a:r>
            <a:endParaRPr lang="en-US" sz="2400" dirty="0">
              <a:solidFill>
                <a:srgbClr val="002060"/>
              </a:solidFill>
              <a:latin typeface="Varela Round" panose="00000500000000000000" pitchFamily="2" charset="-79"/>
              <a:cs typeface="Varela Round" panose="00000500000000000000" pitchFamily="2" charset="-79"/>
            </a:endParaRPr>
          </a:p>
          <a:p>
            <a:pPr algn="r">
              <a:lnSpc>
                <a:spcPct val="120000"/>
              </a:lnSpc>
              <a:spcBef>
                <a:spcPts val="1000"/>
              </a:spcBef>
              <a:buClr>
                <a:srgbClr val="5FA534"/>
              </a:buClr>
              <a:buSzPct val="100000"/>
            </a:pPr>
            <a:endParaRPr lang="he-IL" sz="2400" dirty="0">
              <a:solidFill>
                <a:srgbClr val="002060"/>
              </a:solidFill>
              <a:latin typeface="Varela Round" panose="00000500000000000000" pitchFamily="2" charset="-79"/>
              <a:cs typeface="Varela Round" panose="00000500000000000000" pitchFamily="2" charset="-79"/>
            </a:endParaRPr>
          </a:p>
        </p:txBody>
      </p:sp>
      <p:pic>
        <p:nvPicPr>
          <p:cNvPr id="45058" name="Picture 2" descr="http://www.maarav.org.il/archive/items/800/thumbnails/mainImg.jpg"/>
          <p:cNvPicPr>
            <a:picLocks noChangeAspect="1" noChangeArrowheads="1"/>
          </p:cNvPicPr>
          <p:nvPr/>
        </p:nvPicPr>
        <p:blipFill>
          <a:blip r:embed="rId3"/>
          <a:srcRect/>
          <a:stretch>
            <a:fillRect/>
          </a:stretch>
        </p:blipFill>
        <p:spPr bwMode="auto">
          <a:xfrm>
            <a:off x="702864" y="1434984"/>
            <a:ext cx="5488155" cy="3087086"/>
          </a:xfrm>
          <a:prstGeom prst="rect">
            <a:avLst/>
          </a:prstGeom>
          <a:noFill/>
        </p:spPr>
      </p:pic>
      <p:sp>
        <p:nvSpPr>
          <p:cNvPr id="8" name="TextBox 7"/>
          <p:cNvSpPr txBox="1"/>
          <p:nvPr/>
        </p:nvSpPr>
        <p:spPr>
          <a:xfrm>
            <a:off x="597443" y="4522070"/>
            <a:ext cx="5698996" cy="400110"/>
          </a:xfrm>
          <a:prstGeom prst="rect">
            <a:avLst/>
          </a:prstGeom>
        </p:spPr>
        <p:txBody>
          <a:bodyPr wrap="none">
            <a:spAutoFit/>
          </a:bodyPr>
          <a:lstStyle>
            <a:defPPr marR="0" lvl="0" algn="l" rtl="0">
              <a:lnSpc>
                <a:spcPct val="100000"/>
              </a:lnSpc>
              <a:spcBef>
                <a:spcPts val="0"/>
              </a:spcBef>
              <a:spcAft>
                <a:spcPts val="0"/>
              </a:spcAft>
            </a:defPPr>
            <a:lvl1pPr algn="ctr" rtl="1">
              <a:defRPr sz="2000">
                <a:solidFill>
                  <a:srgbClr val="002060"/>
                </a:solidFill>
                <a:latin typeface="Varela Round" panose="00000500000000000000" pitchFamily="2" charset="-79"/>
                <a:cs typeface="Varela Round" panose="00000500000000000000" pitchFamily="2" charset="-79"/>
              </a:defRPr>
            </a:lvl1pPr>
          </a:lstStyle>
          <a:p>
            <a:r>
              <a:rPr lang="he-IL" dirty="0"/>
              <a:t>דורון סולומונס, יום קניות, וידאו ארט, 5 דקות, 2006</a:t>
            </a:r>
          </a:p>
        </p:txBody>
      </p:sp>
      <p:pic>
        <p:nvPicPr>
          <p:cNvPr id="5" name="Picture 4" descr="A picture containing black, drawing&#10;&#10;Description automatically generated">
            <a:extLst>
              <a:ext uri="{FF2B5EF4-FFF2-40B4-BE49-F238E27FC236}">
                <a16:creationId xmlns:a16="http://schemas.microsoft.com/office/drawing/2014/main" id="{2B9D79E9-2F56-4A49-98ED-4739DAD9352E}"/>
              </a:ext>
            </a:extLst>
          </p:cNvPr>
          <p:cNvPicPr>
            <a:picLocks noChangeAspect="1"/>
          </p:cNvPicPr>
          <p:nvPr/>
        </p:nvPicPr>
        <p:blipFill>
          <a:blip r:embed="rId4"/>
          <a:stretch>
            <a:fillRect/>
          </a:stretch>
        </p:blipFill>
        <p:spPr>
          <a:xfrm>
            <a:off x="597443" y="1405936"/>
            <a:ext cx="1575674" cy="157567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g73b17b51a8_1_2"/>
          <p:cNvSpPr txBox="1">
            <a:spLocks noGrp="1"/>
          </p:cNvSpPr>
          <p:nvPr>
            <p:ph type="body" idx="1"/>
          </p:nvPr>
        </p:nvSpPr>
        <p:spPr>
          <a:xfrm>
            <a:off x="3526024" y="343400"/>
            <a:ext cx="5139950" cy="399900"/>
          </a:xfrm>
          <a:prstGeom prst="rect">
            <a:avLst/>
          </a:prstGeom>
          <a:noFill/>
          <a:ln>
            <a:noFill/>
          </a:ln>
        </p:spPr>
        <p:txBody>
          <a:bodyPr spcFirstLastPara="1" wrap="square" lIns="91425" tIns="45700" rIns="91425" bIns="45700" anchor="ctr" anchorCtr="0">
            <a:noAutofit/>
          </a:bodyPr>
          <a:lstStyle/>
          <a:p>
            <a:pPr marL="0" indent="0" algn="ctr">
              <a:spcBef>
                <a:spcPts val="0"/>
              </a:spcBef>
              <a:buSzPts val="4400"/>
            </a:pPr>
            <a:r>
              <a:rPr lang="he-IL" sz="4400" b="1" dirty="0">
                <a:sym typeface="Calibri" pitchFamily="34" charset="0"/>
              </a:rPr>
              <a:t>מהירות</a:t>
            </a:r>
            <a:endParaRPr sz="4400" b="1" dirty="0">
              <a:sym typeface="David"/>
            </a:endParaRPr>
          </a:p>
        </p:txBody>
      </p:sp>
      <p:sp>
        <p:nvSpPr>
          <p:cNvPr id="7" name="מלבן 6"/>
          <p:cNvSpPr/>
          <p:nvPr/>
        </p:nvSpPr>
        <p:spPr>
          <a:xfrm>
            <a:off x="5264682" y="847027"/>
            <a:ext cx="1662635" cy="400110"/>
          </a:xfrm>
          <a:prstGeom prst="rect">
            <a:avLst/>
          </a:prstGeom>
        </p:spPr>
        <p:txBody>
          <a:bodyPr wrap="none">
            <a:spAutoFit/>
          </a:bodyPr>
          <a:lstStyle/>
          <a:p>
            <a:pPr algn="ctr" rtl="1"/>
            <a:r>
              <a:rPr lang="en-US" sz="2000" dirty="0">
                <a:solidFill>
                  <a:srgbClr val="002060"/>
                </a:solidFill>
                <a:latin typeface="Varela Round" panose="00000500000000000000" pitchFamily="2" charset="-79"/>
                <a:cs typeface="Varela Round" panose="00000500000000000000" pitchFamily="2" charset="-79"/>
              </a:rPr>
              <a:t>slow motion</a:t>
            </a:r>
            <a:endParaRPr lang="he-IL" sz="2000" dirty="0">
              <a:solidFill>
                <a:srgbClr val="002060"/>
              </a:solidFill>
              <a:latin typeface="Varela Round" panose="00000500000000000000" pitchFamily="2" charset="-79"/>
              <a:cs typeface="Varela Round" panose="00000500000000000000" pitchFamily="2" charset="-79"/>
            </a:endParaRPr>
          </a:p>
        </p:txBody>
      </p:sp>
      <p:sp>
        <p:nvSpPr>
          <p:cNvPr id="8" name="מלבן 7"/>
          <p:cNvSpPr/>
          <p:nvPr/>
        </p:nvSpPr>
        <p:spPr>
          <a:xfrm>
            <a:off x="4101192" y="5410808"/>
            <a:ext cx="3342582" cy="400110"/>
          </a:xfrm>
          <a:prstGeom prst="rect">
            <a:avLst/>
          </a:prstGeom>
        </p:spPr>
        <p:txBody>
          <a:bodyPr wrap="none">
            <a:spAutoFit/>
          </a:bodyPr>
          <a:lstStyle/>
          <a:p>
            <a:pPr algn="ctr" rtl="1"/>
            <a:r>
              <a:rPr lang="en-US" sz="2000" dirty="0">
                <a:solidFill>
                  <a:srgbClr val="002060"/>
                </a:solidFill>
                <a:latin typeface="Varela Round" panose="00000500000000000000" pitchFamily="2" charset="-79"/>
                <a:cs typeface="Varela Round" panose="00000500000000000000" pitchFamily="2" charset="-79"/>
              </a:rPr>
              <a:t>Ori </a:t>
            </a:r>
            <a:r>
              <a:rPr lang="en-US" sz="2000" dirty="0" err="1">
                <a:solidFill>
                  <a:srgbClr val="002060"/>
                </a:solidFill>
                <a:latin typeface="Varela Round" panose="00000500000000000000" pitchFamily="2" charset="-79"/>
                <a:cs typeface="Varela Round" panose="00000500000000000000" pitchFamily="2" charset="-79"/>
              </a:rPr>
              <a:t>Gersht's</a:t>
            </a:r>
            <a:r>
              <a:rPr lang="en-US" sz="2000" dirty="0">
                <a:solidFill>
                  <a:srgbClr val="002060"/>
                </a:solidFill>
                <a:latin typeface="Varela Round" panose="00000500000000000000" pitchFamily="2" charset="-79"/>
                <a:cs typeface="Varela Round" panose="00000500000000000000" pitchFamily="2" charset="-79"/>
              </a:rPr>
              <a:t> Pomegranate</a:t>
            </a:r>
            <a:endParaRPr lang="he-IL" sz="2000" dirty="0">
              <a:solidFill>
                <a:srgbClr val="002060"/>
              </a:solidFill>
              <a:latin typeface="Varela Round" panose="00000500000000000000" pitchFamily="2" charset="-79"/>
              <a:cs typeface="Varela Round" panose="00000500000000000000" pitchFamily="2" charset="-79"/>
            </a:endParaRPr>
          </a:p>
        </p:txBody>
      </p:sp>
      <p:pic>
        <p:nvPicPr>
          <p:cNvPr id="2" name="Online Media 1">
            <a:hlinkClick r:id="" action="ppaction://media"/>
            <a:extLst>
              <a:ext uri="{FF2B5EF4-FFF2-40B4-BE49-F238E27FC236}">
                <a16:creationId xmlns:a16="http://schemas.microsoft.com/office/drawing/2014/main" id="{D0A51E85-A1AE-4C48-B87C-99EFB6B0365C}"/>
              </a:ext>
            </a:extLst>
          </p:cNvPr>
          <p:cNvPicPr>
            <a:picLocks noRot="1" noChangeAspect="1"/>
          </p:cNvPicPr>
          <p:nvPr>
            <a:videoFile r:link="rId1"/>
          </p:nvPr>
        </p:nvPicPr>
        <p:blipFill>
          <a:blip r:embed="rId4"/>
          <a:stretch>
            <a:fillRect/>
          </a:stretch>
        </p:blipFill>
        <p:spPr>
          <a:xfrm>
            <a:off x="2486973" y="1246927"/>
            <a:ext cx="7218052" cy="40601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g73b17b51a8_1_2"/>
          <p:cNvSpPr txBox="1">
            <a:spLocks noGrp="1"/>
          </p:cNvSpPr>
          <p:nvPr>
            <p:ph type="body" idx="1"/>
          </p:nvPr>
        </p:nvSpPr>
        <p:spPr>
          <a:xfrm>
            <a:off x="3526025" y="338788"/>
            <a:ext cx="5139950" cy="399900"/>
          </a:xfrm>
          <a:prstGeom prst="rect">
            <a:avLst/>
          </a:prstGeom>
          <a:noFill/>
          <a:ln>
            <a:noFill/>
          </a:ln>
        </p:spPr>
        <p:txBody>
          <a:bodyPr spcFirstLastPara="1" wrap="square" lIns="91425" tIns="45700" rIns="91425" bIns="45700" anchor="ctr" anchorCtr="0">
            <a:noAutofit/>
          </a:bodyPr>
          <a:lstStyle/>
          <a:p>
            <a:pPr marL="0" indent="0" algn="ctr">
              <a:spcBef>
                <a:spcPts val="0"/>
              </a:spcBef>
              <a:buSzPts val="4400"/>
            </a:pPr>
            <a:r>
              <a:rPr lang="he-IL" sz="4400" b="1" dirty="0">
                <a:sym typeface="Calibri" pitchFamily="34" charset="0"/>
              </a:rPr>
              <a:t>מהירות</a:t>
            </a:r>
            <a:endParaRPr sz="4400" b="1" dirty="0">
              <a:sym typeface="David"/>
            </a:endParaRPr>
          </a:p>
        </p:txBody>
      </p:sp>
      <p:sp>
        <p:nvSpPr>
          <p:cNvPr id="7" name="מלבן 6"/>
          <p:cNvSpPr/>
          <p:nvPr/>
        </p:nvSpPr>
        <p:spPr>
          <a:xfrm>
            <a:off x="5306359" y="765766"/>
            <a:ext cx="1579279" cy="400110"/>
          </a:xfrm>
          <a:prstGeom prst="rect">
            <a:avLst/>
          </a:prstGeom>
        </p:spPr>
        <p:txBody>
          <a:bodyPr wrap="none">
            <a:spAutoFit/>
          </a:bodyPr>
          <a:lstStyle/>
          <a:p>
            <a:pPr algn="ctr" rtl="1"/>
            <a:r>
              <a:rPr lang="en-US" sz="2000" dirty="0">
                <a:solidFill>
                  <a:srgbClr val="002060"/>
                </a:solidFill>
                <a:latin typeface="Varela Round" panose="00000500000000000000" pitchFamily="2" charset="-79"/>
                <a:cs typeface="Varela Round" panose="00000500000000000000" pitchFamily="2" charset="-79"/>
              </a:rPr>
              <a:t>fast motion</a:t>
            </a:r>
            <a:endParaRPr lang="he-IL" sz="2000" dirty="0">
              <a:solidFill>
                <a:srgbClr val="002060"/>
              </a:solidFill>
              <a:latin typeface="Varela Round" panose="00000500000000000000" pitchFamily="2" charset="-79"/>
              <a:cs typeface="Varela Round" panose="00000500000000000000" pitchFamily="2" charset="-79"/>
            </a:endParaRPr>
          </a:p>
        </p:txBody>
      </p:sp>
      <p:sp>
        <p:nvSpPr>
          <p:cNvPr id="6" name="מלבן 5"/>
          <p:cNvSpPr/>
          <p:nvPr/>
        </p:nvSpPr>
        <p:spPr>
          <a:xfrm>
            <a:off x="3247337" y="5550719"/>
            <a:ext cx="6102954" cy="400110"/>
          </a:xfrm>
          <a:prstGeom prst="rect">
            <a:avLst/>
          </a:prstGeom>
        </p:spPr>
        <p:txBody>
          <a:bodyPr wrap="none">
            <a:spAutoFit/>
          </a:bodyPr>
          <a:lstStyle/>
          <a:p>
            <a:pPr algn="ctr" rtl="1"/>
            <a:r>
              <a:rPr lang="en-US" sz="2000" dirty="0" err="1">
                <a:solidFill>
                  <a:srgbClr val="002060"/>
                </a:solidFill>
                <a:latin typeface="Varela Round" panose="00000500000000000000" pitchFamily="2" charset="-79"/>
                <a:cs typeface="Varela Round" panose="00000500000000000000" pitchFamily="2" charset="-79"/>
              </a:rPr>
              <a:t>Pipilotti</a:t>
            </a:r>
            <a:r>
              <a:rPr lang="en-US" sz="2000" dirty="0">
                <a:solidFill>
                  <a:srgbClr val="002060"/>
                </a:solidFill>
                <a:latin typeface="Varela Round" panose="00000500000000000000" pitchFamily="2" charset="-79"/>
                <a:cs typeface="Varela Round" panose="00000500000000000000" pitchFamily="2" charset="-79"/>
              </a:rPr>
              <a:t> </a:t>
            </a:r>
            <a:r>
              <a:rPr lang="en-US" sz="2000" dirty="0" err="1">
                <a:solidFill>
                  <a:srgbClr val="002060"/>
                </a:solidFill>
                <a:latin typeface="Varela Round" panose="00000500000000000000" pitchFamily="2" charset="-79"/>
                <a:cs typeface="Varela Round" panose="00000500000000000000" pitchFamily="2" charset="-79"/>
              </a:rPr>
              <a:t>Rist</a:t>
            </a:r>
            <a:r>
              <a:rPr lang="en-US" sz="2000" dirty="0">
                <a:solidFill>
                  <a:srgbClr val="002060"/>
                </a:solidFill>
                <a:latin typeface="Varela Round" panose="00000500000000000000" pitchFamily="2" charset="-79"/>
                <a:cs typeface="Varela Round" panose="00000500000000000000" pitchFamily="2" charset="-79"/>
              </a:rPr>
              <a:t> - I'm Not The Girl Who Misses Much</a:t>
            </a:r>
            <a:endParaRPr lang="he-IL" sz="2000" dirty="0">
              <a:solidFill>
                <a:srgbClr val="002060"/>
              </a:solidFill>
              <a:latin typeface="Varela Round" panose="00000500000000000000" pitchFamily="2" charset="-79"/>
              <a:cs typeface="Varela Round" panose="00000500000000000000" pitchFamily="2" charset="-79"/>
            </a:endParaRPr>
          </a:p>
        </p:txBody>
      </p:sp>
      <p:pic>
        <p:nvPicPr>
          <p:cNvPr id="2" name="Online Media 1">
            <a:hlinkClick r:id="" action="ppaction://media"/>
            <a:extLst>
              <a:ext uri="{FF2B5EF4-FFF2-40B4-BE49-F238E27FC236}">
                <a16:creationId xmlns:a16="http://schemas.microsoft.com/office/drawing/2014/main" id="{E8BA838A-2BF4-4305-B355-E0621078A379}"/>
              </a:ext>
            </a:extLst>
          </p:cNvPr>
          <p:cNvPicPr>
            <a:picLocks noRot="1" noChangeAspect="1"/>
          </p:cNvPicPr>
          <p:nvPr>
            <a:videoFile r:link="rId1"/>
          </p:nvPr>
        </p:nvPicPr>
        <p:blipFill>
          <a:blip r:embed="rId4"/>
          <a:stretch>
            <a:fillRect/>
          </a:stretch>
        </p:blipFill>
        <p:spPr>
          <a:xfrm>
            <a:off x="3247337" y="1140903"/>
            <a:ext cx="5829300" cy="436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g73b17b51a8_1_2"/>
          <p:cNvSpPr txBox="1">
            <a:spLocks noGrp="1"/>
          </p:cNvSpPr>
          <p:nvPr>
            <p:ph type="body" idx="1"/>
          </p:nvPr>
        </p:nvSpPr>
        <p:spPr>
          <a:xfrm>
            <a:off x="2312262" y="460374"/>
            <a:ext cx="7567476" cy="399900"/>
          </a:xfrm>
          <a:prstGeom prst="rect">
            <a:avLst/>
          </a:prstGeom>
          <a:noFill/>
          <a:ln>
            <a:noFill/>
          </a:ln>
        </p:spPr>
        <p:txBody>
          <a:bodyPr spcFirstLastPara="1" wrap="square" lIns="91425" tIns="45700" rIns="91425" bIns="45700" anchor="ctr" anchorCtr="0">
            <a:noAutofit/>
          </a:bodyPr>
          <a:lstStyle/>
          <a:p>
            <a:pPr marL="0" indent="0" algn="ctr">
              <a:spcBef>
                <a:spcPts val="0"/>
              </a:spcBef>
              <a:buSzPts val="4400"/>
            </a:pPr>
            <a:r>
              <a:rPr lang="he-IL" sz="4400" b="1" dirty="0">
                <a:sym typeface="Calibri" pitchFamily="34" charset="0"/>
              </a:rPr>
              <a:t>הקפאת התנועה</a:t>
            </a:r>
            <a:endParaRPr sz="4400" b="1" dirty="0">
              <a:sym typeface="David"/>
            </a:endParaRPr>
          </a:p>
        </p:txBody>
      </p:sp>
      <p:sp>
        <p:nvSpPr>
          <p:cNvPr id="5" name="מלבן 4"/>
          <p:cNvSpPr/>
          <p:nvPr/>
        </p:nvSpPr>
        <p:spPr>
          <a:xfrm>
            <a:off x="4239562" y="5379936"/>
            <a:ext cx="3712876" cy="400110"/>
          </a:xfrm>
          <a:prstGeom prst="rect">
            <a:avLst/>
          </a:prstGeom>
        </p:spPr>
        <p:txBody>
          <a:bodyPr wrap="none">
            <a:spAutoFit/>
          </a:bodyPr>
          <a:lstStyle/>
          <a:p>
            <a:pPr algn="ctr" rtl="1"/>
            <a:r>
              <a:rPr lang="en-US" sz="2000" dirty="0">
                <a:solidFill>
                  <a:srgbClr val="002060"/>
                </a:solidFill>
                <a:latin typeface="Varela Round" panose="00000500000000000000" pitchFamily="2" charset="-79"/>
                <a:cs typeface="Varela Round" panose="00000500000000000000" pitchFamily="2" charset="-79"/>
              </a:rPr>
              <a:t>Bill viola. The Reflecting Pool</a:t>
            </a:r>
          </a:p>
        </p:txBody>
      </p:sp>
      <p:pic>
        <p:nvPicPr>
          <p:cNvPr id="2" name="Online Media 1">
            <a:hlinkClick r:id="" action="ppaction://media"/>
            <a:extLst>
              <a:ext uri="{FF2B5EF4-FFF2-40B4-BE49-F238E27FC236}">
                <a16:creationId xmlns:a16="http://schemas.microsoft.com/office/drawing/2014/main" id="{5B1A1728-160C-408B-934C-B39FF27DD23F}"/>
              </a:ext>
            </a:extLst>
          </p:cNvPr>
          <p:cNvPicPr>
            <a:picLocks noRot="1" noChangeAspect="1"/>
          </p:cNvPicPr>
          <p:nvPr>
            <a:videoFile r:link="rId1"/>
          </p:nvPr>
        </p:nvPicPr>
        <p:blipFill>
          <a:blip r:embed="rId4"/>
          <a:stretch>
            <a:fillRect/>
          </a:stretch>
        </p:blipFill>
        <p:spPr>
          <a:xfrm>
            <a:off x="3181350" y="1011136"/>
            <a:ext cx="5829300" cy="436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g73b17b51a8_1_2"/>
          <p:cNvSpPr txBox="1">
            <a:spLocks noGrp="1"/>
          </p:cNvSpPr>
          <p:nvPr>
            <p:ph type="body" idx="1"/>
          </p:nvPr>
        </p:nvSpPr>
        <p:spPr>
          <a:xfrm>
            <a:off x="3455118" y="460374"/>
            <a:ext cx="5139950" cy="399900"/>
          </a:xfrm>
          <a:prstGeom prst="rect">
            <a:avLst/>
          </a:prstGeom>
          <a:noFill/>
          <a:ln>
            <a:noFill/>
          </a:ln>
        </p:spPr>
        <p:txBody>
          <a:bodyPr spcFirstLastPara="1" wrap="square" lIns="91425" tIns="45700" rIns="91425" bIns="45700" anchor="ctr" anchorCtr="0">
            <a:noAutofit/>
          </a:bodyPr>
          <a:lstStyle/>
          <a:p>
            <a:pPr marL="0" indent="0" algn="ctr">
              <a:spcBef>
                <a:spcPts val="0"/>
              </a:spcBef>
              <a:buSzPts val="4400"/>
            </a:pPr>
            <a:r>
              <a:rPr lang="he-IL" sz="4400" b="1" dirty="0">
                <a:sym typeface="Calibri" pitchFamily="34" charset="0"/>
              </a:rPr>
              <a:t>מסך יחיד</a:t>
            </a:r>
            <a:endParaRPr sz="4400" b="1" dirty="0">
              <a:sym typeface="David"/>
            </a:endParaRPr>
          </a:p>
        </p:txBody>
      </p:sp>
      <p:sp>
        <p:nvSpPr>
          <p:cNvPr id="9" name="מלבן 8"/>
          <p:cNvSpPr/>
          <p:nvPr/>
        </p:nvSpPr>
        <p:spPr>
          <a:xfrm>
            <a:off x="4242393" y="5477159"/>
            <a:ext cx="3565400" cy="400110"/>
          </a:xfrm>
          <a:prstGeom prst="rect">
            <a:avLst/>
          </a:prstGeom>
        </p:spPr>
        <p:txBody>
          <a:bodyPr wrap="none">
            <a:spAutoFit/>
          </a:bodyPr>
          <a:lstStyle/>
          <a:p>
            <a:pPr algn="ctr" rtl="1"/>
            <a:r>
              <a:rPr lang="en-US" sz="2000" dirty="0">
                <a:solidFill>
                  <a:srgbClr val="002060"/>
                </a:solidFill>
                <a:latin typeface="Varela Round" panose="00000500000000000000" pitchFamily="2" charset="-79"/>
                <a:cs typeface="Varela Round" panose="00000500000000000000" pitchFamily="2" charset="-79"/>
              </a:rPr>
              <a:t>Vito </a:t>
            </a:r>
            <a:r>
              <a:rPr lang="en-US" sz="2000" dirty="0" err="1">
                <a:solidFill>
                  <a:srgbClr val="002060"/>
                </a:solidFill>
                <a:latin typeface="Varela Round" panose="00000500000000000000" pitchFamily="2" charset="-79"/>
                <a:cs typeface="Varela Round" panose="00000500000000000000" pitchFamily="2" charset="-79"/>
              </a:rPr>
              <a:t>Acconci</a:t>
            </a:r>
            <a:r>
              <a:rPr lang="en-US" sz="2000" dirty="0">
                <a:solidFill>
                  <a:srgbClr val="002060"/>
                </a:solidFill>
                <a:latin typeface="Varela Round" panose="00000500000000000000" pitchFamily="2" charset="-79"/>
                <a:cs typeface="Varela Round" panose="00000500000000000000" pitchFamily="2" charset="-79"/>
              </a:rPr>
              <a:t> - Theme Song </a:t>
            </a:r>
            <a:endParaRPr lang="he-IL" sz="2000" dirty="0">
              <a:solidFill>
                <a:srgbClr val="002060"/>
              </a:solidFill>
              <a:latin typeface="Varela Round" panose="00000500000000000000" pitchFamily="2" charset="-79"/>
              <a:cs typeface="Varela Round" panose="00000500000000000000" pitchFamily="2" charset="-79"/>
            </a:endParaRPr>
          </a:p>
        </p:txBody>
      </p:sp>
      <p:pic>
        <p:nvPicPr>
          <p:cNvPr id="3" name="Online Media 2">
            <a:hlinkClick r:id="" action="ppaction://media"/>
            <a:extLst>
              <a:ext uri="{FF2B5EF4-FFF2-40B4-BE49-F238E27FC236}">
                <a16:creationId xmlns:a16="http://schemas.microsoft.com/office/drawing/2014/main" id="{B8441B89-7ADC-4240-8A44-9B4E30C6DA58}"/>
              </a:ext>
            </a:extLst>
          </p:cNvPr>
          <p:cNvPicPr>
            <a:picLocks noRot="1" noChangeAspect="1"/>
          </p:cNvPicPr>
          <p:nvPr>
            <a:videoFile r:link="rId1"/>
          </p:nvPr>
        </p:nvPicPr>
        <p:blipFill>
          <a:blip r:embed="rId4"/>
          <a:stretch>
            <a:fillRect/>
          </a:stretch>
        </p:blipFill>
        <p:spPr>
          <a:xfrm>
            <a:off x="3110443" y="1084344"/>
            <a:ext cx="5829300" cy="436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g73b17b51a8_1_2"/>
          <p:cNvSpPr txBox="1">
            <a:spLocks noGrp="1"/>
          </p:cNvSpPr>
          <p:nvPr>
            <p:ph type="body" idx="1"/>
          </p:nvPr>
        </p:nvSpPr>
        <p:spPr>
          <a:xfrm>
            <a:off x="4350188" y="460374"/>
            <a:ext cx="3491624" cy="399900"/>
          </a:xfrm>
          <a:prstGeom prst="rect">
            <a:avLst/>
          </a:prstGeom>
          <a:noFill/>
          <a:ln>
            <a:noFill/>
          </a:ln>
        </p:spPr>
        <p:txBody>
          <a:bodyPr spcFirstLastPara="1" wrap="square" lIns="91425" tIns="45700" rIns="91425" bIns="45700" anchor="ctr" anchorCtr="0">
            <a:noAutofit/>
          </a:bodyPr>
          <a:lstStyle/>
          <a:p>
            <a:pPr marL="0" indent="0" algn="ctr">
              <a:spcBef>
                <a:spcPts val="0"/>
              </a:spcBef>
              <a:buSzPts val="4400"/>
            </a:pPr>
            <a:r>
              <a:rPr lang="he-IL" sz="4400" b="1" dirty="0">
                <a:sym typeface="Calibri" pitchFamily="34" charset="0"/>
              </a:rPr>
              <a:t>פיצול מסכים</a:t>
            </a:r>
            <a:endParaRPr sz="4400" b="1" dirty="0">
              <a:sym typeface="David"/>
            </a:endParaRPr>
          </a:p>
        </p:txBody>
      </p:sp>
      <p:pic>
        <p:nvPicPr>
          <p:cNvPr id="4" name="Picture 4" descr="SW_WORKS.image.3000.w625.JPG"/>
          <p:cNvPicPr>
            <a:picLocks noChangeAspect="1"/>
          </p:cNvPicPr>
          <p:nvPr/>
        </p:nvPicPr>
        <p:blipFill>
          <a:blip r:embed="rId3"/>
          <a:srcRect/>
          <a:stretch>
            <a:fillRect/>
          </a:stretch>
        </p:blipFill>
        <p:spPr bwMode="auto">
          <a:xfrm>
            <a:off x="3684284" y="1080799"/>
            <a:ext cx="4823432" cy="4191136"/>
          </a:xfrm>
          <a:prstGeom prst="rect">
            <a:avLst/>
          </a:prstGeom>
          <a:noFill/>
          <a:ln w="9525">
            <a:noFill/>
            <a:miter lim="800000"/>
            <a:headEnd/>
            <a:tailEnd/>
          </a:ln>
        </p:spPr>
      </p:pic>
      <p:sp>
        <p:nvSpPr>
          <p:cNvPr id="6" name="TextBox 5"/>
          <p:cNvSpPr txBox="1">
            <a:spLocks noChangeArrowheads="1"/>
          </p:cNvSpPr>
          <p:nvPr/>
        </p:nvSpPr>
        <p:spPr bwMode="auto">
          <a:xfrm>
            <a:off x="3490158" y="5398192"/>
            <a:ext cx="5211683" cy="400110"/>
          </a:xfrm>
          <a:prstGeom prst="rect">
            <a:avLst/>
          </a:prstGeom>
        </p:spPr>
        <p:txBody>
          <a:bodyPr wrap="none">
            <a:spAutoFit/>
          </a:bodyPr>
          <a:lstStyle>
            <a:defPPr marR="0" lvl="0" algn="l" rtl="0">
              <a:lnSpc>
                <a:spcPct val="100000"/>
              </a:lnSpc>
              <a:spcBef>
                <a:spcPts val="0"/>
              </a:spcBef>
              <a:spcAft>
                <a:spcPts val="0"/>
              </a:spcAft>
            </a:defPPr>
            <a:lvl1pPr algn="ctr" rtl="1">
              <a:defRPr sz="2000">
                <a:solidFill>
                  <a:schemeClr val="bg2"/>
                </a:solidFill>
                <a:latin typeface="Varela Round" panose="00000500000000000000" pitchFamily="2" charset="-79"/>
                <a:cs typeface="Varela Round" panose="00000500000000000000" pitchFamily="2" charset="-79"/>
              </a:defRPr>
            </a:lvl1pPr>
          </a:lstStyle>
          <a:p>
            <a:r>
              <a:rPr lang="en-US" dirty="0">
                <a:solidFill>
                  <a:srgbClr val="002060"/>
                </a:solidFill>
              </a:rPr>
              <a:t>Bruce Nauman, Good Boy, Bad Boy 1985</a:t>
            </a:r>
            <a:endParaRPr lang="he-IL" dirty="0">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p:nvPr/>
        </p:nvSpPr>
        <p:spPr>
          <a:xfrm>
            <a:off x="1629534" y="2695671"/>
            <a:ext cx="9208400" cy="1924651"/>
          </a:xfrm>
          <a:prstGeom prst="rect">
            <a:avLst/>
          </a:prstGeom>
          <a:noFill/>
          <a:ln>
            <a:noFill/>
          </a:ln>
        </p:spPr>
        <p:txBody>
          <a:bodyPr spcFirstLastPara="1" wrap="square" lIns="121900" tIns="121900" rIns="121900" bIns="121900" anchor="t" anchorCtr="0">
            <a:noAutofit/>
          </a:bodyPr>
          <a:lstStyle/>
          <a:p>
            <a:pPr marL="609600" marR="0" lvl="0" indent="0" algn="r" rtl="1">
              <a:lnSpc>
                <a:spcPct val="15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4" name="Google Shape;114;p2"/>
          <p:cNvSpPr txBox="1">
            <a:spLocks noGrp="1"/>
          </p:cNvSpPr>
          <p:nvPr>
            <p:ph type="ctrTitle"/>
          </p:nvPr>
        </p:nvSpPr>
        <p:spPr>
          <a:xfrm>
            <a:off x="1258529" y="1565877"/>
            <a:ext cx="10933500" cy="1260300"/>
          </a:xfrm>
          <a:prstGeom prst="rect">
            <a:avLst/>
          </a:prstGeom>
          <a:noFill/>
          <a:ln>
            <a:noFill/>
          </a:ln>
        </p:spPr>
        <p:txBody>
          <a:bodyPr spcFirstLastPara="1" wrap="square" lIns="91425" tIns="45700" rIns="91425" bIns="45700" anchor="ctr" anchorCtr="0">
            <a:noAutofit/>
          </a:bodyPr>
          <a:lstStyle/>
          <a:p>
            <a:pPr>
              <a:buSzPts val="3200"/>
            </a:pPr>
            <a:r>
              <a:rPr lang="x-none" dirty="0">
                <a:solidFill>
                  <a:srgbClr val="192A72"/>
                </a:solidFill>
              </a:rPr>
              <a:t> </a:t>
            </a:r>
            <a:br>
              <a:rPr lang="he-IL" dirty="0">
                <a:solidFill>
                  <a:srgbClr val="192A72"/>
                </a:solidFill>
              </a:rPr>
            </a:br>
            <a:r>
              <a:rPr lang="he-IL" sz="7200" dirty="0"/>
              <a:t>אמנות חזותית</a:t>
            </a:r>
            <a:br>
              <a:rPr lang="he-IL" sz="7200" dirty="0"/>
            </a:br>
            <a:endParaRPr sz="7200" dirty="0"/>
          </a:p>
        </p:txBody>
      </p:sp>
      <p:sp>
        <p:nvSpPr>
          <p:cNvPr id="115" name="Google Shape;115;p2"/>
          <p:cNvSpPr txBox="1">
            <a:spLocks noGrp="1"/>
          </p:cNvSpPr>
          <p:nvPr>
            <p:ph type="body" idx="2"/>
          </p:nvPr>
        </p:nvSpPr>
        <p:spPr>
          <a:xfrm>
            <a:off x="1" y="3655861"/>
            <a:ext cx="12192000" cy="720094"/>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002060"/>
              </a:buClr>
              <a:buSzPts val="2800"/>
              <a:buFont typeface="Arial"/>
              <a:buNone/>
            </a:pPr>
            <a:r>
              <a:rPr lang="x-none" dirty="0"/>
              <a:t>שם המורה</a:t>
            </a:r>
            <a:r>
              <a:rPr lang="he-IL" dirty="0"/>
              <a:t>: מיכאל </a:t>
            </a:r>
            <a:r>
              <a:rPr lang="he-IL" dirty="0" err="1"/>
              <a:t>יגודין</a:t>
            </a:r>
            <a:endParaRPr dirty="0"/>
          </a:p>
          <a:p>
            <a:pPr marL="0" lvl="0" indent="0" algn="ctr" rtl="1">
              <a:lnSpc>
                <a:spcPct val="100000"/>
              </a:lnSpc>
              <a:spcBef>
                <a:spcPts val="0"/>
              </a:spcBef>
              <a:spcAft>
                <a:spcPts val="0"/>
              </a:spcAft>
              <a:buClr>
                <a:srgbClr val="002060"/>
              </a:buClr>
              <a:buSzPts val="2800"/>
              <a:buFont typeface="Arial"/>
              <a:buNone/>
            </a:pPr>
            <a:endParaRPr dirty="0"/>
          </a:p>
        </p:txBody>
      </p:sp>
      <p:sp>
        <p:nvSpPr>
          <p:cNvPr id="116" name="Google Shape;116;p2"/>
          <p:cNvSpPr txBox="1">
            <a:spLocks noGrp="1"/>
          </p:cNvSpPr>
          <p:nvPr>
            <p:ph type="subTitle" idx="1"/>
          </p:nvPr>
        </p:nvSpPr>
        <p:spPr>
          <a:xfrm>
            <a:off x="1" y="2854280"/>
            <a:ext cx="12192000" cy="663634"/>
          </a:xfrm>
          <a:prstGeom prst="rect">
            <a:avLst/>
          </a:prstGeom>
          <a:noFill/>
          <a:ln>
            <a:noFill/>
          </a:ln>
        </p:spPr>
        <p:txBody>
          <a:bodyPr spcFirstLastPara="1" wrap="square" lIns="36000" tIns="36000" rIns="36000" bIns="36000" anchor="ctr" anchorCtr="0">
            <a:spAutoFit/>
          </a:bodyPr>
          <a:lstStyle/>
          <a:p>
            <a:pPr marL="0" indent="0">
              <a:lnSpc>
                <a:spcPct val="80000"/>
              </a:lnSpc>
              <a:buSzPts val="2720"/>
              <a:defRPr/>
            </a:pPr>
            <a:r>
              <a:rPr lang="he-IL" sz="4800" dirty="0"/>
              <a:t>אמצעים אמנותיים: ניתוח של וידאו ארט</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g73b17b51a8_1_2"/>
          <p:cNvSpPr txBox="1">
            <a:spLocks noGrp="1"/>
          </p:cNvSpPr>
          <p:nvPr>
            <p:ph type="body" idx="1"/>
          </p:nvPr>
        </p:nvSpPr>
        <p:spPr>
          <a:xfrm>
            <a:off x="4350188" y="460374"/>
            <a:ext cx="3491624" cy="399900"/>
          </a:xfrm>
          <a:prstGeom prst="rect">
            <a:avLst/>
          </a:prstGeom>
          <a:noFill/>
          <a:ln>
            <a:noFill/>
          </a:ln>
        </p:spPr>
        <p:txBody>
          <a:bodyPr spcFirstLastPara="1" wrap="square" lIns="91425" tIns="45700" rIns="91425" bIns="45700" anchor="ctr" anchorCtr="0">
            <a:noAutofit/>
          </a:bodyPr>
          <a:lstStyle/>
          <a:p>
            <a:pPr marL="0" indent="0" algn="ctr">
              <a:spcBef>
                <a:spcPts val="0"/>
              </a:spcBef>
              <a:buSzPts val="4400"/>
            </a:pPr>
            <a:r>
              <a:rPr lang="he-IL" sz="4400" b="1" dirty="0">
                <a:sym typeface="Calibri" pitchFamily="34" charset="0"/>
              </a:rPr>
              <a:t>פיצול מסכים</a:t>
            </a:r>
            <a:endParaRPr sz="4400" b="1" dirty="0">
              <a:sym typeface="David"/>
            </a:endParaRPr>
          </a:p>
        </p:txBody>
      </p:sp>
      <p:sp>
        <p:nvSpPr>
          <p:cNvPr id="6" name="TextBox 5"/>
          <p:cNvSpPr txBox="1">
            <a:spLocks noChangeArrowheads="1"/>
          </p:cNvSpPr>
          <p:nvPr/>
        </p:nvSpPr>
        <p:spPr bwMode="auto">
          <a:xfrm>
            <a:off x="2730062" y="5459576"/>
            <a:ext cx="5111750" cy="400110"/>
          </a:xfrm>
          <a:prstGeom prst="rect">
            <a:avLst/>
          </a:prstGeom>
          <a:noFill/>
          <a:ln w="9525">
            <a:noFill/>
            <a:miter lim="800000"/>
            <a:headEnd/>
            <a:tailEnd/>
          </a:ln>
        </p:spPr>
        <p:txBody>
          <a:bodyPr>
            <a:spAutoFit/>
          </a:bodyPr>
          <a:lstStyle/>
          <a:p>
            <a:pPr algn="ctr"/>
            <a:r>
              <a:rPr lang="en-US" sz="2000" dirty="0" err="1">
                <a:solidFill>
                  <a:srgbClr val="002060"/>
                </a:solidFill>
                <a:latin typeface="Varela Round" panose="00000500000000000000" pitchFamily="2" charset="-79"/>
                <a:cs typeface="Varela Round" panose="00000500000000000000" pitchFamily="2" charset="-79"/>
              </a:rPr>
              <a:t>Pipilotti</a:t>
            </a:r>
            <a:r>
              <a:rPr lang="en-US" sz="2000" dirty="0">
                <a:solidFill>
                  <a:srgbClr val="002060"/>
                </a:solidFill>
                <a:latin typeface="Varela Round" panose="00000500000000000000" pitchFamily="2" charset="-79"/>
                <a:cs typeface="Varela Round" panose="00000500000000000000" pitchFamily="2" charset="-79"/>
              </a:rPr>
              <a:t> </a:t>
            </a:r>
            <a:r>
              <a:rPr lang="en-US" sz="2000" dirty="0" err="1">
                <a:solidFill>
                  <a:srgbClr val="002060"/>
                </a:solidFill>
                <a:latin typeface="Varela Round" panose="00000500000000000000" pitchFamily="2" charset="-79"/>
                <a:cs typeface="Varela Round" panose="00000500000000000000" pitchFamily="2" charset="-79"/>
              </a:rPr>
              <a:t>Rist</a:t>
            </a:r>
            <a:r>
              <a:rPr lang="en-US" sz="2000" dirty="0">
                <a:solidFill>
                  <a:srgbClr val="002060"/>
                </a:solidFill>
                <a:latin typeface="Varela Round" panose="00000500000000000000" pitchFamily="2" charset="-79"/>
                <a:cs typeface="Varela Round" panose="00000500000000000000" pitchFamily="2" charset="-79"/>
              </a:rPr>
              <a:t> - Ever is Over All, 1997</a:t>
            </a:r>
            <a:endParaRPr lang="he-IL" sz="2000" dirty="0">
              <a:solidFill>
                <a:srgbClr val="002060"/>
              </a:solidFill>
              <a:latin typeface="Varela Round" panose="00000500000000000000" pitchFamily="2" charset="-79"/>
              <a:cs typeface="Varela Round" panose="00000500000000000000" pitchFamily="2" charset="-79"/>
            </a:endParaRPr>
          </a:p>
        </p:txBody>
      </p:sp>
      <p:pic>
        <p:nvPicPr>
          <p:cNvPr id="2" name="Online Media 1">
            <a:hlinkClick r:id="" action="ppaction://media"/>
            <a:extLst>
              <a:ext uri="{FF2B5EF4-FFF2-40B4-BE49-F238E27FC236}">
                <a16:creationId xmlns:a16="http://schemas.microsoft.com/office/drawing/2014/main" id="{58D37834-E028-4977-A70A-171BC8A7ED69}"/>
              </a:ext>
            </a:extLst>
          </p:cNvPr>
          <p:cNvPicPr>
            <a:picLocks noRot="1" noChangeAspect="1"/>
          </p:cNvPicPr>
          <p:nvPr>
            <a:videoFile r:link="rId1"/>
          </p:nvPr>
        </p:nvPicPr>
        <p:blipFill>
          <a:blip r:embed="rId4"/>
          <a:stretch>
            <a:fillRect/>
          </a:stretch>
        </p:blipFill>
        <p:spPr>
          <a:xfrm>
            <a:off x="3181350" y="1090776"/>
            <a:ext cx="5829300" cy="436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g73b17b51a8_1_2"/>
          <p:cNvSpPr txBox="1">
            <a:spLocks noGrp="1"/>
          </p:cNvSpPr>
          <p:nvPr>
            <p:ph type="body" idx="1"/>
          </p:nvPr>
        </p:nvSpPr>
        <p:spPr>
          <a:xfrm>
            <a:off x="1692442" y="460374"/>
            <a:ext cx="8807116" cy="399900"/>
          </a:xfrm>
          <a:prstGeom prst="rect">
            <a:avLst/>
          </a:prstGeom>
          <a:noFill/>
          <a:ln>
            <a:noFill/>
          </a:ln>
        </p:spPr>
        <p:txBody>
          <a:bodyPr spcFirstLastPara="1" wrap="square" lIns="91425" tIns="45700" rIns="91425" bIns="45700" anchor="ctr" anchorCtr="0">
            <a:noAutofit/>
          </a:bodyPr>
          <a:lstStyle/>
          <a:p>
            <a:pPr marL="0" indent="0" algn="ctr">
              <a:spcBef>
                <a:spcPts val="0"/>
              </a:spcBef>
              <a:buSzPts val="4400"/>
            </a:pPr>
            <a:r>
              <a:rPr lang="he-IL" sz="4400" b="1" dirty="0">
                <a:sym typeface="Calibri" pitchFamily="34" charset="0"/>
              </a:rPr>
              <a:t>חיבור בין דימוי המוקרן </a:t>
            </a:r>
            <a:r>
              <a:rPr lang="he-IL" sz="4400" b="1" dirty="0" err="1">
                <a:sym typeface="Calibri" pitchFamily="34" charset="0"/>
              </a:rPr>
              <a:t>לאוביקט</a:t>
            </a:r>
            <a:endParaRPr sz="4400" b="1" dirty="0">
              <a:sym typeface="David"/>
            </a:endParaRPr>
          </a:p>
        </p:txBody>
      </p:sp>
      <p:sp>
        <p:nvSpPr>
          <p:cNvPr id="6" name="TextBox 5"/>
          <p:cNvSpPr txBox="1">
            <a:spLocks noChangeArrowheads="1"/>
          </p:cNvSpPr>
          <p:nvPr/>
        </p:nvSpPr>
        <p:spPr bwMode="auto">
          <a:xfrm>
            <a:off x="5154075" y="5272158"/>
            <a:ext cx="1883849" cy="707886"/>
          </a:xfrm>
          <a:prstGeom prst="rect">
            <a:avLst/>
          </a:prstGeom>
        </p:spPr>
        <p:txBody>
          <a:bodyPr wrap="none">
            <a:spAutoFit/>
          </a:bodyPr>
          <a:lstStyle>
            <a:defPPr marR="0" lvl="0" algn="l" rtl="0">
              <a:lnSpc>
                <a:spcPct val="100000"/>
              </a:lnSpc>
              <a:spcBef>
                <a:spcPts val="0"/>
              </a:spcBef>
              <a:spcAft>
                <a:spcPts val="0"/>
              </a:spcAft>
            </a:defPPr>
            <a:lvl1pPr algn="ctr" rtl="1">
              <a:defRPr sz="2000">
                <a:solidFill>
                  <a:schemeClr val="bg2"/>
                </a:solidFill>
                <a:latin typeface="Varela Round" panose="00000500000000000000" pitchFamily="2" charset="-79"/>
                <a:cs typeface="Varela Round" panose="00000500000000000000" pitchFamily="2" charset="-79"/>
              </a:defRPr>
            </a:lvl1pPr>
          </a:lstStyle>
          <a:p>
            <a:endParaRPr lang="en-US" dirty="0">
              <a:solidFill>
                <a:srgbClr val="002060"/>
              </a:solidFill>
            </a:endParaRPr>
          </a:p>
          <a:p>
            <a:r>
              <a:rPr lang="en-US" dirty="0">
                <a:solidFill>
                  <a:srgbClr val="002060"/>
                </a:solidFill>
              </a:rPr>
              <a:t> Tony </a:t>
            </a:r>
            <a:r>
              <a:rPr lang="en-US" dirty="0" err="1">
                <a:solidFill>
                  <a:srgbClr val="002060"/>
                </a:solidFill>
              </a:rPr>
              <a:t>Oursler</a:t>
            </a:r>
            <a:r>
              <a:rPr lang="en-US" dirty="0">
                <a:solidFill>
                  <a:srgbClr val="002060"/>
                </a:solidFill>
              </a:rPr>
              <a:t> </a:t>
            </a:r>
            <a:endParaRPr lang="he-IL" dirty="0">
              <a:solidFill>
                <a:srgbClr val="002060"/>
              </a:solidFill>
            </a:endParaRPr>
          </a:p>
        </p:txBody>
      </p:sp>
      <p:pic>
        <p:nvPicPr>
          <p:cNvPr id="2" name="Online Media 1" title="Tony Oursler- Denver Art Museum">
            <a:hlinkClick r:id="" action="ppaction://media"/>
            <a:extLst>
              <a:ext uri="{FF2B5EF4-FFF2-40B4-BE49-F238E27FC236}">
                <a16:creationId xmlns:a16="http://schemas.microsoft.com/office/drawing/2014/main" id="{A05C7DE1-9BF9-4D9A-AAB2-9956421160C3}"/>
              </a:ext>
            </a:extLst>
          </p:cNvPr>
          <p:cNvPicPr>
            <a:picLocks noRot="1" noChangeAspect="1"/>
          </p:cNvPicPr>
          <p:nvPr>
            <a:videoFile r:link="rId1"/>
          </p:nvPr>
        </p:nvPicPr>
        <p:blipFill>
          <a:blip r:embed="rId4"/>
          <a:stretch>
            <a:fillRect/>
          </a:stretch>
        </p:blipFill>
        <p:spPr>
          <a:xfrm>
            <a:off x="3011667" y="1086517"/>
            <a:ext cx="5829300" cy="436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g73b17b51a8_1_2"/>
          <p:cNvSpPr txBox="1">
            <a:spLocks noGrp="1"/>
          </p:cNvSpPr>
          <p:nvPr>
            <p:ph type="body" idx="1"/>
          </p:nvPr>
        </p:nvSpPr>
        <p:spPr>
          <a:xfrm>
            <a:off x="2607401" y="349499"/>
            <a:ext cx="6977198" cy="399900"/>
          </a:xfrm>
          <a:prstGeom prst="rect">
            <a:avLst/>
          </a:prstGeom>
          <a:noFill/>
          <a:ln>
            <a:noFill/>
          </a:ln>
        </p:spPr>
        <p:txBody>
          <a:bodyPr spcFirstLastPara="1" wrap="square" lIns="91425" tIns="45700" rIns="91425" bIns="45700" anchor="ctr" anchorCtr="0">
            <a:noAutofit/>
          </a:bodyPr>
          <a:lstStyle/>
          <a:p>
            <a:pPr marL="0" indent="0" algn="ctr">
              <a:spcBef>
                <a:spcPts val="0"/>
              </a:spcBef>
              <a:buSzPts val="4400"/>
            </a:pPr>
            <a:r>
              <a:rPr lang="he-IL" sz="4400" b="1" dirty="0">
                <a:sym typeface="Calibri" pitchFamily="34" charset="0"/>
              </a:rPr>
              <a:t>עיבוד תמונה דיגיטלי</a:t>
            </a:r>
            <a:endParaRPr sz="4400" b="1" dirty="0">
              <a:sym typeface="David"/>
            </a:endParaRPr>
          </a:p>
        </p:txBody>
      </p:sp>
      <p:sp>
        <p:nvSpPr>
          <p:cNvPr id="5" name="מלבן 4"/>
          <p:cNvSpPr/>
          <p:nvPr/>
        </p:nvSpPr>
        <p:spPr>
          <a:xfrm>
            <a:off x="4687249" y="5140073"/>
            <a:ext cx="3148619" cy="1015663"/>
          </a:xfrm>
          <a:prstGeom prst="rect">
            <a:avLst/>
          </a:prstGeom>
        </p:spPr>
        <p:txBody>
          <a:bodyPr wrap="none">
            <a:spAutoFit/>
          </a:bodyPr>
          <a:lstStyle/>
          <a:p>
            <a:pPr algn="ctr" rtl="1"/>
            <a:r>
              <a:rPr lang="he-IL" sz="2000" dirty="0">
                <a:solidFill>
                  <a:srgbClr val="002060"/>
                </a:solidFill>
                <a:latin typeface="Varela Round" panose="00000500000000000000" pitchFamily="2" charset="-79"/>
                <a:cs typeface="Varela Round" panose="00000500000000000000" pitchFamily="2" charset="-79"/>
              </a:rPr>
              <a:t>ליסה ריהאנה</a:t>
            </a:r>
          </a:p>
          <a:p>
            <a:pPr algn="ctr" rtl="1"/>
            <a:r>
              <a:rPr lang="he-IL" sz="2000" dirty="0">
                <a:solidFill>
                  <a:srgbClr val="002060"/>
                </a:solidFill>
                <a:latin typeface="Varela Round" panose="00000500000000000000" pitchFamily="2" charset="-79"/>
                <a:cs typeface="Varela Round" panose="00000500000000000000" pitchFamily="2" charset="-79"/>
              </a:rPr>
              <a:t> המרדף אחרי ונוס [נגועים] </a:t>
            </a:r>
          </a:p>
          <a:p>
            <a:pPr algn="ctr" rtl="1"/>
            <a:endParaRPr lang="he-IL" sz="2000" dirty="0">
              <a:solidFill>
                <a:srgbClr val="002060"/>
              </a:solidFill>
              <a:latin typeface="Varela Round" panose="00000500000000000000" pitchFamily="2" charset="-79"/>
              <a:cs typeface="Varela Round" panose="00000500000000000000" pitchFamily="2" charset="-79"/>
            </a:endParaRPr>
          </a:p>
        </p:txBody>
      </p:sp>
      <p:pic>
        <p:nvPicPr>
          <p:cNvPr id="24578" name="Picture 2" descr="פרט מתוך העבודה של ליסה ריהנה, &quot;המרדף אחרי ונוס (נגועים)&quot;"/>
          <p:cNvPicPr>
            <a:picLocks noChangeAspect="1" noChangeArrowheads="1"/>
          </p:cNvPicPr>
          <p:nvPr/>
        </p:nvPicPr>
        <p:blipFill>
          <a:blip r:embed="rId3"/>
          <a:srcRect/>
          <a:stretch>
            <a:fillRect/>
          </a:stretch>
        </p:blipFill>
        <p:spPr bwMode="auto">
          <a:xfrm>
            <a:off x="1718761" y="1087854"/>
            <a:ext cx="9085597" cy="393516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g73b17b51a8_1_2"/>
          <p:cNvSpPr txBox="1">
            <a:spLocks noGrp="1"/>
          </p:cNvSpPr>
          <p:nvPr>
            <p:ph type="body" idx="1"/>
          </p:nvPr>
        </p:nvSpPr>
        <p:spPr>
          <a:xfrm>
            <a:off x="2697114" y="411736"/>
            <a:ext cx="6797772" cy="399900"/>
          </a:xfrm>
          <a:prstGeom prst="rect">
            <a:avLst/>
          </a:prstGeom>
          <a:noFill/>
          <a:ln>
            <a:noFill/>
          </a:ln>
        </p:spPr>
        <p:txBody>
          <a:bodyPr spcFirstLastPara="1" wrap="square" lIns="91425" tIns="45700" rIns="91425" bIns="45700" anchor="ctr" anchorCtr="0">
            <a:noAutofit/>
          </a:bodyPr>
          <a:lstStyle/>
          <a:p>
            <a:pPr marL="0" indent="0" algn="ctr">
              <a:spcBef>
                <a:spcPts val="0"/>
              </a:spcBef>
              <a:buSzPts val="4400"/>
            </a:pPr>
            <a:r>
              <a:rPr lang="he-IL" sz="4400" b="1" dirty="0">
                <a:sym typeface="Calibri" pitchFamily="34" charset="0"/>
              </a:rPr>
              <a:t>עיבוד תמונה דיגיטלי</a:t>
            </a:r>
            <a:endParaRPr sz="4400" b="1" dirty="0">
              <a:sym typeface="David"/>
            </a:endParaRPr>
          </a:p>
        </p:txBody>
      </p:sp>
      <p:sp>
        <p:nvSpPr>
          <p:cNvPr id="7" name="מלבן 6"/>
          <p:cNvSpPr/>
          <p:nvPr/>
        </p:nvSpPr>
        <p:spPr>
          <a:xfrm>
            <a:off x="3475745" y="5328765"/>
            <a:ext cx="5397631" cy="400110"/>
          </a:xfrm>
          <a:prstGeom prst="rect">
            <a:avLst/>
          </a:prstGeom>
        </p:spPr>
        <p:txBody>
          <a:bodyPr wrap="none">
            <a:spAutoFit/>
          </a:bodyPr>
          <a:lstStyle/>
          <a:p>
            <a:r>
              <a:rPr lang="en-US" sz="2000" dirty="0">
                <a:solidFill>
                  <a:srgbClr val="002060"/>
                </a:solidFill>
                <a:latin typeface="Varela Round" panose="00000500000000000000" pitchFamily="2" charset="-79"/>
                <a:cs typeface="Varela Round" panose="00000500000000000000" pitchFamily="2" charset="-79"/>
              </a:rPr>
              <a:t>Lisa </a:t>
            </a:r>
            <a:r>
              <a:rPr lang="en-US" sz="2000" dirty="0" err="1">
                <a:solidFill>
                  <a:srgbClr val="002060"/>
                </a:solidFill>
                <a:latin typeface="Varela Round" panose="00000500000000000000" pitchFamily="2" charset="-79"/>
                <a:cs typeface="Varela Round" panose="00000500000000000000" pitchFamily="2" charset="-79"/>
              </a:rPr>
              <a:t>Reihana</a:t>
            </a:r>
            <a:r>
              <a:rPr lang="en-US" sz="2000" dirty="0">
                <a:solidFill>
                  <a:srgbClr val="002060"/>
                </a:solidFill>
                <a:latin typeface="Varela Round" panose="00000500000000000000" pitchFamily="2" charset="-79"/>
                <a:cs typeface="Varela Round" panose="00000500000000000000" pitchFamily="2" charset="-79"/>
              </a:rPr>
              <a:t>: in Pursuit of Venus [infected]</a:t>
            </a:r>
            <a:endParaRPr lang="he-IL" sz="2000" dirty="0">
              <a:solidFill>
                <a:srgbClr val="002060"/>
              </a:solidFill>
              <a:latin typeface="Varela Round" panose="00000500000000000000" pitchFamily="2" charset="-79"/>
              <a:cs typeface="Varela Round" panose="00000500000000000000" pitchFamily="2" charset="-79"/>
            </a:endParaRPr>
          </a:p>
        </p:txBody>
      </p:sp>
      <p:pic>
        <p:nvPicPr>
          <p:cNvPr id="2" name="Online Media 1">
            <a:hlinkClick r:id="" action="ppaction://media"/>
            <a:extLst>
              <a:ext uri="{FF2B5EF4-FFF2-40B4-BE49-F238E27FC236}">
                <a16:creationId xmlns:a16="http://schemas.microsoft.com/office/drawing/2014/main" id="{B3CF4FA2-5B35-483B-9592-9407D465C0FE}"/>
              </a:ext>
            </a:extLst>
          </p:cNvPr>
          <p:cNvPicPr>
            <a:picLocks noRot="1" noChangeAspect="1"/>
          </p:cNvPicPr>
          <p:nvPr>
            <a:videoFile r:link="rId1"/>
          </p:nvPr>
        </p:nvPicPr>
        <p:blipFill>
          <a:blip r:embed="rId4"/>
          <a:stretch>
            <a:fillRect/>
          </a:stretch>
        </p:blipFill>
        <p:spPr>
          <a:xfrm>
            <a:off x="2519287" y="1129125"/>
            <a:ext cx="7153425" cy="40238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g73b17b51a8_1_2"/>
          <p:cNvSpPr txBox="1">
            <a:spLocks noGrp="1"/>
          </p:cNvSpPr>
          <p:nvPr>
            <p:ph type="body" idx="1"/>
          </p:nvPr>
        </p:nvSpPr>
        <p:spPr>
          <a:xfrm>
            <a:off x="4350188" y="348681"/>
            <a:ext cx="3491624" cy="399900"/>
          </a:xfrm>
          <a:prstGeom prst="rect">
            <a:avLst/>
          </a:prstGeom>
          <a:noFill/>
          <a:ln>
            <a:noFill/>
          </a:ln>
        </p:spPr>
        <p:txBody>
          <a:bodyPr spcFirstLastPara="1" wrap="square" lIns="91425" tIns="45700" rIns="91425" bIns="45700" anchor="ctr" anchorCtr="0">
            <a:noAutofit/>
          </a:bodyPr>
          <a:lstStyle/>
          <a:p>
            <a:pPr marL="0" indent="0" algn="ctr">
              <a:spcBef>
                <a:spcPts val="0"/>
              </a:spcBef>
              <a:buSzPts val="4400"/>
            </a:pPr>
            <a:r>
              <a:rPr lang="he-IL" sz="4400" b="1" dirty="0">
                <a:sym typeface="Calibri" pitchFamily="34" charset="0"/>
              </a:rPr>
              <a:t>משימה 2</a:t>
            </a:r>
            <a:endParaRPr sz="4400" b="1" dirty="0">
              <a:sym typeface="David"/>
            </a:endParaRPr>
          </a:p>
        </p:txBody>
      </p:sp>
      <p:sp>
        <p:nvSpPr>
          <p:cNvPr id="4" name="מלבן 3"/>
          <p:cNvSpPr/>
          <p:nvPr/>
        </p:nvSpPr>
        <p:spPr>
          <a:xfrm>
            <a:off x="6212307" y="1470655"/>
            <a:ext cx="5451159" cy="4442755"/>
          </a:xfrm>
          <a:prstGeom prst="rect">
            <a:avLst/>
          </a:prstGeom>
        </p:spPr>
        <p:txBody>
          <a:bodyPr wrap="square">
            <a:spAutoFit/>
          </a:bodyPr>
          <a:lstStyle/>
          <a:p>
            <a:pPr algn="r">
              <a:lnSpc>
                <a:spcPct val="120000"/>
              </a:lnSpc>
              <a:spcBef>
                <a:spcPts val="1000"/>
              </a:spcBef>
              <a:buClr>
                <a:srgbClr val="5FA534"/>
              </a:buClr>
              <a:buSzPct val="100000"/>
              <a:buFont typeface="Arial" pitchFamily="34" charset="0"/>
              <a:buNone/>
            </a:pPr>
            <a:r>
              <a:rPr lang="he-IL" sz="2400" dirty="0">
                <a:solidFill>
                  <a:srgbClr val="002060"/>
                </a:solidFill>
                <a:latin typeface="Varela Round" panose="00000500000000000000" pitchFamily="2" charset="-79"/>
                <a:cs typeface="Varela Round" panose="00000500000000000000" pitchFamily="2" charset="-79"/>
              </a:rPr>
              <a:t>צפה/י ביצירת וידאו ארט שלפניך וענה/י על השאלות הבאות:</a:t>
            </a:r>
          </a:p>
          <a:p>
            <a:pPr algn="r">
              <a:lnSpc>
                <a:spcPct val="120000"/>
              </a:lnSpc>
              <a:spcBef>
                <a:spcPts val="1000"/>
              </a:spcBef>
              <a:buClr>
                <a:srgbClr val="5FA534"/>
              </a:buClr>
              <a:buSzPct val="100000"/>
            </a:pPr>
            <a:r>
              <a:rPr lang="he-IL" sz="2400" dirty="0">
                <a:solidFill>
                  <a:srgbClr val="002060"/>
                </a:solidFill>
                <a:latin typeface="Varela Round" panose="00000500000000000000" pitchFamily="2" charset="-79"/>
                <a:cs typeface="Varela Round" panose="00000500000000000000" pitchFamily="2" charset="-79"/>
              </a:rPr>
              <a:t>א. אילו רגשות או מחשבות יצירה זו מעוררת בך?</a:t>
            </a:r>
          </a:p>
          <a:p>
            <a:pPr algn="r">
              <a:lnSpc>
                <a:spcPct val="120000"/>
              </a:lnSpc>
              <a:spcBef>
                <a:spcPts val="1000"/>
              </a:spcBef>
              <a:buClr>
                <a:srgbClr val="5FA534"/>
              </a:buClr>
              <a:buSzPct val="100000"/>
            </a:pPr>
            <a:r>
              <a:rPr lang="he-IL" sz="2400" dirty="0">
                <a:solidFill>
                  <a:srgbClr val="002060"/>
                </a:solidFill>
                <a:latin typeface="Varela Round" panose="00000500000000000000" pitchFamily="2" charset="-79"/>
                <a:cs typeface="Varela Round" panose="00000500000000000000" pitchFamily="2" charset="-79"/>
              </a:rPr>
              <a:t>ב. ציין/י באילו אמצעים אמנותיים ייחודים לוידאו (לפחות שניים)משתמש האמן כדי לעביר לצופה מחשבות או רגשות שציינת לסייף א.?</a:t>
            </a:r>
          </a:p>
          <a:p>
            <a:pPr algn="r">
              <a:lnSpc>
                <a:spcPct val="120000"/>
              </a:lnSpc>
              <a:spcBef>
                <a:spcPts val="1000"/>
              </a:spcBef>
              <a:buClr>
                <a:srgbClr val="5FA534"/>
              </a:buClr>
              <a:buSzPct val="100000"/>
            </a:pPr>
            <a:endParaRPr lang="he-IL" sz="2400" dirty="0">
              <a:solidFill>
                <a:srgbClr val="002060"/>
              </a:solidFill>
              <a:latin typeface="Varela Round" panose="00000500000000000000" pitchFamily="2" charset="-79"/>
              <a:cs typeface="Varela Round" panose="00000500000000000000" pitchFamily="2" charset="-79"/>
            </a:endParaRPr>
          </a:p>
        </p:txBody>
      </p:sp>
      <p:pic>
        <p:nvPicPr>
          <p:cNvPr id="10242" name="Picture 2" descr="נשף מסכות">
            <a:hlinkClick r:id="rId3"/>
          </p:cNvPr>
          <p:cNvPicPr>
            <a:picLocks noChangeAspect="1" noChangeArrowheads="1"/>
          </p:cNvPicPr>
          <p:nvPr/>
        </p:nvPicPr>
        <p:blipFill>
          <a:blip r:embed="rId4"/>
          <a:srcRect/>
          <a:stretch>
            <a:fillRect/>
          </a:stretch>
        </p:blipFill>
        <p:spPr bwMode="auto">
          <a:xfrm>
            <a:off x="637672" y="1470655"/>
            <a:ext cx="5342021" cy="3003716"/>
          </a:xfrm>
          <a:prstGeom prst="rect">
            <a:avLst/>
          </a:prstGeom>
          <a:noFill/>
        </p:spPr>
      </p:pic>
      <p:sp>
        <p:nvSpPr>
          <p:cNvPr id="8" name="TextBox 7"/>
          <p:cNvSpPr txBox="1"/>
          <p:nvPr/>
        </p:nvSpPr>
        <p:spPr>
          <a:xfrm>
            <a:off x="637673" y="4474371"/>
            <a:ext cx="5342020" cy="1015663"/>
          </a:xfrm>
          <a:prstGeom prst="rect">
            <a:avLst/>
          </a:prstGeom>
          <a:noFill/>
        </p:spPr>
        <p:txBody>
          <a:bodyPr wrap="square" rtlCol="1">
            <a:spAutoFit/>
          </a:bodyPr>
          <a:lstStyle/>
          <a:p>
            <a:pPr algn="r" rtl="1"/>
            <a:r>
              <a:rPr lang="he-IL" sz="2000" dirty="0">
                <a:solidFill>
                  <a:srgbClr val="002060"/>
                </a:solidFill>
                <a:latin typeface="Varela Round" panose="00000500000000000000" pitchFamily="2" charset="-79"/>
                <a:cs typeface="Varela Round" panose="00000500000000000000" pitchFamily="2" charset="-79"/>
              </a:rPr>
              <a:t>תמיר צדוק, </a:t>
            </a:r>
            <a:r>
              <a:rPr lang="he-IL" sz="2000" b="1" dirty="0">
                <a:solidFill>
                  <a:srgbClr val="002060"/>
                </a:solidFill>
                <a:latin typeface="Varela Round" panose="00000500000000000000" pitchFamily="2" charset="-79"/>
                <a:cs typeface="Varela Round" panose="00000500000000000000" pitchFamily="2" charset="-79"/>
              </a:rPr>
              <a:t>חתונה יהודית במרוקו</a:t>
            </a:r>
            <a:r>
              <a:rPr lang="he-IL" sz="2000" dirty="0">
                <a:solidFill>
                  <a:srgbClr val="002060"/>
                </a:solidFill>
                <a:latin typeface="Varela Round" panose="00000500000000000000" pitchFamily="2" charset="-79"/>
                <a:cs typeface="Varela Round" panose="00000500000000000000" pitchFamily="2" charset="-79"/>
              </a:rPr>
              <a:t> </a:t>
            </a:r>
            <a:br>
              <a:rPr lang="he-IL" sz="2000" dirty="0">
                <a:solidFill>
                  <a:srgbClr val="002060"/>
                </a:solidFill>
                <a:latin typeface="Varela Round" panose="00000500000000000000" pitchFamily="2" charset="-79"/>
                <a:cs typeface="Varela Round" panose="00000500000000000000" pitchFamily="2" charset="-79"/>
              </a:rPr>
            </a:br>
            <a:r>
              <a:rPr lang="en-US" sz="2000" dirty="0">
                <a:solidFill>
                  <a:srgbClr val="002060"/>
                </a:solidFill>
                <a:latin typeface="Varela Round" panose="00000500000000000000" pitchFamily="2" charset="-79"/>
                <a:cs typeface="Varela Round" panose="00000500000000000000" pitchFamily="2" charset="-79"/>
              </a:rPr>
              <a:t>HD</a:t>
            </a:r>
            <a:r>
              <a:rPr lang="he-IL" sz="2000" dirty="0">
                <a:solidFill>
                  <a:srgbClr val="002060"/>
                </a:solidFill>
                <a:latin typeface="Varela Round" panose="00000500000000000000" pitchFamily="2" charset="-79"/>
                <a:cs typeface="Varela Round" panose="00000500000000000000" pitchFamily="2" charset="-79"/>
              </a:rPr>
              <a:t> וידאו, 2:15 דקות </a:t>
            </a:r>
            <a:br>
              <a:rPr lang="he-IL" sz="2000" dirty="0">
                <a:solidFill>
                  <a:srgbClr val="002060"/>
                </a:solidFill>
                <a:latin typeface="Varela Round" panose="00000500000000000000" pitchFamily="2" charset="-79"/>
                <a:cs typeface="Varela Round" panose="00000500000000000000" pitchFamily="2" charset="-79"/>
              </a:rPr>
            </a:br>
            <a:r>
              <a:rPr lang="he-IL" sz="2000" dirty="0">
                <a:solidFill>
                  <a:srgbClr val="002060"/>
                </a:solidFill>
                <a:latin typeface="Varela Round" panose="00000500000000000000" pitchFamily="2" charset="-79"/>
                <a:cs typeface="Varela Round" panose="00000500000000000000" pitchFamily="2" charset="-79"/>
              </a:rPr>
              <a:t>2014 </a:t>
            </a:r>
          </a:p>
        </p:txBody>
      </p:sp>
      <p:pic>
        <p:nvPicPr>
          <p:cNvPr id="3" name="Picture 2" descr="A picture containing drawing&#10;&#10;Description automatically generated">
            <a:extLst>
              <a:ext uri="{FF2B5EF4-FFF2-40B4-BE49-F238E27FC236}">
                <a16:creationId xmlns:a16="http://schemas.microsoft.com/office/drawing/2014/main" id="{4BE00ABD-8263-4354-B1FE-05DF04D59DFF}"/>
              </a:ext>
            </a:extLst>
          </p:cNvPr>
          <p:cNvPicPr>
            <a:picLocks noChangeAspect="1"/>
          </p:cNvPicPr>
          <p:nvPr/>
        </p:nvPicPr>
        <p:blipFill>
          <a:blip r:embed="rId5"/>
          <a:stretch>
            <a:fillRect/>
          </a:stretch>
        </p:blipFill>
        <p:spPr>
          <a:xfrm>
            <a:off x="528534" y="1358337"/>
            <a:ext cx="1271986" cy="127198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14"/>
          <p:cNvPicPr preferRelativeResize="0"/>
          <p:nvPr/>
        </p:nvPicPr>
        <p:blipFill rotWithShape="1">
          <a:blip r:embed="rId3">
            <a:alphaModFix/>
          </a:blip>
          <a:srcRect l="39172" r="34233" b="66411"/>
          <a:stretch/>
        </p:blipFill>
        <p:spPr>
          <a:xfrm>
            <a:off x="4775994" y="0"/>
            <a:ext cx="3241964" cy="1838476"/>
          </a:xfrm>
          <a:prstGeom prst="rect">
            <a:avLst/>
          </a:prstGeom>
          <a:noFill/>
          <a:ln>
            <a:noFill/>
          </a:ln>
        </p:spPr>
      </p:pic>
      <p:sp>
        <p:nvSpPr>
          <p:cNvPr id="226" name="Google Shape;226;p14"/>
          <p:cNvSpPr txBox="1"/>
          <p:nvPr/>
        </p:nvSpPr>
        <p:spPr>
          <a:xfrm>
            <a:off x="1432428" y="3016112"/>
            <a:ext cx="10389322" cy="1815841"/>
          </a:xfrm>
          <a:prstGeom prst="rect">
            <a:avLst/>
          </a:prstGeom>
          <a:noFill/>
          <a:ln>
            <a:noFill/>
          </a:ln>
        </p:spPr>
        <p:txBody>
          <a:bodyPr spcFirstLastPara="1" wrap="square" lIns="91425" tIns="45700" rIns="91425" bIns="45700" anchor="t" anchorCtr="0">
            <a:spAutoFit/>
          </a:bodyPr>
          <a:lstStyle/>
          <a:p>
            <a:pPr marL="895350" algn="just" rtl="1"/>
            <a:r>
              <a:rPr lang="x-none" sz="2800" dirty="0">
                <a:solidFill>
                  <a:srgbClr val="192A72"/>
                </a:solidFill>
                <a:latin typeface="Varela Round"/>
                <a:ea typeface="Varela Round"/>
                <a:cs typeface="Varela Round"/>
                <a:sym typeface="Varela Round"/>
              </a:rPr>
              <a:t>השימוש ביצירות במהלך שידור זה נעשה לפי סעיף 27א לחוק זכות יוצרים, תשס"ח-2007. אם הינך בעל הזכויות באחת היצירות, באפשרותך לבקש מאיתנו לחדול מהשימוש ביצירה</a:t>
            </a:r>
            <a:r>
              <a:rPr lang="he-IL" sz="2800" dirty="0">
                <a:solidFill>
                  <a:srgbClr val="192A72"/>
                </a:solidFill>
                <a:latin typeface="Varela Round"/>
                <a:ea typeface="Varela Round"/>
                <a:cs typeface="Varela Round"/>
                <a:sym typeface="Varela Round"/>
              </a:rPr>
              <a:t>,</a:t>
            </a:r>
            <a:r>
              <a:rPr lang="x-none" sz="2800" dirty="0">
                <a:solidFill>
                  <a:srgbClr val="192A72"/>
                </a:solidFill>
                <a:latin typeface="Varela Round"/>
                <a:ea typeface="Varela Round"/>
                <a:cs typeface="Varela Round"/>
                <a:sym typeface="Varela Round"/>
              </a:rPr>
              <a:t> זאת באמצעות פנייה לדוא"ל rights@education.gov.il</a:t>
            </a:r>
            <a:endParaRPr sz="2800" dirty="0">
              <a:solidFill>
                <a:srgbClr val="192A72"/>
              </a:solidFill>
              <a:latin typeface="Varela Round"/>
              <a:ea typeface="Varela Round"/>
              <a:cs typeface="Varela Round"/>
              <a:sym typeface="Varela Round"/>
            </a:endParaRPr>
          </a:p>
        </p:txBody>
      </p:sp>
      <p:sp>
        <p:nvSpPr>
          <p:cNvPr id="227" name="Google Shape;227;p14"/>
          <p:cNvSpPr/>
          <p:nvPr/>
        </p:nvSpPr>
        <p:spPr>
          <a:xfrm>
            <a:off x="794" y="1838476"/>
            <a:ext cx="12190413" cy="830956"/>
          </a:xfrm>
          <a:prstGeom prst="rect">
            <a:avLst/>
          </a:prstGeom>
          <a:noFill/>
          <a:ln>
            <a:noFill/>
          </a:ln>
        </p:spPr>
        <p:txBody>
          <a:bodyPr spcFirstLastPara="1" wrap="square" lIns="91425" tIns="45700" rIns="91425" bIns="45700" anchor="t" anchorCtr="0">
            <a:spAutoFit/>
          </a:bodyPr>
          <a:lstStyle/>
          <a:p>
            <a:pPr algn="ctr" rtl="1">
              <a:lnSpc>
                <a:spcPct val="150000"/>
              </a:lnSpc>
            </a:pPr>
            <a:r>
              <a:rPr lang="x-none" sz="3200" b="1">
                <a:solidFill>
                  <a:srgbClr val="192A72"/>
                </a:solidFill>
                <a:latin typeface="Varela Round"/>
                <a:ea typeface="Varela Round"/>
                <a:cs typeface="Varela Round"/>
                <a:sym typeface="Varela Round"/>
              </a:rPr>
              <a:t>שימוש ביצירות מוגנות בזכויות יוצרים ואיתור בעלי זכויות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3250016" y="568030"/>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x-none" dirty="0">
                <a:solidFill>
                  <a:srgbClr val="192A72"/>
                </a:solidFill>
              </a:rPr>
              <a:t>מה נלמד היום </a:t>
            </a:r>
            <a:endParaRPr dirty="0"/>
          </a:p>
        </p:txBody>
      </p:sp>
      <p:sp>
        <p:nvSpPr>
          <p:cNvPr id="123" name="Google Shape;123;p3"/>
          <p:cNvSpPr txBox="1"/>
          <p:nvPr/>
        </p:nvSpPr>
        <p:spPr>
          <a:xfrm>
            <a:off x="435848" y="5318311"/>
            <a:ext cx="2323556" cy="540070"/>
          </a:xfrm>
          <a:prstGeom prst="rect">
            <a:avLst/>
          </a:prstGeom>
          <a:noFill/>
          <a:ln>
            <a:noFill/>
          </a:ln>
        </p:spPr>
        <p:txBody>
          <a:bodyPr spcFirstLastPara="1" wrap="square" lIns="91425" tIns="45700" rIns="91425" bIns="45700" anchor="ctr" anchorCtr="0">
            <a:noAutofit/>
          </a:bodyPr>
          <a:lstStyle/>
          <a:p>
            <a:pPr marL="185757" marR="0" lvl="0" indent="0" algn="r" rtl="1">
              <a:spcBef>
                <a:spcPts val="0"/>
              </a:spcBef>
              <a:spcAft>
                <a:spcPts val="0"/>
              </a:spcAft>
              <a:buClr>
                <a:schemeClr val="lt1"/>
              </a:buClr>
              <a:buSzPts val="1600"/>
              <a:buFont typeface="Arial"/>
              <a:buNone/>
            </a:pPr>
            <a:r>
              <a:rPr lang="x-none" sz="1600" b="1" i="0" u="none" strike="noStrike" cap="none">
                <a:solidFill>
                  <a:schemeClr val="lt1"/>
                </a:solidFill>
                <a:latin typeface="Varela Round"/>
                <a:ea typeface="Varela Round"/>
                <a:cs typeface="Varela Round"/>
                <a:sym typeface="Varela Round"/>
              </a:rPr>
              <a:t>צילום: ירון כרמי</a:t>
            </a:r>
            <a:endParaRPr sz="1600" b="1" i="0" u="none" strike="noStrike" cap="none">
              <a:solidFill>
                <a:schemeClr val="lt1"/>
              </a:solidFill>
              <a:latin typeface="Varela Round"/>
              <a:ea typeface="Varela Round"/>
              <a:cs typeface="Varela Round"/>
              <a:sym typeface="Varela Round"/>
            </a:endParaRPr>
          </a:p>
        </p:txBody>
      </p:sp>
      <p:sp>
        <p:nvSpPr>
          <p:cNvPr id="6" name="TextBox 5"/>
          <p:cNvSpPr txBox="1"/>
          <p:nvPr/>
        </p:nvSpPr>
        <p:spPr>
          <a:xfrm>
            <a:off x="5910606" y="1828030"/>
            <a:ext cx="4054695" cy="3785652"/>
          </a:xfrm>
          <a:prstGeom prst="rect">
            <a:avLst/>
          </a:prstGeom>
          <a:noFill/>
        </p:spPr>
        <p:txBody>
          <a:bodyPr wrap="square" rtlCol="1">
            <a:spAutoFit/>
          </a:bodyPr>
          <a:lstStyle/>
          <a:p>
            <a:pPr marL="342900" indent="-342900" algn="r" rtl="1">
              <a:spcAft>
                <a:spcPct val="0"/>
              </a:spcAft>
              <a:buFont typeface="Arial" panose="020B0604020202020204" pitchFamily="34" charset="0"/>
              <a:buChar char="•"/>
            </a:pPr>
            <a:r>
              <a:rPr lang="he-IL" sz="2400" dirty="0">
                <a:solidFill>
                  <a:schemeClr val="tx1"/>
                </a:solidFill>
                <a:latin typeface="Varela Round" panose="00000500000000000000" pitchFamily="2" charset="-79"/>
                <a:cs typeface="Varela Round" panose="00000500000000000000" pitchFamily="2" charset="-79"/>
              </a:rPr>
              <a:t>קצת היסטוריה על תולדות הקולנוע ווידאו</a:t>
            </a:r>
          </a:p>
          <a:p>
            <a:pPr marL="342900" indent="-342900" algn="r" rtl="1">
              <a:spcAft>
                <a:spcPct val="0"/>
              </a:spcAft>
              <a:buFont typeface="Arial" panose="020B0604020202020204" pitchFamily="34" charset="0"/>
              <a:buChar char="•"/>
            </a:pPr>
            <a:r>
              <a:rPr lang="he-IL" sz="2400" dirty="0">
                <a:solidFill>
                  <a:schemeClr val="tx1"/>
                </a:solidFill>
                <a:latin typeface="Varela Round" panose="00000500000000000000" pitchFamily="2" charset="-79"/>
                <a:cs typeface="Varela Round" panose="00000500000000000000" pitchFamily="2" charset="-79"/>
              </a:rPr>
              <a:t>ממד הרביעי (הזמן)</a:t>
            </a:r>
          </a:p>
          <a:p>
            <a:pPr marL="342900" indent="-342900" algn="r" rtl="1">
              <a:buFont typeface="Arial" panose="020B0604020202020204" pitchFamily="34" charset="0"/>
              <a:buChar char="•"/>
            </a:pPr>
            <a:r>
              <a:rPr lang="en-US" sz="2400" dirty="0">
                <a:solidFill>
                  <a:schemeClr val="tx1"/>
                </a:solidFill>
                <a:latin typeface="Varela Round" panose="00000500000000000000" pitchFamily="2" charset="-79"/>
                <a:cs typeface="Varela Round" panose="00000500000000000000" pitchFamily="2" charset="-79"/>
              </a:rPr>
              <a:t>One shoot</a:t>
            </a:r>
          </a:p>
          <a:p>
            <a:pPr marL="342900" indent="-342900" algn="r" rtl="1">
              <a:buFont typeface="Arial" panose="020B0604020202020204" pitchFamily="34" charset="0"/>
              <a:buChar char="•"/>
            </a:pPr>
            <a:r>
              <a:rPr lang="he-IL" sz="2400" dirty="0">
                <a:solidFill>
                  <a:schemeClr val="tx1"/>
                </a:solidFill>
                <a:latin typeface="Varela Round" panose="00000500000000000000" pitchFamily="2" charset="-79"/>
                <a:cs typeface="Varela Round" panose="00000500000000000000" pitchFamily="2" charset="-79"/>
              </a:rPr>
              <a:t>עריכה</a:t>
            </a:r>
            <a:endParaRPr lang="en-US" sz="2400" dirty="0">
              <a:solidFill>
                <a:schemeClr val="tx1"/>
              </a:solidFill>
              <a:latin typeface="Varela Round" panose="00000500000000000000" pitchFamily="2" charset="-79"/>
              <a:cs typeface="Varela Round" panose="00000500000000000000" pitchFamily="2" charset="-79"/>
            </a:endParaRPr>
          </a:p>
          <a:p>
            <a:pPr marL="342900" indent="-342900" algn="r" rtl="1">
              <a:buFont typeface="Arial" panose="020B0604020202020204" pitchFamily="34" charset="0"/>
              <a:buChar char="•"/>
            </a:pPr>
            <a:r>
              <a:rPr lang="en-US" sz="2400" dirty="0">
                <a:solidFill>
                  <a:schemeClr val="tx1"/>
                </a:solidFill>
                <a:latin typeface="Varela Round" panose="00000500000000000000" pitchFamily="2" charset="-79"/>
                <a:cs typeface="Varela Round" panose="00000500000000000000" pitchFamily="2" charset="-79"/>
              </a:rPr>
              <a:t>Sound Effects</a:t>
            </a:r>
          </a:p>
          <a:p>
            <a:pPr marL="342900" indent="-342900" algn="r" rtl="1">
              <a:buFont typeface="Arial" panose="020B0604020202020204" pitchFamily="34" charset="0"/>
              <a:buChar char="•"/>
            </a:pPr>
            <a:r>
              <a:rPr lang="he-IL" sz="2400" dirty="0">
                <a:solidFill>
                  <a:schemeClr val="tx1"/>
                </a:solidFill>
                <a:latin typeface="Varela Round" panose="00000500000000000000" pitchFamily="2" charset="-79"/>
                <a:cs typeface="Varela Round" panose="00000500000000000000" pitchFamily="2" charset="-79"/>
              </a:rPr>
              <a:t>צליל רקע (סאונד)</a:t>
            </a:r>
          </a:p>
          <a:p>
            <a:pPr marL="342900" indent="-342900" algn="r" rtl="1">
              <a:buFont typeface="Arial" panose="020B0604020202020204" pitchFamily="34" charset="0"/>
              <a:buChar char="•"/>
            </a:pPr>
            <a:r>
              <a:rPr lang="he-IL" sz="2400" dirty="0">
                <a:solidFill>
                  <a:schemeClr val="tx1"/>
                </a:solidFill>
                <a:latin typeface="Varela Round" panose="00000500000000000000" pitchFamily="2" charset="-79"/>
                <a:cs typeface="Varela Round" panose="00000500000000000000" pitchFamily="2" charset="-79"/>
              </a:rPr>
              <a:t>סוגים של שוטים</a:t>
            </a:r>
            <a:endParaRPr lang="en-US" sz="2400" dirty="0">
              <a:solidFill>
                <a:schemeClr val="tx1"/>
              </a:solidFill>
              <a:latin typeface="Varela Round" panose="00000500000000000000" pitchFamily="2" charset="-79"/>
              <a:cs typeface="Varela Round" panose="00000500000000000000" pitchFamily="2" charset="-79"/>
            </a:endParaRPr>
          </a:p>
          <a:p>
            <a:pPr marL="342900" indent="-342900" algn="r" rtl="1">
              <a:buFont typeface="Arial" panose="020B0604020202020204" pitchFamily="34" charset="0"/>
              <a:buChar char="•"/>
            </a:pPr>
            <a:r>
              <a:rPr lang="he-IL" sz="2400" dirty="0">
                <a:solidFill>
                  <a:schemeClr val="tx1"/>
                </a:solidFill>
                <a:latin typeface="Varela Round" panose="00000500000000000000" pitchFamily="2" charset="-79"/>
                <a:cs typeface="Varela Round" panose="00000500000000000000" pitchFamily="2" charset="-79"/>
              </a:rPr>
              <a:t>זווית צילום</a:t>
            </a:r>
          </a:p>
          <a:p>
            <a:pPr marL="342900" indent="-342900" algn="r" rtl="1">
              <a:buFont typeface="Arial" panose="020B0604020202020204" pitchFamily="34" charset="0"/>
              <a:buChar char="•"/>
            </a:pPr>
            <a:r>
              <a:rPr lang="he-IL" sz="2400" dirty="0">
                <a:solidFill>
                  <a:schemeClr val="tx1"/>
                </a:solidFill>
                <a:latin typeface="Varela Round" panose="00000500000000000000" pitchFamily="2" charset="-79"/>
                <a:cs typeface="Varela Round" panose="00000500000000000000" pitchFamily="2" charset="-79"/>
              </a:rPr>
              <a:t>מהירות</a:t>
            </a:r>
          </a:p>
        </p:txBody>
      </p:sp>
      <p:sp>
        <p:nvSpPr>
          <p:cNvPr id="7" name="Text Placeholder 5">
            <a:extLst>
              <a:ext uri="{FF2B5EF4-FFF2-40B4-BE49-F238E27FC236}">
                <a16:creationId xmlns:a16="http://schemas.microsoft.com/office/drawing/2014/main" id="{B5EEBF95-41C1-4633-8E83-B04D50CBAE23}"/>
              </a:ext>
            </a:extLst>
          </p:cNvPr>
          <p:cNvSpPr txBox="1">
            <a:spLocks/>
          </p:cNvSpPr>
          <p:nvPr/>
        </p:nvSpPr>
        <p:spPr>
          <a:xfrm>
            <a:off x="2863283" y="1288030"/>
            <a:ext cx="8306992" cy="540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r" rtl="1">
              <a:lnSpc>
                <a:spcPct val="100000"/>
              </a:lnSpc>
              <a:spcBef>
                <a:spcPts val="560"/>
              </a:spcBef>
              <a:spcAft>
                <a:spcPts val="0"/>
              </a:spcAft>
              <a:buClr>
                <a:srgbClr val="12B4BC"/>
              </a:buClr>
              <a:buSzPts val="2800"/>
              <a:buFont typeface="Arial"/>
              <a:buNone/>
              <a:defRPr sz="2800" b="1" i="0" u="none" strike="noStrike" cap="none">
                <a:solidFill>
                  <a:srgbClr val="12B4BC"/>
                </a:solidFill>
                <a:latin typeface="Varela Round"/>
                <a:ea typeface="Varela Round"/>
                <a:cs typeface="Varela Round"/>
                <a:sym typeface="Varela Round"/>
              </a:defRPr>
            </a:lvl1pPr>
            <a:lvl2pPr marL="914400" marR="0" lvl="1" indent="-228600" algn="r" rtl="1">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r" rtl="1">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r" rtl="1">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pPr algn="ctr"/>
            <a:r>
              <a:rPr lang="he-IL" dirty="0">
                <a:solidFill>
                  <a:srgbClr val="002060"/>
                </a:solidFill>
              </a:rPr>
              <a:t>אמצעים אמנותיים ייחודיים לוידאו ארט</a:t>
            </a:r>
          </a:p>
        </p:txBody>
      </p:sp>
      <p:sp>
        <p:nvSpPr>
          <p:cNvPr id="10" name="TextBox 9">
            <a:extLst>
              <a:ext uri="{FF2B5EF4-FFF2-40B4-BE49-F238E27FC236}">
                <a16:creationId xmlns:a16="http://schemas.microsoft.com/office/drawing/2014/main" id="{1480D89C-C3CE-425C-8C95-690C0D41CC91}"/>
              </a:ext>
            </a:extLst>
          </p:cNvPr>
          <p:cNvSpPr txBox="1"/>
          <p:nvPr/>
        </p:nvSpPr>
        <p:spPr>
          <a:xfrm>
            <a:off x="435848" y="1828030"/>
            <a:ext cx="5160957" cy="2308324"/>
          </a:xfrm>
          <a:prstGeom prst="rect">
            <a:avLst/>
          </a:prstGeom>
          <a:noFill/>
        </p:spPr>
        <p:txBody>
          <a:bodyPr wrap="square" rtlCol="0">
            <a:spAutoFit/>
          </a:bodyPr>
          <a:lstStyle/>
          <a:p>
            <a:pPr marL="342900" lvl="0" indent="-342900" algn="r" rtl="1">
              <a:buFont typeface="Arial" panose="020B0604020202020204" pitchFamily="34" charset="0"/>
              <a:buChar char="•"/>
            </a:pPr>
            <a:r>
              <a:rPr lang="he-IL" sz="2400" dirty="0">
                <a:solidFill>
                  <a:srgbClr val="002060"/>
                </a:solidFill>
                <a:latin typeface="Varela Round" panose="00000500000000000000" pitchFamily="2" charset="-79"/>
                <a:cs typeface="Varela Round" panose="00000500000000000000" pitchFamily="2" charset="-79"/>
                <a:sym typeface="Calibri" pitchFamily="34" charset="0"/>
              </a:rPr>
              <a:t>הקפאת התנועה</a:t>
            </a:r>
          </a:p>
          <a:p>
            <a:pPr marL="342900" lvl="0" indent="-342900" algn="r" rtl="1">
              <a:buFont typeface="Arial" panose="020B0604020202020204" pitchFamily="34" charset="0"/>
              <a:buChar char="•"/>
            </a:pPr>
            <a:r>
              <a:rPr lang="he-IL" sz="2400" dirty="0">
                <a:solidFill>
                  <a:srgbClr val="002060"/>
                </a:solidFill>
                <a:latin typeface="Varela Round" panose="00000500000000000000" pitchFamily="2" charset="-79"/>
                <a:cs typeface="Varela Round" panose="00000500000000000000" pitchFamily="2" charset="-79"/>
              </a:rPr>
              <a:t>מסך יחיד</a:t>
            </a:r>
          </a:p>
          <a:p>
            <a:pPr marL="342900" lvl="0" indent="-342900" algn="r" rtl="1">
              <a:buFont typeface="Arial" panose="020B0604020202020204" pitchFamily="34" charset="0"/>
              <a:buChar char="•"/>
            </a:pPr>
            <a:r>
              <a:rPr lang="he-IL" sz="2400" dirty="0">
                <a:solidFill>
                  <a:srgbClr val="002060"/>
                </a:solidFill>
                <a:latin typeface="Varela Round" panose="00000500000000000000" pitchFamily="2" charset="-79"/>
                <a:cs typeface="Varela Round" panose="00000500000000000000" pitchFamily="2" charset="-79"/>
              </a:rPr>
              <a:t>פיצול מסכים</a:t>
            </a:r>
          </a:p>
          <a:p>
            <a:pPr marL="342900" lvl="0" indent="-342900" algn="r" rtl="1">
              <a:buFont typeface="Arial" panose="020B0604020202020204" pitchFamily="34" charset="0"/>
              <a:buChar char="•"/>
            </a:pPr>
            <a:r>
              <a:rPr lang="he-IL" sz="2400" dirty="0">
                <a:solidFill>
                  <a:srgbClr val="002060"/>
                </a:solidFill>
                <a:latin typeface="Varela Round" panose="00000500000000000000" pitchFamily="2" charset="-79"/>
                <a:cs typeface="Varela Round" panose="00000500000000000000" pitchFamily="2" charset="-79"/>
              </a:rPr>
              <a:t>משך זמן</a:t>
            </a:r>
            <a:endParaRPr lang="he-IL" sz="2400" dirty="0">
              <a:solidFill>
                <a:srgbClr val="002060"/>
              </a:solidFill>
              <a:latin typeface="Varela Round" panose="00000500000000000000" pitchFamily="2" charset="-79"/>
              <a:cs typeface="Varela Round" panose="00000500000000000000" pitchFamily="2" charset="-79"/>
              <a:sym typeface="Calibri" pitchFamily="34" charset="0"/>
            </a:endParaRPr>
          </a:p>
          <a:p>
            <a:pPr marL="342900" lvl="0" indent="-342900" algn="r" rtl="1">
              <a:spcAft>
                <a:spcPct val="0"/>
              </a:spcAft>
              <a:buFont typeface="Arial" panose="020B0604020202020204" pitchFamily="34" charset="0"/>
              <a:buChar char="•"/>
            </a:pPr>
            <a:r>
              <a:rPr lang="he-IL" sz="2400" dirty="0">
                <a:solidFill>
                  <a:srgbClr val="002060"/>
                </a:solidFill>
                <a:latin typeface="Varela Round" panose="00000500000000000000" pitchFamily="2" charset="-79"/>
                <a:cs typeface="Varela Round" panose="00000500000000000000" pitchFamily="2" charset="-79"/>
                <a:sym typeface="Calibri" pitchFamily="34" charset="0"/>
              </a:rPr>
              <a:t>חיבור בין דימוי המוקרן לאובייקט</a:t>
            </a:r>
          </a:p>
          <a:p>
            <a:pPr marL="342900" lvl="0" indent="-342900" algn="r" rtl="1">
              <a:spcAft>
                <a:spcPct val="0"/>
              </a:spcAft>
              <a:buFont typeface="Arial" panose="020B0604020202020204" pitchFamily="34" charset="0"/>
              <a:buChar char="•"/>
            </a:pPr>
            <a:r>
              <a:rPr lang="he-IL" sz="2400" dirty="0">
                <a:solidFill>
                  <a:srgbClr val="002060"/>
                </a:solidFill>
                <a:latin typeface="Varela Round" panose="00000500000000000000" pitchFamily="2" charset="-79"/>
                <a:cs typeface="Varela Round" panose="00000500000000000000" pitchFamily="2" charset="-79"/>
                <a:sym typeface="Calibri" pitchFamily="34" charset="0"/>
              </a:rPr>
              <a:t>עיבוד תמונה דיגיטלית</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27"/>
        <p:cNvGrpSpPr/>
        <p:nvPr/>
      </p:nvGrpSpPr>
      <p:grpSpPr>
        <a:xfrm>
          <a:off x="0" y="0"/>
          <a:ext cx="0" cy="0"/>
          <a:chOff x="0" y="0"/>
          <a:chExt cx="0" cy="0"/>
        </a:xfrm>
      </p:grpSpPr>
      <p:sp>
        <p:nvSpPr>
          <p:cNvPr id="128" name="Google Shape;128;p4"/>
          <p:cNvSpPr txBox="1">
            <a:spLocks noGrp="1"/>
          </p:cNvSpPr>
          <p:nvPr>
            <p:ph type="body" idx="1"/>
          </p:nvPr>
        </p:nvSpPr>
        <p:spPr>
          <a:xfrm>
            <a:off x="4311517" y="452567"/>
            <a:ext cx="3946038" cy="400050"/>
          </a:xfrm>
          <a:prstGeom prst="rect">
            <a:avLst/>
          </a:prstGeom>
          <a:noFill/>
          <a:ln>
            <a:noFill/>
          </a:ln>
        </p:spPr>
        <p:txBody>
          <a:bodyPr spcFirstLastPara="1" wrap="square" lIns="91425" tIns="45700" rIns="91425" bIns="45700" anchor="ctr" anchorCtr="0">
            <a:noAutofit/>
          </a:bodyPr>
          <a:lstStyle/>
          <a:p>
            <a:pPr marL="0" indent="0" algn="ctr">
              <a:spcBef>
                <a:spcPts val="0"/>
              </a:spcBef>
              <a:buSzPts val="4400"/>
            </a:pPr>
            <a:r>
              <a:rPr lang="he-IL" sz="4400" b="1" dirty="0">
                <a:sym typeface="David"/>
              </a:rPr>
              <a:t>קצת היסטוריה</a:t>
            </a:r>
            <a:endParaRPr sz="4400" b="1" dirty="0">
              <a:sym typeface="David"/>
            </a:endParaRPr>
          </a:p>
        </p:txBody>
      </p:sp>
      <p:sp>
        <p:nvSpPr>
          <p:cNvPr id="7" name="TextBox 6"/>
          <p:cNvSpPr txBox="1"/>
          <p:nvPr/>
        </p:nvSpPr>
        <p:spPr>
          <a:xfrm>
            <a:off x="1579890" y="5392662"/>
            <a:ext cx="1665841" cy="400110"/>
          </a:xfrm>
          <a:prstGeom prst="rect">
            <a:avLst/>
          </a:prstGeom>
          <a:noFill/>
        </p:spPr>
        <p:txBody>
          <a:bodyPr wrap="none" rtlCol="1">
            <a:spAutoFit/>
          </a:bodyPr>
          <a:lstStyle/>
          <a:p>
            <a:r>
              <a:rPr lang="he-IL" sz="2000" dirty="0">
                <a:solidFill>
                  <a:schemeClr val="tx1"/>
                </a:solidFill>
                <a:latin typeface="Varela Round" panose="00000500000000000000" pitchFamily="2" charset="-79"/>
                <a:cs typeface="Varela Round" panose="00000500000000000000" pitchFamily="2" charset="-79"/>
              </a:rPr>
              <a:t>האחים </a:t>
            </a:r>
            <a:r>
              <a:rPr lang="he-IL" sz="2000" dirty="0" err="1">
                <a:solidFill>
                  <a:schemeClr val="tx1"/>
                </a:solidFill>
                <a:latin typeface="Varela Round" panose="00000500000000000000" pitchFamily="2" charset="-79"/>
                <a:cs typeface="Varela Round" panose="00000500000000000000" pitchFamily="2" charset="-79"/>
              </a:rPr>
              <a:t>לומייר</a:t>
            </a:r>
            <a:endParaRPr lang="he-IL" sz="2000" dirty="0">
              <a:solidFill>
                <a:schemeClr val="tx1"/>
              </a:solidFill>
              <a:latin typeface="Varela Round" panose="00000500000000000000" pitchFamily="2" charset="-79"/>
              <a:cs typeface="Varela Round" panose="00000500000000000000" pitchFamily="2" charset="-79"/>
            </a:endParaRPr>
          </a:p>
        </p:txBody>
      </p:sp>
      <p:pic>
        <p:nvPicPr>
          <p:cNvPr id="67586" name="Picture 2" descr="Fratelli Lumiere.jpg">
            <a:hlinkClick r:id="rId3"/>
          </p:cNvPr>
          <p:cNvPicPr>
            <a:picLocks noChangeAspect="1" noChangeArrowheads="1"/>
          </p:cNvPicPr>
          <p:nvPr/>
        </p:nvPicPr>
        <p:blipFill>
          <a:blip r:embed="rId4"/>
          <a:srcRect/>
          <a:stretch>
            <a:fillRect/>
          </a:stretch>
        </p:blipFill>
        <p:spPr bwMode="auto">
          <a:xfrm>
            <a:off x="622171" y="878795"/>
            <a:ext cx="3299380" cy="4447566"/>
          </a:xfrm>
          <a:prstGeom prst="rect">
            <a:avLst/>
          </a:prstGeom>
          <a:noFill/>
        </p:spPr>
      </p:pic>
      <p:sp>
        <p:nvSpPr>
          <p:cNvPr id="8" name="מלבן 7"/>
          <p:cNvSpPr/>
          <p:nvPr/>
        </p:nvSpPr>
        <p:spPr>
          <a:xfrm>
            <a:off x="4572000" y="1399456"/>
            <a:ext cx="5866350" cy="3046988"/>
          </a:xfrm>
          <a:prstGeom prst="rect">
            <a:avLst/>
          </a:prstGeom>
        </p:spPr>
        <p:txBody>
          <a:bodyPr wrap="square">
            <a:spAutoFit/>
          </a:bodyPr>
          <a:lstStyle/>
          <a:p>
            <a:pPr algn="r"/>
            <a:r>
              <a:rPr lang="he-IL" sz="2400" dirty="0">
                <a:solidFill>
                  <a:schemeClr val="tx1"/>
                </a:solidFill>
                <a:latin typeface="Varela Round" panose="00000500000000000000" pitchFamily="2" charset="-79"/>
                <a:cs typeface="Varela Round" panose="00000500000000000000" pitchFamily="2" charset="-79"/>
              </a:rPr>
              <a:t>ב-13 בפברואר 1895 רשמו האחים לומייר פטנט על מצלמה סינמטוגרפית, ששימשה גם כמקרן וכמכונה להדפסת עותקים נוספים מן הסרטים שצולמו. משקל המכונה היה כחמישה קילוגרם. אחד החידושים העיקריים היה השימוש בנקבים קטנים משני צידי סרט הצילום על מנת לאפשר תנועה רציפה של הסרט.</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body" idx="1"/>
          </p:nvPr>
        </p:nvSpPr>
        <p:spPr>
          <a:xfrm>
            <a:off x="4122981" y="222333"/>
            <a:ext cx="3946038" cy="400050"/>
          </a:xfrm>
          <a:prstGeom prst="rect">
            <a:avLst/>
          </a:prstGeom>
          <a:noFill/>
          <a:ln>
            <a:noFill/>
          </a:ln>
        </p:spPr>
        <p:txBody>
          <a:bodyPr spcFirstLastPara="1" wrap="square" lIns="91425" tIns="45700" rIns="91425" bIns="45700" anchor="ctr" anchorCtr="0">
            <a:noAutofit/>
          </a:bodyPr>
          <a:lstStyle/>
          <a:p>
            <a:pPr marL="0" indent="0" algn="ctr">
              <a:spcBef>
                <a:spcPts val="0"/>
              </a:spcBef>
              <a:buSzPts val="4400"/>
            </a:pPr>
            <a:r>
              <a:rPr lang="he-IL" sz="4400" b="1" dirty="0">
                <a:sym typeface="David"/>
              </a:rPr>
              <a:t>קצת היסטוריה</a:t>
            </a:r>
            <a:endParaRPr sz="4400" b="1" dirty="0">
              <a:sym typeface="David"/>
            </a:endParaRPr>
          </a:p>
        </p:txBody>
      </p:sp>
      <p:pic>
        <p:nvPicPr>
          <p:cNvPr id="69634" name="Picture 2" descr="https://e.snmc.io/i/600/s/486325c188629b6b93be72a52ad7bdda/1003502">
            <a:hlinkClick r:id="rId3"/>
          </p:cNvPr>
          <p:cNvPicPr>
            <a:picLocks noChangeAspect="1" noChangeArrowheads="1"/>
          </p:cNvPicPr>
          <p:nvPr/>
        </p:nvPicPr>
        <p:blipFill>
          <a:blip r:embed="rId4"/>
          <a:srcRect/>
          <a:stretch>
            <a:fillRect/>
          </a:stretch>
        </p:blipFill>
        <p:spPr bwMode="auto">
          <a:xfrm>
            <a:off x="156410" y="882698"/>
            <a:ext cx="5423643" cy="3881807"/>
          </a:xfrm>
          <a:prstGeom prst="rect">
            <a:avLst/>
          </a:prstGeom>
          <a:noFill/>
        </p:spPr>
      </p:pic>
      <p:sp>
        <p:nvSpPr>
          <p:cNvPr id="6" name="מלבן 5"/>
          <p:cNvSpPr/>
          <p:nvPr/>
        </p:nvSpPr>
        <p:spPr>
          <a:xfrm>
            <a:off x="2163661" y="4885742"/>
            <a:ext cx="1952779" cy="338554"/>
          </a:xfrm>
          <a:prstGeom prst="rect">
            <a:avLst/>
          </a:prstGeom>
        </p:spPr>
        <p:txBody>
          <a:bodyPr wrap="none">
            <a:spAutoFit/>
          </a:bodyPr>
          <a:lstStyle/>
          <a:p>
            <a:pPr algn="ctr" rtl="1"/>
            <a:r>
              <a:rPr lang="he-IL" sz="2000" dirty="0">
                <a:solidFill>
                  <a:srgbClr val="002060"/>
                </a:solidFill>
                <a:latin typeface="Varela Round" panose="00000500000000000000" pitchFamily="2" charset="-79"/>
                <a:cs typeface="Varela Round" panose="00000500000000000000" pitchFamily="2" charset="-79"/>
              </a:rPr>
              <a:t>היציאה </a:t>
            </a:r>
            <a:r>
              <a:rPr lang="he-IL" sz="2000">
                <a:solidFill>
                  <a:srgbClr val="002060"/>
                </a:solidFill>
                <a:latin typeface="Varela Round" panose="00000500000000000000" pitchFamily="2" charset="-79"/>
                <a:cs typeface="Varela Round" panose="00000500000000000000" pitchFamily="2" charset="-79"/>
              </a:rPr>
              <a:t>ממפעלי לומייר</a:t>
            </a:r>
            <a:endParaRPr lang="he-IL" sz="2000" dirty="0">
              <a:solidFill>
                <a:srgbClr val="002060"/>
              </a:solidFill>
              <a:latin typeface="Varela Round" panose="00000500000000000000" pitchFamily="2" charset="-79"/>
              <a:cs typeface="Varela Round" panose="00000500000000000000" pitchFamily="2" charset="-79"/>
            </a:endParaRPr>
          </a:p>
        </p:txBody>
      </p:sp>
      <p:pic>
        <p:nvPicPr>
          <p:cNvPr id="69636" name="Picture 4" descr="מתוך "/>
          <p:cNvPicPr>
            <a:picLocks noChangeAspect="1" noChangeArrowheads="1"/>
          </p:cNvPicPr>
          <p:nvPr/>
        </p:nvPicPr>
        <p:blipFill>
          <a:blip r:embed="rId5"/>
          <a:srcRect/>
          <a:stretch>
            <a:fillRect/>
          </a:stretch>
        </p:blipFill>
        <p:spPr bwMode="auto">
          <a:xfrm>
            <a:off x="5732045" y="898192"/>
            <a:ext cx="6297977" cy="3854282"/>
          </a:xfrm>
          <a:prstGeom prst="rect">
            <a:avLst/>
          </a:prstGeom>
          <a:noFill/>
        </p:spPr>
      </p:pic>
      <p:sp>
        <p:nvSpPr>
          <p:cNvPr id="8" name="מלבן 7"/>
          <p:cNvSpPr/>
          <p:nvPr/>
        </p:nvSpPr>
        <p:spPr>
          <a:xfrm>
            <a:off x="7807205" y="4873055"/>
            <a:ext cx="1774845" cy="338554"/>
          </a:xfrm>
          <a:prstGeom prst="rect">
            <a:avLst/>
          </a:prstGeom>
        </p:spPr>
        <p:txBody>
          <a:bodyPr wrap="none">
            <a:spAutoFit/>
          </a:bodyPr>
          <a:lstStyle/>
          <a:p>
            <a:pPr algn="ctr" rtl="1"/>
            <a:r>
              <a:rPr lang="he-IL" sz="2000" dirty="0">
                <a:solidFill>
                  <a:srgbClr val="002060"/>
                </a:solidFill>
                <a:latin typeface="Varela Round" panose="00000500000000000000" pitchFamily="2" charset="-79"/>
                <a:cs typeface="Varela Round" panose="00000500000000000000" pitchFamily="2" charset="-79"/>
              </a:rPr>
              <a:t>רכבת נכנסת לתחנה</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body" idx="1"/>
          </p:nvPr>
        </p:nvSpPr>
        <p:spPr>
          <a:xfrm>
            <a:off x="4122981" y="246691"/>
            <a:ext cx="3946038" cy="400050"/>
          </a:xfrm>
          <a:prstGeom prst="rect">
            <a:avLst/>
          </a:prstGeom>
          <a:noFill/>
          <a:ln>
            <a:noFill/>
          </a:ln>
        </p:spPr>
        <p:txBody>
          <a:bodyPr spcFirstLastPara="1" wrap="square" lIns="91425" tIns="45700" rIns="91425" bIns="45700" anchor="ctr" anchorCtr="0">
            <a:noAutofit/>
          </a:bodyPr>
          <a:lstStyle/>
          <a:p>
            <a:pPr marL="0" indent="0" algn="ctr">
              <a:spcBef>
                <a:spcPts val="0"/>
              </a:spcBef>
              <a:buSzPts val="4400"/>
            </a:pPr>
            <a:r>
              <a:rPr lang="he-IL" sz="4400" b="1" dirty="0">
                <a:sym typeface="David"/>
              </a:rPr>
              <a:t>קצת היסטוריה</a:t>
            </a:r>
            <a:endParaRPr sz="4400" b="1" dirty="0">
              <a:sym typeface="David"/>
            </a:endParaRPr>
          </a:p>
        </p:txBody>
      </p:sp>
      <p:pic>
        <p:nvPicPr>
          <p:cNvPr id="2050" name="Picture 2" descr="https://upload.wikimedia.org/wikipedia/commons/a/ac/Cvc-recorder_v2.jpg"/>
          <p:cNvPicPr>
            <a:picLocks noChangeAspect="1" noChangeArrowheads="1"/>
          </p:cNvPicPr>
          <p:nvPr/>
        </p:nvPicPr>
        <p:blipFill>
          <a:blip r:embed="rId3"/>
          <a:srcRect/>
          <a:stretch>
            <a:fillRect/>
          </a:stretch>
        </p:blipFill>
        <p:spPr bwMode="auto">
          <a:xfrm>
            <a:off x="36097" y="3572758"/>
            <a:ext cx="2857058" cy="1944273"/>
          </a:xfrm>
          <a:prstGeom prst="rect">
            <a:avLst/>
          </a:prstGeom>
          <a:noFill/>
        </p:spPr>
      </p:pic>
      <p:sp>
        <p:nvSpPr>
          <p:cNvPr id="9" name="מלבן 8"/>
          <p:cNvSpPr/>
          <p:nvPr/>
        </p:nvSpPr>
        <p:spPr>
          <a:xfrm>
            <a:off x="440948" y="5517031"/>
            <a:ext cx="2047355" cy="400110"/>
          </a:xfrm>
          <a:prstGeom prst="rect">
            <a:avLst/>
          </a:prstGeom>
        </p:spPr>
        <p:txBody>
          <a:bodyPr wrap="none">
            <a:spAutoFit/>
          </a:bodyPr>
          <a:lstStyle/>
          <a:p>
            <a:pPr algn="ctr" rtl="1"/>
            <a:r>
              <a:rPr lang="he-IL" sz="2000" dirty="0">
                <a:solidFill>
                  <a:srgbClr val="002060"/>
                </a:solidFill>
                <a:latin typeface="Varela Round" panose="00000500000000000000" pitchFamily="2" charset="-79"/>
                <a:cs typeface="Varela Round" panose="00000500000000000000" pitchFamily="2" charset="-79"/>
              </a:rPr>
              <a:t>מכשיר וידאו טייפ</a:t>
            </a:r>
          </a:p>
        </p:txBody>
      </p:sp>
      <p:pic>
        <p:nvPicPr>
          <p:cNvPr id="2052" name="Picture 4" descr="https://upload.wikimedia.org/wikipedia/commons/thumb/8/8b/Beta_tape_sizes_2.jpg/1280px-Beta_tape_sizes_2.jpg"/>
          <p:cNvPicPr>
            <a:picLocks noChangeAspect="1" noChangeArrowheads="1"/>
          </p:cNvPicPr>
          <p:nvPr/>
        </p:nvPicPr>
        <p:blipFill>
          <a:blip r:embed="rId4"/>
          <a:srcRect/>
          <a:stretch>
            <a:fillRect/>
          </a:stretch>
        </p:blipFill>
        <p:spPr bwMode="auto">
          <a:xfrm>
            <a:off x="157665" y="863827"/>
            <a:ext cx="4152649" cy="2274699"/>
          </a:xfrm>
          <a:prstGeom prst="rect">
            <a:avLst/>
          </a:prstGeom>
          <a:noFill/>
        </p:spPr>
      </p:pic>
      <p:sp>
        <p:nvSpPr>
          <p:cNvPr id="10" name="מלבן 9"/>
          <p:cNvSpPr/>
          <p:nvPr/>
        </p:nvSpPr>
        <p:spPr>
          <a:xfrm>
            <a:off x="2809582" y="3172648"/>
            <a:ext cx="1500732" cy="400110"/>
          </a:xfrm>
          <a:prstGeom prst="rect">
            <a:avLst/>
          </a:prstGeom>
        </p:spPr>
        <p:txBody>
          <a:bodyPr wrap="none">
            <a:spAutoFit/>
          </a:bodyPr>
          <a:lstStyle/>
          <a:p>
            <a:pPr algn="ctr" rtl="1"/>
            <a:r>
              <a:rPr lang="he-IL" sz="2000" dirty="0">
                <a:solidFill>
                  <a:srgbClr val="002060"/>
                </a:solidFill>
                <a:latin typeface="Varela Round" panose="00000500000000000000" pitchFamily="2" charset="-79"/>
                <a:cs typeface="Varela Round" panose="00000500000000000000" pitchFamily="2" charset="-79"/>
              </a:rPr>
              <a:t>קלטות וידאו</a:t>
            </a:r>
          </a:p>
        </p:txBody>
      </p:sp>
      <p:sp>
        <p:nvSpPr>
          <p:cNvPr id="11" name="מלבן 10"/>
          <p:cNvSpPr/>
          <p:nvPr/>
        </p:nvSpPr>
        <p:spPr>
          <a:xfrm>
            <a:off x="5473210" y="1218421"/>
            <a:ext cx="5489745" cy="2677656"/>
          </a:xfrm>
          <a:prstGeom prst="rect">
            <a:avLst/>
          </a:prstGeom>
        </p:spPr>
        <p:txBody>
          <a:bodyPr wrap="square">
            <a:spAutoFit/>
          </a:bodyPr>
          <a:lstStyle/>
          <a:p>
            <a:pPr algn="ctr" rtl="1"/>
            <a:r>
              <a:rPr lang="he-IL" sz="2400" dirty="0">
                <a:solidFill>
                  <a:srgbClr val="002060"/>
                </a:solidFill>
                <a:latin typeface="Varela Round" panose="00000500000000000000" pitchFamily="2" charset="-79"/>
                <a:cs typeface="Varela Round" panose="00000500000000000000" pitchFamily="2" charset="-79"/>
              </a:rPr>
              <a:t>מצלמת וידאו היא מצלמה המשמשת להקלטת וידאו בצורה אלקטרונית, זאת בניגוד לצלמת קולנוע המצלמת תמונות על גבי סרט. מצלמת הוידאו פותחה במקור לשימוש על ידי תעשיית הטלוויזיה, אך כיום משתמשים בה לצרכים רבים כולל אמנות. </a:t>
            </a:r>
          </a:p>
        </p:txBody>
      </p:sp>
      <p:pic>
        <p:nvPicPr>
          <p:cNvPr id="2054" name="Picture 6" descr="סוני HDR-PJ50 – מצלמת וידאו עם מקרן מובנה - מצלמות - כתבות">
            <a:hlinkClick r:id="rId5"/>
          </p:cNvPr>
          <p:cNvPicPr>
            <a:picLocks noChangeAspect="1" noChangeArrowheads="1"/>
          </p:cNvPicPr>
          <p:nvPr/>
        </p:nvPicPr>
        <p:blipFill>
          <a:blip r:embed="rId6"/>
          <a:srcRect/>
          <a:stretch>
            <a:fillRect/>
          </a:stretch>
        </p:blipFill>
        <p:spPr bwMode="auto">
          <a:xfrm>
            <a:off x="3651199" y="3659021"/>
            <a:ext cx="3592280" cy="208352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g73b17b51a8_1_2"/>
          <p:cNvSpPr txBox="1">
            <a:spLocks noGrp="1"/>
          </p:cNvSpPr>
          <p:nvPr>
            <p:ph type="body" idx="1"/>
          </p:nvPr>
        </p:nvSpPr>
        <p:spPr>
          <a:xfrm>
            <a:off x="3139870" y="417770"/>
            <a:ext cx="5438273" cy="399900"/>
          </a:xfrm>
          <a:prstGeom prst="rect">
            <a:avLst/>
          </a:prstGeom>
          <a:noFill/>
          <a:ln>
            <a:noFill/>
          </a:ln>
        </p:spPr>
        <p:txBody>
          <a:bodyPr spcFirstLastPara="1" wrap="square" lIns="91425" tIns="45700" rIns="91425" bIns="45700" anchor="ctr" anchorCtr="0">
            <a:noAutofit/>
          </a:bodyPr>
          <a:lstStyle/>
          <a:p>
            <a:pPr marL="0" indent="0" algn="ctr">
              <a:spcBef>
                <a:spcPts val="0"/>
              </a:spcBef>
              <a:buSzPts val="4400"/>
            </a:pPr>
            <a:r>
              <a:rPr lang="he-IL" sz="4400" b="1" dirty="0"/>
              <a:t>ממד הרביעי: הזמן</a:t>
            </a:r>
          </a:p>
        </p:txBody>
      </p:sp>
      <p:pic>
        <p:nvPicPr>
          <p:cNvPr id="10" name="Picture 9" descr="bill Viola2.bmp"/>
          <p:cNvPicPr>
            <a:picLocks noChangeAspect="1"/>
          </p:cNvPicPr>
          <p:nvPr/>
        </p:nvPicPr>
        <p:blipFill>
          <a:blip r:embed="rId3"/>
          <a:srcRect/>
          <a:stretch>
            <a:fillRect/>
          </a:stretch>
        </p:blipFill>
        <p:spPr bwMode="auto">
          <a:xfrm>
            <a:off x="9144648" y="1696194"/>
            <a:ext cx="2927590" cy="2342898"/>
          </a:xfrm>
          <a:prstGeom prst="rect">
            <a:avLst/>
          </a:prstGeom>
          <a:noFill/>
          <a:ln w="9525">
            <a:noFill/>
            <a:miter lim="800000"/>
            <a:headEnd/>
            <a:tailEnd/>
          </a:ln>
        </p:spPr>
      </p:pic>
      <p:pic>
        <p:nvPicPr>
          <p:cNvPr id="11" name="Picture 8" descr="bill Viola.bmp"/>
          <p:cNvPicPr>
            <a:picLocks noChangeAspect="1"/>
          </p:cNvPicPr>
          <p:nvPr/>
        </p:nvPicPr>
        <p:blipFill>
          <a:blip r:embed="rId4"/>
          <a:srcRect/>
          <a:stretch>
            <a:fillRect/>
          </a:stretch>
        </p:blipFill>
        <p:spPr bwMode="auto">
          <a:xfrm>
            <a:off x="6057987" y="1702848"/>
            <a:ext cx="2929602" cy="2343682"/>
          </a:xfrm>
          <a:prstGeom prst="rect">
            <a:avLst/>
          </a:prstGeom>
          <a:noFill/>
          <a:ln w="9525">
            <a:noFill/>
            <a:miter lim="800000"/>
            <a:headEnd/>
            <a:tailEnd/>
          </a:ln>
        </p:spPr>
      </p:pic>
      <p:pic>
        <p:nvPicPr>
          <p:cNvPr id="12" name="Picture 10" descr="bill Viola3.bmp"/>
          <p:cNvPicPr>
            <a:picLocks noChangeAspect="1"/>
          </p:cNvPicPr>
          <p:nvPr/>
        </p:nvPicPr>
        <p:blipFill>
          <a:blip r:embed="rId5"/>
          <a:srcRect/>
          <a:stretch>
            <a:fillRect/>
          </a:stretch>
        </p:blipFill>
        <p:spPr bwMode="auto">
          <a:xfrm>
            <a:off x="2961664" y="1680903"/>
            <a:ext cx="3008956" cy="2406315"/>
          </a:xfrm>
          <a:prstGeom prst="rect">
            <a:avLst/>
          </a:prstGeom>
          <a:noFill/>
          <a:ln w="9525">
            <a:noFill/>
            <a:miter lim="800000"/>
            <a:headEnd/>
            <a:tailEnd/>
          </a:ln>
        </p:spPr>
      </p:pic>
      <p:pic>
        <p:nvPicPr>
          <p:cNvPr id="13" name="Picture 11" descr="bill Viola4.bmp"/>
          <p:cNvPicPr>
            <a:picLocks noChangeAspect="1"/>
          </p:cNvPicPr>
          <p:nvPr/>
        </p:nvPicPr>
        <p:blipFill>
          <a:blip r:embed="rId6"/>
          <a:srcRect/>
          <a:stretch>
            <a:fillRect/>
          </a:stretch>
        </p:blipFill>
        <p:spPr bwMode="auto">
          <a:xfrm>
            <a:off x="0" y="1729394"/>
            <a:ext cx="2886609" cy="2309698"/>
          </a:xfrm>
          <a:prstGeom prst="rect">
            <a:avLst/>
          </a:prstGeom>
          <a:noFill/>
          <a:ln w="9525">
            <a:noFill/>
            <a:miter lim="800000"/>
            <a:headEnd/>
            <a:tailEnd/>
          </a:ln>
        </p:spPr>
      </p:pic>
      <p:sp>
        <p:nvSpPr>
          <p:cNvPr id="14" name="TextBox 12"/>
          <p:cNvSpPr txBox="1">
            <a:spLocks noChangeArrowheads="1"/>
          </p:cNvSpPr>
          <p:nvPr/>
        </p:nvSpPr>
        <p:spPr bwMode="auto">
          <a:xfrm>
            <a:off x="4293991" y="4228620"/>
            <a:ext cx="2952750" cy="338554"/>
          </a:xfrm>
          <a:prstGeom prst="rect">
            <a:avLst/>
          </a:prstGeom>
        </p:spPr>
        <p:txBody>
          <a:bodyPr wrap="none">
            <a:spAutoFit/>
          </a:bodyPr>
          <a:lstStyle>
            <a:defPPr marR="0" lvl="0" algn="l" rtl="0">
              <a:lnSpc>
                <a:spcPct val="100000"/>
              </a:lnSpc>
              <a:spcBef>
                <a:spcPts val="0"/>
              </a:spcBef>
              <a:spcAft>
                <a:spcPts val="0"/>
              </a:spcAft>
            </a:defPPr>
            <a:lvl1pPr algn="ctr" rtl="1">
              <a:defRPr sz="2000">
                <a:solidFill>
                  <a:srgbClr val="002060"/>
                </a:solidFill>
                <a:latin typeface="Varela Round" panose="00000500000000000000" pitchFamily="2" charset="-79"/>
                <a:cs typeface="Varela Round" panose="00000500000000000000" pitchFamily="2" charset="-79"/>
              </a:defRPr>
            </a:lvl1pPr>
          </a:lstStyle>
          <a:p>
            <a:r>
              <a:rPr lang="en-US" dirty="0"/>
              <a:t>Bill Viola</a:t>
            </a:r>
            <a:endParaRPr lang="he-I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g73b17b51a8_1_2"/>
          <p:cNvSpPr txBox="1">
            <a:spLocks noGrp="1"/>
          </p:cNvSpPr>
          <p:nvPr>
            <p:ph type="body" idx="1"/>
          </p:nvPr>
        </p:nvSpPr>
        <p:spPr>
          <a:xfrm>
            <a:off x="3516942" y="350301"/>
            <a:ext cx="5438273" cy="399900"/>
          </a:xfrm>
          <a:prstGeom prst="rect">
            <a:avLst/>
          </a:prstGeom>
          <a:noFill/>
          <a:ln>
            <a:noFill/>
          </a:ln>
        </p:spPr>
        <p:txBody>
          <a:bodyPr spcFirstLastPara="1" wrap="square" lIns="91425" tIns="45700" rIns="91425" bIns="45700" anchor="ctr" anchorCtr="0">
            <a:noAutofit/>
          </a:bodyPr>
          <a:lstStyle/>
          <a:p>
            <a:pPr marL="0" indent="0" algn="ctr">
              <a:spcBef>
                <a:spcPts val="0"/>
              </a:spcBef>
              <a:buSzPts val="4400"/>
            </a:pPr>
            <a:r>
              <a:rPr lang="he-IL" sz="4400" b="1" dirty="0"/>
              <a:t>ממד הרביעי: הזמן</a:t>
            </a:r>
          </a:p>
        </p:txBody>
      </p:sp>
      <p:sp>
        <p:nvSpPr>
          <p:cNvPr id="14" name="TextBox 12"/>
          <p:cNvSpPr txBox="1">
            <a:spLocks noChangeArrowheads="1"/>
          </p:cNvSpPr>
          <p:nvPr/>
        </p:nvSpPr>
        <p:spPr bwMode="auto">
          <a:xfrm>
            <a:off x="5481889" y="5608026"/>
            <a:ext cx="1228220" cy="400110"/>
          </a:xfrm>
          <a:prstGeom prst="rect">
            <a:avLst/>
          </a:prstGeom>
        </p:spPr>
        <p:txBody>
          <a:bodyPr wrap="none">
            <a:spAutoFit/>
          </a:bodyPr>
          <a:lstStyle>
            <a:defPPr marR="0" lvl="0" algn="l" rtl="0">
              <a:lnSpc>
                <a:spcPct val="100000"/>
              </a:lnSpc>
              <a:spcBef>
                <a:spcPts val="0"/>
              </a:spcBef>
              <a:spcAft>
                <a:spcPts val="0"/>
              </a:spcAft>
            </a:defPPr>
            <a:lvl1pPr algn="ctr" rtl="1">
              <a:defRPr sz="2000">
                <a:solidFill>
                  <a:srgbClr val="002060"/>
                </a:solidFill>
                <a:latin typeface="Varela Round" panose="00000500000000000000" pitchFamily="2" charset="-79"/>
                <a:cs typeface="Varela Round" panose="00000500000000000000" pitchFamily="2" charset="-79"/>
              </a:defRPr>
            </a:lvl1pPr>
          </a:lstStyle>
          <a:p>
            <a:r>
              <a:rPr lang="en-US" dirty="0"/>
              <a:t>Bill Viola</a:t>
            </a:r>
            <a:endParaRPr lang="he-IL" dirty="0"/>
          </a:p>
        </p:txBody>
      </p:sp>
      <p:pic>
        <p:nvPicPr>
          <p:cNvPr id="2" name="Online Media 1">
            <a:hlinkClick r:id="" action="ppaction://media"/>
            <a:extLst>
              <a:ext uri="{FF2B5EF4-FFF2-40B4-BE49-F238E27FC236}">
                <a16:creationId xmlns:a16="http://schemas.microsoft.com/office/drawing/2014/main" id="{A7169212-1D56-4F2F-AFA9-847A06297EC5}"/>
              </a:ext>
            </a:extLst>
          </p:cNvPr>
          <p:cNvPicPr>
            <a:picLocks noRot="1" noChangeAspect="1"/>
          </p:cNvPicPr>
          <p:nvPr>
            <a:videoFile r:link="rId1"/>
          </p:nvPr>
        </p:nvPicPr>
        <p:blipFill>
          <a:blip r:embed="rId4"/>
          <a:stretch>
            <a:fillRect/>
          </a:stretch>
        </p:blipFill>
        <p:spPr>
          <a:xfrm>
            <a:off x="3188517" y="1249972"/>
            <a:ext cx="5814963" cy="43580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g73b17b51a8_1_2"/>
          <p:cNvSpPr txBox="1">
            <a:spLocks noGrp="1"/>
          </p:cNvSpPr>
          <p:nvPr>
            <p:ph type="body" idx="1"/>
          </p:nvPr>
        </p:nvSpPr>
        <p:spPr>
          <a:xfrm>
            <a:off x="2023310" y="450947"/>
            <a:ext cx="8145379" cy="399900"/>
          </a:xfrm>
          <a:prstGeom prst="rect">
            <a:avLst/>
          </a:prstGeom>
          <a:noFill/>
          <a:ln>
            <a:noFill/>
          </a:ln>
        </p:spPr>
        <p:txBody>
          <a:bodyPr spcFirstLastPara="1" wrap="square" lIns="91425" tIns="45700" rIns="91425" bIns="45700" anchor="ctr" anchorCtr="0">
            <a:noAutofit/>
          </a:bodyPr>
          <a:lstStyle/>
          <a:p>
            <a:pPr marL="0" indent="0" algn="ctr">
              <a:spcBef>
                <a:spcPts val="0"/>
              </a:spcBef>
              <a:buSzPts val="4400"/>
            </a:pPr>
            <a:r>
              <a:rPr lang="he-IL" sz="4400" b="1" dirty="0"/>
              <a:t>סוגים של שוטים</a:t>
            </a:r>
          </a:p>
        </p:txBody>
      </p:sp>
      <p:sp>
        <p:nvSpPr>
          <p:cNvPr id="17" name="מלבן 16"/>
          <p:cNvSpPr/>
          <p:nvPr/>
        </p:nvSpPr>
        <p:spPr>
          <a:xfrm>
            <a:off x="4499255" y="993245"/>
            <a:ext cx="3230372" cy="5262979"/>
          </a:xfrm>
          <a:prstGeom prst="rect">
            <a:avLst/>
          </a:prstGeom>
        </p:spPr>
        <p:txBody>
          <a:bodyPr wrap="none">
            <a:spAutoFit/>
          </a:bodyPr>
          <a:lstStyle/>
          <a:p>
            <a:pPr marL="457200" indent="-457200">
              <a:buFont typeface="Arial" panose="020B0604020202020204" pitchFamily="34" charset="0"/>
              <a:buChar char="•"/>
            </a:pPr>
            <a:endParaRPr lang="en-US" sz="2800" dirty="0">
              <a:solidFill>
                <a:srgbClr val="002060"/>
              </a:solidFill>
              <a:latin typeface="Varela Round" panose="00000500000000000000" pitchFamily="2" charset="-79"/>
              <a:cs typeface="Varela Round" panose="00000500000000000000" pitchFamily="2" charset="-79"/>
            </a:endParaRPr>
          </a:p>
          <a:p>
            <a:pPr marL="457200" indent="-457200">
              <a:buFont typeface="Arial" panose="020B0604020202020204" pitchFamily="34" charset="0"/>
              <a:buChar char="•"/>
            </a:pPr>
            <a:r>
              <a:rPr lang="en-US" sz="2800" dirty="0">
                <a:solidFill>
                  <a:srgbClr val="002060"/>
                </a:solidFill>
                <a:latin typeface="Varela Round" panose="00000500000000000000" pitchFamily="2" charset="-79"/>
                <a:cs typeface="Varela Round" panose="00000500000000000000" pitchFamily="2" charset="-79"/>
              </a:rPr>
              <a:t>Ex. Long Shoot</a:t>
            </a:r>
          </a:p>
          <a:p>
            <a:pPr marL="457200" indent="-457200">
              <a:buFont typeface="Arial" panose="020B0604020202020204" pitchFamily="34" charset="0"/>
              <a:buChar char="•"/>
            </a:pPr>
            <a:endParaRPr lang="en-US" sz="2800" dirty="0">
              <a:solidFill>
                <a:srgbClr val="002060"/>
              </a:solidFill>
              <a:latin typeface="Varela Round" panose="00000500000000000000" pitchFamily="2" charset="-79"/>
              <a:cs typeface="Varela Round" panose="00000500000000000000" pitchFamily="2" charset="-79"/>
            </a:endParaRPr>
          </a:p>
          <a:p>
            <a:pPr marL="457200" indent="-457200">
              <a:buFont typeface="Arial" panose="020B0604020202020204" pitchFamily="34" charset="0"/>
              <a:buChar char="•"/>
            </a:pPr>
            <a:r>
              <a:rPr lang="en-US" sz="2800" dirty="0">
                <a:solidFill>
                  <a:srgbClr val="002060"/>
                </a:solidFill>
                <a:latin typeface="Varela Round" panose="00000500000000000000" pitchFamily="2" charset="-79"/>
                <a:cs typeface="Varela Round" panose="00000500000000000000" pitchFamily="2" charset="-79"/>
              </a:rPr>
              <a:t>Long Shoot</a:t>
            </a:r>
          </a:p>
          <a:p>
            <a:pPr marL="457200" indent="-457200">
              <a:buFont typeface="Arial" panose="020B0604020202020204" pitchFamily="34" charset="0"/>
              <a:buChar char="•"/>
            </a:pPr>
            <a:endParaRPr lang="en-US" sz="2800" dirty="0">
              <a:solidFill>
                <a:srgbClr val="002060"/>
              </a:solidFill>
              <a:latin typeface="Varela Round" panose="00000500000000000000" pitchFamily="2" charset="-79"/>
              <a:cs typeface="Varela Round" panose="00000500000000000000" pitchFamily="2" charset="-79"/>
            </a:endParaRPr>
          </a:p>
          <a:p>
            <a:pPr marL="457200" indent="-457200">
              <a:buFont typeface="Arial" panose="020B0604020202020204" pitchFamily="34" charset="0"/>
              <a:buChar char="•"/>
            </a:pPr>
            <a:r>
              <a:rPr lang="en-US" sz="2800" dirty="0">
                <a:solidFill>
                  <a:srgbClr val="002060"/>
                </a:solidFill>
                <a:latin typeface="Varela Round" panose="00000500000000000000" pitchFamily="2" charset="-79"/>
                <a:cs typeface="Varela Round" panose="00000500000000000000" pitchFamily="2" charset="-79"/>
              </a:rPr>
              <a:t>Medium Shoot</a:t>
            </a:r>
            <a:r>
              <a:rPr lang="he-IL" sz="2800" dirty="0">
                <a:solidFill>
                  <a:srgbClr val="002060"/>
                </a:solidFill>
                <a:latin typeface="Varela Round" panose="00000500000000000000" pitchFamily="2" charset="-79"/>
                <a:cs typeface="Varela Round" panose="00000500000000000000" pitchFamily="2" charset="-79"/>
              </a:rPr>
              <a:t> </a:t>
            </a:r>
            <a:endParaRPr lang="en-US" sz="2800" dirty="0">
              <a:solidFill>
                <a:srgbClr val="002060"/>
              </a:solidFill>
              <a:latin typeface="Varela Round" panose="00000500000000000000" pitchFamily="2" charset="-79"/>
              <a:cs typeface="Varela Round" panose="00000500000000000000" pitchFamily="2" charset="-79"/>
            </a:endParaRPr>
          </a:p>
          <a:p>
            <a:pPr marL="457200" indent="-457200">
              <a:buFont typeface="Arial" panose="020B0604020202020204" pitchFamily="34" charset="0"/>
              <a:buChar char="•"/>
            </a:pPr>
            <a:endParaRPr lang="en-US" sz="2800" dirty="0">
              <a:solidFill>
                <a:srgbClr val="002060"/>
              </a:solidFill>
              <a:latin typeface="Varela Round" panose="00000500000000000000" pitchFamily="2" charset="-79"/>
              <a:cs typeface="Varela Round" panose="00000500000000000000" pitchFamily="2" charset="-79"/>
            </a:endParaRPr>
          </a:p>
          <a:p>
            <a:pPr marL="457200" indent="-457200">
              <a:buFont typeface="Arial" panose="020B0604020202020204" pitchFamily="34" charset="0"/>
              <a:buChar char="•"/>
            </a:pPr>
            <a:r>
              <a:rPr lang="en-US" sz="2800" dirty="0">
                <a:solidFill>
                  <a:srgbClr val="002060"/>
                </a:solidFill>
                <a:latin typeface="Varela Round" panose="00000500000000000000" pitchFamily="2" charset="-79"/>
                <a:cs typeface="Varela Round" panose="00000500000000000000" pitchFamily="2" charset="-79"/>
              </a:rPr>
              <a:t>Close Up</a:t>
            </a:r>
          </a:p>
          <a:p>
            <a:pPr marL="457200" indent="-457200">
              <a:buFont typeface="Arial" panose="020B0604020202020204" pitchFamily="34" charset="0"/>
              <a:buChar char="•"/>
            </a:pPr>
            <a:endParaRPr lang="en-US" sz="2800" dirty="0">
              <a:solidFill>
                <a:srgbClr val="002060"/>
              </a:solidFill>
              <a:latin typeface="Varela Round" panose="00000500000000000000" pitchFamily="2" charset="-79"/>
              <a:cs typeface="Varela Round" panose="00000500000000000000" pitchFamily="2" charset="-79"/>
            </a:endParaRPr>
          </a:p>
          <a:p>
            <a:pPr marL="457200" indent="-457200">
              <a:buFont typeface="Arial" panose="020B0604020202020204" pitchFamily="34" charset="0"/>
              <a:buChar char="•"/>
            </a:pPr>
            <a:r>
              <a:rPr lang="en-US" sz="2800" dirty="0">
                <a:solidFill>
                  <a:srgbClr val="002060"/>
                </a:solidFill>
                <a:latin typeface="Varela Round" panose="00000500000000000000" pitchFamily="2" charset="-79"/>
                <a:cs typeface="Varela Round" panose="00000500000000000000" pitchFamily="2" charset="-79"/>
              </a:rPr>
              <a:t>Ex. Close Up</a:t>
            </a:r>
          </a:p>
          <a:p>
            <a:pPr marL="457200" indent="-457200">
              <a:buFont typeface="Arial" panose="020B0604020202020204" pitchFamily="34" charset="0"/>
              <a:buChar char="•"/>
            </a:pPr>
            <a:endParaRPr lang="en-US" sz="2800" dirty="0">
              <a:solidFill>
                <a:srgbClr val="002060"/>
              </a:solidFill>
              <a:latin typeface="Varela Round" panose="00000500000000000000" pitchFamily="2" charset="-79"/>
              <a:cs typeface="Varela Round" panose="00000500000000000000" pitchFamily="2" charset="-79"/>
            </a:endParaRPr>
          </a:p>
          <a:p>
            <a:pPr marL="457200" indent="-457200">
              <a:buFont typeface="Arial" panose="020B0604020202020204" pitchFamily="34" charset="0"/>
              <a:buChar char="•"/>
            </a:pPr>
            <a:endParaRPr lang="he-IL" sz="2800" dirty="0">
              <a:solidFill>
                <a:srgbClr val="002060"/>
              </a:solidFill>
              <a:latin typeface="Varela Round" panose="00000500000000000000" pitchFamily="2" charset="-79"/>
              <a:cs typeface="Varela Round" panose="00000500000000000000" pitchFamily="2" charset="-79"/>
            </a:endParaRPr>
          </a:p>
        </p:txBody>
      </p:sp>
    </p:spTree>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rgbClr val="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1544</TotalTime>
  <Words>548</Words>
  <Application>Microsoft Office PowerPoint</Application>
  <PresentationFormat>Widescreen</PresentationFormat>
  <Paragraphs>114</Paragraphs>
  <Slides>25</Slides>
  <Notes>25</Notes>
  <HiddenSlides>0</HiddenSlides>
  <MMClips>10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Varela Round</vt:lpstr>
      <vt:lpstr>Arial</vt:lpstr>
      <vt:lpstr>Calibri</vt:lpstr>
      <vt:lpstr>ערכת נושא Office</vt:lpstr>
      <vt:lpstr>מערכת שידורים לאומית</vt:lpstr>
      <vt:lpstr>  אמנות חזותית </vt:lpstr>
      <vt:lpstr>מה נלמד היום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user</dc:creator>
  <cp:lastModifiedBy>Neta Cohen</cp:lastModifiedBy>
  <cp:revision>127</cp:revision>
  <dcterms:created xsi:type="dcterms:W3CDTF">2020-03-15T19:13:03Z</dcterms:created>
  <dcterms:modified xsi:type="dcterms:W3CDTF">2020-04-20T18:00:59Z</dcterms:modified>
</cp:coreProperties>
</file>