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57" r:id="rId2"/>
    <p:sldId id="262" r:id="rId3"/>
    <p:sldId id="498" r:id="rId4"/>
    <p:sldId id="348" r:id="rId5"/>
    <p:sldId id="468" r:id="rId6"/>
    <p:sldId id="475" r:id="rId7"/>
    <p:sldId id="474" r:id="rId8"/>
    <p:sldId id="497" r:id="rId9"/>
    <p:sldId id="405" r:id="rId10"/>
    <p:sldId id="473" r:id="rId11"/>
    <p:sldId id="489" r:id="rId12"/>
    <p:sldId id="472" r:id="rId13"/>
    <p:sldId id="471" r:id="rId14"/>
    <p:sldId id="490" r:id="rId15"/>
    <p:sldId id="470" r:id="rId16"/>
    <p:sldId id="491" r:id="rId17"/>
    <p:sldId id="493" r:id="rId18"/>
    <p:sldId id="404" r:id="rId19"/>
    <p:sldId id="353" r:id="rId20"/>
    <p:sldId id="478" r:id="rId21"/>
    <p:sldId id="469" r:id="rId22"/>
    <p:sldId id="494" r:id="rId23"/>
    <p:sldId id="479" r:id="rId24"/>
    <p:sldId id="485" r:id="rId25"/>
    <p:sldId id="422" r:id="rId26"/>
    <p:sldId id="423" r:id="rId27"/>
    <p:sldId id="484" r:id="rId28"/>
    <p:sldId id="496" r:id="rId29"/>
    <p:sldId id="488" r:id="rId30"/>
    <p:sldId id="487" r:id="rId31"/>
    <p:sldId id="495" r:id="rId32"/>
    <p:sldId id="486" r:id="rId33"/>
    <p:sldId id="477" r:id="rId34"/>
    <p:sldId id="281" r:id="rId3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1422" autoAdjust="0"/>
  </p:normalViewPr>
  <p:slideViewPr>
    <p:cSldViewPr snapToGrid="0">
      <p:cViewPr varScale="1">
        <p:scale>
          <a:sx n="38" d="100"/>
          <a:sy n="38" d="100"/>
        </p:scale>
        <p:origin x="4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שני שמלה/Shani Chemla" userId="796d5cf3-2c70-49c8-ad0f-0c0b3333c6e6" providerId="ADAL" clId="{5CC76DBA-E9D2-4679-9F43-C89B7AB91CD7}"/>
    <pc:docChg chg="addSld">
      <pc:chgData name="שני שמלה/Shani Chemla" userId="796d5cf3-2c70-49c8-ad0f-0c0b3333c6e6" providerId="ADAL" clId="{5CC76DBA-E9D2-4679-9F43-C89B7AB91CD7}" dt="2021-12-27T14:48:13.980" v="0" actId="680"/>
      <pc:docMkLst>
        <pc:docMk/>
      </pc:docMkLst>
      <pc:sldChg chg="new">
        <pc:chgData name="שני שמלה/Shani Chemla" userId="796d5cf3-2c70-49c8-ad0f-0c0b3333c6e6" providerId="ADAL" clId="{5CC76DBA-E9D2-4679-9F43-C89B7AB91CD7}" dt="2021-12-27T14:48:13.980" v="0" actId="680"/>
        <pc:sldMkLst>
          <pc:docMk/>
          <pc:sldMk cId="2801837602" sldId="4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21C8BC-35AF-49B8-A0C9-4D8B1BEBFB77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025C21-9249-4BC3-93CA-A72C5C8892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188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022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115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202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534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786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616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15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219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506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78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13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26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40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47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5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50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09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0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907FBE8-C80A-4273-ABC5-63404CCA0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5C7BE70-449A-47BB-9962-C835BD8A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92709D3-96BB-4168-A8D2-51FCDE16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DDB-C42C-4B3A-9AE2-84B60809FF78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ECC8204-518B-454F-B140-59219622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7172F38-6390-44DE-86E8-F3174ED6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B778-0186-4A91-AFE0-D8FE68F54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56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DBD88C-574A-4E34-ABD6-0B93736F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69A96D7-CACE-406E-A4EC-7D02CF04B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0E23EF6-0AB2-4616-A7C8-1595E309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DDB-C42C-4B3A-9AE2-84B60809FF78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0CC900-6E57-47D1-9C41-056F828F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7261373-58B9-4104-900A-B4AF1E3D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B778-0186-4A91-AFE0-D8FE68F54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52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CB2CE4A-E958-4D3A-87FA-35346E1D2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A24BCF4-1569-4E18-B53E-796A03DE6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9EEDD9D-4FF9-4DE8-A30E-E151FABD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DDB-C42C-4B3A-9AE2-84B60809FF78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9F9B7AF-0525-4B07-AE5C-601AED288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F252333-89A8-42A3-AC0A-7744D430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B778-0186-4A91-AFE0-D8FE68F54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110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8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85959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059388"/>
            <a:ext cx="11161453" cy="48188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1958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59388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613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320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5A6B3F-2695-4737-B537-31C3D666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CF252AD-09F7-423A-8BCF-900D706C4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26E0B0-16B3-4DDC-B7DD-5B0038A3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DDB-C42C-4B3A-9AE2-84B60809FF78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1CB6152-F6B1-4BF9-B90E-B94DA4DA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CF8A098-FB0C-49C3-A767-31D23D18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B778-0186-4A91-AFE0-D8FE68F54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737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8298FF-B135-427A-9E4A-8C09745A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040FA5B-395A-4C07-9DF5-A12E74C5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BB77F79-3268-48B1-88A8-88A489E3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DDB-C42C-4B3A-9AE2-84B60809FF78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6286F61-698A-4CF3-A2FC-5855F014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6F569A3-4D3E-4747-A10C-DBF4832A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B778-0186-4A91-AFE0-D8FE68F54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156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E4D584-2B93-4134-BD97-88AF68B3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D066064-1C1C-4DCA-8B51-3E34413D6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3F05B96-986C-467E-9019-3E763D853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9CBBA3F-355A-43AA-ADC0-98FF1089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DDB-C42C-4B3A-9AE2-84B60809FF78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4D4FBFF-6730-4849-B3DD-349EEC9B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AB6DF7B-E574-4AC9-9882-30330798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B778-0186-4A91-AFE0-D8FE68F54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994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B87D4D-51FF-479C-A197-E11415BD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809342D-F44F-469B-86A9-6EA517AEF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4CE9B1C-4FD8-48BA-A663-72F7765E6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04180B5-D471-4CBE-838C-DDD8DA457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CDE6E14-593B-4AE0-A833-8A391E121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3711300-8819-4AD0-8ED7-A5EA2AEC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DDB-C42C-4B3A-9AE2-84B60809FF78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59B0846-4BEE-49F5-BBB7-AF1D0B21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2753024-D49E-4920-8947-6F548230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B778-0186-4A91-AFE0-D8FE68F54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209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55915E-7D07-47A4-8869-26078292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5DA183A-2158-4B93-834D-D2BF868C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DDB-C42C-4B3A-9AE2-84B60809FF78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7E14A67-1761-49B9-9AE7-7BEC6102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A47B082-5CB5-4199-AD04-E12280F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B778-0186-4A91-AFE0-D8FE68F54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982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97F03B9-90B2-4A87-A0E7-18F3196B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DDB-C42C-4B3A-9AE2-84B60809FF78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683F906-D128-481A-B615-C9A5C221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1E54D89-AC6C-4C4E-A128-A8897B38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B778-0186-4A91-AFE0-D8FE68F54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224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8B6A0E-D09E-4221-BC36-6689C8FA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04EF41C-DEEB-4E8E-AB98-DD4702B9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6BFDD95-BB2F-49E8-8D87-ACCAF2B8C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6FB633C-C3CE-4637-99D7-3795BA9F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DDB-C42C-4B3A-9AE2-84B60809FF78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3D6E286-F750-4A6F-9419-BD5E0AAC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F46F974-7D58-45C1-846C-F957B3F9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B778-0186-4A91-AFE0-D8FE68F54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865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FB290A-447F-40C1-BF81-3BA677F3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A4EF068-DBC8-4D11-8C3B-A0A1D13EF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0E2B84B-CAD3-4F87-8CEB-A4D90D0C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905D360-BAB6-464B-B34C-AFC032D9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DDB-C42C-4B3A-9AE2-84B60809FF78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69B2CDB-CD9A-4EEB-9663-AFDF233E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DD68A68-7B65-4971-8F85-43CEBC63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B778-0186-4A91-AFE0-D8FE68F54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11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C3F7FB6-DA41-430C-873B-39B3A515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4F9D28-3D01-438A-A93D-DB3493F6A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FDB2095-6B90-4178-B343-AD56390B5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5DDB-C42C-4B3A-9AE2-84B60809FF78}" type="datetimeFigureOut">
              <a:rPr lang="he-IL" smtClean="0"/>
              <a:t>כ"ג/טבת/תשפ"ב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0C6409-35D3-43F1-8496-E8DA8EF70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567A29-B953-4C8B-866D-DFF79B707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4B778-0186-4A91-AFE0-D8FE68F54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053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2" r:id="rId15"/>
    <p:sldLayoutId id="2147483663" r:id="rId1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nRuVKaFrw3o?feature=oembed" TargetMode="External"/><Relationship Id="rId4" Type="http://schemas.openxmlformats.org/officeDocument/2006/relationships/hyperlink" Target="https://youtu.be/nRuVKaFrw3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he-IL" b="1" dirty="0" err="1"/>
              <a:t>יב</a:t>
            </a:r>
            <a:r>
              <a:rPr lang="he-IL" dirty="0"/>
              <a:t> וַיֹּאמְרוּ הָאֲנָשִׁים אֶל-לוֹט עֹד מִי-לְךָ פֹה 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he-IL" dirty="0"/>
              <a:t>חָתָן וּבָנֶיךָ וּבְנֹתֶיךָ וְכֹל אֲשֶׁר-לְךָ בָּעִיר הוֹצֵא מִן-הַמָּקוֹם:</a:t>
            </a:r>
            <a:br>
              <a:rPr lang="he-IL" dirty="0"/>
            </a:br>
            <a:r>
              <a:rPr lang="he-IL" b="1" dirty="0" err="1"/>
              <a:t>יג</a:t>
            </a:r>
            <a:r>
              <a:rPr lang="he-IL" dirty="0"/>
              <a:t> כִּי-מַשְׁחִתִים אֲנַחְנוּ אֶת-הַמָּקוֹם הַזֶּה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he-IL" dirty="0"/>
              <a:t> כִּי-גָדְלָה צַעֲקָתָם אֶת-פְּנֵי יְהֹוָה וַיְשַׁלְּחֵנוּ יְהוָֹה לְשַׁחֲתָהּ: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he-IL" b="1" dirty="0"/>
              <a:t>יד</a:t>
            </a:r>
            <a:r>
              <a:rPr lang="he-IL" dirty="0"/>
              <a:t> וַיֵּצֵא לוֹט וַיְדַבֵּר אֶל-חֲתָנָיו לֹקְחֵי </a:t>
            </a:r>
            <a:r>
              <a:rPr lang="he-IL" dirty="0" err="1"/>
              <a:t>בְנֹתָיו</a:t>
            </a:r>
            <a:r>
              <a:rPr lang="he-IL" dirty="0"/>
              <a:t> וַיֹּאמֶר קוּמוּ צְּאוּ מִן-הַמָּקוֹם הַזֶּה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he-IL" dirty="0"/>
              <a:t> כִּי-מַשְׁחִית יְהוָֹה אֶת-הָעִיר וַיְהִי כִמְצַחֵק בְּעֵינֵי חֲתָנָיו:</a:t>
            </a:r>
            <a:br>
              <a:rPr lang="he-IL" dirty="0"/>
            </a:br>
            <a:endParaRPr lang="he-IL" dirty="0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"ויהי כמצחק..."</a:t>
            </a:r>
          </a:p>
        </p:txBody>
      </p:sp>
    </p:spTree>
    <p:extLst>
      <p:ext uri="{BB962C8B-B14F-4D97-AF65-F5344CB8AC3E}">
        <p14:creationId xmlns:p14="http://schemas.microsoft.com/office/powerpoint/2010/main" val="409385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3CE28EC-0C3B-4F57-B50B-CE456EF670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he-IL" b="1" dirty="0"/>
              <a:t>טו</a:t>
            </a:r>
            <a:r>
              <a:rPr lang="he-IL" dirty="0"/>
              <a:t> וּכְמוֹ הַשַּׁחַר עָלָה וַיָּאִיצוּ הַמַּלְאָכִים בְּלוֹט </a:t>
            </a:r>
            <a:r>
              <a:rPr lang="he-IL" dirty="0" err="1"/>
              <a:t>לֵאמֹר</a:t>
            </a:r>
            <a:r>
              <a:rPr lang="he-IL" dirty="0"/>
              <a:t> 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he-IL" dirty="0"/>
              <a:t>קוּם קַח אֶת-אִשְׁתְּךָ וְאֶת-שְׁתֵּי בְנֹתֶיךָ הַנִּמְצָאֹת פֶּן-תִּסָּפֶה </a:t>
            </a:r>
            <a:r>
              <a:rPr lang="he-IL" dirty="0" err="1"/>
              <a:t>בַּעֲוֹן</a:t>
            </a:r>
            <a:r>
              <a:rPr lang="he-IL" dirty="0"/>
              <a:t> הָעִיר:</a:t>
            </a:r>
            <a:br>
              <a:rPr lang="he-IL" dirty="0"/>
            </a:br>
            <a:r>
              <a:rPr lang="he-IL" b="1" dirty="0" err="1"/>
              <a:t>טז</a:t>
            </a:r>
            <a:r>
              <a:rPr lang="he-IL" dirty="0"/>
              <a:t> וַיִּתְמַהְמָהּ וַיַּחֲזִיקוּ הָאֲנָשִׁים בְּיָדוֹ וּבְיַד-אִשְׁתּוֹ וּבְיַד שְׁתֵּי </a:t>
            </a:r>
            <a:r>
              <a:rPr lang="he-IL" dirty="0" err="1"/>
              <a:t>בְנֹתָיו</a:t>
            </a:r>
            <a:r>
              <a:rPr lang="he-IL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בְּחֶמְלַת יְהוָֹה עָלָיו וַיֹּצִאֻהוּ וַיַּנִּחֻהוּ מִחוּץ לָעִיר: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יז</a:t>
            </a:r>
            <a:r>
              <a:rPr lang="he-IL" dirty="0"/>
              <a:t> וַיְהִי </a:t>
            </a:r>
            <a:r>
              <a:rPr lang="he-IL" dirty="0" err="1"/>
              <a:t>כְהוֹצִיאָם</a:t>
            </a:r>
            <a:r>
              <a:rPr lang="he-IL" dirty="0"/>
              <a:t> אֹתָם הַחוּצָה וַיֹּאמֶר הִמָּלֵט עַל-נַפְשֶׁךָ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אַל-תַּבִּיט אַחֲרֶיךָ וְאַל-תַּעֲמֹד </a:t>
            </a:r>
            <a:r>
              <a:rPr lang="he-IL" dirty="0" err="1"/>
              <a:t>בְּכָל-הַכִּכָּר</a:t>
            </a:r>
            <a:r>
              <a:rPr lang="he-IL" dirty="0"/>
              <a:t> הָהָרָה הִמָּלֵט פֶּן-תִּסָּפֶה:</a:t>
            </a:r>
            <a:br>
              <a:rPr lang="he-IL" dirty="0"/>
            </a:br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B15C03F-798E-47E6-B878-70FE650E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"ויתמהמה"</a:t>
            </a:r>
          </a:p>
        </p:txBody>
      </p:sp>
    </p:spTree>
    <p:extLst>
      <p:ext uri="{BB962C8B-B14F-4D97-AF65-F5344CB8AC3E}">
        <p14:creationId xmlns:p14="http://schemas.microsoft.com/office/powerpoint/2010/main" val="214913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יח</a:t>
            </a:r>
            <a:r>
              <a:rPr lang="he-IL" dirty="0"/>
              <a:t> וַיֹּאמֶר לוֹט </a:t>
            </a:r>
            <a:r>
              <a:rPr lang="he-IL" dirty="0" err="1"/>
              <a:t>אֲלֵהֶם</a:t>
            </a:r>
            <a:r>
              <a:rPr lang="he-IL" dirty="0"/>
              <a:t> אַל-נָא אֲדֹנָי:</a:t>
            </a:r>
            <a:br>
              <a:rPr lang="he-IL" dirty="0"/>
            </a:br>
            <a:r>
              <a:rPr lang="he-IL" b="1" dirty="0" err="1"/>
              <a:t>יט</a:t>
            </a:r>
            <a:r>
              <a:rPr lang="he-IL" dirty="0"/>
              <a:t> הִנֵּה-נָא מָצָא עַבְדְּךָ חֵן בְּעֵינֶיךָ וַתַּגְדֵּל חַסְדְּךָ אֲשֶׁר עָשִׂיתָ עִמָּדִי לְהַחֲיוֹת אֶת-נַפְשִׁי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וְאָנֹכִי לֹא אוּכַל </a:t>
            </a:r>
            <a:r>
              <a:rPr lang="he-IL" dirty="0" err="1"/>
              <a:t>לְהִמָּלֵט</a:t>
            </a:r>
            <a:r>
              <a:rPr lang="he-IL" dirty="0"/>
              <a:t> הָהָרָה </a:t>
            </a:r>
            <a:r>
              <a:rPr lang="he-IL" dirty="0" err="1"/>
              <a:t>פֶּן-תִּדְבָּקַנִי</a:t>
            </a:r>
            <a:r>
              <a:rPr lang="he-IL" dirty="0"/>
              <a:t> הָרָעָה וָמַתִּי:</a:t>
            </a:r>
            <a:br>
              <a:rPr lang="he-IL" dirty="0"/>
            </a:br>
            <a:r>
              <a:rPr lang="he-IL" b="1" dirty="0"/>
              <a:t>כ</a:t>
            </a:r>
            <a:r>
              <a:rPr lang="he-IL" dirty="0"/>
              <a:t> הִנֵּה-נָא הָעִיר הַזֹּאת קְרֹבָה לָנוּס שָׁמָּה וְהִוא </a:t>
            </a:r>
            <a:r>
              <a:rPr lang="he-IL" b="1" dirty="0"/>
              <a:t>מִצְעָר</a:t>
            </a:r>
            <a:r>
              <a:rPr lang="he-IL" dirty="0"/>
              <a:t> אִמָּלְטָה נָא שָׁמָּה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הֲלֹא </a:t>
            </a:r>
            <a:r>
              <a:rPr lang="he-IL" b="1" dirty="0"/>
              <a:t>מִצְעָר</a:t>
            </a:r>
            <a:r>
              <a:rPr lang="he-IL" dirty="0"/>
              <a:t> הִוא </a:t>
            </a:r>
            <a:r>
              <a:rPr lang="he-IL" dirty="0" err="1"/>
              <a:t>וּתְחִי</a:t>
            </a:r>
            <a:r>
              <a:rPr lang="he-IL" dirty="0"/>
              <a:t> נַפְשִׁי:</a:t>
            </a:r>
            <a:br>
              <a:rPr lang="he-IL" dirty="0"/>
            </a:br>
            <a:r>
              <a:rPr lang="he-IL" b="1" dirty="0" err="1"/>
              <a:t>כא</a:t>
            </a:r>
            <a:r>
              <a:rPr lang="he-IL" dirty="0"/>
              <a:t> וַיֹּאמֶר אֵלָיו הִנֵּה נָשָׂאתִי פָנֶיךָ גַּם לַדָּבָר הַזֶּה לְבִלְתִּי הָפְכִּי אֶת-הָעִיר אֲשֶׁר דִּבַּרְתָּ:</a:t>
            </a:r>
            <a:br>
              <a:rPr lang="he-IL" dirty="0"/>
            </a:br>
            <a:r>
              <a:rPr lang="he-IL" b="1" dirty="0" err="1"/>
              <a:t>כב</a:t>
            </a:r>
            <a:r>
              <a:rPr lang="he-IL" dirty="0"/>
              <a:t> מַהֵר הִמָּלֵט שָׁמָּה כִּי לֹא אוּכַל לַעֲשׂוֹת דָּבָר עַד-בֹּאֲךָ שָׁמָּה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עַל-כֵּן קָרָא שֵׁם-הָעִיר </a:t>
            </a:r>
            <a:r>
              <a:rPr lang="he-IL" b="1" dirty="0"/>
              <a:t>צוֹעַר</a:t>
            </a:r>
            <a:r>
              <a:rPr lang="he-IL" dirty="0"/>
              <a:t>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סיפור מצער בהחלט...</a:t>
            </a:r>
          </a:p>
        </p:txBody>
      </p:sp>
    </p:spTree>
    <p:extLst>
      <p:ext uri="{BB962C8B-B14F-4D97-AF65-F5344CB8AC3E}">
        <p14:creationId xmlns:p14="http://schemas.microsoft.com/office/powerpoint/2010/main" val="155957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כג</a:t>
            </a:r>
            <a:r>
              <a:rPr lang="he-IL" dirty="0"/>
              <a:t> הַשֶּׁמֶשׁ יָצָא עַל-הָאָרֶץ וְלוֹט בָּא </a:t>
            </a:r>
            <a:r>
              <a:rPr lang="he-IL" b="1" dirty="0"/>
              <a:t>צֹעֲרָה</a:t>
            </a:r>
            <a:r>
              <a:rPr lang="he-IL" dirty="0"/>
              <a:t>:</a:t>
            </a:r>
            <a:br>
              <a:rPr lang="he-IL" dirty="0"/>
            </a:br>
            <a:r>
              <a:rPr lang="he-IL" b="1" dirty="0"/>
              <a:t>כד</a:t>
            </a:r>
            <a:r>
              <a:rPr lang="he-IL" dirty="0"/>
              <a:t> וַיהֹוָה הִמְטִיר עַל-סְדֹם </a:t>
            </a:r>
            <a:r>
              <a:rPr lang="he-IL" dirty="0" err="1"/>
              <a:t>וְעַל-עֲמֹרָה</a:t>
            </a:r>
            <a:r>
              <a:rPr lang="he-IL" dirty="0"/>
              <a:t> </a:t>
            </a:r>
            <a:r>
              <a:rPr lang="he-IL" dirty="0" err="1"/>
              <a:t>גָּפְרִית</a:t>
            </a:r>
            <a:r>
              <a:rPr lang="he-IL" dirty="0"/>
              <a:t> וָאֵשׁ מֵאֵת יְהוָֹה מִן-הַשָּׁמָיִם: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כה</a:t>
            </a:r>
            <a:r>
              <a:rPr lang="he-IL" dirty="0"/>
              <a:t> </a:t>
            </a:r>
            <a:r>
              <a:rPr lang="he-IL" dirty="0" err="1"/>
              <a:t>וַיַּהֲפֹך</a:t>
            </a:r>
            <a:r>
              <a:rPr lang="he-IL" dirty="0"/>
              <a:t>ְ אֶת-הֶעָרִים הָאֵל וְאֵת </a:t>
            </a:r>
            <a:r>
              <a:rPr lang="he-IL" dirty="0" err="1"/>
              <a:t>כָּל-הַכִּכָּר</a:t>
            </a:r>
            <a:r>
              <a:rPr lang="he-IL" dirty="0"/>
              <a:t> וְאֵת כָּל-ישְׁבֵי הֶעָרִים וְצֶמַח הָאֲדָמָה:</a:t>
            </a:r>
            <a:br>
              <a:rPr lang="he-IL" dirty="0"/>
            </a:b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כו</a:t>
            </a:r>
            <a:r>
              <a:rPr lang="he-IL" dirty="0"/>
              <a:t> </a:t>
            </a:r>
            <a:r>
              <a:rPr lang="he-IL" dirty="0" err="1"/>
              <a:t>וַתַּבֵּט</a:t>
            </a:r>
            <a:r>
              <a:rPr lang="he-IL" dirty="0"/>
              <a:t> אִשְׁתּוֹ </a:t>
            </a:r>
            <a:r>
              <a:rPr lang="he-IL" dirty="0" err="1"/>
              <a:t>מֵאַחֲרָיו</a:t>
            </a:r>
            <a:r>
              <a:rPr lang="he-IL" dirty="0"/>
              <a:t> וַתְּהִי נְצִיב מֶלַח: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"</a:t>
            </a:r>
            <a:r>
              <a:rPr lang="he-IL" sz="3600" dirty="0" err="1"/>
              <a:t>ותבט</a:t>
            </a:r>
            <a:r>
              <a:rPr lang="he-IL" sz="3600" dirty="0"/>
              <a:t> אשתו </a:t>
            </a:r>
            <a:r>
              <a:rPr lang="he-IL" sz="3600" dirty="0" err="1"/>
              <a:t>מאחריו</a:t>
            </a:r>
            <a:r>
              <a:rPr lang="he-IL" sz="36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39737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EC12625-FCCA-437B-80A6-8EE6B0B8B8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כז</a:t>
            </a:r>
            <a:r>
              <a:rPr lang="he-IL" dirty="0"/>
              <a:t> </a:t>
            </a:r>
            <a:r>
              <a:rPr lang="he-IL" dirty="0" err="1"/>
              <a:t>וַיַּשְׁכֵּם</a:t>
            </a:r>
            <a:r>
              <a:rPr lang="he-IL" dirty="0"/>
              <a:t> אַבְרָהָם בַּבֹּקֶר אֶל-הַמָּקוֹם אֲשֶׁר-עָמַד שָׁם אֶת-פְּנֵי יְהוָֹה:</a:t>
            </a:r>
            <a:br>
              <a:rPr lang="he-IL" dirty="0"/>
            </a:br>
            <a:r>
              <a:rPr lang="he-IL" b="1" dirty="0" err="1"/>
              <a:t>כח</a:t>
            </a:r>
            <a:r>
              <a:rPr lang="he-IL" dirty="0"/>
              <a:t> וַיַּשְׁקֵף עַל-פְּנֵי סְדֹם </a:t>
            </a:r>
            <a:r>
              <a:rPr lang="he-IL" dirty="0" err="1"/>
              <a:t>וַעֲמֹרָה</a:t>
            </a:r>
            <a:r>
              <a:rPr lang="he-IL" dirty="0"/>
              <a:t> וְעַל כָּל-פְּנֵי אֶרֶץ </a:t>
            </a:r>
            <a:r>
              <a:rPr lang="he-IL" dirty="0" err="1"/>
              <a:t>הַכִּכָּר</a:t>
            </a:r>
            <a:r>
              <a:rPr lang="he-IL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וַיַּרְא וְהִנֵּה עָלָה קִיטֹר הָאָרֶץ </a:t>
            </a:r>
            <a:r>
              <a:rPr lang="he-IL" dirty="0" err="1"/>
              <a:t>כְּקִיטֹר</a:t>
            </a:r>
            <a:r>
              <a:rPr lang="he-IL" dirty="0"/>
              <a:t> הַכִּבְשָׁן:</a:t>
            </a:r>
            <a:br>
              <a:rPr lang="he-IL" dirty="0"/>
            </a:br>
            <a:r>
              <a:rPr lang="he-IL" b="1" dirty="0" err="1"/>
              <a:t>כט</a:t>
            </a:r>
            <a:r>
              <a:rPr lang="he-IL" dirty="0"/>
              <a:t> וַיְהִי בְּשַׁחֵת </a:t>
            </a:r>
            <a:r>
              <a:rPr lang="he-IL" dirty="0" err="1"/>
              <a:t>אֱלֹהִים</a:t>
            </a:r>
            <a:r>
              <a:rPr lang="he-IL" dirty="0"/>
              <a:t> אֶת-עָרֵי </a:t>
            </a:r>
            <a:r>
              <a:rPr lang="he-IL" dirty="0" err="1"/>
              <a:t>הַכִּכָּר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 err="1"/>
              <a:t>וַיִּזְכֹּר</a:t>
            </a:r>
            <a:r>
              <a:rPr lang="he-IL" dirty="0"/>
              <a:t> </a:t>
            </a:r>
            <a:r>
              <a:rPr lang="he-IL" dirty="0" err="1"/>
              <a:t>אֱלֹהִים</a:t>
            </a:r>
            <a:r>
              <a:rPr lang="he-IL" dirty="0"/>
              <a:t> אֶת-אַבְרָהָם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וַיְשַׁלַּח אֶת-לוֹט מִתּוֹךְ הַהֲפֵכָה בַּהֲפֹךְ אֶת-הֶעָרִים אֲשֶׁר-יָשַׁב בָּהֵן לוֹט:</a:t>
            </a:r>
          </a:p>
          <a:p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24FBFD5-A66B-4EF6-9C99-9123C7A7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</a:t>
            </a:r>
            <a:r>
              <a:rPr lang="he-IL" dirty="0" err="1"/>
              <a:t>כקיטר</a:t>
            </a:r>
            <a:r>
              <a:rPr lang="he-IL" dirty="0"/>
              <a:t> הכבשן"</a:t>
            </a:r>
          </a:p>
        </p:txBody>
      </p:sp>
    </p:spTree>
    <p:extLst>
      <p:ext uri="{BB962C8B-B14F-4D97-AF65-F5344CB8AC3E}">
        <p14:creationId xmlns:p14="http://schemas.microsoft.com/office/powerpoint/2010/main" val="300440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ל</a:t>
            </a:r>
            <a:r>
              <a:rPr lang="he-IL" dirty="0"/>
              <a:t> וַיַּעַל לוֹט מִצּוֹעַר וַיֵּשֶׁב בָּהָר וּשְׁתֵּי </a:t>
            </a:r>
            <a:r>
              <a:rPr lang="he-IL" dirty="0" err="1"/>
              <a:t>בְנֹתָיו</a:t>
            </a:r>
            <a:r>
              <a:rPr lang="he-IL" dirty="0"/>
              <a:t> עִמּוֹ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כִּי יָרֵא לָשֶׁבֶת בְּצוֹעַר וַיֵּשֶׁב בַּמְּעָרָה הוּא וּשְׁתֵּי </a:t>
            </a:r>
            <a:r>
              <a:rPr lang="he-IL" dirty="0" err="1"/>
              <a:t>בְנֹתָיו</a:t>
            </a:r>
            <a:r>
              <a:rPr lang="he-IL" dirty="0"/>
              <a:t>:</a:t>
            </a:r>
            <a:br>
              <a:rPr lang="he-IL" dirty="0"/>
            </a:br>
            <a:r>
              <a:rPr lang="he-IL" b="1" dirty="0"/>
              <a:t>לא</a:t>
            </a:r>
            <a:r>
              <a:rPr lang="he-IL" dirty="0"/>
              <a:t> וַתֹּאמֶר הַבְּכִירָה אֶל-הַצְּעִירָה אָבִינוּ זָקֵן וְאִישׁ אֵין בָּאָרֶץ לָבוֹא עָלֵינוּ כְּדֶרֶךְ כָּל-הָאָרֶץ:</a:t>
            </a:r>
            <a:br>
              <a:rPr lang="he-IL" dirty="0"/>
            </a:br>
            <a:r>
              <a:rPr lang="he-IL" b="1" dirty="0"/>
              <a:t>לב</a:t>
            </a:r>
            <a:r>
              <a:rPr lang="he-IL" dirty="0"/>
              <a:t> לְכָה נַשְׁקֶה אֶת-אָבִינוּ יַיִן וְנִשְׁכְּבָה עִמּוֹ וּנְחַיֶּה מֵאָבִינוּ זָרַע:</a:t>
            </a:r>
            <a:br>
              <a:rPr lang="he-IL" dirty="0"/>
            </a:br>
            <a:r>
              <a:rPr lang="he-IL" b="1" dirty="0"/>
              <a:t>לג</a:t>
            </a:r>
            <a:r>
              <a:rPr lang="he-IL" dirty="0"/>
              <a:t> וַתַּשְׁקֶיןָ אֶת-אֲבִיהֶן יַיִן בַּלַּיְלָה הוּא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err="1"/>
              <a:t>וַתָּבֹא</a:t>
            </a:r>
            <a:r>
              <a:rPr lang="he-IL" dirty="0"/>
              <a:t> הַבְּכִירָה וַתִּשְׁכַּב אֶת-אָבִיהָ וְלֹא-יָדַע בְּשִׁכְבָהּ וּבְקוּמָהּ: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תולדות מואב </a:t>
            </a:r>
          </a:p>
        </p:txBody>
      </p:sp>
    </p:spTree>
    <p:extLst>
      <p:ext uri="{BB962C8B-B14F-4D97-AF65-F5344CB8AC3E}">
        <p14:creationId xmlns:p14="http://schemas.microsoft.com/office/powerpoint/2010/main" val="2435894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5DF1928-E60E-4DF9-A7EE-A75ED755F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" y="1059388"/>
            <a:ext cx="11676726" cy="4818811"/>
          </a:xfrm>
        </p:spPr>
        <p:txBody>
          <a:bodyPr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he-IL" b="1" dirty="0"/>
              <a:t>לד</a:t>
            </a:r>
            <a:r>
              <a:rPr lang="he-IL" dirty="0"/>
              <a:t> וַיְהִי מִמָּחֳרָת וַתֹּאמֶר הַבְּכִירָה אֶל-הַצְּעִירָה הֵן-שָׁכַבְתִּי אֶמֶשׁ אֶת-אָבִי נַשְׁקֶנּוּ יַיִן גַּם-הַלַּיְלָה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he-IL" dirty="0"/>
              <a:t> וּבֹאִי שִׁכְבִי עִמּוֹ וּנְחַיֶּה מֵאָבִינוּ זָרַע:</a:t>
            </a:r>
            <a:br>
              <a:rPr lang="he-IL" dirty="0"/>
            </a:br>
            <a:r>
              <a:rPr lang="he-IL" b="1" dirty="0"/>
              <a:t>לה</a:t>
            </a:r>
            <a:r>
              <a:rPr lang="he-IL" dirty="0"/>
              <a:t> וַתַּשְׁקֶיןָ גַּם בַּלַּיְלָה הַהוּא אֶת-אֲבִיהֶן יָיִן </a:t>
            </a:r>
            <a:r>
              <a:rPr lang="he-IL" dirty="0" err="1"/>
              <a:t>וַתָּקָם</a:t>
            </a:r>
            <a:r>
              <a:rPr lang="he-IL" dirty="0"/>
              <a:t> הַצְּעִירָה וַתִּשְׁכַּב עִמּוֹ וְלֹא-יָדַע בְּשִׁכְבָהּ וּבְקֻמָהּ:</a:t>
            </a:r>
            <a:br>
              <a:rPr lang="he-IL" dirty="0"/>
            </a:br>
            <a:r>
              <a:rPr lang="he-IL" b="1" dirty="0"/>
              <a:t>לו</a:t>
            </a:r>
            <a:r>
              <a:rPr lang="he-IL" dirty="0"/>
              <a:t> </a:t>
            </a:r>
            <a:r>
              <a:rPr lang="he-IL" dirty="0" err="1"/>
              <a:t>וַתַּהֲרֶין</a:t>
            </a:r>
            <a:r>
              <a:rPr lang="he-IL" dirty="0"/>
              <a:t>ָ שְׁתֵּי בְנוֹת-לוֹט מֵאֲבִיהֶן:</a:t>
            </a:r>
            <a:br>
              <a:rPr lang="he-IL" dirty="0"/>
            </a:br>
            <a:r>
              <a:rPr lang="he-IL" b="1" dirty="0" err="1"/>
              <a:t>לז</a:t>
            </a:r>
            <a:r>
              <a:rPr lang="he-IL" dirty="0"/>
              <a:t> וַתֵּלֶד הַבְּכִירָה בֵּן וַתִּקְרָא שְׁמוֹ מוֹאָב הוּא אֲבִי-מוֹאָב עַד-הַיּוֹם:</a:t>
            </a:r>
            <a:br>
              <a:rPr lang="he-IL" dirty="0"/>
            </a:br>
            <a:r>
              <a:rPr lang="he-IL" b="1" dirty="0"/>
              <a:t>לח</a:t>
            </a:r>
            <a:r>
              <a:rPr lang="he-IL" dirty="0"/>
              <a:t> וְהַצְּעִירָה גַם-הִוא יָלְדָה בֵּן וַתִּקְרָא שְׁמוֹ בֶּן-עַמִּי הוּא אֲבִי בְנֵי-עַמּוֹן עַד-הַיּוֹם</a:t>
            </a:r>
          </a:p>
          <a:p>
            <a:pPr rtl="0"/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77066F6-D5DC-4E4B-B9B5-5FE1EB9B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תולדות עמון</a:t>
            </a:r>
          </a:p>
        </p:txBody>
      </p:sp>
    </p:spTree>
    <p:extLst>
      <p:ext uri="{BB962C8B-B14F-4D97-AF65-F5344CB8AC3E}">
        <p14:creationId xmlns:p14="http://schemas.microsoft.com/office/powerpoint/2010/main" val="210302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9B88A85-FC1B-4F04-9EE5-B8631CA75A4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38" y="238125"/>
            <a:ext cx="6545724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1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BA863F5-4889-4D8C-802E-B1041B53E0C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55826" y="6331296"/>
            <a:ext cx="5424488" cy="496887"/>
          </a:xfrm>
        </p:spPr>
        <p:txBody>
          <a:bodyPr vert="horz" lIns="91440" tIns="45720" rIns="91440" bIns="45720" rtlCol="0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ברנרדו</a:t>
            </a:r>
            <a:r>
              <a:rPr lang="en-US" sz="2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קוואלינו</a:t>
            </a:r>
            <a:r>
              <a:rPr lang="en-US" sz="2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בנות</a:t>
            </a:r>
            <a:r>
              <a:rPr lang="en-US" sz="2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לוט</a:t>
            </a:r>
            <a:r>
              <a:rPr lang="en-US" sz="2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משקות</a:t>
            </a:r>
            <a:r>
              <a:rPr lang="en-US" sz="2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את</a:t>
            </a:r>
            <a:r>
              <a:rPr lang="en-US" sz="2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לוט</a:t>
            </a:r>
            <a:endParaRPr lang="en-US" sz="2000" dirty="0">
              <a:solidFill>
                <a:srgbClr val="FFFF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834E20-D90E-4A1F-BDBA-B16AD4A6C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6" r="1" b="6091"/>
          <a:stretch/>
        </p:blipFill>
        <p:spPr bwMode="auto">
          <a:xfrm>
            <a:off x="2412897" y="176290"/>
            <a:ext cx="7366207" cy="60699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00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9037" y="2376406"/>
            <a:ext cx="10872592" cy="1260000"/>
          </a:xfrm>
        </p:spPr>
        <p:txBody>
          <a:bodyPr/>
          <a:lstStyle/>
          <a:p>
            <a:r>
              <a:rPr lang="he-IL" dirty="0"/>
              <a:t>הפסקה</a:t>
            </a:r>
          </a:p>
        </p:txBody>
      </p:sp>
    </p:spTree>
    <p:extLst>
      <p:ext uri="{BB962C8B-B14F-4D97-AF65-F5344CB8AC3E}">
        <p14:creationId xmlns:p14="http://schemas.microsoft.com/office/powerpoint/2010/main" val="52650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בראשית - סיפורי אבות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תנ"ך לחטיבה העליונה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אביבית סיינר</a:t>
            </a:r>
          </a:p>
          <a:p>
            <a:endParaRPr lang="he-IL" dirty="0">
              <a:sym typeface="Varela Round"/>
            </a:endParaRPr>
          </a:p>
          <a:p>
            <a:endParaRPr lang="he-IL" dirty="0">
              <a:sym typeface="Varela Round"/>
            </a:endParaRPr>
          </a:p>
          <a:p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בחלק זה ?</a:t>
            </a:r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351EC66E-FBAE-4A60-A591-5E3185D48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בראשית כא'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he-IL" sz="2800" dirty="0"/>
              <a:t>משפחת אברהם - מה עושים </a:t>
            </a:r>
            <a:r>
              <a:rPr lang="he-IL" sz="2800" dirty="0" err="1"/>
              <a:t>כשלא</a:t>
            </a:r>
            <a:r>
              <a:rPr lang="he-IL" sz="2800" dirty="0"/>
              <a:t> מסתדרים?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sz="2800" dirty="0"/>
              <a:t>נכיר מהי פרשנות חז"ל וכיצד ניתן להתמודד בדרכים שונות עם טקסט.</a:t>
            </a:r>
          </a:p>
          <a:p>
            <a:pPr marL="0" indent="0" algn="ctr">
              <a:lnSpc>
                <a:spcPct val="200000"/>
              </a:lnSpc>
              <a:buNone/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9036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e-IL" b="1" dirty="0"/>
              <a:t>א</a:t>
            </a:r>
            <a:r>
              <a:rPr lang="he-IL" dirty="0"/>
              <a:t> וַיהוָֹה פָּקַד אֶת-שָׂרָה כַּאֲשֶׁר אָמָר וַיַּעַשׂ יְהוָֹה לְשָׂרָה כַּאֲשֶׁר דִּבֵּר:</a:t>
            </a:r>
            <a:br>
              <a:rPr lang="he-IL" dirty="0"/>
            </a:br>
            <a:r>
              <a:rPr lang="he-IL" b="1" dirty="0"/>
              <a:t>ב</a:t>
            </a:r>
            <a:r>
              <a:rPr lang="he-IL" dirty="0"/>
              <a:t> </a:t>
            </a:r>
            <a:r>
              <a:rPr lang="he-IL" dirty="0" err="1"/>
              <a:t>וַתַּהַר</a:t>
            </a:r>
            <a:r>
              <a:rPr lang="he-IL" dirty="0"/>
              <a:t> וַתֵּלֶד שָׂרָה לְאַבְרָהָם בֵּן לִזְקֻנָיו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dirty="0"/>
              <a:t>לַמּוֹעֵד אֲשֶׁר-דִּבֶּר אֹתוֹ </a:t>
            </a:r>
            <a:r>
              <a:rPr lang="he-IL" dirty="0" err="1"/>
              <a:t>אֱלֹהִים</a:t>
            </a:r>
            <a:r>
              <a:rPr lang="he-IL" dirty="0"/>
              <a:t>:</a:t>
            </a:r>
            <a:br>
              <a:rPr lang="he-IL" dirty="0"/>
            </a:br>
            <a:r>
              <a:rPr lang="he-IL" b="1" dirty="0"/>
              <a:t>ג</a:t>
            </a:r>
            <a:r>
              <a:rPr lang="he-IL" dirty="0"/>
              <a:t> וַיִּקְרָא אַבְרָהָם אֶת-שֶׁם-בְּנוֹ הַנּוֹלַד-לוֹ אֲשֶׁר-יָלְדָה-לּוֹ שָׂרָה יִצְחָק:</a:t>
            </a:r>
            <a:br>
              <a:rPr lang="he-IL" dirty="0"/>
            </a:br>
            <a:r>
              <a:rPr lang="he-IL" b="1" dirty="0"/>
              <a:t>ד</a:t>
            </a:r>
            <a:r>
              <a:rPr lang="he-IL" dirty="0"/>
              <a:t> </a:t>
            </a:r>
            <a:r>
              <a:rPr lang="he-IL" dirty="0" err="1"/>
              <a:t>וַיָּמָל</a:t>
            </a:r>
            <a:r>
              <a:rPr lang="he-IL" dirty="0"/>
              <a:t> אַבְרָהָם אֶת-יִצְחָק בְּנוֹ בֶּן-שְׁמֹנַת יָמִים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dirty="0"/>
              <a:t>כַּאֲשֶׁר </a:t>
            </a:r>
            <a:r>
              <a:rPr lang="he-IL" dirty="0" err="1"/>
              <a:t>צִוָּה</a:t>
            </a:r>
            <a:r>
              <a:rPr lang="he-IL" dirty="0"/>
              <a:t> אֹתוֹ </a:t>
            </a:r>
            <a:r>
              <a:rPr lang="he-IL" dirty="0" err="1"/>
              <a:t>אֱלֹהִים</a:t>
            </a:r>
            <a:r>
              <a:rPr lang="he-IL" dirty="0"/>
              <a:t>:</a:t>
            </a:r>
            <a:br>
              <a:rPr lang="he-IL" dirty="0"/>
            </a:br>
            <a:endParaRPr lang="he-IL" dirty="0"/>
          </a:p>
          <a:p>
            <a:pPr marL="0" indent="0">
              <a:lnSpc>
                <a:spcPct val="160000"/>
              </a:lnSpc>
              <a:buNone/>
            </a:pPr>
            <a:endParaRPr lang="he-IL" dirty="0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הולדת יצחק</a:t>
            </a:r>
          </a:p>
        </p:txBody>
      </p:sp>
    </p:spTree>
    <p:extLst>
      <p:ext uri="{BB962C8B-B14F-4D97-AF65-F5344CB8AC3E}">
        <p14:creationId xmlns:p14="http://schemas.microsoft.com/office/powerpoint/2010/main" val="3360079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3998639-4FC7-415B-BDF6-9F8BA4290E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he-IL" b="1" dirty="0"/>
              <a:t>ה</a:t>
            </a:r>
            <a:r>
              <a:rPr lang="he-IL" dirty="0"/>
              <a:t> וְאַבְרָהָם בֶּן-מְאַת שָׁנָה </a:t>
            </a:r>
            <a:r>
              <a:rPr lang="he-IL" dirty="0" err="1"/>
              <a:t>בְּהִוָּלֶד</a:t>
            </a:r>
            <a:r>
              <a:rPr lang="he-IL" dirty="0"/>
              <a:t> לוֹ אֵת יִצְחָק בְּנוֹ:</a:t>
            </a:r>
            <a:br>
              <a:rPr lang="he-IL" dirty="0"/>
            </a:br>
            <a:r>
              <a:rPr lang="he-IL" b="1" dirty="0"/>
              <a:t>ו</a:t>
            </a:r>
            <a:r>
              <a:rPr lang="he-IL" dirty="0"/>
              <a:t> וַתֹּאמֶר שָׂרָה </a:t>
            </a:r>
            <a:r>
              <a:rPr lang="he-IL" b="1" dirty="0"/>
              <a:t>צְחֹק</a:t>
            </a:r>
            <a:r>
              <a:rPr lang="he-IL" dirty="0"/>
              <a:t> עָשָׂה לִי </a:t>
            </a:r>
            <a:r>
              <a:rPr lang="he-IL" dirty="0" err="1"/>
              <a:t>אֱלֹהִים</a:t>
            </a:r>
            <a:r>
              <a:rPr lang="he-IL" dirty="0"/>
              <a:t> כָּל-הַשֹּׁמֵעַ </a:t>
            </a:r>
            <a:r>
              <a:rPr lang="he-IL" b="1" dirty="0"/>
              <a:t>יִצֲחַק</a:t>
            </a:r>
            <a:r>
              <a:rPr lang="he-IL" dirty="0"/>
              <a:t>-לִי:</a:t>
            </a:r>
            <a:br>
              <a:rPr lang="he-IL" dirty="0"/>
            </a:br>
            <a:r>
              <a:rPr lang="he-IL" b="1" dirty="0"/>
              <a:t>ז</a:t>
            </a:r>
            <a:r>
              <a:rPr lang="he-IL" dirty="0"/>
              <a:t> וַתֹּאמֶר מִי מִלֵּל לְאַבְרָהָם הֵינִיקָה בָנִים שָׂרָה כִּי-יָלַדְתִּי בֵן לִזְקֻנָיו: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b="1" dirty="0"/>
              <a:t>ח</a:t>
            </a:r>
            <a:r>
              <a:rPr lang="he-IL" dirty="0"/>
              <a:t> וַיִּגְדַּל הַיֶּלֶד </a:t>
            </a:r>
            <a:r>
              <a:rPr lang="he-IL" dirty="0" err="1"/>
              <a:t>וַיִּגָּמַל</a:t>
            </a:r>
            <a:r>
              <a:rPr lang="he-IL" dirty="0"/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dirty="0"/>
              <a:t>וַיַּעַשׂ אַבְרָהָם מִשְׁתֶּה גָדוֹל בְּיוֹם הִגָּמֵל אֶת-יִצְחָק:</a:t>
            </a:r>
            <a:br>
              <a:rPr lang="he-IL" dirty="0"/>
            </a:br>
            <a:r>
              <a:rPr lang="he-IL" b="1" dirty="0"/>
              <a:t>ט</a:t>
            </a:r>
            <a:r>
              <a:rPr lang="he-IL" dirty="0"/>
              <a:t> </a:t>
            </a:r>
            <a:r>
              <a:rPr lang="he-IL" dirty="0" err="1"/>
              <a:t>וַתֵּרֶא</a:t>
            </a:r>
            <a:r>
              <a:rPr lang="he-IL" dirty="0"/>
              <a:t> שָׂרָה אֶת-בֶּן-הָגָר הַמִּצְרִית אֲשֶׁר-יָלְדָה לְאַבְרָהָם מ</a:t>
            </a:r>
            <a:r>
              <a:rPr lang="he-IL" b="1" dirty="0"/>
              <a:t>ְצַחֵק</a:t>
            </a:r>
            <a:r>
              <a:rPr lang="he-IL" dirty="0"/>
              <a:t>:</a:t>
            </a:r>
          </a:p>
          <a:p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C5A2A4C-3292-41DC-B286-98AB0193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צחוקים...</a:t>
            </a:r>
          </a:p>
        </p:txBody>
      </p:sp>
    </p:spTree>
    <p:extLst>
      <p:ext uri="{BB962C8B-B14F-4D97-AF65-F5344CB8AC3E}">
        <p14:creationId xmlns:p14="http://schemas.microsoft.com/office/powerpoint/2010/main" val="175450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he-IL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דרש רבי עקיבא: "אין מצחק, אלא גִלוי עריות"</a:t>
            </a:r>
          </a:p>
          <a:p>
            <a:pPr marL="0" indent="0" algn="ctr">
              <a:lnSpc>
                <a:spcPct val="150000"/>
              </a:lnSpc>
              <a:buNone/>
            </a:pPr>
            <a:br>
              <a:rPr lang="he-IL" dirty="0"/>
            </a:br>
            <a:r>
              <a:rPr lang="he-IL" dirty="0"/>
              <a:t>רבי ישמעאל אומר: "אין הלשון הזה של צחוק, אלא עבודת כוכבים" </a:t>
            </a:r>
            <a:br>
              <a:rPr lang="he-IL" dirty="0"/>
            </a:br>
            <a:endParaRPr lang="he-IL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רבי אלעזר בנו של רבי יוסי הגלילי אומר: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"אין הלשון הזה צחוק, אלא לשון שפיכות דמים"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בן הגר מצחק - מה זה בדיוק? </a:t>
            </a:r>
          </a:p>
        </p:txBody>
      </p:sp>
    </p:spTree>
    <p:extLst>
      <p:ext uri="{BB962C8B-B14F-4D97-AF65-F5344CB8AC3E}">
        <p14:creationId xmlns:p14="http://schemas.microsoft.com/office/powerpoint/2010/main" val="909264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69574" y="1059388"/>
            <a:ext cx="11887199" cy="481881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י</a:t>
            </a:r>
            <a:r>
              <a:rPr lang="he-IL" dirty="0"/>
              <a:t> וַתֹּאמֶר לְאַבְרָהָם גָּרֵשׁ הָאָמָה הַזֹּאת וְאֶת-בְּנָהּ כִּי לֹא יִירַשׁ בֶּן-הָאָמָה הַזֹּאת עִם-בְּנִי עִם-יִצְחָק: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יא</a:t>
            </a:r>
            <a:r>
              <a:rPr lang="he-IL" dirty="0"/>
              <a:t> וַיֵּרַע הַדָּבָר מְאֹד בְּעֵינֵי אַבְרָהָם עַל אוֹדֹת בְּנוֹ:</a:t>
            </a:r>
            <a:br>
              <a:rPr lang="he-IL" dirty="0"/>
            </a:br>
            <a:r>
              <a:rPr lang="he-IL" b="1" dirty="0" err="1"/>
              <a:t>יב</a:t>
            </a:r>
            <a:r>
              <a:rPr lang="he-IL" dirty="0"/>
              <a:t> וַיֹּאמֶר </a:t>
            </a:r>
            <a:r>
              <a:rPr lang="he-IL" dirty="0" err="1"/>
              <a:t>אֱלֹהִים</a:t>
            </a:r>
            <a:r>
              <a:rPr lang="he-IL" dirty="0"/>
              <a:t> אֶל-אַבְרָהָם אַל-יֵרַע בְּעֵינֶיךָ עַל-הַנַּעַר וְעַל-אֲמָתֶךָ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כֹּל אֲשֶׁר תֹּאמַר אֵלֶיךָ שָׂרָה שְׁמַע בְּקֹלָהּ כִּי בְיִצְחָק יִקָּרֵא לְךָ זָרַע:</a:t>
            </a:r>
            <a:br>
              <a:rPr lang="he-IL" dirty="0"/>
            </a:br>
            <a:r>
              <a:rPr lang="he-IL" b="1" dirty="0" err="1"/>
              <a:t>יג</a:t>
            </a:r>
            <a:r>
              <a:rPr lang="he-IL" dirty="0"/>
              <a:t> וְגַם אֶת-בֶּן-הָאָמָה לְגוֹי </a:t>
            </a:r>
            <a:r>
              <a:rPr lang="he-IL" dirty="0" err="1"/>
              <a:t>אֲשִׂימֶנּו</a:t>
            </a:r>
            <a:r>
              <a:rPr lang="he-IL" dirty="0"/>
              <a:t>ּ כִּי זַרְעֲךָ הוּא: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יד</a:t>
            </a:r>
            <a:r>
              <a:rPr lang="he-IL" dirty="0"/>
              <a:t> </a:t>
            </a:r>
            <a:r>
              <a:rPr lang="he-IL" dirty="0" err="1"/>
              <a:t>וַיַּשְׁכֵּם</a:t>
            </a:r>
            <a:r>
              <a:rPr lang="he-IL" dirty="0"/>
              <a:t> אַבְרָהָם בַּבֹּקֶר </a:t>
            </a:r>
            <a:r>
              <a:rPr lang="he-IL" dirty="0" err="1"/>
              <a:t>וַיִּקַּח-לֶחֶם</a:t>
            </a:r>
            <a:r>
              <a:rPr lang="he-IL" dirty="0"/>
              <a:t> וְחֵמַת מַיִם </a:t>
            </a:r>
            <a:r>
              <a:rPr lang="he-IL" dirty="0" err="1"/>
              <a:t>וַיִּתֵּן</a:t>
            </a:r>
            <a:r>
              <a:rPr lang="he-IL" dirty="0"/>
              <a:t> אֶל-הָגָר שָׂם עַל-שִׁכְמָהּ וְאֶת-הַיֶּלֶד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וַיְשַׁלְּחֶהָ וַתֵּלֶךְ </a:t>
            </a:r>
            <a:r>
              <a:rPr lang="he-IL" dirty="0" err="1"/>
              <a:t>וַתֵּתַע</a:t>
            </a:r>
            <a:r>
              <a:rPr lang="he-IL" dirty="0"/>
              <a:t> בְּמִדְבַּר בְּאֵר שָׁבַע: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ביחד או לחוד?</a:t>
            </a:r>
          </a:p>
        </p:txBody>
      </p:sp>
    </p:spTree>
    <p:extLst>
      <p:ext uri="{BB962C8B-B14F-4D97-AF65-F5344CB8AC3E}">
        <p14:creationId xmlns:p14="http://schemas.microsoft.com/office/powerpoint/2010/main" val="3079337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2426D83-E6FD-4D78-93DF-7FFE33A319C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28598" y="6165987"/>
            <a:ext cx="6867525" cy="7715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he-IL" sz="2000" dirty="0" err="1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יאן</a:t>
            </a:r>
            <a:r>
              <a:rPr lang="he-IL" sz="2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dirty="0" err="1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ויקטורס</a:t>
            </a:r>
            <a:r>
              <a:rPr lang="he-IL" sz="2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גירוש הגר וישמעאל 1650, מוזיאון ישראל</a:t>
            </a:r>
            <a:endParaRPr lang="en-US" sz="2000" kern="1200" dirty="0">
              <a:solidFill>
                <a:srgbClr val="FFFF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0" name="Picture 6" descr="שם ושארית">
            <a:extLst>
              <a:ext uri="{FF2B5EF4-FFF2-40B4-BE49-F238E27FC236}">
                <a16:creationId xmlns:a16="http://schemas.microsoft.com/office/drawing/2014/main" id="{D927D959-0A94-4F7A-B7F1-BE79F024B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218592" y="278296"/>
            <a:ext cx="7742831" cy="59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73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5D45CA-64B1-4C05-9590-2E2AD528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985" y="258417"/>
            <a:ext cx="7535187" cy="59846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A69D1716-AFF9-414D-8807-6A23EB18AE82}"/>
              </a:ext>
            </a:extLst>
          </p:cNvPr>
          <p:cNvSpPr/>
          <p:nvPr/>
        </p:nvSpPr>
        <p:spPr>
          <a:xfrm>
            <a:off x="2980160" y="6399528"/>
            <a:ext cx="2988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spcAft>
                <a:spcPts val="600"/>
              </a:spcAft>
            </a:pPr>
            <a:r>
              <a:rPr lang="he-IL" sz="2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גירוש הגר, אבל פן, 1950 </a:t>
            </a:r>
          </a:p>
        </p:txBody>
      </p:sp>
    </p:spTree>
    <p:extLst>
      <p:ext uri="{BB962C8B-B14F-4D97-AF65-F5344CB8AC3E}">
        <p14:creationId xmlns:p14="http://schemas.microsoft.com/office/powerpoint/2010/main" val="3927689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טו</a:t>
            </a:r>
            <a:r>
              <a:rPr lang="he-IL" dirty="0"/>
              <a:t> וַיִּכְלוּ הַמַּיִם מִן-הַחֶמֶת וַתַּשְׁלֵךְ אֶת-הַיֶּלֶד תַּחַת אַחַד הַשִּׂיחִם:</a:t>
            </a:r>
            <a:br>
              <a:rPr lang="he-IL" dirty="0"/>
            </a:br>
            <a:r>
              <a:rPr lang="he-IL" b="1" dirty="0" err="1"/>
              <a:t>טז</a:t>
            </a:r>
            <a:r>
              <a:rPr lang="he-IL" dirty="0"/>
              <a:t> וַתֵּלֶךְ וַתֵּשֶׁב לָהּ מִנֶּגֶד הַרְחֵק </a:t>
            </a:r>
            <a:r>
              <a:rPr lang="he-IL" dirty="0" err="1"/>
              <a:t>כִּמְטַחֲוֵי</a:t>
            </a:r>
            <a:r>
              <a:rPr lang="he-IL" dirty="0"/>
              <a:t> קֶשֶׁת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כִּי אָמְרָה אַל-אֶרְאֶה בְּמוֹת הַיָּלֶד וַתֵּשֶׁב מִנֶּגֶד </a:t>
            </a:r>
            <a:r>
              <a:rPr lang="he-IL" dirty="0" err="1"/>
              <a:t>וַתִּשָּׂא</a:t>
            </a:r>
            <a:r>
              <a:rPr lang="he-IL" dirty="0"/>
              <a:t> אֶת-קֹלָהּ </a:t>
            </a:r>
            <a:r>
              <a:rPr lang="he-IL" dirty="0" err="1"/>
              <a:t>וַתֵּבְך</a:t>
            </a:r>
            <a:r>
              <a:rPr lang="he-IL" dirty="0"/>
              <a:t>ְּ:</a:t>
            </a:r>
            <a:br>
              <a:rPr lang="he-IL" dirty="0"/>
            </a:br>
            <a:r>
              <a:rPr lang="he-IL" b="1" dirty="0" err="1"/>
              <a:t>יז</a:t>
            </a:r>
            <a:r>
              <a:rPr lang="he-IL" dirty="0"/>
              <a:t> וַיִּשְׁמַע </a:t>
            </a:r>
            <a:r>
              <a:rPr lang="he-IL" dirty="0" err="1"/>
              <a:t>אֱלֹהִים</a:t>
            </a:r>
            <a:r>
              <a:rPr lang="he-IL" dirty="0"/>
              <a:t> אֶת-קוֹל הַנַּעַר וַיִּקְרָא מַלְאַךְ </a:t>
            </a:r>
            <a:r>
              <a:rPr lang="he-IL" dirty="0" err="1"/>
              <a:t>אֱלֹהִים</a:t>
            </a:r>
            <a:r>
              <a:rPr lang="he-IL" dirty="0"/>
              <a:t> אֶל-הָגָר מִן-הַשָּׁמַיִם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וַיֹּאמֶר לָהּ מַה-לָּךְ הָגָר אַל-תִּירְאִי כִּי-שָׁמַע </a:t>
            </a:r>
            <a:r>
              <a:rPr lang="he-IL" dirty="0" err="1"/>
              <a:t>אֱלֹהִים</a:t>
            </a:r>
            <a:r>
              <a:rPr lang="he-IL" dirty="0"/>
              <a:t> אֶל-קוֹל הַנַּעַר בַּאֲשֶׁר הוּא-שָׁם:</a:t>
            </a:r>
            <a:br>
              <a:rPr lang="he-IL" dirty="0"/>
            </a:br>
            <a:r>
              <a:rPr lang="he-IL" b="1" dirty="0" err="1"/>
              <a:t>יח</a:t>
            </a:r>
            <a:r>
              <a:rPr lang="he-IL" dirty="0"/>
              <a:t> קוּמִי שְׂאִי אֶת-הַנַּעַר וְהַחֲזִיקִי אֶת-יָדֵךְ בּוֹ כִּי-לְגוֹי גָּדוֹל </a:t>
            </a:r>
            <a:r>
              <a:rPr lang="he-IL" dirty="0" err="1"/>
              <a:t>אֲשִׂימֶנּו</a:t>
            </a:r>
            <a:r>
              <a:rPr lang="he-IL" dirty="0"/>
              <a:t>ּ: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</a:t>
            </a:r>
            <a:r>
              <a:rPr lang="he-IL" dirty="0" err="1"/>
              <a:t>כמטחוי</a:t>
            </a:r>
            <a:r>
              <a:rPr lang="he-IL" dirty="0"/>
              <a:t> קשת"</a:t>
            </a:r>
          </a:p>
        </p:txBody>
      </p:sp>
    </p:spTree>
    <p:extLst>
      <p:ext uri="{BB962C8B-B14F-4D97-AF65-F5344CB8AC3E}">
        <p14:creationId xmlns:p14="http://schemas.microsoft.com/office/powerpoint/2010/main" val="3742257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FF43D66-3862-495F-A6D8-C4989AF6AB7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44" y="119406"/>
            <a:ext cx="4880113" cy="61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5ED211E-80BB-4DFB-BD85-49963A5F5B52}"/>
              </a:ext>
            </a:extLst>
          </p:cNvPr>
          <p:cNvSpPr txBox="1"/>
          <p:nvPr/>
        </p:nvSpPr>
        <p:spPr>
          <a:xfrm>
            <a:off x="4104863" y="6338484"/>
            <a:ext cx="33494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fontAlgn="base">
              <a:spcAft>
                <a:spcPts val="600"/>
              </a:spcAft>
            </a:pPr>
            <a:r>
              <a:rPr lang="he-IL" sz="2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הגר וישמעאל , גוסטב דורה</a:t>
            </a:r>
          </a:p>
        </p:txBody>
      </p:sp>
    </p:spTree>
    <p:extLst>
      <p:ext uri="{BB962C8B-B14F-4D97-AF65-F5344CB8AC3E}">
        <p14:creationId xmlns:p14="http://schemas.microsoft.com/office/powerpoint/2010/main" val="1091145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יט</a:t>
            </a:r>
            <a:r>
              <a:rPr lang="he-IL" dirty="0"/>
              <a:t> וַיִּפְקַח </a:t>
            </a:r>
            <a:r>
              <a:rPr lang="he-IL" dirty="0" err="1"/>
              <a:t>אֱלֹהִים</a:t>
            </a:r>
            <a:r>
              <a:rPr lang="he-IL" dirty="0"/>
              <a:t> אֶת-עֵינֶיהָ </a:t>
            </a:r>
            <a:r>
              <a:rPr lang="he-IL" dirty="0" err="1"/>
              <a:t>וַתֵּרֶא</a:t>
            </a:r>
            <a:r>
              <a:rPr lang="he-IL" dirty="0"/>
              <a:t> בְּאֵר מָיִם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וַתֵּלֶךְ וַתְּמַלֵּא אֶת-הַחֵמֶת מַיִם </a:t>
            </a:r>
            <a:r>
              <a:rPr lang="he-IL" dirty="0" err="1"/>
              <a:t>וַתַּשְׁק</a:t>
            </a:r>
            <a:r>
              <a:rPr lang="he-IL" dirty="0"/>
              <a:t>ְ אֶת-הַנָּעַר:</a:t>
            </a:r>
            <a:br>
              <a:rPr lang="he-IL" dirty="0"/>
            </a:br>
            <a:r>
              <a:rPr lang="he-IL" b="1" dirty="0"/>
              <a:t>כ</a:t>
            </a:r>
            <a:r>
              <a:rPr lang="he-IL" dirty="0"/>
              <a:t> וַיְהִי </a:t>
            </a:r>
            <a:r>
              <a:rPr lang="he-IL" dirty="0" err="1"/>
              <a:t>אֱלֹהִים</a:t>
            </a:r>
            <a:r>
              <a:rPr lang="he-IL" dirty="0"/>
              <a:t> אֶת-הַנַּעַר וַיִּגְדָּל וַיֵּשֶׁב בַּמִּדְבָּר וַיְהִי רֹבֶה קַשָּׁת:</a:t>
            </a:r>
            <a:br>
              <a:rPr lang="he-IL" dirty="0"/>
            </a:br>
            <a:r>
              <a:rPr lang="he-IL" b="1" dirty="0" err="1"/>
              <a:t>כא</a:t>
            </a:r>
            <a:r>
              <a:rPr lang="he-IL" dirty="0"/>
              <a:t> וַיֵּשֶׁב בְּמִדְבַּר פָּארָן </a:t>
            </a:r>
            <a:r>
              <a:rPr lang="he-IL" dirty="0" err="1"/>
              <a:t>וַתִּקַּח-לו</a:t>
            </a:r>
            <a:r>
              <a:rPr lang="he-IL" dirty="0"/>
              <a:t>ֹ </a:t>
            </a:r>
            <a:r>
              <a:rPr lang="he-IL" dirty="0" err="1"/>
              <a:t>אִמּו</a:t>
            </a:r>
            <a:r>
              <a:rPr lang="he-IL" dirty="0"/>
              <a:t>ֹ </a:t>
            </a:r>
            <a:r>
              <a:rPr lang="he-IL" dirty="0" err="1"/>
              <a:t>אִשָּׁה</a:t>
            </a:r>
            <a:r>
              <a:rPr lang="he-IL" dirty="0"/>
              <a:t> מֵאֶרֶץ מִצְרָיִם: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</a:t>
            </a:r>
            <a:r>
              <a:rPr lang="he-IL" dirty="0" err="1"/>
              <a:t>אשה</a:t>
            </a:r>
            <a:r>
              <a:rPr lang="he-IL" dirty="0"/>
              <a:t> מארץ מצרים"</a:t>
            </a:r>
          </a:p>
        </p:txBody>
      </p:sp>
    </p:spTree>
    <p:extLst>
      <p:ext uri="{BB962C8B-B14F-4D97-AF65-F5344CB8AC3E}">
        <p14:creationId xmlns:p14="http://schemas.microsoft.com/office/powerpoint/2010/main" val="345557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418C3D-30EB-4CC6-85C1-A9E1356C1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42E1596-D705-471A-91EF-CA022B60B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9748B62-14AF-4E32-AC65-2ADA7B4BE35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1837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כב</a:t>
            </a:r>
            <a:r>
              <a:rPr lang="he-IL" dirty="0"/>
              <a:t> וַיְהִי בָּעֵת הַהִוא וַיֹּאמֶר אֲבִימֶלֶךְ </a:t>
            </a:r>
            <a:r>
              <a:rPr lang="he-IL" dirty="0" err="1"/>
              <a:t>וּפִיכֹל</a:t>
            </a:r>
            <a:r>
              <a:rPr lang="he-IL" dirty="0"/>
              <a:t> שַׂר-צְבָאוֹ אֶל-אַבְרָהָם </a:t>
            </a:r>
            <a:r>
              <a:rPr lang="he-IL" dirty="0" err="1"/>
              <a:t>לֵאמֹר</a:t>
            </a:r>
            <a:r>
              <a:rPr lang="he-IL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err="1"/>
              <a:t>אֱלֹהִים</a:t>
            </a:r>
            <a:r>
              <a:rPr lang="he-IL" dirty="0"/>
              <a:t> עִמְּךָ בְּכֹל אֲשֶׁר-אַתָּה עֹשֶׂה:</a:t>
            </a:r>
            <a:br>
              <a:rPr lang="he-IL" dirty="0"/>
            </a:br>
            <a:r>
              <a:rPr lang="he-IL" b="1" dirty="0" err="1"/>
              <a:t>כג</a:t>
            </a:r>
            <a:r>
              <a:rPr lang="he-IL" dirty="0"/>
              <a:t> וְעַתָּה הִשָּׁבְעָה לִּי </a:t>
            </a:r>
            <a:r>
              <a:rPr lang="he-IL" dirty="0" err="1"/>
              <a:t>בֵאלֹהִים</a:t>
            </a:r>
            <a:r>
              <a:rPr lang="he-IL" dirty="0"/>
              <a:t> הֵנָּה אִם-תִּשְׁקֹר לִי וּלְנִינִי וּלְנֶכְדִּי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כַּחֶסֶד אֲשֶׁר-עָשִׂיתִי עִמְּךָ תַּעֲשֶׂה עִמָּדִי וְעִם-הָאָרֶץ </a:t>
            </a:r>
            <a:r>
              <a:rPr lang="he-IL" dirty="0" err="1"/>
              <a:t>אֲשֶׁר-גַּרְתָּה</a:t>
            </a:r>
            <a:r>
              <a:rPr lang="he-IL" dirty="0"/>
              <a:t> בָּהּ:</a:t>
            </a:r>
            <a:br>
              <a:rPr lang="he-IL" dirty="0"/>
            </a:br>
            <a:r>
              <a:rPr lang="he-IL" b="1" dirty="0"/>
              <a:t>כד</a:t>
            </a:r>
            <a:r>
              <a:rPr lang="he-IL" dirty="0"/>
              <a:t> וַיֹּאמֶר אַבְרָהָם אָנֹכִי אִשָּׁבֵעַ:</a:t>
            </a:r>
            <a:br>
              <a:rPr lang="he-IL" dirty="0"/>
            </a:br>
            <a:endParaRPr lang="he-IL" dirty="0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אברהם ואבימלך</a:t>
            </a:r>
          </a:p>
        </p:txBody>
      </p:sp>
    </p:spTree>
    <p:extLst>
      <p:ext uri="{BB962C8B-B14F-4D97-AF65-F5344CB8AC3E}">
        <p14:creationId xmlns:p14="http://schemas.microsoft.com/office/powerpoint/2010/main" val="2235168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0F049EE-340E-4934-80E9-9C682F3DE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9087" y="1059388"/>
            <a:ext cx="11527639" cy="481881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כה</a:t>
            </a:r>
            <a:r>
              <a:rPr lang="he-IL" dirty="0"/>
              <a:t> וְהוֹכִחַ אַבְרָהָם אֶת-אֲבִימֶלֶךְ </a:t>
            </a:r>
            <a:r>
              <a:rPr lang="he-IL" dirty="0" err="1"/>
              <a:t>עַל-אֹדוֹת</a:t>
            </a:r>
            <a:r>
              <a:rPr lang="he-IL" dirty="0"/>
              <a:t> בְּאֵר הַמַּיִם אֲשֶׁר גָּזְלוּ עַבְדֵי אֲבִימֶלֶךְ:</a:t>
            </a:r>
            <a:br>
              <a:rPr lang="he-IL" dirty="0"/>
            </a:br>
            <a:r>
              <a:rPr lang="he-IL" b="1" dirty="0" err="1"/>
              <a:t>כו</a:t>
            </a:r>
            <a:r>
              <a:rPr lang="he-IL" dirty="0"/>
              <a:t> וַיֹּאמֶר אֲבִימֶלֶךְ לֹא יָדַעְתִּי מִי עָשָׂה אֶת-הַדָּבָר הַזֶּה וְגַם-אַתָּה לֹא-הִגַּדְתָּ לִּי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וְגַם אָנֹכִי לֹא שָׁמַעְתִּי בִּלְתִּי הַיּוֹם: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 err="1"/>
              <a:t>כז</a:t>
            </a:r>
            <a:r>
              <a:rPr lang="he-IL" dirty="0"/>
              <a:t> </a:t>
            </a:r>
            <a:r>
              <a:rPr lang="he-IL" dirty="0" err="1"/>
              <a:t>וַיִּקַּח</a:t>
            </a:r>
            <a:r>
              <a:rPr lang="he-IL" dirty="0"/>
              <a:t> אַבְרָהָם צֹאן וּבָקָר </a:t>
            </a:r>
            <a:r>
              <a:rPr lang="he-IL" dirty="0" err="1"/>
              <a:t>וַיִּתֵּן</a:t>
            </a:r>
            <a:r>
              <a:rPr lang="he-IL" dirty="0"/>
              <a:t> לַאֲבִימֶלֶךְ וַיִּכְרְתוּ שְׁנֵיהֶם בְּרִית:</a:t>
            </a:r>
            <a:br>
              <a:rPr lang="he-IL" dirty="0"/>
            </a:br>
            <a:r>
              <a:rPr lang="he-IL" b="1" dirty="0" err="1"/>
              <a:t>כח</a:t>
            </a:r>
            <a:r>
              <a:rPr lang="he-IL" dirty="0"/>
              <a:t> וַיַּצֵּב אַבְרָהָם אֶת-שֶׁבַע כִּבְשׂת הַצֹּאן </a:t>
            </a:r>
            <a:r>
              <a:rPr lang="he-IL" dirty="0" err="1"/>
              <a:t>לְבַדְּהֶן</a:t>
            </a:r>
            <a:r>
              <a:rPr lang="he-IL" dirty="0"/>
              <a:t>:</a:t>
            </a:r>
            <a:br>
              <a:rPr lang="he-IL" dirty="0"/>
            </a:br>
            <a:r>
              <a:rPr lang="he-IL" b="1" dirty="0" err="1"/>
              <a:t>כט</a:t>
            </a:r>
            <a:r>
              <a:rPr lang="he-IL" dirty="0"/>
              <a:t> וַיֹּאמֶר אֲבִימֶלֶךְ אֶל-אַבְרָהָם מָה הֵנָּה שֶׁבַע כְּבָשׂת הָאֵלֶּה אֲשֶׁר הִצַּבְתָּ </a:t>
            </a:r>
            <a:r>
              <a:rPr lang="he-IL" dirty="0" err="1"/>
              <a:t>לְבַדָּנָה</a:t>
            </a:r>
            <a:r>
              <a:rPr lang="he-IL" dirty="0"/>
              <a:t>:</a:t>
            </a:r>
            <a:br>
              <a:rPr lang="he-IL" dirty="0"/>
            </a:br>
            <a:r>
              <a:rPr lang="he-IL" b="1" dirty="0"/>
              <a:t>ל</a:t>
            </a:r>
            <a:r>
              <a:rPr lang="he-IL" dirty="0"/>
              <a:t> וַיֹּאמֶר כִּי אֶת-שֶׁבַע כְּבָשׂת </a:t>
            </a:r>
            <a:r>
              <a:rPr lang="he-IL" dirty="0" err="1"/>
              <a:t>תִּקַּח</a:t>
            </a:r>
            <a:r>
              <a:rPr lang="he-IL" dirty="0"/>
              <a:t> מִיָּדִי בַּעֲבוּר תִּהְיֶה-לִּי לְעֵדָה כִּי חָפַרְתִּי אֶת-הַבְּאֵר הַזֹּאת:</a:t>
            </a:r>
          </a:p>
          <a:p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336F68F-B6C9-4B63-BA96-56EF073B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באר שבע על שום מה?</a:t>
            </a:r>
          </a:p>
        </p:txBody>
      </p:sp>
    </p:spTree>
    <p:extLst>
      <p:ext uri="{BB962C8B-B14F-4D97-AF65-F5344CB8AC3E}">
        <p14:creationId xmlns:p14="http://schemas.microsoft.com/office/powerpoint/2010/main" val="2947702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לא</a:t>
            </a:r>
            <a:r>
              <a:rPr lang="he-IL" dirty="0"/>
              <a:t> עַל-כֵּן קָרָא לַמָּקוֹם הַהוּא בְּאֵר שָׁבַע כִּי שָׁם נִשְׁבְּעוּ שְׁנֵיהֶם:</a:t>
            </a:r>
            <a:br>
              <a:rPr lang="he-IL" dirty="0"/>
            </a:br>
            <a:r>
              <a:rPr lang="he-IL" b="1" dirty="0"/>
              <a:t>לב</a:t>
            </a:r>
            <a:r>
              <a:rPr lang="he-IL" dirty="0"/>
              <a:t> וַיִּכְרְתוּ בְרִית בִּבְאֵר שָׁבַע </a:t>
            </a:r>
            <a:r>
              <a:rPr lang="he-IL" dirty="0" err="1"/>
              <a:t>וַיָּקָם</a:t>
            </a:r>
            <a:r>
              <a:rPr lang="he-IL" dirty="0"/>
              <a:t> אֲבִימֶלֶךְ </a:t>
            </a:r>
            <a:r>
              <a:rPr lang="he-IL" dirty="0" err="1"/>
              <a:t>וּפִיכֹל</a:t>
            </a:r>
            <a:r>
              <a:rPr lang="he-IL" dirty="0"/>
              <a:t> שַׂר-צְבָאוֹ וַיָּשֻׁבוּ אֶל-אֶרֶץ פְּלִשְׁתִּים:</a:t>
            </a:r>
            <a:br>
              <a:rPr lang="he-IL" dirty="0"/>
            </a:br>
            <a:r>
              <a:rPr lang="he-IL" b="1" dirty="0"/>
              <a:t>לג</a:t>
            </a:r>
            <a:r>
              <a:rPr lang="he-IL" dirty="0"/>
              <a:t> </a:t>
            </a:r>
            <a:r>
              <a:rPr lang="he-IL" dirty="0" err="1"/>
              <a:t>וַיִּטַּע</a:t>
            </a:r>
            <a:r>
              <a:rPr lang="he-IL" dirty="0"/>
              <a:t> אֵשֶׁל בִּבְאֵר שָׁבַע וַיִּקְרָא-שָׁם בְּשֵׁם יְהוָֹה אֵל עוֹלָם:</a:t>
            </a:r>
            <a:br>
              <a:rPr lang="he-IL" dirty="0"/>
            </a:br>
            <a:r>
              <a:rPr lang="he-IL" b="1" dirty="0"/>
              <a:t>לד</a:t>
            </a:r>
            <a:r>
              <a:rPr lang="he-IL" dirty="0"/>
              <a:t> וַיָּגָר אַבְרָהָם בְּאֶרֶץ פְּלִשְׁתִּים יָמִים רַבִּים: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424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593431" y="2328024"/>
            <a:ext cx="10871177" cy="1260000"/>
          </a:xfrm>
        </p:spPr>
        <p:txBody>
          <a:bodyPr/>
          <a:lstStyle/>
          <a:p>
            <a:r>
              <a:rPr lang="he-IL" dirty="0"/>
              <a:t>תודה על ההקשבה </a:t>
            </a:r>
            <a:br>
              <a:rPr lang="he-IL" dirty="0"/>
            </a:br>
            <a:r>
              <a:rPr lang="he-IL" dirty="0"/>
              <a:t>ובהצלחה בבגרות</a:t>
            </a:r>
          </a:p>
        </p:txBody>
      </p:sp>
    </p:spTree>
    <p:extLst>
      <p:ext uri="{BB962C8B-B14F-4D97-AF65-F5344CB8AC3E}">
        <p14:creationId xmlns:p14="http://schemas.microsoft.com/office/powerpoint/2010/main" val="3679539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113" y="3743867"/>
            <a:ext cx="9613777" cy="1415378"/>
          </a:xfrm>
        </p:spPr>
        <p:txBody>
          <a:bodyPr vert="horz" wrap="none" lIns="36000" tIns="36000" rIns="36000" bIns="36000" rtlCol="1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3083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?</a:t>
            </a:r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9C7346A4-C015-428C-8B13-B44FDA202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בראשית </a:t>
            </a:r>
            <a:r>
              <a:rPr lang="he-IL" dirty="0" err="1"/>
              <a:t>יט</a:t>
            </a:r>
            <a:r>
              <a:rPr lang="he-IL" dirty="0"/>
              <a:t>'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he-IL" dirty="0"/>
              <a:t>זוהי סדום - עיר לפני השמדה.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dirty="0"/>
              <a:t>"סדום ועמורה" - הביטוי ומשמעותו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dirty="0"/>
              <a:t>להביט לאחור, להתמהמה - הקושי לעשות שינוי.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dirty="0"/>
              <a:t>גילוי עריות ותולדות העמים.</a:t>
            </a:r>
          </a:p>
        </p:txBody>
      </p:sp>
    </p:spTree>
    <p:extLst>
      <p:ext uri="{BB962C8B-B14F-4D97-AF65-F5344CB8AC3E}">
        <p14:creationId xmlns:p14="http://schemas.microsoft.com/office/powerpoint/2010/main" val="173905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he-IL" b="1" dirty="0"/>
              <a:t>א</a:t>
            </a:r>
            <a:r>
              <a:rPr lang="he-IL" dirty="0"/>
              <a:t> וַיָּבֹאוּ שְׁנֵי הַמַּלְאָכִים </a:t>
            </a:r>
            <a:r>
              <a:rPr lang="he-IL" dirty="0" err="1"/>
              <a:t>סְדֹמָה</a:t>
            </a:r>
            <a:r>
              <a:rPr lang="he-IL" dirty="0"/>
              <a:t> בָּעֶרֶב וְלוֹט ישֵׁב בְּשַׁעַר-סְדֹם 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he-IL" dirty="0"/>
              <a:t>וַיַּרְא-לוֹט </a:t>
            </a:r>
            <a:r>
              <a:rPr lang="he-IL" dirty="0" err="1"/>
              <a:t>וַיָּקָם</a:t>
            </a:r>
            <a:r>
              <a:rPr lang="he-IL" dirty="0"/>
              <a:t> לִקְרָאתָם </a:t>
            </a:r>
            <a:r>
              <a:rPr lang="he-IL" dirty="0" err="1"/>
              <a:t>וַיִּשְׁתַּחו</a:t>
            </a:r>
            <a:r>
              <a:rPr lang="he-IL" dirty="0"/>
              <a:t>ּ אַפַּיִם אָרְצָה:</a:t>
            </a:r>
            <a:br>
              <a:rPr lang="he-IL" dirty="0"/>
            </a:br>
            <a:r>
              <a:rPr lang="he-IL" b="1" dirty="0"/>
              <a:t>ב</a:t>
            </a:r>
            <a:r>
              <a:rPr lang="he-IL" dirty="0"/>
              <a:t> וַיֹּאמֶר הִנֶּה נָּא-אֲדֹנַי סוּרוּ נָא אֶל-בֵּית עַבְדְּכֶם </a:t>
            </a:r>
            <a:r>
              <a:rPr lang="he-IL" dirty="0" err="1"/>
              <a:t>וְלִינו</a:t>
            </a:r>
            <a:r>
              <a:rPr lang="he-IL" dirty="0"/>
              <a:t>ּ וְרַחֲצוּ רַגְלֵיכֶם 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he-IL" dirty="0"/>
              <a:t>וְהִשְׁכַּמְתֶּם וַהֲלַכְתֶּם לְדַרְכְּכֶם וַיֹּאמְרוּ לֹּא כִּי בָרְחוֹב נָלִין:</a:t>
            </a:r>
            <a:br>
              <a:rPr lang="he-IL" dirty="0"/>
            </a:br>
            <a:r>
              <a:rPr lang="he-IL" b="1" dirty="0"/>
              <a:t>ג</a:t>
            </a:r>
            <a:r>
              <a:rPr lang="he-IL" dirty="0"/>
              <a:t> </a:t>
            </a:r>
            <a:r>
              <a:rPr lang="he-IL" dirty="0" err="1"/>
              <a:t>וַיִּפְצַר-בָּם</a:t>
            </a:r>
            <a:r>
              <a:rPr lang="he-IL" dirty="0"/>
              <a:t> מְאֹד וַיָּסֻרוּ אֵלָיו וַיָּבֹאוּ אֶל-בֵּיתוֹ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he-IL" dirty="0"/>
              <a:t> וַיַּעַשׂ לָהֶם מִשְׁתֶּה וּמַצּוֹת אָפָה וַיֹּאכֵלוּ:</a:t>
            </a:r>
            <a:br>
              <a:rPr lang="he-IL" dirty="0"/>
            </a:br>
            <a:endParaRPr lang="he-IL" dirty="0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ככה מקבלים אורחים! - מוכר לכם?</a:t>
            </a:r>
          </a:p>
        </p:txBody>
      </p:sp>
    </p:spTree>
    <p:extLst>
      <p:ext uri="{BB962C8B-B14F-4D97-AF65-F5344CB8AC3E}">
        <p14:creationId xmlns:p14="http://schemas.microsoft.com/office/powerpoint/2010/main" val="212315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" y="1059388"/>
            <a:ext cx="11676726" cy="4818811"/>
          </a:xfrm>
        </p:spPr>
        <p:txBody>
          <a:bodyPr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he-IL" b="1" dirty="0"/>
              <a:t>ד</a:t>
            </a:r>
            <a:r>
              <a:rPr lang="he-IL" dirty="0"/>
              <a:t> טֶרֶם יִשְׁכָּבוּ וְאַנְשֵׁי הָעִיר אַנְשֵׁי סְדֹם נָסַבּוּ עַל-הַבַּיִת מִנַּעַר וְעַד-זָקֵן כָּל-הָעָם מִקָּצֶה:</a:t>
            </a:r>
            <a:br>
              <a:rPr lang="he-IL" dirty="0"/>
            </a:br>
            <a:r>
              <a:rPr lang="he-IL" b="1" dirty="0"/>
              <a:t>ה</a:t>
            </a:r>
            <a:r>
              <a:rPr lang="he-IL" dirty="0"/>
              <a:t> וַיִּקְרְאוּ אֶל-לוֹט וַיֹּאמְרוּ לוֹ אַיֵּה הָאֲנָשִׁים אֲשֶׁר-בָּאוּ אֵלֶיךָ הַלָּיְלָה 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he-IL" dirty="0"/>
              <a:t>הוֹצִיאֵם אֵלֵינוּ וְנֵדְעָה אֹתָם: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he-IL" b="1" dirty="0"/>
              <a:t>ו</a:t>
            </a:r>
            <a:r>
              <a:rPr lang="he-IL" dirty="0"/>
              <a:t> וַיֵּצֵא </a:t>
            </a:r>
            <a:r>
              <a:rPr lang="he-IL" dirty="0" err="1"/>
              <a:t>אֲלֵהֶם</a:t>
            </a:r>
            <a:r>
              <a:rPr lang="he-IL" dirty="0"/>
              <a:t> לוֹט הַפֶּתְחָה וְהַדֶּלֶת סָגַר אַחֲרָיו:</a:t>
            </a:r>
            <a:br>
              <a:rPr lang="he-IL" dirty="0"/>
            </a:br>
            <a:r>
              <a:rPr lang="he-IL" b="1" dirty="0"/>
              <a:t>ז</a:t>
            </a:r>
            <a:r>
              <a:rPr lang="he-IL" dirty="0"/>
              <a:t> וַיֹּאמַר אַל-נָא אַחַי תָּרֵעוּ:</a:t>
            </a:r>
            <a:br>
              <a:rPr lang="he-IL" dirty="0"/>
            </a:br>
            <a:r>
              <a:rPr lang="he-IL" b="1" dirty="0"/>
              <a:t>ח</a:t>
            </a:r>
            <a:r>
              <a:rPr lang="he-IL" dirty="0"/>
              <a:t> הִנֵּה-נָא לִי שְׁתֵּי בָנוֹת אֲשֶׁר לֹא-יָדְעוּ אִישׁ אוֹצִיאָה-נָּא אֶתְהֶן אֲלֵיכֶם וַעֲשׂוּ לָהֶן כַּטּוֹב בְּעֵינֵיכֶם 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he-IL" dirty="0"/>
              <a:t>רַק לָאֲנָשִׁים הָאֵל אַל-תַּעֲשׂוּ דָבָר כִּי-עַל-כֵּן בָּאוּ בְּצֵל קֹרָתִי: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זוהי סדום!</a:t>
            </a:r>
          </a:p>
        </p:txBody>
      </p:sp>
    </p:spTree>
    <p:extLst>
      <p:ext uri="{BB962C8B-B14F-4D97-AF65-F5344CB8AC3E}">
        <p14:creationId xmlns:p14="http://schemas.microsoft.com/office/powerpoint/2010/main" val="96960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ט</a:t>
            </a:r>
            <a:r>
              <a:rPr lang="he-IL" dirty="0"/>
              <a:t> וַיֹּאמְרוּ גֶּשׁ-הָלְאָה וַיֹּאמְרוּ הָאֶחָד בָּא-לָגוּר </a:t>
            </a:r>
            <a:r>
              <a:rPr lang="he-IL" dirty="0" err="1"/>
              <a:t>וַיִּשְׁפֹּט</a:t>
            </a:r>
            <a:r>
              <a:rPr lang="he-IL" dirty="0"/>
              <a:t> שָׁפוֹט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עַתָּה נָרַע לְךָ מֵהֶם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וַיִּפְצְרוּ בָאִישׁ בְּלוֹט מְאֹד </a:t>
            </a:r>
            <a:r>
              <a:rPr lang="he-IL" dirty="0" err="1"/>
              <a:t>וַיִּגְּשׁו</a:t>
            </a:r>
            <a:r>
              <a:rPr lang="he-IL" dirty="0"/>
              <a:t>ּ לִשְׁבֹּר הַדָּלֶת:</a:t>
            </a:r>
            <a:br>
              <a:rPr lang="he-IL" dirty="0"/>
            </a:br>
            <a:r>
              <a:rPr lang="he-IL" b="1" dirty="0"/>
              <a:t>י</a:t>
            </a:r>
            <a:r>
              <a:rPr lang="he-IL" dirty="0"/>
              <a:t> וַיִּשְׁלְחוּ הָאֲנָשִׁים אֶת-יָדָם וַיָּבִיאוּ אֶת-לוֹט אֲלֵיהֶם הַבָּיְתָה וְאֶת-הַדֶּלֶת סָגָרוּ:</a:t>
            </a:r>
            <a:br>
              <a:rPr lang="he-IL" dirty="0"/>
            </a:br>
            <a:r>
              <a:rPr lang="he-IL" b="1" dirty="0"/>
              <a:t>יא</a:t>
            </a:r>
            <a:r>
              <a:rPr lang="he-IL" dirty="0"/>
              <a:t> וְאֶת-הָאֲנָשִׁים אֲשֶׁר-פֶּתַח הַבַּיִת הִכּוּ </a:t>
            </a:r>
            <a:r>
              <a:rPr lang="he-IL" dirty="0" err="1"/>
              <a:t>בַּסַּנְוֵרִים</a:t>
            </a:r>
            <a:r>
              <a:rPr lang="he-IL" dirty="0"/>
              <a:t> מִקָּטֹן וְעַד-גָּדוֹל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וַיִּלְאוּ לִמְצֹא הַפָּתַח:</a:t>
            </a:r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זוהי סדום!</a:t>
            </a:r>
          </a:p>
        </p:txBody>
      </p:sp>
    </p:spTree>
    <p:extLst>
      <p:ext uri="{BB962C8B-B14F-4D97-AF65-F5344CB8AC3E}">
        <p14:creationId xmlns:p14="http://schemas.microsoft.com/office/powerpoint/2010/main" val="244106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82226D-3716-4D73-8372-324C5D0F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360000"/>
          </a:xfrm>
        </p:spPr>
        <p:txBody>
          <a:bodyPr/>
          <a:lstStyle/>
          <a:p>
            <a:r>
              <a:rPr lang="he-IL" sz="2400" dirty="0"/>
              <a:t>זוהי סדום - טריילר / </a:t>
            </a:r>
            <a:r>
              <a:rPr lang="en-US" sz="2400" dirty="0"/>
              <a:t>yes</a:t>
            </a:r>
            <a:r>
              <a:rPr lang="he-IL" sz="2400" dirty="0"/>
              <a:t> קולנוע ישראלי</a:t>
            </a:r>
          </a:p>
        </p:txBody>
      </p:sp>
      <p:pic>
        <p:nvPicPr>
          <p:cNvPr id="5" name="מדיה מקוונת 1" title="ￗﾖￗﾕￗﾔￗﾙ ￗﾡￗﾓￗﾕￗﾝ - ￗﾘￗﾨￗﾙￗﾙￗﾜￗﾨ">
            <a:hlinkClick r:id="" action="ppaction://media"/>
            <a:extLst>
              <a:ext uri="{FF2B5EF4-FFF2-40B4-BE49-F238E27FC236}">
                <a16:creationId xmlns:a16="http://schemas.microsoft.com/office/drawing/2014/main" id="{BD8FA54E-6CCC-421A-AA17-EAC0643223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5926" y="623235"/>
            <a:ext cx="8140148" cy="6100677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024CBDE8-320D-4B1E-8A62-1FD466A39828}"/>
              </a:ext>
            </a:extLst>
          </p:cNvPr>
          <p:cNvSpPr/>
          <p:nvPr/>
        </p:nvSpPr>
        <p:spPr>
          <a:xfrm>
            <a:off x="515273" y="5775323"/>
            <a:ext cx="1200970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hlinkClick r:id="rId4"/>
              </a:rPr>
              <a:t>"זוהי סדום"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93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0D23FFA-FDE5-42C5-A758-25A810A802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467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22857A-FA4D-4454-A641-3B34A4EE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765" y="5973417"/>
            <a:ext cx="7434470" cy="598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תמונה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של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אדם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)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כנראה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אוגוסט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לנדמסר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(</a:t>
            </a:r>
            <a:r>
              <a:rPr lang="he-IL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נמנע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מלהצדיע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במועל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היד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הנאצי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האופייני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בזמן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אירוע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של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המפלגה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הנאצית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בשנת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1936</a:t>
            </a:r>
          </a:p>
        </p:txBody>
      </p:sp>
    </p:spTree>
    <p:extLst>
      <p:ext uri="{BB962C8B-B14F-4D97-AF65-F5344CB8AC3E}">
        <p14:creationId xmlns:p14="http://schemas.microsoft.com/office/powerpoint/2010/main" val="111454971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1351</Words>
  <Application>Microsoft Office PowerPoint</Application>
  <PresentationFormat>מסך רחב</PresentationFormat>
  <Paragraphs>110</Paragraphs>
  <Slides>34</Slides>
  <Notes>19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Varela Round</vt:lpstr>
      <vt:lpstr>ערכת נושא Office</vt:lpstr>
      <vt:lpstr>מערכת שידורים לאומית</vt:lpstr>
      <vt:lpstr>בראשית - סיפורי אבות</vt:lpstr>
      <vt:lpstr>מצגת של PowerPoint‏</vt:lpstr>
      <vt:lpstr>מה נלמד היום ?</vt:lpstr>
      <vt:lpstr>ככה מקבלים אורחים! - מוכר לכם?</vt:lpstr>
      <vt:lpstr>זוהי סדום!</vt:lpstr>
      <vt:lpstr>זוהי סדום!</vt:lpstr>
      <vt:lpstr>זוהי סדום - טריילר / yes קולנוע ישראלי</vt:lpstr>
      <vt:lpstr>מצגת של PowerPoint‏</vt:lpstr>
      <vt:lpstr>"ויהי כמצחק..."</vt:lpstr>
      <vt:lpstr>"ויתמהמה"</vt:lpstr>
      <vt:lpstr>סיפור מצער בהחלט...</vt:lpstr>
      <vt:lpstr>"ותבט אשתו מאחריו"</vt:lpstr>
      <vt:lpstr>"כקיטר הכבשן"</vt:lpstr>
      <vt:lpstr>תולדות מואב </vt:lpstr>
      <vt:lpstr>תולדות עמון</vt:lpstr>
      <vt:lpstr>מצגת של PowerPoint‏</vt:lpstr>
      <vt:lpstr>מצגת של PowerPoint‏</vt:lpstr>
      <vt:lpstr>הפסקה</vt:lpstr>
      <vt:lpstr>מה נלמד בחלק זה ?</vt:lpstr>
      <vt:lpstr>הולדת יצחק</vt:lpstr>
      <vt:lpstr>צחוקים...</vt:lpstr>
      <vt:lpstr>בן הגר מצחק - מה זה בדיוק? </vt:lpstr>
      <vt:lpstr>ביחד או לחוד?</vt:lpstr>
      <vt:lpstr>מצגת של PowerPoint‏</vt:lpstr>
      <vt:lpstr>מצגת של PowerPoint‏</vt:lpstr>
      <vt:lpstr>"כמטחוי קשת"</vt:lpstr>
      <vt:lpstr>מצגת של PowerPoint‏</vt:lpstr>
      <vt:lpstr>"אשה מארץ מצרים"</vt:lpstr>
      <vt:lpstr>אברהם ואבימלך</vt:lpstr>
      <vt:lpstr>באר שבע על שום מה?</vt:lpstr>
      <vt:lpstr>מצגת של PowerPoint‏</vt:lpstr>
      <vt:lpstr>תודה על ההקשבה  ובהצלחה בבגרות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אביבית סיינר</dc:creator>
  <cp:lastModifiedBy>שני שמלה/Shani Chemla</cp:lastModifiedBy>
  <cp:revision>26</cp:revision>
  <dcterms:created xsi:type="dcterms:W3CDTF">2020-04-14T12:08:06Z</dcterms:created>
  <dcterms:modified xsi:type="dcterms:W3CDTF">2021-12-27T14:48:17Z</dcterms:modified>
</cp:coreProperties>
</file>