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70" r:id="rId3"/>
    <p:sldId id="258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27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29" r:id="rId22"/>
    <p:sldId id="330" r:id="rId23"/>
    <p:sldId id="359" r:id="rId24"/>
    <p:sldId id="360" r:id="rId25"/>
    <p:sldId id="361" r:id="rId26"/>
    <p:sldId id="362" r:id="rId27"/>
    <p:sldId id="269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Varela Round" panose="00000500000000000000" pitchFamily="2" charset="-79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DC08E1-DA4F-423A-9017-43DAC3DE2692}">
  <a:tblStyle styleId="{9FDC08E1-DA4F-423A-9017-43DAC3DE2692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96" y="36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101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92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574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644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401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436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284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179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167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2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508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823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968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113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768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795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54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431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61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59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328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537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79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3b741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723b741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98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S1S1SQt8x06UhXzEPovj32btfGCPvk-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LRRfUxHsZIYpnEUFjAreIP1BH-8dJu9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bze9oo_BS1EtM9HY0DYw6kL2XVMu9eS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6sGuL871-GqTtmlfQg7Vy408Ki2rTBI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תשע"ה - שאלה 2 </a:t>
            </a:r>
            <a:r>
              <a:rPr lang="he-IL" dirty="0">
                <a:hlinkClick r:id="rId3"/>
              </a:rPr>
              <a:t>(קישור)</a:t>
            </a:r>
            <a:endParaRPr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/>
          <a:srcRect t="16529"/>
          <a:stretch/>
        </p:blipFill>
        <p:spPr>
          <a:xfrm>
            <a:off x="468182" y="2402431"/>
            <a:ext cx="5529373" cy="439952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88" y="1844731"/>
            <a:ext cx="5810292" cy="60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תשע"ה - שאלה 2</a:t>
            </a:r>
            <a:endParaRPr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16" y="2045384"/>
            <a:ext cx="7487903" cy="24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0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תשע"ה - שאלה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205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תשע"ה - שאלה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5140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תשע"ה - שאלה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5560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תשע"ט - שאלה 4 </a:t>
            </a:r>
            <a:r>
              <a:rPr lang="he-IL" dirty="0">
                <a:hlinkClick r:id="rId3"/>
              </a:rPr>
              <a:t>(קישור)</a:t>
            </a:r>
            <a:endParaRPr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94" y="1978173"/>
            <a:ext cx="8114426" cy="466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1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תשע"ט - שאלה 2</a:t>
            </a:r>
            <a:endParaRPr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40" y="1978173"/>
            <a:ext cx="7561079" cy="23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0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תשע"ט - שאלה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3317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תשע"ט - שאלה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947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תשע"ט - שאלה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50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dirty="0"/>
              <a:t>אלקט' תקבילית – מגברי שרת</a:t>
            </a:r>
            <a:endParaRPr dirty="0"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803497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/>
              <a:t>אלקטרוניקה ומחשבים שאלון 815381</a:t>
            </a:r>
            <a:endParaRPr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" y="34816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200" dirty="0"/>
              <a:t>שם המורה</a:t>
            </a:r>
            <a:r>
              <a:rPr lang="he-IL" dirty="0"/>
              <a:t>: </a:t>
            </a:r>
            <a:r>
              <a:rPr lang="iw-IL" sz="3200" dirty="0"/>
              <a:t>יקיר בשארי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0238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תשע"ט - שאלה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924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תשע"ח - שאלה 5 </a:t>
            </a:r>
            <a:r>
              <a:rPr lang="he-IL" dirty="0">
                <a:hlinkClick r:id="rId3"/>
              </a:rPr>
              <a:t>(קישור)</a:t>
            </a:r>
            <a:endParaRPr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25" y="1978172"/>
            <a:ext cx="7957394" cy="46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7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dirty="0"/>
              <a:t>בגרות קיץ תשע"ח - שאלה 5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366" y="1978173"/>
            <a:ext cx="5918453" cy="21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75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dirty="0"/>
              <a:t>בגרות קיץ תשע"ח - שאלה 5</a:t>
            </a:r>
          </a:p>
        </p:txBody>
      </p:sp>
    </p:spTree>
    <p:extLst>
      <p:ext uri="{BB962C8B-B14F-4D97-AF65-F5344CB8AC3E}">
        <p14:creationId xmlns:p14="http://schemas.microsoft.com/office/powerpoint/2010/main" val="2337378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dirty="0"/>
              <a:t>בגרות קיץ תשע"ח - שאלה 5</a:t>
            </a:r>
          </a:p>
        </p:txBody>
      </p:sp>
    </p:spTree>
    <p:extLst>
      <p:ext uri="{BB962C8B-B14F-4D97-AF65-F5344CB8AC3E}">
        <p14:creationId xmlns:p14="http://schemas.microsoft.com/office/powerpoint/2010/main" val="4001371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dirty="0"/>
              <a:t>בגרות קיץ תשע"ח - שאלה 5</a:t>
            </a:r>
          </a:p>
        </p:txBody>
      </p:sp>
    </p:spTree>
    <p:extLst>
      <p:ext uri="{BB962C8B-B14F-4D97-AF65-F5344CB8AC3E}">
        <p14:creationId xmlns:p14="http://schemas.microsoft.com/office/powerpoint/2010/main" val="512422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>
              <a:spcBef>
                <a:spcPts val="0"/>
              </a:spcBef>
            </a:pPr>
            <a:r>
              <a:rPr lang="he-IL" dirty="0"/>
              <a:t>בגרות קיץ תשע"ח - שאלה 5</a:t>
            </a:r>
          </a:p>
        </p:txBody>
      </p:sp>
    </p:spTree>
    <p:extLst>
      <p:ext uri="{BB962C8B-B14F-4D97-AF65-F5344CB8AC3E}">
        <p14:creationId xmlns:p14="http://schemas.microsoft.com/office/powerpoint/2010/main" val="2602102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</a:rPr>
              <a:t>מה נלמד היום 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537045" y="1182202"/>
            <a:ext cx="8306994" cy="449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indent="-190534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</a:rPr>
              <a:t>משווה (בגרות קיץ תשע"ז)</a:t>
            </a: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>
                <a:solidFill>
                  <a:schemeClr val="dk1"/>
                </a:solidFill>
              </a:rPr>
              <a:t>מגבר הופך (בגרות קיץ תשע"ה)</a:t>
            </a: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>
                <a:solidFill>
                  <a:schemeClr val="dk1"/>
                </a:solidFill>
              </a:rPr>
              <a:t>מגבר הפרש (בגרות קיץ תשע"ט)</a:t>
            </a: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>
                <a:solidFill>
                  <a:schemeClr val="dk1"/>
                </a:solidFill>
              </a:rPr>
              <a:t>מגבר עוקב (בגרות קיץ תשע"ח)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תשע"ז - שאלה 4 </a:t>
            </a:r>
            <a:r>
              <a:rPr lang="he-IL" dirty="0">
                <a:hlinkClick r:id="rId3"/>
              </a:rPr>
              <a:t>(קישור)</a:t>
            </a:r>
            <a:endParaRPr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569" y="1891087"/>
            <a:ext cx="6747250" cy="47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8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תשע"ז - שאלה 4</a:t>
            </a:r>
            <a:endParaRPr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3" y="2349207"/>
            <a:ext cx="8072546" cy="31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4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תשע"ז - שאלה 4</a:t>
            </a:r>
            <a:endParaRPr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56" y="2156073"/>
            <a:ext cx="7981563" cy="254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9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תשע"ז - שאלה 4</a:t>
            </a:r>
            <a:endParaRPr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t="20387" r="26606" b="13359"/>
          <a:stretch/>
        </p:blipFill>
        <p:spPr>
          <a:xfrm>
            <a:off x="2075487" y="2669367"/>
            <a:ext cx="4952117" cy="31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תשע"ז - שאלה 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78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74108a_0_1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תרגול בחינות בגרות</a:t>
            </a:r>
            <a:endParaRPr lang="en-US" dirty="0"/>
          </a:p>
        </p:txBody>
      </p:sp>
      <p:sp>
        <p:nvSpPr>
          <p:cNvPr id="4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בגרות קיץ תשע"ז - שאלה 4</a:t>
            </a:r>
            <a:endParaRPr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t="13618" b="22726"/>
          <a:stretch/>
        </p:blipFill>
        <p:spPr>
          <a:xfrm>
            <a:off x="515273" y="2061661"/>
            <a:ext cx="8072546" cy="20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7726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315</Words>
  <Application>Microsoft Office PowerPoint</Application>
  <PresentationFormat>מסך רחב</PresentationFormat>
  <Paragraphs>57</Paragraphs>
  <Slides>27</Slides>
  <Notes>27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1" baseType="lpstr">
      <vt:lpstr>Varela Round</vt:lpstr>
      <vt:lpstr>Calibri</vt:lpstr>
      <vt:lpstr>Arial</vt:lpstr>
      <vt:lpstr>ערכת נושא Office</vt:lpstr>
      <vt:lpstr>מערכת שידורים לאומית</vt:lpstr>
      <vt:lpstr>אלקט' תקבילית – מגברי שרת</vt:lpstr>
      <vt:lpstr>מה נלמד היום 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תרגול בחינות בגרות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שני שמלה/Shani Chemla</dc:creator>
  <cp:lastModifiedBy>שני שמלה/Shani Chemla</cp:lastModifiedBy>
  <cp:revision>86</cp:revision>
  <dcterms:modified xsi:type="dcterms:W3CDTF">2021-12-01T08:06:01Z</dcterms:modified>
</cp:coreProperties>
</file>