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24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25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28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notesSlides/notesSlide37.xml" ContentType="application/vnd.openxmlformats-officedocument.presentationml.notesSlide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</p:sldMasterIdLst>
  <p:notesMasterIdLst>
    <p:notesMasterId r:id="rId4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2" r:id="rId45"/>
  </p:sldIdLst>
  <p:sldSz cx="12192000" cy="6858000"/>
  <p:notesSz cx="6858000" cy="9144000"/>
  <p:embeddedFontLst>
    <p:embeddedFont>
      <p:font typeface="Varela Round" panose="00000500000000000000" charset="-79"/>
      <p:regular r:id="rId47"/>
    </p:embeddedFont>
    <p:embeddedFont>
      <p:font typeface="Comfortaa" panose="020B0604020202020204" charset="0"/>
      <p:regular r:id="rId48"/>
      <p:bold r:id="rId49"/>
    </p:embeddedFont>
    <p:embeddedFont>
      <p:font typeface="Calibri" panose="020F0502020204030204" pitchFamily="34" charset="0"/>
      <p:regular r:id="rId50"/>
      <p:bold r:id="rId51"/>
      <p:italic r:id="rId52"/>
      <p:boldItalic r:id="rId5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1B17419-720B-4732-A202-973326235A92}">
  <a:tblStyle styleId="{41B17419-720B-4732-A202-973326235A9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684" y="78"/>
      </p:cViewPr>
      <p:guideLst>
        <p:guide orient="horz" pos="2160"/>
        <p:guide pos="384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750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1.fntdata"/><Relationship Id="rId50" Type="http://schemas.openxmlformats.org/officeDocument/2006/relationships/font" Target="fonts/font4.fntdata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7.fntdata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2.fntdata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font" Target="fonts/font5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3.fntdata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6.fntdata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99F87D6-F521-40A1-B12C-1F7767852502}" type="doc">
      <dgm:prSet loTypeId="urn:microsoft.com/office/officeart/2005/8/layout/hList1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ZA"/>
        </a:p>
      </dgm:t>
    </dgm:pt>
    <dgm:pt modelId="{9C9E94C6-EB69-40E0-84C1-E3F4AAE5993B}">
      <dgm:prSet phldrT="[Text]"/>
      <dgm:spPr/>
      <dgm:t>
        <a:bodyPr/>
        <a:lstStyle/>
        <a:p>
          <a:r>
            <a:rPr lang="en-US" dirty="0"/>
            <a:t>Part I:  60 points</a:t>
          </a:r>
          <a:endParaRPr lang="en-ZA" dirty="0"/>
        </a:p>
      </dgm:t>
    </dgm:pt>
    <dgm:pt modelId="{2AF79B84-8BBF-41ED-BB4A-A433B4E33D17}" type="parTrans" cxnId="{33479B70-C31E-4768-AB31-77B1599F9F7D}">
      <dgm:prSet/>
      <dgm:spPr/>
      <dgm:t>
        <a:bodyPr/>
        <a:lstStyle/>
        <a:p>
          <a:endParaRPr lang="en-ZA"/>
        </a:p>
      </dgm:t>
    </dgm:pt>
    <dgm:pt modelId="{E6E491E6-362B-4461-A967-5EABE08BE5FA}" type="sibTrans" cxnId="{33479B70-C31E-4768-AB31-77B1599F9F7D}">
      <dgm:prSet/>
      <dgm:spPr/>
      <dgm:t>
        <a:bodyPr/>
        <a:lstStyle/>
        <a:p>
          <a:endParaRPr lang="en-ZA"/>
        </a:p>
      </dgm:t>
    </dgm:pt>
    <dgm:pt modelId="{5DF23029-829B-4F16-9F15-4EC5742EBF29}">
      <dgm:prSet/>
      <dgm:spPr/>
      <dgm:t>
        <a:bodyPr/>
        <a:lstStyle/>
        <a:p>
          <a:r>
            <a:rPr lang="en-ZA" dirty="0"/>
            <a:t>Access to Information from Written Text</a:t>
          </a:r>
        </a:p>
      </dgm:t>
    </dgm:pt>
    <dgm:pt modelId="{B23EFEC7-68C4-4FEC-9714-6ED9FE92C205}" type="parTrans" cxnId="{AFEE9B05-E8AC-4B62-B9F4-DD2CB792EF12}">
      <dgm:prSet/>
      <dgm:spPr/>
      <dgm:t>
        <a:bodyPr/>
        <a:lstStyle/>
        <a:p>
          <a:endParaRPr lang="en-ZA"/>
        </a:p>
      </dgm:t>
    </dgm:pt>
    <dgm:pt modelId="{3251EDC4-E8F7-404B-9F14-F91C8E6FB2BC}" type="sibTrans" cxnId="{AFEE9B05-E8AC-4B62-B9F4-DD2CB792EF12}">
      <dgm:prSet/>
      <dgm:spPr/>
      <dgm:t>
        <a:bodyPr/>
        <a:lstStyle/>
        <a:p>
          <a:endParaRPr lang="en-ZA"/>
        </a:p>
      </dgm:t>
    </dgm:pt>
    <dgm:pt modelId="{F4682C06-DCE6-4167-9C04-883D376D6598}">
      <dgm:prSet/>
      <dgm:spPr/>
      <dgm:t>
        <a:bodyPr/>
        <a:lstStyle/>
        <a:p>
          <a:r>
            <a:rPr lang="en-US"/>
            <a:t>Part II: 40 points</a:t>
          </a:r>
          <a:endParaRPr lang="en-US" dirty="0"/>
        </a:p>
      </dgm:t>
    </dgm:pt>
    <dgm:pt modelId="{2F4D09C2-EB1A-4370-AB1F-99032E48573D}" type="parTrans" cxnId="{A37FA23B-E838-4DAC-A93A-1E0FA3D51748}">
      <dgm:prSet/>
      <dgm:spPr/>
      <dgm:t>
        <a:bodyPr/>
        <a:lstStyle/>
        <a:p>
          <a:endParaRPr lang="en-ZA"/>
        </a:p>
      </dgm:t>
    </dgm:pt>
    <dgm:pt modelId="{F98F08A8-6F64-438F-80B8-A09C285354E8}" type="sibTrans" cxnId="{A37FA23B-E838-4DAC-A93A-1E0FA3D51748}">
      <dgm:prSet/>
      <dgm:spPr/>
      <dgm:t>
        <a:bodyPr/>
        <a:lstStyle/>
        <a:p>
          <a:endParaRPr lang="en-ZA"/>
        </a:p>
      </dgm:t>
    </dgm:pt>
    <dgm:pt modelId="{2C3B8EC9-F78C-42FE-A032-3B5FA44AC970}">
      <dgm:prSet/>
      <dgm:spPr/>
      <dgm:t>
        <a:bodyPr/>
        <a:lstStyle/>
        <a:p>
          <a:r>
            <a:rPr lang="en-US" dirty="0"/>
            <a:t>Written Presentation</a:t>
          </a:r>
        </a:p>
      </dgm:t>
    </dgm:pt>
    <dgm:pt modelId="{9FB98743-08AF-4A80-99C2-CA21D792C116}" type="parTrans" cxnId="{EF504FB5-48E6-4701-A449-C256A60E122F}">
      <dgm:prSet/>
      <dgm:spPr/>
      <dgm:t>
        <a:bodyPr/>
        <a:lstStyle/>
        <a:p>
          <a:endParaRPr lang="en-ZA"/>
        </a:p>
      </dgm:t>
    </dgm:pt>
    <dgm:pt modelId="{8A3119CC-FEDD-4C17-8E36-145A15FD8E54}" type="sibTrans" cxnId="{EF504FB5-48E6-4701-A449-C256A60E122F}">
      <dgm:prSet/>
      <dgm:spPr/>
      <dgm:t>
        <a:bodyPr/>
        <a:lstStyle/>
        <a:p>
          <a:endParaRPr lang="en-ZA"/>
        </a:p>
      </dgm:t>
    </dgm:pt>
    <dgm:pt modelId="{0794AD89-B643-4092-A878-8537611BEC66}">
      <dgm:prSet/>
      <dgm:spPr/>
      <dgm:t>
        <a:bodyPr/>
        <a:lstStyle/>
        <a:p>
          <a:r>
            <a:rPr lang="en-US" dirty="0"/>
            <a:t>composition, essay, passage, text</a:t>
          </a:r>
        </a:p>
      </dgm:t>
    </dgm:pt>
    <dgm:pt modelId="{8D95E4A6-1207-4466-89DD-0370F87BB92C}" type="parTrans" cxnId="{59FC4C74-A0EF-40BE-A497-5908A69E8035}">
      <dgm:prSet/>
      <dgm:spPr/>
      <dgm:t>
        <a:bodyPr/>
        <a:lstStyle/>
        <a:p>
          <a:endParaRPr lang="en-ZA"/>
        </a:p>
      </dgm:t>
    </dgm:pt>
    <dgm:pt modelId="{EE9E774A-9671-45BF-A7CD-1CF0EF26783A}" type="sibTrans" cxnId="{59FC4C74-A0EF-40BE-A497-5908A69E8035}">
      <dgm:prSet/>
      <dgm:spPr/>
      <dgm:t>
        <a:bodyPr/>
        <a:lstStyle/>
        <a:p>
          <a:endParaRPr lang="en-ZA"/>
        </a:p>
      </dgm:t>
    </dgm:pt>
    <dgm:pt modelId="{AB940998-FE37-4898-B529-07F28F2521E0}">
      <dgm:prSet/>
      <dgm:spPr/>
      <dgm:t>
        <a:bodyPr/>
        <a:lstStyle/>
        <a:p>
          <a:r>
            <a:rPr lang="en-US" dirty="0"/>
            <a:t>Reading comprehension</a:t>
          </a:r>
          <a:endParaRPr lang="en-ZA" dirty="0"/>
        </a:p>
      </dgm:t>
    </dgm:pt>
    <dgm:pt modelId="{D2DDB1C3-CAFC-43A5-A36B-C8D3A91EC656}" type="parTrans" cxnId="{F32FF1E4-634D-4CC4-A02A-538E9921DFC6}">
      <dgm:prSet/>
      <dgm:spPr/>
      <dgm:t>
        <a:bodyPr/>
        <a:lstStyle/>
        <a:p>
          <a:endParaRPr lang="en-ZA"/>
        </a:p>
      </dgm:t>
    </dgm:pt>
    <dgm:pt modelId="{7A6F0C36-739D-47CD-8125-F9C84386D754}" type="sibTrans" cxnId="{F32FF1E4-634D-4CC4-A02A-538E9921DFC6}">
      <dgm:prSet/>
      <dgm:spPr/>
      <dgm:t>
        <a:bodyPr/>
        <a:lstStyle/>
        <a:p>
          <a:endParaRPr lang="en-ZA"/>
        </a:p>
      </dgm:t>
    </dgm:pt>
    <dgm:pt modelId="{A10F01AE-AECA-4D9B-8787-6682E6D46D94}" type="pres">
      <dgm:prSet presAssocID="{799F87D6-F521-40A1-B12C-1F776785250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rtl="1"/>
          <a:endParaRPr lang="he-IL"/>
        </a:p>
      </dgm:t>
    </dgm:pt>
    <dgm:pt modelId="{F494A921-04B9-45DC-B2A8-F3FB7278E6D3}" type="pres">
      <dgm:prSet presAssocID="{9C9E94C6-EB69-40E0-84C1-E3F4AAE5993B}" presName="composite" presStyleCnt="0"/>
      <dgm:spPr/>
    </dgm:pt>
    <dgm:pt modelId="{6912FDAE-1197-4BF0-8F13-1A1557FAC30B}" type="pres">
      <dgm:prSet presAssocID="{9C9E94C6-EB69-40E0-84C1-E3F4AAE5993B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6D91C9D3-0D45-4F9E-9AFB-DC6930C5960E}" type="pres">
      <dgm:prSet presAssocID="{9C9E94C6-EB69-40E0-84C1-E3F4AAE5993B}" presName="desTx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67A38505-1554-441F-A548-B88DBF9FF640}" type="pres">
      <dgm:prSet presAssocID="{E6E491E6-362B-4461-A967-5EABE08BE5FA}" presName="space" presStyleCnt="0"/>
      <dgm:spPr/>
    </dgm:pt>
    <dgm:pt modelId="{2FA5E2D0-B7B9-4F96-887E-5F034A615222}" type="pres">
      <dgm:prSet presAssocID="{F4682C06-DCE6-4167-9C04-883D376D6598}" presName="composite" presStyleCnt="0"/>
      <dgm:spPr/>
    </dgm:pt>
    <dgm:pt modelId="{BC4CA736-4062-484F-BD72-C6C932B91D67}" type="pres">
      <dgm:prSet presAssocID="{F4682C06-DCE6-4167-9C04-883D376D6598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1C6F1AB9-D52A-4499-B9E2-93687605544F}" type="pres">
      <dgm:prSet presAssocID="{F4682C06-DCE6-4167-9C04-883D376D6598}" presName="desTx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</dgm:ptLst>
  <dgm:cxnLst>
    <dgm:cxn modelId="{A37FA23B-E838-4DAC-A93A-1E0FA3D51748}" srcId="{799F87D6-F521-40A1-B12C-1F7767852502}" destId="{F4682C06-DCE6-4167-9C04-883D376D6598}" srcOrd="1" destOrd="0" parTransId="{2F4D09C2-EB1A-4370-AB1F-99032E48573D}" sibTransId="{F98F08A8-6F64-438F-80B8-A09C285354E8}"/>
    <dgm:cxn modelId="{72A599BE-0DA9-40F0-B808-A00836D2B24D}" type="presOf" srcId="{F4682C06-DCE6-4167-9C04-883D376D6598}" destId="{BC4CA736-4062-484F-BD72-C6C932B91D67}" srcOrd="0" destOrd="0" presId="urn:microsoft.com/office/officeart/2005/8/layout/hList1"/>
    <dgm:cxn modelId="{4B2111E2-88EB-47F0-B909-C6C4DD89DF0A}" type="presOf" srcId="{0794AD89-B643-4092-A878-8537611BEC66}" destId="{1C6F1AB9-D52A-4499-B9E2-93687605544F}" srcOrd="0" destOrd="1" presId="urn:microsoft.com/office/officeart/2005/8/layout/hList1"/>
    <dgm:cxn modelId="{3B8F19DC-F040-4657-840B-7543526DC70A}" type="presOf" srcId="{2C3B8EC9-F78C-42FE-A032-3B5FA44AC970}" destId="{1C6F1AB9-D52A-4499-B9E2-93687605544F}" srcOrd="0" destOrd="0" presId="urn:microsoft.com/office/officeart/2005/8/layout/hList1"/>
    <dgm:cxn modelId="{2A255316-595E-486C-AA6F-F40688F39BAA}" type="presOf" srcId="{5DF23029-829B-4F16-9F15-4EC5742EBF29}" destId="{6D91C9D3-0D45-4F9E-9AFB-DC6930C5960E}" srcOrd="0" destOrd="0" presId="urn:microsoft.com/office/officeart/2005/8/layout/hList1"/>
    <dgm:cxn modelId="{AFEE9B05-E8AC-4B62-B9F4-DD2CB792EF12}" srcId="{9C9E94C6-EB69-40E0-84C1-E3F4AAE5993B}" destId="{5DF23029-829B-4F16-9F15-4EC5742EBF29}" srcOrd="0" destOrd="0" parTransId="{B23EFEC7-68C4-4FEC-9714-6ED9FE92C205}" sibTransId="{3251EDC4-E8F7-404B-9F14-F91C8E6FB2BC}"/>
    <dgm:cxn modelId="{89EFE495-2476-43CB-B91B-E621234AAD90}" type="presOf" srcId="{799F87D6-F521-40A1-B12C-1F7767852502}" destId="{A10F01AE-AECA-4D9B-8787-6682E6D46D94}" srcOrd="0" destOrd="0" presId="urn:microsoft.com/office/officeart/2005/8/layout/hList1"/>
    <dgm:cxn modelId="{94F04818-D2E0-46DF-826D-9B65AFA2781B}" type="presOf" srcId="{9C9E94C6-EB69-40E0-84C1-E3F4AAE5993B}" destId="{6912FDAE-1197-4BF0-8F13-1A1557FAC30B}" srcOrd="0" destOrd="0" presId="urn:microsoft.com/office/officeart/2005/8/layout/hList1"/>
    <dgm:cxn modelId="{066CD5E4-4D02-4C99-93B9-9F8681DF38EB}" type="presOf" srcId="{AB940998-FE37-4898-B529-07F28F2521E0}" destId="{6D91C9D3-0D45-4F9E-9AFB-DC6930C5960E}" srcOrd="0" destOrd="1" presId="urn:microsoft.com/office/officeart/2005/8/layout/hList1"/>
    <dgm:cxn modelId="{EF504FB5-48E6-4701-A449-C256A60E122F}" srcId="{F4682C06-DCE6-4167-9C04-883D376D6598}" destId="{2C3B8EC9-F78C-42FE-A032-3B5FA44AC970}" srcOrd="0" destOrd="0" parTransId="{9FB98743-08AF-4A80-99C2-CA21D792C116}" sibTransId="{8A3119CC-FEDD-4C17-8E36-145A15FD8E54}"/>
    <dgm:cxn modelId="{F32FF1E4-634D-4CC4-A02A-538E9921DFC6}" srcId="{5DF23029-829B-4F16-9F15-4EC5742EBF29}" destId="{AB940998-FE37-4898-B529-07F28F2521E0}" srcOrd="0" destOrd="0" parTransId="{D2DDB1C3-CAFC-43A5-A36B-C8D3A91EC656}" sibTransId="{7A6F0C36-739D-47CD-8125-F9C84386D754}"/>
    <dgm:cxn modelId="{33479B70-C31E-4768-AB31-77B1599F9F7D}" srcId="{799F87D6-F521-40A1-B12C-1F7767852502}" destId="{9C9E94C6-EB69-40E0-84C1-E3F4AAE5993B}" srcOrd="0" destOrd="0" parTransId="{2AF79B84-8BBF-41ED-BB4A-A433B4E33D17}" sibTransId="{E6E491E6-362B-4461-A967-5EABE08BE5FA}"/>
    <dgm:cxn modelId="{59FC4C74-A0EF-40BE-A497-5908A69E8035}" srcId="{2C3B8EC9-F78C-42FE-A032-3B5FA44AC970}" destId="{0794AD89-B643-4092-A878-8537611BEC66}" srcOrd="0" destOrd="0" parTransId="{8D95E4A6-1207-4466-89DD-0370F87BB92C}" sibTransId="{EE9E774A-9671-45BF-A7CD-1CF0EF26783A}"/>
    <dgm:cxn modelId="{31D63BCB-28C5-4537-AB00-676A5647526C}" type="presParOf" srcId="{A10F01AE-AECA-4D9B-8787-6682E6D46D94}" destId="{F494A921-04B9-45DC-B2A8-F3FB7278E6D3}" srcOrd="0" destOrd="0" presId="urn:microsoft.com/office/officeart/2005/8/layout/hList1"/>
    <dgm:cxn modelId="{A3BE08AE-1393-4E54-8B21-BAE5EC5C0D11}" type="presParOf" srcId="{F494A921-04B9-45DC-B2A8-F3FB7278E6D3}" destId="{6912FDAE-1197-4BF0-8F13-1A1557FAC30B}" srcOrd="0" destOrd="0" presId="urn:microsoft.com/office/officeart/2005/8/layout/hList1"/>
    <dgm:cxn modelId="{FE2BE5B4-AD47-492E-8BEE-903A3DE0D9DA}" type="presParOf" srcId="{F494A921-04B9-45DC-B2A8-F3FB7278E6D3}" destId="{6D91C9D3-0D45-4F9E-9AFB-DC6930C5960E}" srcOrd="1" destOrd="0" presId="urn:microsoft.com/office/officeart/2005/8/layout/hList1"/>
    <dgm:cxn modelId="{34EFF9CC-BF47-4C69-81EA-BB568F76E4DB}" type="presParOf" srcId="{A10F01AE-AECA-4D9B-8787-6682E6D46D94}" destId="{67A38505-1554-441F-A548-B88DBF9FF640}" srcOrd="1" destOrd="0" presId="urn:microsoft.com/office/officeart/2005/8/layout/hList1"/>
    <dgm:cxn modelId="{EDE99727-C149-4CBC-8FA1-5A969C03EF61}" type="presParOf" srcId="{A10F01AE-AECA-4D9B-8787-6682E6D46D94}" destId="{2FA5E2D0-B7B9-4F96-887E-5F034A615222}" srcOrd="2" destOrd="0" presId="urn:microsoft.com/office/officeart/2005/8/layout/hList1"/>
    <dgm:cxn modelId="{11983023-8806-4407-BE3A-CDB8C729D351}" type="presParOf" srcId="{2FA5E2D0-B7B9-4F96-887E-5F034A615222}" destId="{BC4CA736-4062-484F-BD72-C6C932B91D67}" srcOrd="0" destOrd="0" presId="urn:microsoft.com/office/officeart/2005/8/layout/hList1"/>
    <dgm:cxn modelId="{E031FEAB-868A-479D-A359-C93BD70C264F}" type="presParOf" srcId="{2FA5E2D0-B7B9-4F96-887E-5F034A615222}" destId="{1C6F1AB9-D52A-4499-B9E2-93687605544F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0D66D04-F991-4095-B88F-CF64758D5B57}" type="doc">
      <dgm:prSet loTypeId="urn:microsoft.com/office/officeart/2005/8/layout/list1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ZA"/>
        </a:p>
      </dgm:t>
    </dgm:pt>
    <dgm:pt modelId="{3431A3C2-5FB8-4A30-B6C7-18DD4605CC30}">
      <dgm:prSet phldrT="[Text]"/>
      <dgm:spPr/>
      <dgm:t>
        <a:bodyPr/>
        <a:lstStyle/>
        <a:p>
          <a:pPr>
            <a:buClr>
              <a:schemeClr val="dk1"/>
            </a:buClr>
            <a:buSzPts val="2400"/>
            <a:buChar char="•"/>
          </a:pPr>
          <a:r>
            <a:rPr lang="en-US"/>
            <a:t>Opinion Essay</a:t>
          </a:r>
          <a:endParaRPr lang="en-ZA" dirty="0"/>
        </a:p>
      </dgm:t>
    </dgm:pt>
    <dgm:pt modelId="{ECD185A3-3374-4EFB-A038-D127FA15009B}" type="parTrans" cxnId="{D94A86F3-C00E-49B2-B755-95EF77D2F04D}">
      <dgm:prSet/>
      <dgm:spPr/>
      <dgm:t>
        <a:bodyPr/>
        <a:lstStyle/>
        <a:p>
          <a:endParaRPr lang="en-ZA"/>
        </a:p>
      </dgm:t>
    </dgm:pt>
    <dgm:pt modelId="{6E00A4DE-8D09-492E-9EBA-615080006B76}" type="sibTrans" cxnId="{D94A86F3-C00E-49B2-B755-95EF77D2F04D}">
      <dgm:prSet/>
      <dgm:spPr/>
      <dgm:t>
        <a:bodyPr/>
        <a:lstStyle/>
        <a:p>
          <a:endParaRPr lang="en-ZA"/>
        </a:p>
      </dgm:t>
    </dgm:pt>
    <dgm:pt modelId="{0B4FE6EE-E16C-45DA-8200-44CCD13440AC}">
      <dgm:prSet/>
      <dgm:spPr/>
      <dgm:t>
        <a:bodyPr/>
        <a:lstStyle/>
        <a:p>
          <a:r>
            <a:rPr lang="en-ZA"/>
            <a:t>express your view on a controversial topic</a:t>
          </a:r>
          <a:endParaRPr lang="en-ZA" dirty="0"/>
        </a:p>
      </dgm:t>
    </dgm:pt>
    <dgm:pt modelId="{DB07A1C1-23D5-4F59-9968-AE4F2895C13B}" type="parTrans" cxnId="{3494B206-0DF9-4343-9766-54F5988D3187}">
      <dgm:prSet/>
      <dgm:spPr/>
      <dgm:t>
        <a:bodyPr/>
        <a:lstStyle/>
        <a:p>
          <a:endParaRPr lang="en-ZA"/>
        </a:p>
      </dgm:t>
    </dgm:pt>
    <dgm:pt modelId="{68D4CE32-E9AF-47BA-AC5C-20F977D5F778}" type="sibTrans" cxnId="{3494B206-0DF9-4343-9766-54F5988D3187}">
      <dgm:prSet/>
      <dgm:spPr/>
      <dgm:t>
        <a:bodyPr/>
        <a:lstStyle/>
        <a:p>
          <a:endParaRPr lang="en-ZA"/>
        </a:p>
      </dgm:t>
    </dgm:pt>
    <dgm:pt modelId="{D8F9F578-941E-427C-A5E5-7B0A3117DC9A}">
      <dgm:prSet/>
      <dgm:spPr/>
      <dgm:t>
        <a:bodyPr/>
        <a:lstStyle/>
        <a:p>
          <a:r>
            <a:rPr lang="en-US"/>
            <a:t>Description Essay</a:t>
          </a:r>
          <a:endParaRPr lang="en-US" dirty="0"/>
        </a:p>
      </dgm:t>
    </dgm:pt>
    <dgm:pt modelId="{320C63F0-7766-4228-B27D-408B9BBC609A}" type="parTrans" cxnId="{3CDE8065-0FAC-4355-BF19-EB09FDBA26CC}">
      <dgm:prSet/>
      <dgm:spPr/>
      <dgm:t>
        <a:bodyPr/>
        <a:lstStyle/>
        <a:p>
          <a:endParaRPr lang="en-ZA"/>
        </a:p>
      </dgm:t>
    </dgm:pt>
    <dgm:pt modelId="{0C08D6ED-7D98-4093-82B8-A3E0428AA282}" type="sibTrans" cxnId="{3CDE8065-0FAC-4355-BF19-EB09FDBA26CC}">
      <dgm:prSet/>
      <dgm:spPr/>
      <dgm:t>
        <a:bodyPr/>
        <a:lstStyle/>
        <a:p>
          <a:endParaRPr lang="en-ZA"/>
        </a:p>
      </dgm:t>
    </dgm:pt>
    <dgm:pt modelId="{6C351D9B-E1F7-45F0-9D44-5AF3BD3B8E74}">
      <dgm:prSet/>
      <dgm:spPr/>
      <dgm:t>
        <a:bodyPr/>
        <a:lstStyle/>
        <a:p>
          <a:r>
            <a:rPr lang="en-US"/>
            <a:t>choose something that fits</a:t>
          </a:r>
          <a:endParaRPr lang="en-US" dirty="0"/>
        </a:p>
      </dgm:t>
    </dgm:pt>
    <dgm:pt modelId="{6B42A0BE-22C2-4576-A52D-73BD66C1B7AC}" type="parTrans" cxnId="{76FD385B-E0FE-44ED-A3AD-ACB84116CDF7}">
      <dgm:prSet/>
      <dgm:spPr/>
      <dgm:t>
        <a:bodyPr/>
        <a:lstStyle/>
        <a:p>
          <a:endParaRPr lang="en-ZA"/>
        </a:p>
      </dgm:t>
    </dgm:pt>
    <dgm:pt modelId="{EAA7961B-47DE-46E1-A7F2-629DF1DE17C2}" type="sibTrans" cxnId="{76FD385B-E0FE-44ED-A3AD-ACB84116CDF7}">
      <dgm:prSet/>
      <dgm:spPr/>
      <dgm:t>
        <a:bodyPr/>
        <a:lstStyle/>
        <a:p>
          <a:endParaRPr lang="en-ZA"/>
        </a:p>
      </dgm:t>
    </dgm:pt>
    <dgm:pt modelId="{AE6C9EDC-81C1-4AE3-9B5E-1F5BEF082A01}">
      <dgm:prSet/>
      <dgm:spPr/>
      <dgm:t>
        <a:bodyPr/>
        <a:lstStyle/>
        <a:p>
          <a:r>
            <a:rPr lang="en-US"/>
            <a:t>explain your choice</a:t>
          </a:r>
          <a:endParaRPr lang="en-ZA"/>
        </a:p>
      </dgm:t>
    </dgm:pt>
    <dgm:pt modelId="{DA2C4280-9D67-4052-80B8-5AF57C33C6A4}" type="parTrans" cxnId="{219ECA64-458C-42FE-8D08-408678C9E99E}">
      <dgm:prSet/>
      <dgm:spPr/>
      <dgm:t>
        <a:bodyPr/>
        <a:lstStyle/>
        <a:p>
          <a:endParaRPr lang="en-ZA"/>
        </a:p>
      </dgm:t>
    </dgm:pt>
    <dgm:pt modelId="{CA5F9BA6-18E2-4DE5-8927-D59135414BA8}" type="sibTrans" cxnId="{219ECA64-458C-42FE-8D08-408678C9E99E}">
      <dgm:prSet/>
      <dgm:spPr/>
      <dgm:t>
        <a:bodyPr/>
        <a:lstStyle/>
        <a:p>
          <a:endParaRPr lang="en-ZA"/>
        </a:p>
      </dgm:t>
    </dgm:pt>
    <dgm:pt modelId="{95C70678-437D-424D-9827-31927039F028}" type="pres">
      <dgm:prSet presAssocID="{70D66D04-F991-4095-B88F-CF64758D5B57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rtl="1"/>
          <a:endParaRPr lang="he-IL"/>
        </a:p>
      </dgm:t>
    </dgm:pt>
    <dgm:pt modelId="{E87C62E6-5452-47A3-9BD8-08C39A37F8EF}" type="pres">
      <dgm:prSet presAssocID="{3431A3C2-5FB8-4A30-B6C7-18DD4605CC30}" presName="parentLin" presStyleCnt="0"/>
      <dgm:spPr/>
    </dgm:pt>
    <dgm:pt modelId="{45F53AF8-6B91-4A46-805F-146D77D1241B}" type="pres">
      <dgm:prSet presAssocID="{3431A3C2-5FB8-4A30-B6C7-18DD4605CC30}" presName="parentLeftMargin" presStyleLbl="node1" presStyleIdx="0" presStyleCnt="2"/>
      <dgm:spPr/>
      <dgm:t>
        <a:bodyPr/>
        <a:lstStyle/>
        <a:p>
          <a:pPr rtl="1"/>
          <a:endParaRPr lang="he-IL"/>
        </a:p>
      </dgm:t>
    </dgm:pt>
    <dgm:pt modelId="{EDAF23D8-ADA5-470A-8AFC-442DEB38E60A}" type="pres">
      <dgm:prSet presAssocID="{3431A3C2-5FB8-4A30-B6C7-18DD4605CC30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9472D9AD-68BA-4EF8-86F4-C7355A703AC2}" type="pres">
      <dgm:prSet presAssocID="{3431A3C2-5FB8-4A30-B6C7-18DD4605CC30}" presName="negativeSpace" presStyleCnt="0"/>
      <dgm:spPr/>
    </dgm:pt>
    <dgm:pt modelId="{8CBD8566-3992-4999-8B33-C993E78B0AD1}" type="pres">
      <dgm:prSet presAssocID="{3431A3C2-5FB8-4A30-B6C7-18DD4605CC30}" presName="childText" presStyleLbl="conFgAcc1" presStyleIdx="0" presStyleCnt="2" custLinFactNeighborX="259" custLinFactNeighborY="5406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90701D67-FB32-4E2E-B7DA-773E6EC5547D}" type="pres">
      <dgm:prSet presAssocID="{6E00A4DE-8D09-492E-9EBA-615080006B76}" presName="spaceBetweenRectangles" presStyleCnt="0"/>
      <dgm:spPr/>
    </dgm:pt>
    <dgm:pt modelId="{513BCAD4-C70A-4827-B3EA-BA61C0D50769}" type="pres">
      <dgm:prSet presAssocID="{D8F9F578-941E-427C-A5E5-7B0A3117DC9A}" presName="parentLin" presStyleCnt="0"/>
      <dgm:spPr/>
    </dgm:pt>
    <dgm:pt modelId="{2E534878-9C23-4745-9FC7-71D28629DBA5}" type="pres">
      <dgm:prSet presAssocID="{D8F9F578-941E-427C-A5E5-7B0A3117DC9A}" presName="parentLeftMargin" presStyleLbl="node1" presStyleIdx="0" presStyleCnt="2"/>
      <dgm:spPr/>
      <dgm:t>
        <a:bodyPr/>
        <a:lstStyle/>
        <a:p>
          <a:pPr rtl="1"/>
          <a:endParaRPr lang="he-IL"/>
        </a:p>
      </dgm:t>
    </dgm:pt>
    <dgm:pt modelId="{2ECF31B4-D669-4AC6-BA3A-08A4937E40E1}" type="pres">
      <dgm:prSet presAssocID="{D8F9F578-941E-427C-A5E5-7B0A3117DC9A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087633A1-292A-4DD9-AEB4-453BB01F86A0}" type="pres">
      <dgm:prSet presAssocID="{D8F9F578-941E-427C-A5E5-7B0A3117DC9A}" presName="negativeSpace" presStyleCnt="0"/>
      <dgm:spPr/>
    </dgm:pt>
    <dgm:pt modelId="{35F4E3A9-F59E-40D6-9731-9772F33174DC}" type="pres">
      <dgm:prSet presAssocID="{D8F9F578-941E-427C-A5E5-7B0A3117DC9A}" presName="childText" presStyleLbl="conFgAcc1" presStyleIdx="1" presStyleCnt="2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</dgm:ptLst>
  <dgm:cxnLst>
    <dgm:cxn modelId="{76FD385B-E0FE-44ED-A3AD-ACB84116CDF7}" srcId="{D8F9F578-941E-427C-A5E5-7B0A3117DC9A}" destId="{6C351D9B-E1F7-45F0-9D44-5AF3BD3B8E74}" srcOrd="0" destOrd="0" parTransId="{6B42A0BE-22C2-4576-A52D-73BD66C1B7AC}" sibTransId="{EAA7961B-47DE-46E1-A7F2-629DF1DE17C2}"/>
    <dgm:cxn modelId="{23CFD15A-1EB0-475D-9BD0-B24E66D8F9D5}" type="presOf" srcId="{3431A3C2-5FB8-4A30-B6C7-18DD4605CC30}" destId="{45F53AF8-6B91-4A46-805F-146D77D1241B}" srcOrd="0" destOrd="0" presId="urn:microsoft.com/office/officeart/2005/8/layout/list1"/>
    <dgm:cxn modelId="{A4154552-1DD7-4D22-B853-AF651A477158}" type="presOf" srcId="{D8F9F578-941E-427C-A5E5-7B0A3117DC9A}" destId="{2E534878-9C23-4745-9FC7-71D28629DBA5}" srcOrd="0" destOrd="0" presId="urn:microsoft.com/office/officeart/2005/8/layout/list1"/>
    <dgm:cxn modelId="{B29E516C-8EEC-47B7-8264-9304EC559216}" type="presOf" srcId="{D8F9F578-941E-427C-A5E5-7B0A3117DC9A}" destId="{2ECF31B4-D669-4AC6-BA3A-08A4937E40E1}" srcOrd="1" destOrd="0" presId="urn:microsoft.com/office/officeart/2005/8/layout/list1"/>
    <dgm:cxn modelId="{43730DF8-087C-4ED4-88F8-483F2CD2272A}" type="presOf" srcId="{3431A3C2-5FB8-4A30-B6C7-18DD4605CC30}" destId="{EDAF23D8-ADA5-470A-8AFC-442DEB38E60A}" srcOrd="1" destOrd="0" presId="urn:microsoft.com/office/officeart/2005/8/layout/list1"/>
    <dgm:cxn modelId="{219ECA64-458C-42FE-8D08-408678C9E99E}" srcId="{D8F9F578-941E-427C-A5E5-7B0A3117DC9A}" destId="{AE6C9EDC-81C1-4AE3-9B5E-1F5BEF082A01}" srcOrd="1" destOrd="0" parTransId="{DA2C4280-9D67-4052-80B8-5AF57C33C6A4}" sibTransId="{CA5F9BA6-18E2-4DE5-8927-D59135414BA8}"/>
    <dgm:cxn modelId="{B8FBB4CD-1CCC-4595-BA23-692629A2DA66}" type="presOf" srcId="{6C351D9B-E1F7-45F0-9D44-5AF3BD3B8E74}" destId="{35F4E3A9-F59E-40D6-9731-9772F33174DC}" srcOrd="0" destOrd="0" presId="urn:microsoft.com/office/officeart/2005/8/layout/list1"/>
    <dgm:cxn modelId="{ED54E43F-FBC2-41C1-884F-1DA58FFBD3CE}" type="presOf" srcId="{0B4FE6EE-E16C-45DA-8200-44CCD13440AC}" destId="{8CBD8566-3992-4999-8B33-C993E78B0AD1}" srcOrd="0" destOrd="0" presId="urn:microsoft.com/office/officeart/2005/8/layout/list1"/>
    <dgm:cxn modelId="{7A769766-7F45-4AC8-BB5B-4D8D609B5211}" type="presOf" srcId="{AE6C9EDC-81C1-4AE3-9B5E-1F5BEF082A01}" destId="{35F4E3A9-F59E-40D6-9731-9772F33174DC}" srcOrd="0" destOrd="1" presId="urn:microsoft.com/office/officeart/2005/8/layout/list1"/>
    <dgm:cxn modelId="{3CDE8065-0FAC-4355-BF19-EB09FDBA26CC}" srcId="{70D66D04-F991-4095-B88F-CF64758D5B57}" destId="{D8F9F578-941E-427C-A5E5-7B0A3117DC9A}" srcOrd="1" destOrd="0" parTransId="{320C63F0-7766-4228-B27D-408B9BBC609A}" sibTransId="{0C08D6ED-7D98-4093-82B8-A3E0428AA282}"/>
    <dgm:cxn modelId="{3D850C12-6092-4D15-849C-91276863ECAF}" type="presOf" srcId="{70D66D04-F991-4095-B88F-CF64758D5B57}" destId="{95C70678-437D-424D-9827-31927039F028}" srcOrd="0" destOrd="0" presId="urn:microsoft.com/office/officeart/2005/8/layout/list1"/>
    <dgm:cxn modelId="{D94A86F3-C00E-49B2-B755-95EF77D2F04D}" srcId="{70D66D04-F991-4095-B88F-CF64758D5B57}" destId="{3431A3C2-5FB8-4A30-B6C7-18DD4605CC30}" srcOrd="0" destOrd="0" parTransId="{ECD185A3-3374-4EFB-A038-D127FA15009B}" sibTransId="{6E00A4DE-8D09-492E-9EBA-615080006B76}"/>
    <dgm:cxn modelId="{3494B206-0DF9-4343-9766-54F5988D3187}" srcId="{3431A3C2-5FB8-4A30-B6C7-18DD4605CC30}" destId="{0B4FE6EE-E16C-45DA-8200-44CCD13440AC}" srcOrd="0" destOrd="0" parTransId="{DB07A1C1-23D5-4F59-9968-AE4F2895C13B}" sibTransId="{68D4CE32-E9AF-47BA-AC5C-20F977D5F778}"/>
    <dgm:cxn modelId="{E2E44A52-E74F-42BE-9137-6EB1383FC40B}" type="presParOf" srcId="{95C70678-437D-424D-9827-31927039F028}" destId="{E87C62E6-5452-47A3-9BD8-08C39A37F8EF}" srcOrd="0" destOrd="0" presId="urn:microsoft.com/office/officeart/2005/8/layout/list1"/>
    <dgm:cxn modelId="{C41EF02F-3089-4200-B18A-7D9EC0EF82AC}" type="presParOf" srcId="{E87C62E6-5452-47A3-9BD8-08C39A37F8EF}" destId="{45F53AF8-6B91-4A46-805F-146D77D1241B}" srcOrd="0" destOrd="0" presId="urn:microsoft.com/office/officeart/2005/8/layout/list1"/>
    <dgm:cxn modelId="{9852CB94-EA57-4DD2-AA8D-7DEA1FF9DFD2}" type="presParOf" srcId="{E87C62E6-5452-47A3-9BD8-08C39A37F8EF}" destId="{EDAF23D8-ADA5-470A-8AFC-442DEB38E60A}" srcOrd="1" destOrd="0" presId="urn:microsoft.com/office/officeart/2005/8/layout/list1"/>
    <dgm:cxn modelId="{D93BEAE1-D494-46AD-A502-81D4841D98FE}" type="presParOf" srcId="{95C70678-437D-424D-9827-31927039F028}" destId="{9472D9AD-68BA-4EF8-86F4-C7355A703AC2}" srcOrd="1" destOrd="0" presId="urn:microsoft.com/office/officeart/2005/8/layout/list1"/>
    <dgm:cxn modelId="{933300AF-878E-4277-BA0D-545B4E2EEDC6}" type="presParOf" srcId="{95C70678-437D-424D-9827-31927039F028}" destId="{8CBD8566-3992-4999-8B33-C993E78B0AD1}" srcOrd="2" destOrd="0" presId="urn:microsoft.com/office/officeart/2005/8/layout/list1"/>
    <dgm:cxn modelId="{846EE611-C953-44E9-8BDC-5949AEE3228F}" type="presParOf" srcId="{95C70678-437D-424D-9827-31927039F028}" destId="{90701D67-FB32-4E2E-B7DA-773E6EC5547D}" srcOrd="3" destOrd="0" presId="urn:microsoft.com/office/officeart/2005/8/layout/list1"/>
    <dgm:cxn modelId="{E0319B6A-2CC5-4C1E-95BF-99979F833979}" type="presParOf" srcId="{95C70678-437D-424D-9827-31927039F028}" destId="{513BCAD4-C70A-4827-B3EA-BA61C0D50769}" srcOrd="4" destOrd="0" presId="urn:microsoft.com/office/officeart/2005/8/layout/list1"/>
    <dgm:cxn modelId="{F998377D-03CD-4D4E-ADEE-F01D61FDCFE2}" type="presParOf" srcId="{513BCAD4-C70A-4827-B3EA-BA61C0D50769}" destId="{2E534878-9C23-4745-9FC7-71D28629DBA5}" srcOrd="0" destOrd="0" presId="urn:microsoft.com/office/officeart/2005/8/layout/list1"/>
    <dgm:cxn modelId="{7317A315-BFCE-4179-B806-865A72B5B766}" type="presParOf" srcId="{513BCAD4-C70A-4827-B3EA-BA61C0D50769}" destId="{2ECF31B4-D669-4AC6-BA3A-08A4937E40E1}" srcOrd="1" destOrd="0" presId="urn:microsoft.com/office/officeart/2005/8/layout/list1"/>
    <dgm:cxn modelId="{F66FBBEC-5BD1-47FE-A117-38ABE2DA8878}" type="presParOf" srcId="{95C70678-437D-424D-9827-31927039F028}" destId="{087633A1-292A-4DD9-AEB4-453BB01F86A0}" srcOrd="5" destOrd="0" presId="urn:microsoft.com/office/officeart/2005/8/layout/list1"/>
    <dgm:cxn modelId="{9F521441-2D0D-4DF7-A207-D14B524B208C}" type="presParOf" srcId="{95C70678-437D-424D-9827-31927039F028}" destId="{35F4E3A9-F59E-40D6-9731-9772F33174DC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4EF6941-F784-4DA8-8B17-6FBB9D28890C}" type="doc">
      <dgm:prSet loTypeId="urn:microsoft.com/office/officeart/2011/layout/TabList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ZA"/>
        </a:p>
      </dgm:t>
    </dgm:pt>
    <dgm:pt modelId="{E8271F22-EDB6-425A-B165-13C984B5CAD7}">
      <dgm:prSet phldrT="[Text]"/>
      <dgm:spPr/>
      <dgm:t>
        <a:bodyPr/>
        <a:lstStyle/>
        <a:p>
          <a:r>
            <a:rPr lang="en-US" dirty="0"/>
            <a:t>Paragraph 1</a:t>
          </a:r>
          <a:endParaRPr lang="en-ZA" dirty="0"/>
        </a:p>
      </dgm:t>
    </dgm:pt>
    <dgm:pt modelId="{FC60599C-17C2-45FF-88F3-A20351776185}" type="parTrans" cxnId="{49BF4D04-6FB4-482D-9695-4B0901785F9D}">
      <dgm:prSet/>
      <dgm:spPr/>
      <dgm:t>
        <a:bodyPr/>
        <a:lstStyle/>
        <a:p>
          <a:endParaRPr lang="en-ZA"/>
        </a:p>
      </dgm:t>
    </dgm:pt>
    <dgm:pt modelId="{9203C249-3822-4646-9242-3474C6B5A9F7}" type="sibTrans" cxnId="{49BF4D04-6FB4-482D-9695-4B0901785F9D}">
      <dgm:prSet/>
      <dgm:spPr/>
      <dgm:t>
        <a:bodyPr/>
        <a:lstStyle/>
        <a:p>
          <a:endParaRPr lang="en-ZA"/>
        </a:p>
      </dgm:t>
    </dgm:pt>
    <dgm:pt modelId="{C4F9C37C-6BA2-4C13-BAA9-B6026234D2CA}">
      <dgm:prSet/>
      <dgm:spPr/>
      <dgm:t>
        <a:bodyPr/>
        <a:lstStyle/>
        <a:p>
          <a:r>
            <a:rPr lang="en-ZA" dirty="0"/>
            <a:t>Tell them what you are going to tell them</a:t>
          </a:r>
        </a:p>
      </dgm:t>
    </dgm:pt>
    <dgm:pt modelId="{0FFB97E5-38DF-46F3-94C3-CF53B0D7AD08}" type="parTrans" cxnId="{C25CBAE5-D88E-49F8-8CE4-945A2332BD6E}">
      <dgm:prSet/>
      <dgm:spPr/>
      <dgm:t>
        <a:bodyPr/>
        <a:lstStyle/>
        <a:p>
          <a:endParaRPr lang="en-ZA"/>
        </a:p>
      </dgm:t>
    </dgm:pt>
    <dgm:pt modelId="{0528D867-8042-47C7-8A5F-BC41ADBB1A31}" type="sibTrans" cxnId="{C25CBAE5-D88E-49F8-8CE4-945A2332BD6E}">
      <dgm:prSet/>
      <dgm:spPr/>
      <dgm:t>
        <a:bodyPr/>
        <a:lstStyle/>
        <a:p>
          <a:endParaRPr lang="en-ZA"/>
        </a:p>
      </dgm:t>
    </dgm:pt>
    <dgm:pt modelId="{D2FEE8B6-F136-4F0D-B7C2-FAF86709D5A7}">
      <dgm:prSet/>
      <dgm:spPr/>
      <dgm:t>
        <a:bodyPr/>
        <a:lstStyle/>
        <a:p>
          <a:r>
            <a:rPr lang="en-ZA" dirty="0"/>
            <a:t>Paragraphs 2 &amp; 3</a:t>
          </a:r>
        </a:p>
      </dgm:t>
    </dgm:pt>
    <dgm:pt modelId="{898F5E2B-B09E-41A0-874F-CD88C09CACEB}" type="parTrans" cxnId="{6C37E490-148D-4AC8-AE4F-82282221295D}">
      <dgm:prSet/>
      <dgm:spPr/>
      <dgm:t>
        <a:bodyPr/>
        <a:lstStyle/>
        <a:p>
          <a:endParaRPr lang="en-ZA"/>
        </a:p>
      </dgm:t>
    </dgm:pt>
    <dgm:pt modelId="{1D9B2577-0A70-4196-A189-1F7B9FE5D60C}" type="sibTrans" cxnId="{6C37E490-148D-4AC8-AE4F-82282221295D}">
      <dgm:prSet/>
      <dgm:spPr/>
      <dgm:t>
        <a:bodyPr/>
        <a:lstStyle/>
        <a:p>
          <a:endParaRPr lang="en-ZA"/>
        </a:p>
      </dgm:t>
    </dgm:pt>
    <dgm:pt modelId="{121AAE63-2234-4251-957E-20A77B27AE1D}">
      <dgm:prSet/>
      <dgm:spPr/>
      <dgm:t>
        <a:bodyPr/>
        <a:lstStyle/>
        <a:p>
          <a:r>
            <a:rPr lang="en-US" dirty="0"/>
            <a:t>Tell them in detail </a:t>
          </a:r>
        </a:p>
      </dgm:t>
    </dgm:pt>
    <dgm:pt modelId="{E77FF01E-CCA6-460A-8CE5-A36CB88EF655}" type="parTrans" cxnId="{F7B4F057-32C5-4AF3-89A9-3C5F88FD676C}">
      <dgm:prSet/>
      <dgm:spPr/>
      <dgm:t>
        <a:bodyPr/>
        <a:lstStyle/>
        <a:p>
          <a:endParaRPr lang="en-ZA"/>
        </a:p>
      </dgm:t>
    </dgm:pt>
    <dgm:pt modelId="{105A0A88-B113-4C10-BE6A-B50C3AA57F71}" type="sibTrans" cxnId="{F7B4F057-32C5-4AF3-89A9-3C5F88FD676C}">
      <dgm:prSet/>
      <dgm:spPr/>
      <dgm:t>
        <a:bodyPr/>
        <a:lstStyle/>
        <a:p>
          <a:endParaRPr lang="en-ZA"/>
        </a:p>
      </dgm:t>
    </dgm:pt>
    <dgm:pt modelId="{57F4F6FF-2C59-4D8F-AE65-495F4E8AD6FC}">
      <dgm:prSet/>
      <dgm:spPr/>
      <dgm:t>
        <a:bodyPr/>
        <a:lstStyle/>
        <a:p>
          <a:r>
            <a:rPr lang="en-US" dirty="0"/>
            <a:t>Paragraph 4</a:t>
          </a:r>
        </a:p>
      </dgm:t>
    </dgm:pt>
    <dgm:pt modelId="{4C22A247-7768-4F7F-A655-96FCD630627B}" type="parTrans" cxnId="{2DE96B72-68DE-4D5E-AFBF-977757997CA2}">
      <dgm:prSet/>
      <dgm:spPr/>
      <dgm:t>
        <a:bodyPr/>
        <a:lstStyle/>
        <a:p>
          <a:endParaRPr lang="en-ZA"/>
        </a:p>
      </dgm:t>
    </dgm:pt>
    <dgm:pt modelId="{D08EC28A-36FA-45E8-A310-8115C409F7A5}" type="sibTrans" cxnId="{2DE96B72-68DE-4D5E-AFBF-977757997CA2}">
      <dgm:prSet/>
      <dgm:spPr/>
      <dgm:t>
        <a:bodyPr/>
        <a:lstStyle/>
        <a:p>
          <a:endParaRPr lang="en-ZA"/>
        </a:p>
      </dgm:t>
    </dgm:pt>
    <dgm:pt modelId="{92A74A44-0F76-4EDF-B9CB-34A038E5672F}">
      <dgm:prSet/>
      <dgm:spPr/>
      <dgm:t>
        <a:bodyPr/>
        <a:lstStyle/>
        <a:p>
          <a:r>
            <a:rPr lang="en-ZA" dirty="0"/>
            <a:t>Tell them what you’ve told them</a:t>
          </a:r>
        </a:p>
      </dgm:t>
    </dgm:pt>
    <dgm:pt modelId="{3B91663C-6BF6-4CB5-94EA-C8E26B6827C9}" type="parTrans" cxnId="{D586A779-A12C-41CC-ACFD-FB1DF6C38FB8}">
      <dgm:prSet/>
      <dgm:spPr/>
      <dgm:t>
        <a:bodyPr/>
        <a:lstStyle/>
        <a:p>
          <a:endParaRPr lang="en-ZA"/>
        </a:p>
      </dgm:t>
    </dgm:pt>
    <dgm:pt modelId="{03560D96-7DE4-4080-A09C-1C62847B84B1}" type="sibTrans" cxnId="{D586A779-A12C-41CC-ACFD-FB1DF6C38FB8}">
      <dgm:prSet/>
      <dgm:spPr/>
      <dgm:t>
        <a:bodyPr/>
        <a:lstStyle/>
        <a:p>
          <a:endParaRPr lang="en-ZA"/>
        </a:p>
      </dgm:t>
    </dgm:pt>
    <dgm:pt modelId="{A5C272AF-45EE-4CEA-BDD4-46209C23EBA0}">
      <dgm:prSet phldrT="[Text]"/>
      <dgm:spPr/>
      <dgm:t>
        <a:bodyPr/>
        <a:lstStyle/>
        <a:p>
          <a:r>
            <a:rPr lang="en-US" dirty="0"/>
            <a:t>Introduction </a:t>
          </a:r>
          <a:endParaRPr lang="en-ZA" dirty="0"/>
        </a:p>
      </dgm:t>
    </dgm:pt>
    <dgm:pt modelId="{480FBCF8-7000-4E70-906C-53A294A8282E}" type="parTrans" cxnId="{B1B5ABFE-88A8-4A3C-91A6-F0254740D98E}">
      <dgm:prSet/>
      <dgm:spPr/>
      <dgm:t>
        <a:bodyPr/>
        <a:lstStyle/>
        <a:p>
          <a:endParaRPr lang="en-ZA"/>
        </a:p>
      </dgm:t>
    </dgm:pt>
    <dgm:pt modelId="{9DDCFA03-7628-466F-998D-3C4CA1994CB9}" type="sibTrans" cxnId="{B1B5ABFE-88A8-4A3C-91A6-F0254740D98E}">
      <dgm:prSet/>
      <dgm:spPr/>
      <dgm:t>
        <a:bodyPr/>
        <a:lstStyle/>
        <a:p>
          <a:endParaRPr lang="en-ZA"/>
        </a:p>
      </dgm:t>
    </dgm:pt>
    <dgm:pt modelId="{617562A5-84A2-43C7-A6B2-456794994252}">
      <dgm:prSet/>
      <dgm:spPr/>
      <dgm:t>
        <a:bodyPr/>
        <a:lstStyle/>
        <a:p>
          <a:r>
            <a:rPr lang="en-ZA" dirty="0"/>
            <a:t>Examples and supporting information</a:t>
          </a:r>
        </a:p>
      </dgm:t>
    </dgm:pt>
    <dgm:pt modelId="{F6010FE8-2AC0-4E41-AF07-0B137B11C335}" type="parTrans" cxnId="{020D6D06-90E5-46FF-BB7A-104E2A86B271}">
      <dgm:prSet/>
      <dgm:spPr/>
      <dgm:t>
        <a:bodyPr/>
        <a:lstStyle/>
        <a:p>
          <a:endParaRPr lang="en-ZA"/>
        </a:p>
      </dgm:t>
    </dgm:pt>
    <dgm:pt modelId="{9512385B-396D-4FA6-9BB4-C2DBEEE34F2C}" type="sibTrans" cxnId="{020D6D06-90E5-46FF-BB7A-104E2A86B271}">
      <dgm:prSet/>
      <dgm:spPr/>
      <dgm:t>
        <a:bodyPr/>
        <a:lstStyle/>
        <a:p>
          <a:endParaRPr lang="en-ZA"/>
        </a:p>
      </dgm:t>
    </dgm:pt>
    <dgm:pt modelId="{D8F0AF14-7870-498E-B1DF-92046656DCE3}">
      <dgm:prSet/>
      <dgm:spPr/>
      <dgm:t>
        <a:bodyPr/>
        <a:lstStyle/>
        <a:p>
          <a:r>
            <a:rPr lang="en-US" dirty="0"/>
            <a:t>Conclusion  </a:t>
          </a:r>
        </a:p>
      </dgm:t>
    </dgm:pt>
    <dgm:pt modelId="{AECCABC5-73B5-478F-BE14-B453A10D3082}" type="parTrans" cxnId="{C089A18B-7946-4D7A-8C9A-CE69ECBCAD7D}">
      <dgm:prSet/>
      <dgm:spPr/>
      <dgm:t>
        <a:bodyPr/>
        <a:lstStyle/>
        <a:p>
          <a:endParaRPr lang="en-ZA"/>
        </a:p>
      </dgm:t>
    </dgm:pt>
    <dgm:pt modelId="{7B1F391F-D21F-4E02-9E6F-F8E8FD401596}" type="sibTrans" cxnId="{C089A18B-7946-4D7A-8C9A-CE69ECBCAD7D}">
      <dgm:prSet/>
      <dgm:spPr/>
      <dgm:t>
        <a:bodyPr/>
        <a:lstStyle/>
        <a:p>
          <a:endParaRPr lang="en-ZA"/>
        </a:p>
      </dgm:t>
    </dgm:pt>
    <dgm:pt modelId="{D6FC7EE2-D1E6-4455-85FE-8B54CB7EC81E}" type="pres">
      <dgm:prSet presAssocID="{24EF6941-F784-4DA8-8B17-6FBB9D28890C}" presName="Name0" presStyleCnt="0">
        <dgm:presLayoutVars>
          <dgm:chMax/>
          <dgm:chPref val="3"/>
          <dgm:dir/>
          <dgm:animOne val="branch"/>
          <dgm:animLvl val="lvl"/>
        </dgm:presLayoutVars>
      </dgm:prSet>
      <dgm:spPr/>
      <dgm:t>
        <a:bodyPr/>
        <a:lstStyle/>
        <a:p>
          <a:pPr rtl="1"/>
          <a:endParaRPr lang="he-IL"/>
        </a:p>
      </dgm:t>
    </dgm:pt>
    <dgm:pt modelId="{9592F9C6-B424-4447-8399-99BEEAF9CE32}" type="pres">
      <dgm:prSet presAssocID="{E8271F22-EDB6-425A-B165-13C984B5CAD7}" presName="composite" presStyleCnt="0"/>
      <dgm:spPr/>
    </dgm:pt>
    <dgm:pt modelId="{EA518993-DF0F-49F9-BA34-0B38AC67BE32}" type="pres">
      <dgm:prSet presAssocID="{E8271F22-EDB6-425A-B165-13C984B5CAD7}" presName="FirstChild" presStyleLbl="revTx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50BF4ECA-FF04-41CA-871F-36E0DA550A48}" type="pres">
      <dgm:prSet presAssocID="{E8271F22-EDB6-425A-B165-13C984B5CAD7}" presName="Parent" presStyleLbl="alignNode1" presStyleIdx="0" presStyleCnt="3">
        <dgm:presLayoutVars>
          <dgm:chMax val="3"/>
          <dgm:chPref val="3"/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999D0E94-B0BD-4771-AE93-19CC85804AC9}" type="pres">
      <dgm:prSet presAssocID="{E8271F22-EDB6-425A-B165-13C984B5CAD7}" presName="Accent" presStyleLbl="parChTrans1D1" presStyleIdx="0" presStyleCnt="3"/>
      <dgm:spPr/>
    </dgm:pt>
    <dgm:pt modelId="{8BCC4BE1-B52F-4D68-A58E-908BFCCD52D7}" type="pres">
      <dgm:prSet presAssocID="{9203C249-3822-4646-9242-3474C6B5A9F7}" presName="sibTrans" presStyleCnt="0"/>
      <dgm:spPr/>
    </dgm:pt>
    <dgm:pt modelId="{BF29A955-AD46-4EDA-813C-1D3E20B282A3}" type="pres">
      <dgm:prSet presAssocID="{D2FEE8B6-F136-4F0D-B7C2-FAF86709D5A7}" presName="composite" presStyleCnt="0"/>
      <dgm:spPr/>
    </dgm:pt>
    <dgm:pt modelId="{F41E64FA-A414-4F47-8A8C-0C0F4BD5666A}" type="pres">
      <dgm:prSet presAssocID="{D2FEE8B6-F136-4F0D-B7C2-FAF86709D5A7}" presName="FirstChild" presStyleLbl="revTx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AA411EEB-2AF0-4E63-89EE-57A3528EC8B2}" type="pres">
      <dgm:prSet presAssocID="{D2FEE8B6-F136-4F0D-B7C2-FAF86709D5A7}" presName="Parent" presStyleLbl="alignNode1" presStyleIdx="1" presStyleCnt="3">
        <dgm:presLayoutVars>
          <dgm:chMax val="3"/>
          <dgm:chPref val="3"/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6D9194CF-46A1-40A1-8871-881C6981011A}" type="pres">
      <dgm:prSet presAssocID="{D2FEE8B6-F136-4F0D-B7C2-FAF86709D5A7}" presName="Accent" presStyleLbl="parChTrans1D1" presStyleIdx="1" presStyleCnt="3"/>
      <dgm:spPr/>
    </dgm:pt>
    <dgm:pt modelId="{43839761-EBB3-43D0-9ABF-15AAA6DC84D6}" type="pres">
      <dgm:prSet presAssocID="{1D9B2577-0A70-4196-A189-1F7B9FE5D60C}" presName="sibTrans" presStyleCnt="0"/>
      <dgm:spPr/>
    </dgm:pt>
    <dgm:pt modelId="{7F473DF9-A5EF-4093-AD5F-BC1AD0503E74}" type="pres">
      <dgm:prSet presAssocID="{57F4F6FF-2C59-4D8F-AE65-495F4E8AD6FC}" presName="composite" presStyleCnt="0"/>
      <dgm:spPr/>
    </dgm:pt>
    <dgm:pt modelId="{31EF453A-2700-4DBA-ACC7-CBD6576DE206}" type="pres">
      <dgm:prSet presAssocID="{57F4F6FF-2C59-4D8F-AE65-495F4E8AD6FC}" presName="FirstChild" presStyleLbl="revTx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90D909FE-5C04-42CA-9438-5FD58A24C92C}" type="pres">
      <dgm:prSet presAssocID="{57F4F6FF-2C59-4D8F-AE65-495F4E8AD6FC}" presName="Parent" presStyleLbl="alignNode1" presStyleIdx="2" presStyleCnt="3">
        <dgm:presLayoutVars>
          <dgm:chMax val="3"/>
          <dgm:chPref val="3"/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4E5311A8-85E1-40F5-BC69-E4EF77930578}" type="pres">
      <dgm:prSet presAssocID="{57F4F6FF-2C59-4D8F-AE65-495F4E8AD6FC}" presName="Accent" presStyleLbl="parChTrans1D1" presStyleIdx="2" presStyleCnt="3"/>
      <dgm:spPr/>
    </dgm:pt>
  </dgm:ptLst>
  <dgm:cxnLst>
    <dgm:cxn modelId="{C25CBAE5-D88E-49F8-8CE4-945A2332BD6E}" srcId="{A5C272AF-45EE-4CEA-BDD4-46209C23EBA0}" destId="{C4F9C37C-6BA2-4C13-BAA9-B6026234D2CA}" srcOrd="0" destOrd="0" parTransId="{0FFB97E5-38DF-46F3-94C3-CF53B0D7AD08}" sibTransId="{0528D867-8042-47C7-8A5F-BC41ADBB1A31}"/>
    <dgm:cxn modelId="{394B3E7A-EA0A-45D2-9BFD-F5A2842D3413}" type="presOf" srcId="{121AAE63-2234-4251-957E-20A77B27AE1D}" destId="{F41E64FA-A414-4F47-8A8C-0C0F4BD5666A}" srcOrd="0" destOrd="1" presId="urn:microsoft.com/office/officeart/2011/layout/TabList"/>
    <dgm:cxn modelId="{FDB10967-A38E-4409-96B4-12D89B5C3EB2}" type="presOf" srcId="{A5C272AF-45EE-4CEA-BDD4-46209C23EBA0}" destId="{EA518993-DF0F-49F9-BA34-0B38AC67BE32}" srcOrd="0" destOrd="0" presId="urn:microsoft.com/office/officeart/2011/layout/TabList"/>
    <dgm:cxn modelId="{779715F0-005A-43A0-A3A1-F7730CE7FB7E}" type="presOf" srcId="{24EF6941-F784-4DA8-8B17-6FBB9D28890C}" destId="{D6FC7EE2-D1E6-4455-85FE-8B54CB7EC81E}" srcOrd="0" destOrd="0" presId="urn:microsoft.com/office/officeart/2011/layout/TabList"/>
    <dgm:cxn modelId="{F7B4F057-32C5-4AF3-89A9-3C5F88FD676C}" srcId="{617562A5-84A2-43C7-A6B2-456794994252}" destId="{121AAE63-2234-4251-957E-20A77B27AE1D}" srcOrd="0" destOrd="0" parTransId="{E77FF01E-CCA6-460A-8CE5-A36CB88EF655}" sibTransId="{105A0A88-B113-4C10-BE6A-B50C3AA57F71}"/>
    <dgm:cxn modelId="{57373CC2-E64F-44A8-95B7-A7B65BAE62F4}" type="presOf" srcId="{617562A5-84A2-43C7-A6B2-456794994252}" destId="{F41E64FA-A414-4F47-8A8C-0C0F4BD5666A}" srcOrd="0" destOrd="0" presId="urn:microsoft.com/office/officeart/2011/layout/TabList"/>
    <dgm:cxn modelId="{9B0ECA45-E7E2-4B6E-A31C-A08C4DB47894}" type="presOf" srcId="{E8271F22-EDB6-425A-B165-13C984B5CAD7}" destId="{50BF4ECA-FF04-41CA-871F-36E0DA550A48}" srcOrd="0" destOrd="0" presId="urn:microsoft.com/office/officeart/2011/layout/TabList"/>
    <dgm:cxn modelId="{49BF4D04-6FB4-482D-9695-4B0901785F9D}" srcId="{24EF6941-F784-4DA8-8B17-6FBB9D28890C}" destId="{E8271F22-EDB6-425A-B165-13C984B5CAD7}" srcOrd="0" destOrd="0" parTransId="{FC60599C-17C2-45FF-88F3-A20351776185}" sibTransId="{9203C249-3822-4646-9242-3474C6B5A9F7}"/>
    <dgm:cxn modelId="{E24E8BD5-5A91-4C53-8AE9-620EC9974C73}" type="presOf" srcId="{D2FEE8B6-F136-4F0D-B7C2-FAF86709D5A7}" destId="{AA411EEB-2AF0-4E63-89EE-57A3528EC8B2}" srcOrd="0" destOrd="0" presId="urn:microsoft.com/office/officeart/2011/layout/TabList"/>
    <dgm:cxn modelId="{0C74188D-281E-4A14-8AE7-86D08182C85E}" type="presOf" srcId="{57F4F6FF-2C59-4D8F-AE65-495F4E8AD6FC}" destId="{90D909FE-5C04-42CA-9438-5FD58A24C92C}" srcOrd="0" destOrd="0" presId="urn:microsoft.com/office/officeart/2011/layout/TabList"/>
    <dgm:cxn modelId="{C089A18B-7946-4D7A-8C9A-CE69ECBCAD7D}" srcId="{57F4F6FF-2C59-4D8F-AE65-495F4E8AD6FC}" destId="{D8F0AF14-7870-498E-B1DF-92046656DCE3}" srcOrd="0" destOrd="0" parTransId="{AECCABC5-73B5-478F-BE14-B453A10D3082}" sibTransId="{7B1F391F-D21F-4E02-9E6F-F8E8FD401596}"/>
    <dgm:cxn modelId="{6C37E490-148D-4AC8-AE4F-82282221295D}" srcId="{24EF6941-F784-4DA8-8B17-6FBB9D28890C}" destId="{D2FEE8B6-F136-4F0D-B7C2-FAF86709D5A7}" srcOrd="1" destOrd="0" parTransId="{898F5E2B-B09E-41A0-874F-CD88C09CACEB}" sibTransId="{1D9B2577-0A70-4196-A189-1F7B9FE5D60C}"/>
    <dgm:cxn modelId="{1143B3AF-895B-4374-B839-90361ACBA7B8}" type="presOf" srcId="{C4F9C37C-6BA2-4C13-BAA9-B6026234D2CA}" destId="{EA518993-DF0F-49F9-BA34-0B38AC67BE32}" srcOrd="0" destOrd="1" presId="urn:microsoft.com/office/officeart/2011/layout/TabList"/>
    <dgm:cxn modelId="{49090E0A-2252-4402-B158-CC6FB72E74A1}" type="presOf" srcId="{D8F0AF14-7870-498E-B1DF-92046656DCE3}" destId="{31EF453A-2700-4DBA-ACC7-CBD6576DE206}" srcOrd="0" destOrd="0" presId="urn:microsoft.com/office/officeart/2011/layout/TabList"/>
    <dgm:cxn modelId="{7ECF7DA6-8DA7-47E2-B772-9812AF4F288A}" type="presOf" srcId="{92A74A44-0F76-4EDF-B9CB-34A038E5672F}" destId="{31EF453A-2700-4DBA-ACC7-CBD6576DE206}" srcOrd="0" destOrd="1" presId="urn:microsoft.com/office/officeart/2011/layout/TabList"/>
    <dgm:cxn modelId="{B1B5ABFE-88A8-4A3C-91A6-F0254740D98E}" srcId="{E8271F22-EDB6-425A-B165-13C984B5CAD7}" destId="{A5C272AF-45EE-4CEA-BDD4-46209C23EBA0}" srcOrd="0" destOrd="0" parTransId="{480FBCF8-7000-4E70-906C-53A294A8282E}" sibTransId="{9DDCFA03-7628-466F-998D-3C4CA1994CB9}"/>
    <dgm:cxn modelId="{D586A779-A12C-41CC-ACFD-FB1DF6C38FB8}" srcId="{D8F0AF14-7870-498E-B1DF-92046656DCE3}" destId="{92A74A44-0F76-4EDF-B9CB-34A038E5672F}" srcOrd="0" destOrd="0" parTransId="{3B91663C-6BF6-4CB5-94EA-C8E26B6827C9}" sibTransId="{03560D96-7DE4-4080-A09C-1C62847B84B1}"/>
    <dgm:cxn modelId="{020D6D06-90E5-46FF-BB7A-104E2A86B271}" srcId="{D2FEE8B6-F136-4F0D-B7C2-FAF86709D5A7}" destId="{617562A5-84A2-43C7-A6B2-456794994252}" srcOrd="0" destOrd="0" parTransId="{F6010FE8-2AC0-4E41-AF07-0B137B11C335}" sibTransId="{9512385B-396D-4FA6-9BB4-C2DBEEE34F2C}"/>
    <dgm:cxn modelId="{2DE96B72-68DE-4D5E-AFBF-977757997CA2}" srcId="{24EF6941-F784-4DA8-8B17-6FBB9D28890C}" destId="{57F4F6FF-2C59-4D8F-AE65-495F4E8AD6FC}" srcOrd="2" destOrd="0" parTransId="{4C22A247-7768-4F7F-A655-96FCD630627B}" sibTransId="{D08EC28A-36FA-45E8-A310-8115C409F7A5}"/>
    <dgm:cxn modelId="{B1EB4725-CF5F-45F4-8647-B7E60881079B}" type="presParOf" srcId="{D6FC7EE2-D1E6-4455-85FE-8B54CB7EC81E}" destId="{9592F9C6-B424-4447-8399-99BEEAF9CE32}" srcOrd="0" destOrd="0" presId="urn:microsoft.com/office/officeart/2011/layout/TabList"/>
    <dgm:cxn modelId="{1C1F8B14-C0C1-4372-A80E-59744A6E937C}" type="presParOf" srcId="{9592F9C6-B424-4447-8399-99BEEAF9CE32}" destId="{EA518993-DF0F-49F9-BA34-0B38AC67BE32}" srcOrd="0" destOrd="0" presId="urn:microsoft.com/office/officeart/2011/layout/TabList"/>
    <dgm:cxn modelId="{CA52F7D2-116F-42F3-831F-A6C1A2B2DCB5}" type="presParOf" srcId="{9592F9C6-B424-4447-8399-99BEEAF9CE32}" destId="{50BF4ECA-FF04-41CA-871F-36E0DA550A48}" srcOrd="1" destOrd="0" presId="urn:microsoft.com/office/officeart/2011/layout/TabList"/>
    <dgm:cxn modelId="{71A4A274-41A2-4FFF-9A8F-CA079DC3A401}" type="presParOf" srcId="{9592F9C6-B424-4447-8399-99BEEAF9CE32}" destId="{999D0E94-B0BD-4771-AE93-19CC85804AC9}" srcOrd="2" destOrd="0" presId="urn:microsoft.com/office/officeart/2011/layout/TabList"/>
    <dgm:cxn modelId="{AD10B964-470F-4325-9691-DA2A98269DA7}" type="presParOf" srcId="{D6FC7EE2-D1E6-4455-85FE-8B54CB7EC81E}" destId="{8BCC4BE1-B52F-4D68-A58E-908BFCCD52D7}" srcOrd="1" destOrd="0" presId="urn:microsoft.com/office/officeart/2011/layout/TabList"/>
    <dgm:cxn modelId="{3F28AAA9-AFD2-43FD-BC5B-624110B74A98}" type="presParOf" srcId="{D6FC7EE2-D1E6-4455-85FE-8B54CB7EC81E}" destId="{BF29A955-AD46-4EDA-813C-1D3E20B282A3}" srcOrd="2" destOrd="0" presId="urn:microsoft.com/office/officeart/2011/layout/TabList"/>
    <dgm:cxn modelId="{A2919F4A-44FB-4833-A493-E3293D04B20B}" type="presParOf" srcId="{BF29A955-AD46-4EDA-813C-1D3E20B282A3}" destId="{F41E64FA-A414-4F47-8A8C-0C0F4BD5666A}" srcOrd="0" destOrd="0" presId="urn:microsoft.com/office/officeart/2011/layout/TabList"/>
    <dgm:cxn modelId="{3959369A-72D8-4187-811A-A929C4DEC9B6}" type="presParOf" srcId="{BF29A955-AD46-4EDA-813C-1D3E20B282A3}" destId="{AA411EEB-2AF0-4E63-89EE-57A3528EC8B2}" srcOrd="1" destOrd="0" presId="urn:microsoft.com/office/officeart/2011/layout/TabList"/>
    <dgm:cxn modelId="{4A5F50B3-ADE3-4071-A5BA-E8054F8A54B7}" type="presParOf" srcId="{BF29A955-AD46-4EDA-813C-1D3E20B282A3}" destId="{6D9194CF-46A1-40A1-8871-881C6981011A}" srcOrd="2" destOrd="0" presId="urn:microsoft.com/office/officeart/2011/layout/TabList"/>
    <dgm:cxn modelId="{7F91FE4D-913D-4223-B4BB-90ED5F2F55B8}" type="presParOf" srcId="{D6FC7EE2-D1E6-4455-85FE-8B54CB7EC81E}" destId="{43839761-EBB3-43D0-9ABF-15AAA6DC84D6}" srcOrd="3" destOrd="0" presId="urn:microsoft.com/office/officeart/2011/layout/TabList"/>
    <dgm:cxn modelId="{2AE3ECF7-11EA-41FF-9A48-4341D32F1B54}" type="presParOf" srcId="{D6FC7EE2-D1E6-4455-85FE-8B54CB7EC81E}" destId="{7F473DF9-A5EF-4093-AD5F-BC1AD0503E74}" srcOrd="4" destOrd="0" presId="urn:microsoft.com/office/officeart/2011/layout/TabList"/>
    <dgm:cxn modelId="{1EB517AC-3598-4AF8-B0BA-FD179C8E835C}" type="presParOf" srcId="{7F473DF9-A5EF-4093-AD5F-BC1AD0503E74}" destId="{31EF453A-2700-4DBA-ACC7-CBD6576DE206}" srcOrd="0" destOrd="0" presId="urn:microsoft.com/office/officeart/2011/layout/TabList"/>
    <dgm:cxn modelId="{7B747785-F6D0-4557-8EF9-85962726A909}" type="presParOf" srcId="{7F473DF9-A5EF-4093-AD5F-BC1AD0503E74}" destId="{90D909FE-5C04-42CA-9438-5FD58A24C92C}" srcOrd="1" destOrd="0" presId="urn:microsoft.com/office/officeart/2011/layout/TabList"/>
    <dgm:cxn modelId="{AE892627-E97D-4049-A5A1-4AC78D500B29}" type="presParOf" srcId="{7F473DF9-A5EF-4093-AD5F-BC1AD0503E74}" destId="{4E5311A8-85E1-40F5-BC69-E4EF77930578}" srcOrd="2" destOrd="0" presId="urn:microsoft.com/office/officeart/2011/layout/Tab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61CA09E-E692-4318-A255-C4B85374FD98}" type="doc">
      <dgm:prSet loTypeId="urn:microsoft.com/office/officeart/2005/8/layout/hList1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ZA"/>
        </a:p>
      </dgm:t>
    </dgm:pt>
    <dgm:pt modelId="{68DBF117-4AA5-4FEB-9770-E13341321911}">
      <dgm:prSet phldrT="[Text]"/>
      <dgm:spPr/>
      <dgm:t>
        <a:bodyPr/>
        <a:lstStyle/>
        <a:p>
          <a:r>
            <a:rPr lang="en-ZA" dirty="0"/>
            <a:t>Content and organization</a:t>
          </a:r>
        </a:p>
      </dgm:t>
    </dgm:pt>
    <dgm:pt modelId="{40F10F58-CDAD-457D-9BB9-9AD83C56E0FC}" type="parTrans" cxnId="{1946B84E-60BF-442B-9279-2BDDBEE98020}">
      <dgm:prSet/>
      <dgm:spPr/>
      <dgm:t>
        <a:bodyPr/>
        <a:lstStyle/>
        <a:p>
          <a:endParaRPr lang="en-ZA"/>
        </a:p>
      </dgm:t>
    </dgm:pt>
    <dgm:pt modelId="{74F8B034-B3FA-4B1B-8711-357E72148A0B}" type="sibTrans" cxnId="{1946B84E-60BF-442B-9279-2BDDBEE98020}">
      <dgm:prSet/>
      <dgm:spPr/>
      <dgm:t>
        <a:bodyPr/>
        <a:lstStyle/>
        <a:p>
          <a:endParaRPr lang="en-ZA"/>
        </a:p>
      </dgm:t>
    </dgm:pt>
    <dgm:pt modelId="{B32E0206-D1B0-4E96-AC35-9D56020727FD}">
      <dgm:prSet/>
      <dgm:spPr/>
      <dgm:t>
        <a:bodyPr/>
        <a:lstStyle/>
        <a:p>
          <a:r>
            <a:rPr lang="en-US" dirty="0"/>
            <a:t>Vocabulary 	</a:t>
          </a:r>
        </a:p>
      </dgm:t>
    </dgm:pt>
    <dgm:pt modelId="{6C31E2B2-AE60-4056-80B4-24FF206D610B}" type="parTrans" cxnId="{42446E05-1AA8-47F8-A136-967D82C09649}">
      <dgm:prSet/>
      <dgm:spPr/>
      <dgm:t>
        <a:bodyPr/>
        <a:lstStyle/>
        <a:p>
          <a:endParaRPr lang="en-ZA"/>
        </a:p>
      </dgm:t>
    </dgm:pt>
    <dgm:pt modelId="{3BF5ED89-5498-4AEE-AB7B-8836E0D281BE}" type="sibTrans" cxnId="{42446E05-1AA8-47F8-A136-967D82C09649}">
      <dgm:prSet/>
      <dgm:spPr/>
      <dgm:t>
        <a:bodyPr/>
        <a:lstStyle/>
        <a:p>
          <a:endParaRPr lang="en-ZA"/>
        </a:p>
      </dgm:t>
    </dgm:pt>
    <dgm:pt modelId="{819209F2-22DF-496C-8ED4-81D30DA26DE3}">
      <dgm:prSet/>
      <dgm:spPr/>
      <dgm:t>
        <a:bodyPr/>
        <a:lstStyle/>
        <a:p>
          <a:r>
            <a:rPr lang="en-US" dirty="0"/>
            <a:t>Language use</a:t>
          </a:r>
        </a:p>
      </dgm:t>
    </dgm:pt>
    <dgm:pt modelId="{5D8747BF-4EC8-4005-BAB9-C157F680E351}" type="parTrans" cxnId="{628D6A4C-4220-4CE8-B00E-4B8BF96FA4A8}">
      <dgm:prSet/>
      <dgm:spPr/>
      <dgm:t>
        <a:bodyPr/>
        <a:lstStyle/>
        <a:p>
          <a:endParaRPr lang="en-ZA"/>
        </a:p>
      </dgm:t>
    </dgm:pt>
    <dgm:pt modelId="{A405550D-D120-4C88-881E-E14D03C87333}" type="sibTrans" cxnId="{628D6A4C-4220-4CE8-B00E-4B8BF96FA4A8}">
      <dgm:prSet/>
      <dgm:spPr/>
      <dgm:t>
        <a:bodyPr/>
        <a:lstStyle/>
        <a:p>
          <a:endParaRPr lang="en-ZA"/>
        </a:p>
      </dgm:t>
    </dgm:pt>
    <dgm:pt modelId="{D1D99A75-8721-4AB9-8073-5535F2BED774}">
      <dgm:prSet/>
      <dgm:spPr/>
      <dgm:t>
        <a:bodyPr/>
        <a:lstStyle/>
        <a:p>
          <a:r>
            <a:rPr lang="en-US" dirty="0"/>
            <a:t>Mechanics 	</a:t>
          </a:r>
        </a:p>
      </dgm:t>
    </dgm:pt>
    <dgm:pt modelId="{F634475B-2277-4A08-8E69-220538CB571C}" type="parTrans" cxnId="{1F4A5B41-3D73-4E67-8F40-322A56A8ACCB}">
      <dgm:prSet/>
      <dgm:spPr/>
      <dgm:t>
        <a:bodyPr/>
        <a:lstStyle/>
        <a:p>
          <a:endParaRPr lang="en-ZA"/>
        </a:p>
      </dgm:t>
    </dgm:pt>
    <dgm:pt modelId="{691E3697-B50F-4F20-98D6-3B5B2DBB8D75}" type="sibTrans" cxnId="{1F4A5B41-3D73-4E67-8F40-322A56A8ACCB}">
      <dgm:prSet/>
      <dgm:spPr/>
      <dgm:t>
        <a:bodyPr/>
        <a:lstStyle/>
        <a:p>
          <a:endParaRPr lang="en-ZA"/>
        </a:p>
      </dgm:t>
    </dgm:pt>
    <dgm:pt modelId="{0B57E37C-89D0-4F7A-A953-888AD31BBAB0}">
      <dgm:prSet phldrT="[Text]"/>
      <dgm:spPr/>
      <dgm:t>
        <a:bodyPr/>
        <a:lstStyle/>
        <a:p>
          <a:r>
            <a:rPr lang="en-ZA" dirty="0"/>
            <a:t> 8 points</a:t>
          </a:r>
        </a:p>
      </dgm:t>
    </dgm:pt>
    <dgm:pt modelId="{34A7F1EA-3A96-4435-8BB9-A65DE4386C5F}" type="parTrans" cxnId="{881D15DE-0CB0-4112-888F-0784881AAB78}">
      <dgm:prSet/>
      <dgm:spPr/>
      <dgm:t>
        <a:bodyPr/>
        <a:lstStyle/>
        <a:p>
          <a:endParaRPr lang="en-ZA"/>
        </a:p>
      </dgm:t>
    </dgm:pt>
    <dgm:pt modelId="{F6762040-6F6D-472D-AE91-D7CEBF8CC618}" type="sibTrans" cxnId="{881D15DE-0CB0-4112-888F-0784881AAB78}">
      <dgm:prSet/>
      <dgm:spPr/>
      <dgm:t>
        <a:bodyPr/>
        <a:lstStyle/>
        <a:p>
          <a:endParaRPr lang="en-ZA"/>
        </a:p>
      </dgm:t>
    </dgm:pt>
    <dgm:pt modelId="{E64F6C21-459A-4DC5-9EFB-1EFB6A593F9D}">
      <dgm:prSet/>
      <dgm:spPr/>
      <dgm:t>
        <a:bodyPr/>
        <a:lstStyle/>
        <a:p>
          <a:r>
            <a:rPr lang="en-US" dirty="0"/>
            <a:t>10 points</a:t>
          </a:r>
        </a:p>
      </dgm:t>
    </dgm:pt>
    <dgm:pt modelId="{CA0BEE87-7EAB-4C93-BA43-BC1842FC1C89}" type="parTrans" cxnId="{414067E9-29C7-4031-817B-B54FE9B6F8E6}">
      <dgm:prSet/>
      <dgm:spPr/>
      <dgm:t>
        <a:bodyPr/>
        <a:lstStyle/>
        <a:p>
          <a:endParaRPr lang="en-ZA"/>
        </a:p>
      </dgm:t>
    </dgm:pt>
    <dgm:pt modelId="{C24F95AD-290F-49C9-94A2-43E5BAAC4A08}" type="sibTrans" cxnId="{414067E9-29C7-4031-817B-B54FE9B6F8E6}">
      <dgm:prSet/>
      <dgm:spPr/>
      <dgm:t>
        <a:bodyPr/>
        <a:lstStyle/>
        <a:p>
          <a:endParaRPr lang="en-ZA"/>
        </a:p>
      </dgm:t>
    </dgm:pt>
    <dgm:pt modelId="{971A331B-776A-4C9F-947E-58160FB831A8}">
      <dgm:prSet/>
      <dgm:spPr/>
      <dgm:t>
        <a:bodyPr/>
        <a:lstStyle/>
        <a:p>
          <a:r>
            <a:rPr lang="en-US" dirty="0"/>
            <a:t>16 points</a:t>
          </a:r>
        </a:p>
      </dgm:t>
    </dgm:pt>
    <dgm:pt modelId="{A9324EE9-2581-42B6-868B-6EB226C3B64D}" type="parTrans" cxnId="{BD110427-C0F8-4EF4-8BAA-073D7177200A}">
      <dgm:prSet/>
      <dgm:spPr/>
      <dgm:t>
        <a:bodyPr/>
        <a:lstStyle/>
        <a:p>
          <a:endParaRPr lang="en-ZA"/>
        </a:p>
      </dgm:t>
    </dgm:pt>
    <dgm:pt modelId="{B996092A-46D5-401B-B2FC-F02CC02C966B}" type="sibTrans" cxnId="{BD110427-C0F8-4EF4-8BAA-073D7177200A}">
      <dgm:prSet/>
      <dgm:spPr/>
      <dgm:t>
        <a:bodyPr/>
        <a:lstStyle/>
        <a:p>
          <a:endParaRPr lang="en-ZA"/>
        </a:p>
      </dgm:t>
    </dgm:pt>
    <dgm:pt modelId="{5F153C4D-702F-4E8D-BA06-10F8469BFE78}">
      <dgm:prSet/>
      <dgm:spPr/>
      <dgm:t>
        <a:bodyPr/>
        <a:lstStyle/>
        <a:p>
          <a:r>
            <a:rPr lang="en-US" dirty="0"/>
            <a:t> 6 points</a:t>
          </a:r>
        </a:p>
      </dgm:t>
    </dgm:pt>
    <dgm:pt modelId="{8D521178-B861-4000-A2AF-81CE9BFF7182}" type="parTrans" cxnId="{CBCF555C-B6FD-40D3-B0DF-5140478EA6D8}">
      <dgm:prSet/>
      <dgm:spPr/>
      <dgm:t>
        <a:bodyPr/>
        <a:lstStyle/>
        <a:p>
          <a:endParaRPr lang="en-ZA"/>
        </a:p>
      </dgm:t>
    </dgm:pt>
    <dgm:pt modelId="{FC458B35-A601-403F-A48B-8F16BEC85D37}" type="sibTrans" cxnId="{CBCF555C-B6FD-40D3-B0DF-5140478EA6D8}">
      <dgm:prSet/>
      <dgm:spPr/>
      <dgm:t>
        <a:bodyPr/>
        <a:lstStyle/>
        <a:p>
          <a:endParaRPr lang="en-ZA"/>
        </a:p>
      </dgm:t>
    </dgm:pt>
    <dgm:pt modelId="{9BC2CE15-BAE7-4596-AE8B-99C850ABE1EC}" type="pres">
      <dgm:prSet presAssocID="{A61CA09E-E692-4318-A255-C4B85374FD9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rtl="1"/>
          <a:endParaRPr lang="he-IL"/>
        </a:p>
      </dgm:t>
    </dgm:pt>
    <dgm:pt modelId="{B7E18673-A69B-41E4-9A45-9CAA0211EBA4}" type="pres">
      <dgm:prSet presAssocID="{68DBF117-4AA5-4FEB-9770-E13341321911}" presName="composite" presStyleCnt="0"/>
      <dgm:spPr/>
    </dgm:pt>
    <dgm:pt modelId="{2A8D8B30-3616-4F50-9CC1-F81E7C733FE0}" type="pres">
      <dgm:prSet presAssocID="{68DBF117-4AA5-4FEB-9770-E13341321911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A046BC81-C763-4B15-84D6-1128DFBCDB7E}" type="pres">
      <dgm:prSet presAssocID="{68DBF117-4AA5-4FEB-9770-E13341321911}" presName="desTx" presStyleLbl="alignAccFollowNode1" presStyleIdx="0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9BBBCB35-6DB5-4EB9-9C4C-4D593EBBB12B}" type="pres">
      <dgm:prSet presAssocID="{74F8B034-B3FA-4B1B-8711-357E72148A0B}" presName="space" presStyleCnt="0"/>
      <dgm:spPr/>
    </dgm:pt>
    <dgm:pt modelId="{B640475B-1068-48DF-9EC6-8ABC7A227536}" type="pres">
      <dgm:prSet presAssocID="{B32E0206-D1B0-4E96-AC35-9D56020727FD}" presName="composite" presStyleCnt="0"/>
      <dgm:spPr/>
    </dgm:pt>
    <dgm:pt modelId="{F0C587A6-5C0B-44B4-9CCF-A6EE6489C125}" type="pres">
      <dgm:prSet presAssocID="{B32E0206-D1B0-4E96-AC35-9D56020727FD}" presName="parTx" presStyleLbl="align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94F67012-74A0-4520-A917-3A88C5F6A35B}" type="pres">
      <dgm:prSet presAssocID="{B32E0206-D1B0-4E96-AC35-9D56020727FD}" presName="desTx" presStyleLbl="alignAccFollowNode1" presStyleIdx="1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50381B12-E925-4532-B771-25DA66BC4D6C}" type="pres">
      <dgm:prSet presAssocID="{3BF5ED89-5498-4AEE-AB7B-8836E0D281BE}" presName="space" presStyleCnt="0"/>
      <dgm:spPr/>
    </dgm:pt>
    <dgm:pt modelId="{6F7D25BB-DE5F-456D-A55E-053C40668C32}" type="pres">
      <dgm:prSet presAssocID="{819209F2-22DF-496C-8ED4-81D30DA26DE3}" presName="composite" presStyleCnt="0"/>
      <dgm:spPr/>
    </dgm:pt>
    <dgm:pt modelId="{6CB34DD8-083F-46BB-9B3C-789F6FEF84D1}" type="pres">
      <dgm:prSet presAssocID="{819209F2-22DF-496C-8ED4-81D30DA26DE3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07ECFC29-183C-4755-9F3B-C29E10C63876}" type="pres">
      <dgm:prSet presAssocID="{819209F2-22DF-496C-8ED4-81D30DA26DE3}" presName="desTx" presStyleLbl="alignAccFollowNode1" presStyleIdx="2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758F5918-3A9E-41E0-ACC5-C8587E233A40}" type="pres">
      <dgm:prSet presAssocID="{A405550D-D120-4C88-881E-E14D03C87333}" presName="space" presStyleCnt="0"/>
      <dgm:spPr/>
    </dgm:pt>
    <dgm:pt modelId="{3CDFA7F7-32E7-4740-A55E-86247337D64E}" type="pres">
      <dgm:prSet presAssocID="{D1D99A75-8721-4AB9-8073-5535F2BED774}" presName="composite" presStyleCnt="0"/>
      <dgm:spPr/>
    </dgm:pt>
    <dgm:pt modelId="{D23B5ECD-4BC1-4406-8EED-047074CDCF5A}" type="pres">
      <dgm:prSet presAssocID="{D1D99A75-8721-4AB9-8073-5535F2BED774}" presName="parTx" presStyleLbl="align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61C52901-3AF9-4659-8790-BC7DA1965A86}" type="pres">
      <dgm:prSet presAssocID="{D1D99A75-8721-4AB9-8073-5535F2BED774}" presName="desTx" presStyleLbl="alignAccFollowNode1" presStyleIdx="3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</dgm:ptLst>
  <dgm:cxnLst>
    <dgm:cxn modelId="{42446E05-1AA8-47F8-A136-967D82C09649}" srcId="{A61CA09E-E692-4318-A255-C4B85374FD98}" destId="{B32E0206-D1B0-4E96-AC35-9D56020727FD}" srcOrd="1" destOrd="0" parTransId="{6C31E2B2-AE60-4056-80B4-24FF206D610B}" sibTransId="{3BF5ED89-5498-4AEE-AB7B-8836E0D281BE}"/>
    <dgm:cxn modelId="{1946B84E-60BF-442B-9279-2BDDBEE98020}" srcId="{A61CA09E-E692-4318-A255-C4B85374FD98}" destId="{68DBF117-4AA5-4FEB-9770-E13341321911}" srcOrd="0" destOrd="0" parTransId="{40F10F58-CDAD-457D-9BB9-9AD83C56E0FC}" sibTransId="{74F8B034-B3FA-4B1B-8711-357E72148A0B}"/>
    <dgm:cxn modelId="{BD110427-C0F8-4EF4-8BAA-073D7177200A}" srcId="{819209F2-22DF-496C-8ED4-81D30DA26DE3}" destId="{971A331B-776A-4C9F-947E-58160FB831A8}" srcOrd="0" destOrd="0" parTransId="{A9324EE9-2581-42B6-868B-6EB226C3B64D}" sibTransId="{B996092A-46D5-401B-B2FC-F02CC02C966B}"/>
    <dgm:cxn modelId="{C67D309D-5E66-4555-AD28-EFC7F1A16D31}" type="presOf" srcId="{E64F6C21-459A-4DC5-9EFB-1EFB6A593F9D}" destId="{94F67012-74A0-4520-A917-3A88C5F6A35B}" srcOrd="0" destOrd="0" presId="urn:microsoft.com/office/officeart/2005/8/layout/hList1"/>
    <dgm:cxn modelId="{28997856-F4D4-4A6D-A24F-66B24CECF723}" type="presOf" srcId="{819209F2-22DF-496C-8ED4-81D30DA26DE3}" destId="{6CB34DD8-083F-46BB-9B3C-789F6FEF84D1}" srcOrd="0" destOrd="0" presId="urn:microsoft.com/office/officeart/2005/8/layout/hList1"/>
    <dgm:cxn modelId="{7B0C9C38-84ED-4C5B-A259-6B23CC43D724}" type="presOf" srcId="{A61CA09E-E692-4318-A255-C4B85374FD98}" destId="{9BC2CE15-BAE7-4596-AE8B-99C850ABE1EC}" srcOrd="0" destOrd="0" presId="urn:microsoft.com/office/officeart/2005/8/layout/hList1"/>
    <dgm:cxn modelId="{0E2289DB-FC0F-44AA-A908-C56A15131A63}" type="presOf" srcId="{0B57E37C-89D0-4F7A-A953-888AD31BBAB0}" destId="{A046BC81-C763-4B15-84D6-1128DFBCDB7E}" srcOrd="0" destOrd="0" presId="urn:microsoft.com/office/officeart/2005/8/layout/hList1"/>
    <dgm:cxn modelId="{A71F0DDB-0132-423C-9932-EF86B8D56F96}" type="presOf" srcId="{5F153C4D-702F-4E8D-BA06-10F8469BFE78}" destId="{61C52901-3AF9-4659-8790-BC7DA1965A86}" srcOrd="0" destOrd="0" presId="urn:microsoft.com/office/officeart/2005/8/layout/hList1"/>
    <dgm:cxn modelId="{152F1C60-B9A7-4A18-969E-506F5A2BE61D}" type="presOf" srcId="{68DBF117-4AA5-4FEB-9770-E13341321911}" destId="{2A8D8B30-3616-4F50-9CC1-F81E7C733FE0}" srcOrd="0" destOrd="0" presId="urn:microsoft.com/office/officeart/2005/8/layout/hList1"/>
    <dgm:cxn modelId="{1F4A5B41-3D73-4E67-8F40-322A56A8ACCB}" srcId="{A61CA09E-E692-4318-A255-C4B85374FD98}" destId="{D1D99A75-8721-4AB9-8073-5535F2BED774}" srcOrd="3" destOrd="0" parTransId="{F634475B-2277-4A08-8E69-220538CB571C}" sibTransId="{691E3697-B50F-4F20-98D6-3B5B2DBB8D75}"/>
    <dgm:cxn modelId="{414067E9-29C7-4031-817B-B54FE9B6F8E6}" srcId="{B32E0206-D1B0-4E96-AC35-9D56020727FD}" destId="{E64F6C21-459A-4DC5-9EFB-1EFB6A593F9D}" srcOrd="0" destOrd="0" parTransId="{CA0BEE87-7EAB-4C93-BA43-BC1842FC1C89}" sibTransId="{C24F95AD-290F-49C9-94A2-43E5BAAC4A08}"/>
    <dgm:cxn modelId="{881D15DE-0CB0-4112-888F-0784881AAB78}" srcId="{68DBF117-4AA5-4FEB-9770-E13341321911}" destId="{0B57E37C-89D0-4F7A-A953-888AD31BBAB0}" srcOrd="0" destOrd="0" parTransId="{34A7F1EA-3A96-4435-8BB9-A65DE4386C5F}" sibTransId="{F6762040-6F6D-472D-AE91-D7CEBF8CC618}"/>
    <dgm:cxn modelId="{398728C3-13DC-4559-BE01-F892A01FDFDD}" type="presOf" srcId="{D1D99A75-8721-4AB9-8073-5535F2BED774}" destId="{D23B5ECD-4BC1-4406-8EED-047074CDCF5A}" srcOrd="0" destOrd="0" presId="urn:microsoft.com/office/officeart/2005/8/layout/hList1"/>
    <dgm:cxn modelId="{CBCF555C-B6FD-40D3-B0DF-5140478EA6D8}" srcId="{D1D99A75-8721-4AB9-8073-5535F2BED774}" destId="{5F153C4D-702F-4E8D-BA06-10F8469BFE78}" srcOrd="0" destOrd="0" parTransId="{8D521178-B861-4000-A2AF-81CE9BFF7182}" sibTransId="{FC458B35-A601-403F-A48B-8F16BEC85D37}"/>
    <dgm:cxn modelId="{628D6A4C-4220-4CE8-B00E-4B8BF96FA4A8}" srcId="{A61CA09E-E692-4318-A255-C4B85374FD98}" destId="{819209F2-22DF-496C-8ED4-81D30DA26DE3}" srcOrd="2" destOrd="0" parTransId="{5D8747BF-4EC8-4005-BAB9-C157F680E351}" sibTransId="{A405550D-D120-4C88-881E-E14D03C87333}"/>
    <dgm:cxn modelId="{A344D957-8F6C-49B0-80AC-3E4B17E5B805}" type="presOf" srcId="{971A331B-776A-4C9F-947E-58160FB831A8}" destId="{07ECFC29-183C-4755-9F3B-C29E10C63876}" srcOrd="0" destOrd="0" presId="urn:microsoft.com/office/officeart/2005/8/layout/hList1"/>
    <dgm:cxn modelId="{0CB7394F-AEDB-427E-B9AE-FA90CBB6D647}" type="presOf" srcId="{B32E0206-D1B0-4E96-AC35-9D56020727FD}" destId="{F0C587A6-5C0B-44B4-9CCF-A6EE6489C125}" srcOrd="0" destOrd="0" presId="urn:microsoft.com/office/officeart/2005/8/layout/hList1"/>
    <dgm:cxn modelId="{5BEAB26D-C419-447C-B4E7-C487FFC1F721}" type="presParOf" srcId="{9BC2CE15-BAE7-4596-AE8B-99C850ABE1EC}" destId="{B7E18673-A69B-41E4-9A45-9CAA0211EBA4}" srcOrd="0" destOrd="0" presId="urn:microsoft.com/office/officeart/2005/8/layout/hList1"/>
    <dgm:cxn modelId="{BF8FFD81-24D6-4833-BA8D-8091E10C81CD}" type="presParOf" srcId="{B7E18673-A69B-41E4-9A45-9CAA0211EBA4}" destId="{2A8D8B30-3616-4F50-9CC1-F81E7C733FE0}" srcOrd="0" destOrd="0" presId="urn:microsoft.com/office/officeart/2005/8/layout/hList1"/>
    <dgm:cxn modelId="{66E2C2D3-4ED1-42DF-B41C-EBA60BEBB929}" type="presParOf" srcId="{B7E18673-A69B-41E4-9A45-9CAA0211EBA4}" destId="{A046BC81-C763-4B15-84D6-1128DFBCDB7E}" srcOrd="1" destOrd="0" presId="urn:microsoft.com/office/officeart/2005/8/layout/hList1"/>
    <dgm:cxn modelId="{5C1CBB91-339D-49D4-8DDD-EE529A91A571}" type="presParOf" srcId="{9BC2CE15-BAE7-4596-AE8B-99C850ABE1EC}" destId="{9BBBCB35-6DB5-4EB9-9C4C-4D593EBBB12B}" srcOrd="1" destOrd="0" presId="urn:microsoft.com/office/officeart/2005/8/layout/hList1"/>
    <dgm:cxn modelId="{19BB84CD-D1CC-4CA8-9E1A-F7CBB6157DAF}" type="presParOf" srcId="{9BC2CE15-BAE7-4596-AE8B-99C850ABE1EC}" destId="{B640475B-1068-48DF-9EC6-8ABC7A227536}" srcOrd="2" destOrd="0" presId="urn:microsoft.com/office/officeart/2005/8/layout/hList1"/>
    <dgm:cxn modelId="{5FE4333C-EA92-423F-B5FE-9390044485CE}" type="presParOf" srcId="{B640475B-1068-48DF-9EC6-8ABC7A227536}" destId="{F0C587A6-5C0B-44B4-9CCF-A6EE6489C125}" srcOrd="0" destOrd="0" presId="urn:microsoft.com/office/officeart/2005/8/layout/hList1"/>
    <dgm:cxn modelId="{51726276-1AD5-4D16-A506-C2035F9E6A0C}" type="presParOf" srcId="{B640475B-1068-48DF-9EC6-8ABC7A227536}" destId="{94F67012-74A0-4520-A917-3A88C5F6A35B}" srcOrd="1" destOrd="0" presId="urn:microsoft.com/office/officeart/2005/8/layout/hList1"/>
    <dgm:cxn modelId="{9B9CE421-1496-4151-B583-4265EA671056}" type="presParOf" srcId="{9BC2CE15-BAE7-4596-AE8B-99C850ABE1EC}" destId="{50381B12-E925-4532-B771-25DA66BC4D6C}" srcOrd="3" destOrd="0" presId="urn:microsoft.com/office/officeart/2005/8/layout/hList1"/>
    <dgm:cxn modelId="{5A4E94B0-9354-4EDE-9593-24661F97ECF5}" type="presParOf" srcId="{9BC2CE15-BAE7-4596-AE8B-99C850ABE1EC}" destId="{6F7D25BB-DE5F-456D-A55E-053C40668C32}" srcOrd="4" destOrd="0" presId="urn:microsoft.com/office/officeart/2005/8/layout/hList1"/>
    <dgm:cxn modelId="{34CE0431-BF7A-4684-85F7-3EDDFB931BA4}" type="presParOf" srcId="{6F7D25BB-DE5F-456D-A55E-053C40668C32}" destId="{6CB34DD8-083F-46BB-9B3C-789F6FEF84D1}" srcOrd="0" destOrd="0" presId="urn:microsoft.com/office/officeart/2005/8/layout/hList1"/>
    <dgm:cxn modelId="{EEC53001-A284-4E10-A775-7FFDA9ACD7AD}" type="presParOf" srcId="{6F7D25BB-DE5F-456D-A55E-053C40668C32}" destId="{07ECFC29-183C-4755-9F3B-C29E10C63876}" srcOrd="1" destOrd="0" presId="urn:microsoft.com/office/officeart/2005/8/layout/hList1"/>
    <dgm:cxn modelId="{29F4BD8E-01AF-4276-A21B-537541815BB3}" type="presParOf" srcId="{9BC2CE15-BAE7-4596-AE8B-99C850ABE1EC}" destId="{758F5918-3A9E-41E0-ACC5-C8587E233A40}" srcOrd="5" destOrd="0" presId="urn:microsoft.com/office/officeart/2005/8/layout/hList1"/>
    <dgm:cxn modelId="{1D762A2B-1224-445B-90A2-F1BF0920DD0F}" type="presParOf" srcId="{9BC2CE15-BAE7-4596-AE8B-99C850ABE1EC}" destId="{3CDFA7F7-32E7-4740-A55E-86247337D64E}" srcOrd="6" destOrd="0" presId="urn:microsoft.com/office/officeart/2005/8/layout/hList1"/>
    <dgm:cxn modelId="{D2D74590-EE2A-4886-8A79-B1213F4F2A66}" type="presParOf" srcId="{3CDFA7F7-32E7-4740-A55E-86247337D64E}" destId="{D23B5ECD-4BC1-4406-8EED-047074CDCF5A}" srcOrd="0" destOrd="0" presId="urn:microsoft.com/office/officeart/2005/8/layout/hList1"/>
    <dgm:cxn modelId="{B19C127D-B98E-4283-BA06-0AA75E54903B}" type="presParOf" srcId="{3CDFA7F7-32E7-4740-A55E-86247337D64E}" destId="{61C52901-3AF9-4659-8790-BC7DA1965A86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EE41189-8BE3-4E9C-81AE-7768DBC47D3A}" type="doc">
      <dgm:prSet loTypeId="urn:microsoft.com/office/officeart/2008/layout/LinedList" loCatId="list" qsTypeId="urn:microsoft.com/office/officeart/2005/8/quickstyle/simple1" qsCatId="simple" csTypeId="urn:microsoft.com/office/officeart/2005/8/colors/accent2_4" csCatId="accent2" phldr="1"/>
      <dgm:spPr/>
      <dgm:t>
        <a:bodyPr/>
        <a:lstStyle/>
        <a:p>
          <a:endParaRPr lang="en-ZA"/>
        </a:p>
      </dgm:t>
    </dgm:pt>
    <dgm:pt modelId="{3EB9E9B7-3534-4039-966F-352501102399}">
      <dgm:prSet phldrT="[Text]"/>
      <dgm:spPr/>
      <dgm:t>
        <a:bodyPr/>
        <a:lstStyle/>
        <a:p>
          <a:r>
            <a:rPr lang="en-ZA"/>
            <a:t>Did you address all elements of the topic? </a:t>
          </a:r>
          <a:endParaRPr lang="en-ZA" dirty="0"/>
        </a:p>
      </dgm:t>
    </dgm:pt>
    <dgm:pt modelId="{E6E00DF2-286A-4FAA-98FE-D89F33B6D04A}" type="parTrans" cxnId="{3C5F2CB0-4577-47F7-A5B6-A9AC2FD67691}">
      <dgm:prSet/>
      <dgm:spPr/>
      <dgm:t>
        <a:bodyPr/>
        <a:lstStyle/>
        <a:p>
          <a:endParaRPr lang="en-ZA"/>
        </a:p>
      </dgm:t>
    </dgm:pt>
    <dgm:pt modelId="{2741333F-DF63-4C5E-916D-86AFD0412FA1}" type="sibTrans" cxnId="{3C5F2CB0-4577-47F7-A5B6-A9AC2FD67691}">
      <dgm:prSet/>
      <dgm:spPr/>
      <dgm:t>
        <a:bodyPr/>
        <a:lstStyle/>
        <a:p>
          <a:endParaRPr lang="en-ZA"/>
        </a:p>
      </dgm:t>
    </dgm:pt>
    <dgm:pt modelId="{E5AE9523-0E5A-4BD8-80E1-4767B3C915DB}">
      <dgm:prSet/>
      <dgm:spPr/>
      <dgm:t>
        <a:bodyPr/>
        <a:lstStyle/>
        <a:p>
          <a:r>
            <a:rPr lang="en-ZA"/>
            <a:t>Do your examples fit your main idea? </a:t>
          </a:r>
          <a:endParaRPr lang="en-ZA" dirty="0"/>
        </a:p>
      </dgm:t>
    </dgm:pt>
    <dgm:pt modelId="{385DF524-85C3-4558-82B9-56DDA5CB467A}" type="parTrans" cxnId="{FEBF6DA4-8211-4A9C-ABF7-CA8338FA2798}">
      <dgm:prSet/>
      <dgm:spPr/>
      <dgm:t>
        <a:bodyPr/>
        <a:lstStyle/>
        <a:p>
          <a:endParaRPr lang="en-ZA"/>
        </a:p>
      </dgm:t>
    </dgm:pt>
    <dgm:pt modelId="{2841271F-980F-443D-A651-E7990791208B}" type="sibTrans" cxnId="{FEBF6DA4-8211-4A9C-ABF7-CA8338FA2798}">
      <dgm:prSet/>
      <dgm:spPr/>
      <dgm:t>
        <a:bodyPr/>
        <a:lstStyle/>
        <a:p>
          <a:endParaRPr lang="en-ZA"/>
        </a:p>
      </dgm:t>
    </dgm:pt>
    <dgm:pt modelId="{6CA398E4-F0CD-4EBC-8527-2AF7738EF45D}">
      <dgm:prSet/>
      <dgm:spPr/>
      <dgm:t>
        <a:bodyPr/>
        <a:lstStyle/>
        <a:p>
          <a:r>
            <a:rPr lang="en-ZA"/>
            <a:t>Can your ideas be understood? </a:t>
          </a:r>
          <a:endParaRPr lang="en-ZA" dirty="0"/>
        </a:p>
      </dgm:t>
    </dgm:pt>
    <dgm:pt modelId="{0DD69052-6BF7-42B6-AF20-D4C87E32101D}" type="parTrans" cxnId="{D7F0A325-478A-4B08-93EE-7B0243EEF8F1}">
      <dgm:prSet/>
      <dgm:spPr/>
      <dgm:t>
        <a:bodyPr/>
        <a:lstStyle/>
        <a:p>
          <a:endParaRPr lang="en-ZA"/>
        </a:p>
      </dgm:t>
    </dgm:pt>
    <dgm:pt modelId="{F0E9FF91-7E30-4FEE-B41F-D8C40C1CF36E}" type="sibTrans" cxnId="{D7F0A325-478A-4B08-93EE-7B0243EEF8F1}">
      <dgm:prSet/>
      <dgm:spPr/>
      <dgm:t>
        <a:bodyPr/>
        <a:lstStyle/>
        <a:p>
          <a:endParaRPr lang="en-ZA"/>
        </a:p>
      </dgm:t>
    </dgm:pt>
    <dgm:pt modelId="{312A2818-D3B1-468D-AF03-CF0E5DF1B64B}">
      <dgm:prSet/>
      <dgm:spPr/>
      <dgm:t>
        <a:bodyPr/>
        <a:lstStyle/>
        <a:p>
          <a:r>
            <a:rPr lang="en-ZA"/>
            <a:t>Did you stay on topic? </a:t>
          </a:r>
          <a:endParaRPr lang="en-ZA" dirty="0"/>
        </a:p>
      </dgm:t>
    </dgm:pt>
    <dgm:pt modelId="{D3A73829-3448-457B-8763-E48998641B15}" type="parTrans" cxnId="{CCCD695E-6D32-4CE8-8323-5667BD9DD3C3}">
      <dgm:prSet/>
      <dgm:spPr/>
      <dgm:t>
        <a:bodyPr/>
        <a:lstStyle/>
        <a:p>
          <a:endParaRPr lang="en-ZA"/>
        </a:p>
      </dgm:t>
    </dgm:pt>
    <dgm:pt modelId="{B61C222E-3759-48F1-BE6F-9553A03F554F}" type="sibTrans" cxnId="{CCCD695E-6D32-4CE8-8323-5667BD9DD3C3}">
      <dgm:prSet/>
      <dgm:spPr/>
      <dgm:t>
        <a:bodyPr/>
        <a:lstStyle/>
        <a:p>
          <a:endParaRPr lang="en-ZA"/>
        </a:p>
      </dgm:t>
    </dgm:pt>
    <dgm:pt modelId="{A3AD1503-0E9F-461E-8AC1-2FB09F391ABE}">
      <dgm:prSet/>
      <dgm:spPr/>
      <dgm:t>
        <a:bodyPr/>
        <a:lstStyle/>
        <a:p>
          <a:r>
            <a:rPr lang="en-ZA"/>
            <a:t>Is your writing well organized? </a:t>
          </a:r>
          <a:endParaRPr lang="en-ZA" dirty="0"/>
        </a:p>
      </dgm:t>
    </dgm:pt>
    <dgm:pt modelId="{69B6C7AD-B84A-46D3-9584-83A8BC29BC11}" type="parTrans" cxnId="{DFF36048-CB0C-4C34-8018-2BC15E701748}">
      <dgm:prSet/>
      <dgm:spPr/>
      <dgm:t>
        <a:bodyPr/>
        <a:lstStyle/>
        <a:p>
          <a:endParaRPr lang="en-ZA"/>
        </a:p>
      </dgm:t>
    </dgm:pt>
    <dgm:pt modelId="{0A8BA38C-60FF-45FC-9351-18BDD02AB13B}" type="sibTrans" cxnId="{DFF36048-CB0C-4C34-8018-2BC15E701748}">
      <dgm:prSet/>
      <dgm:spPr/>
      <dgm:t>
        <a:bodyPr/>
        <a:lstStyle/>
        <a:p>
          <a:endParaRPr lang="en-ZA"/>
        </a:p>
      </dgm:t>
    </dgm:pt>
    <dgm:pt modelId="{1E44EA6A-E402-46F3-B55F-C7C6AE6E2E45}" type="pres">
      <dgm:prSet presAssocID="{BEE41189-8BE3-4E9C-81AE-7768DBC47D3A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pPr rtl="1"/>
          <a:endParaRPr lang="he-IL"/>
        </a:p>
      </dgm:t>
    </dgm:pt>
    <dgm:pt modelId="{DE42D566-35C7-4FC3-8572-F0CCD9D1CA1B}" type="pres">
      <dgm:prSet presAssocID="{3EB9E9B7-3534-4039-966F-352501102399}" presName="thickLine" presStyleLbl="alignNode1" presStyleIdx="0" presStyleCnt="5"/>
      <dgm:spPr/>
    </dgm:pt>
    <dgm:pt modelId="{D8AA650E-4F54-486A-89C4-268504B7719F}" type="pres">
      <dgm:prSet presAssocID="{3EB9E9B7-3534-4039-966F-352501102399}" presName="horz1" presStyleCnt="0"/>
      <dgm:spPr/>
    </dgm:pt>
    <dgm:pt modelId="{55C32D06-968D-48C4-A069-365B4EB590F4}" type="pres">
      <dgm:prSet presAssocID="{3EB9E9B7-3534-4039-966F-352501102399}" presName="tx1" presStyleLbl="revTx" presStyleIdx="0" presStyleCnt="5"/>
      <dgm:spPr/>
      <dgm:t>
        <a:bodyPr/>
        <a:lstStyle/>
        <a:p>
          <a:pPr rtl="1"/>
          <a:endParaRPr lang="he-IL"/>
        </a:p>
      </dgm:t>
    </dgm:pt>
    <dgm:pt modelId="{6D1D5E1B-9A56-432F-9C3E-2DDD60C5C179}" type="pres">
      <dgm:prSet presAssocID="{3EB9E9B7-3534-4039-966F-352501102399}" presName="vert1" presStyleCnt="0"/>
      <dgm:spPr/>
    </dgm:pt>
    <dgm:pt modelId="{397627DE-7D55-430F-B57C-EDFB3BE7C804}" type="pres">
      <dgm:prSet presAssocID="{E5AE9523-0E5A-4BD8-80E1-4767B3C915DB}" presName="thickLine" presStyleLbl="alignNode1" presStyleIdx="1" presStyleCnt="5"/>
      <dgm:spPr/>
    </dgm:pt>
    <dgm:pt modelId="{4FDFAB39-8B98-429F-A9EA-41A61534AC8D}" type="pres">
      <dgm:prSet presAssocID="{E5AE9523-0E5A-4BD8-80E1-4767B3C915DB}" presName="horz1" presStyleCnt="0"/>
      <dgm:spPr/>
    </dgm:pt>
    <dgm:pt modelId="{98645AE7-9ABA-440C-B3E9-9B99AA3985AF}" type="pres">
      <dgm:prSet presAssocID="{E5AE9523-0E5A-4BD8-80E1-4767B3C915DB}" presName="tx1" presStyleLbl="revTx" presStyleIdx="1" presStyleCnt="5"/>
      <dgm:spPr/>
      <dgm:t>
        <a:bodyPr/>
        <a:lstStyle/>
        <a:p>
          <a:pPr rtl="1"/>
          <a:endParaRPr lang="he-IL"/>
        </a:p>
      </dgm:t>
    </dgm:pt>
    <dgm:pt modelId="{929DA571-D16E-4CD7-BC95-5771D7DE2985}" type="pres">
      <dgm:prSet presAssocID="{E5AE9523-0E5A-4BD8-80E1-4767B3C915DB}" presName="vert1" presStyleCnt="0"/>
      <dgm:spPr/>
    </dgm:pt>
    <dgm:pt modelId="{37D35005-13C3-40D6-A8F7-414AA98CFD86}" type="pres">
      <dgm:prSet presAssocID="{6CA398E4-F0CD-4EBC-8527-2AF7738EF45D}" presName="thickLine" presStyleLbl="alignNode1" presStyleIdx="2" presStyleCnt="5"/>
      <dgm:spPr/>
    </dgm:pt>
    <dgm:pt modelId="{5B4ED759-A6D5-4DA6-96BD-9D21FAB7DD14}" type="pres">
      <dgm:prSet presAssocID="{6CA398E4-F0CD-4EBC-8527-2AF7738EF45D}" presName="horz1" presStyleCnt="0"/>
      <dgm:spPr/>
    </dgm:pt>
    <dgm:pt modelId="{924CD0AB-07DC-4263-91C3-704A80054377}" type="pres">
      <dgm:prSet presAssocID="{6CA398E4-F0CD-4EBC-8527-2AF7738EF45D}" presName="tx1" presStyleLbl="revTx" presStyleIdx="2" presStyleCnt="5"/>
      <dgm:spPr/>
      <dgm:t>
        <a:bodyPr/>
        <a:lstStyle/>
        <a:p>
          <a:pPr rtl="1"/>
          <a:endParaRPr lang="he-IL"/>
        </a:p>
      </dgm:t>
    </dgm:pt>
    <dgm:pt modelId="{14136E15-68CB-44E0-9678-1EB718F16579}" type="pres">
      <dgm:prSet presAssocID="{6CA398E4-F0CD-4EBC-8527-2AF7738EF45D}" presName="vert1" presStyleCnt="0"/>
      <dgm:spPr/>
    </dgm:pt>
    <dgm:pt modelId="{82B6918D-AF7A-448B-B2BF-12A1D2525A79}" type="pres">
      <dgm:prSet presAssocID="{312A2818-D3B1-468D-AF03-CF0E5DF1B64B}" presName="thickLine" presStyleLbl="alignNode1" presStyleIdx="3" presStyleCnt="5"/>
      <dgm:spPr/>
    </dgm:pt>
    <dgm:pt modelId="{29DE660F-E11C-472E-BACE-8CDF8C075E72}" type="pres">
      <dgm:prSet presAssocID="{312A2818-D3B1-468D-AF03-CF0E5DF1B64B}" presName="horz1" presStyleCnt="0"/>
      <dgm:spPr/>
    </dgm:pt>
    <dgm:pt modelId="{821FB021-4DD7-40E9-B304-A7870842CE5C}" type="pres">
      <dgm:prSet presAssocID="{312A2818-D3B1-468D-AF03-CF0E5DF1B64B}" presName="tx1" presStyleLbl="revTx" presStyleIdx="3" presStyleCnt="5"/>
      <dgm:spPr/>
      <dgm:t>
        <a:bodyPr/>
        <a:lstStyle/>
        <a:p>
          <a:pPr rtl="1"/>
          <a:endParaRPr lang="he-IL"/>
        </a:p>
      </dgm:t>
    </dgm:pt>
    <dgm:pt modelId="{C328CE0D-AC00-4675-9239-7F481DB86DD4}" type="pres">
      <dgm:prSet presAssocID="{312A2818-D3B1-468D-AF03-CF0E5DF1B64B}" presName="vert1" presStyleCnt="0"/>
      <dgm:spPr/>
    </dgm:pt>
    <dgm:pt modelId="{5F899F59-55C6-456E-B388-B0C6A11BD26D}" type="pres">
      <dgm:prSet presAssocID="{A3AD1503-0E9F-461E-8AC1-2FB09F391ABE}" presName="thickLine" presStyleLbl="alignNode1" presStyleIdx="4" presStyleCnt="5"/>
      <dgm:spPr/>
    </dgm:pt>
    <dgm:pt modelId="{6D5C72B9-02E9-4C37-A52F-00497DF588D6}" type="pres">
      <dgm:prSet presAssocID="{A3AD1503-0E9F-461E-8AC1-2FB09F391ABE}" presName="horz1" presStyleCnt="0"/>
      <dgm:spPr/>
    </dgm:pt>
    <dgm:pt modelId="{152B5241-0F09-4230-8AE1-1537FF48E6ED}" type="pres">
      <dgm:prSet presAssocID="{A3AD1503-0E9F-461E-8AC1-2FB09F391ABE}" presName="tx1" presStyleLbl="revTx" presStyleIdx="4" presStyleCnt="5"/>
      <dgm:spPr/>
      <dgm:t>
        <a:bodyPr/>
        <a:lstStyle/>
        <a:p>
          <a:pPr rtl="1"/>
          <a:endParaRPr lang="he-IL"/>
        </a:p>
      </dgm:t>
    </dgm:pt>
    <dgm:pt modelId="{AB728FBF-C302-4A6A-BB98-6F8E28CB7E2B}" type="pres">
      <dgm:prSet presAssocID="{A3AD1503-0E9F-461E-8AC1-2FB09F391ABE}" presName="vert1" presStyleCnt="0"/>
      <dgm:spPr/>
    </dgm:pt>
  </dgm:ptLst>
  <dgm:cxnLst>
    <dgm:cxn modelId="{6F9BCB77-7EF7-480D-B131-BF8257EA0D28}" type="presOf" srcId="{3EB9E9B7-3534-4039-966F-352501102399}" destId="{55C32D06-968D-48C4-A069-365B4EB590F4}" srcOrd="0" destOrd="0" presId="urn:microsoft.com/office/officeart/2008/layout/LinedList"/>
    <dgm:cxn modelId="{079B0F4D-785D-4006-ACD2-784146E5A114}" type="presOf" srcId="{E5AE9523-0E5A-4BD8-80E1-4767B3C915DB}" destId="{98645AE7-9ABA-440C-B3E9-9B99AA3985AF}" srcOrd="0" destOrd="0" presId="urn:microsoft.com/office/officeart/2008/layout/LinedList"/>
    <dgm:cxn modelId="{FEBF6DA4-8211-4A9C-ABF7-CA8338FA2798}" srcId="{BEE41189-8BE3-4E9C-81AE-7768DBC47D3A}" destId="{E5AE9523-0E5A-4BD8-80E1-4767B3C915DB}" srcOrd="1" destOrd="0" parTransId="{385DF524-85C3-4558-82B9-56DDA5CB467A}" sibTransId="{2841271F-980F-443D-A651-E7990791208B}"/>
    <dgm:cxn modelId="{DFF36048-CB0C-4C34-8018-2BC15E701748}" srcId="{BEE41189-8BE3-4E9C-81AE-7768DBC47D3A}" destId="{A3AD1503-0E9F-461E-8AC1-2FB09F391ABE}" srcOrd="4" destOrd="0" parTransId="{69B6C7AD-B84A-46D3-9584-83A8BC29BC11}" sibTransId="{0A8BA38C-60FF-45FC-9351-18BDD02AB13B}"/>
    <dgm:cxn modelId="{CCCD695E-6D32-4CE8-8323-5667BD9DD3C3}" srcId="{BEE41189-8BE3-4E9C-81AE-7768DBC47D3A}" destId="{312A2818-D3B1-468D-AF03-CF0E5DF1B64B}" srcOrd="3" destOrd="0" parTransId="{D3A73829-3448-457B-8763-E48998641B15}" sibTransId="{B61C222E-3759-48F1-BE6F-9553A03F554F}"/>
    <dgm:cxn modelId="{C08650C2-BA44-432A-8114-36964755DDD1}" type="presOf" srcId="{BEE41189-8BE3-4E9C-81AE-7768DBC47D3A}" destId="{1E44EA6A-E402-46F3-B55F-C7C6AE6E2E45}" srcOrd="0" destOrd="0" presId="urn:microsoft.com/office/officeart/2008/layout/LinedList"/>
    <dgm:cxn modelId="{D7F0A325-478A-4B08-93EE-7B0243EEF8F1}" srcId="{BEE41189-8BE3-4E9C-81AE-7768DBC47D3A}" destId="{6CA398E4-F0CD-4EBC-8527-2AF7738EF45D}" srcOrd="2" destOrd="0" parTransId="{0DD69052-6BF7-42B6-AF20-D4C87E32101D}" sibTransId="{F0E9FF91-7E30-4FEE-B41F-D8C40C1CF36E}"/>
    <dgm:cxn modelId="{B8BA707A-F9C3-4B0C-94ED-31E44620FC0F}" type="presOf" srcId="{312A2818-D3B1-468D-AF03-CF0E5DF1B64B}" destId="{821FB021-4DD7-40E9-B304-A7870842CE5C}" srcOrd="0" destOrd="0" presId="urn:microsoft.com/office/officeart/2008/layout/LinedList"/>
    <dgm:cxn modelId="{35019135-1BAA-4A99-80AC-3F0467BB6C8B}" type="presOf" srcId="{6CA398E4-F0CD-4EBC-8527-2AF7738EF45D}" destId="{924CD0AB-07DC-4263-91C3-704A80054377}" srcOrd="0" destOrd="0" presId="urn:microsoft.com/office/officeart/2008/layout/LinedList"/>
    <dgm:cxn modelId="{3C5F2CB0-4577-47F7-A5B6-A9AC2FD67691}" srcId="{BEE41189-8BE3-4E9C-81AE-7768DBC47D3A}" destId="{3EB9E9B7-3534-4039-966F-352501102399}" srcOrd="0" destOrd="0" parTransId="{E6E00DF2-286A-4FAA-98FE-D89F33B6D04A}" sibTransId="{2741333F-DF63-4C5E-916D-86AFD0412FA1}"/>
    <dgm:cxn modelId="{CFACC94E-A9F6-4885-8C33-CAC32C1EF2D0}" type="presOf" srcId="{A3AD1503-0E9F-461E-8AC1-2FB09F391ABE}" destId="{152B5241-0F09-4230-8AE1-1537FF48E6ED}" srcOrd="0" destOrd="0" presId="urn:microsoft.com/office/officeart/2008/layout/LinedList"/>
    <dgm:cxn modelId="{3CC45CB7-431B-4C41-B715-7D21A4FEDDDD}" type="presParOf" srcId="{1E44EA6A-E402-46F3-B55F-C7C6AE6E2E45}" destId="{DE42D566-35C7-4FC3-8572-F0CCD9D1CA1B}" srcOrd="0" destOrd="0" presId="urn:microsoft.com/office/officeart/2008/layout/LinedList"/>
    <dgm:cxn modelId="{27BE39F4-F140-4455-BB1F-939CBEA6D42F}" type="presParOf" srcId="{1E44EA6A-E402-46F3-B55F-C7C6AE6E2E45}" destId="{D8AA650E-4F54-486A-89C4-268504B7719F}" srcOrd="1" destOrd="0" presId="urn:microsoft.com/office/officeart/2008/layout/LinedList"/>
    <dgm:cxn modelId="{4B72F600-DC9F-4044-B369-932BA1EEC7E6}" type="presParOf" srcId="{D8AA650E-4F54-486A-89C4-268504B7719F}" destId="{55C32D06-968D-48C4-A069-365B4EB590F4}" srcOrd="0" destOrd="0" presId="urn:microsoft.com/office/officeart/2008/layout/LinedList"/>
    <dgm:cxn modelId="{F9916C22-EAD9-440E-85E5-754CA47C0363}" type="presParOf" srcId="{D8AA650E-4F54-486A-89C4-268504B7719F}" destId="{6D1D5E1B-9A56-432F-9C3E-2DDD60C5C179}" srcOrd="1" destOrd="0" presId="urn:microsoft.com/office/officeart/2008/layout/LinedList"/>
    <dgm:cxn modelId="{08F658D4-0B4D-46D8-9587-7D5E768A1912}" type="presParOf" srcId="{1E44EA6A-E402-46F3-B55F-C7C6AE6E2E45}" destId="{397627DE-7D55-430F-B57C-EDFB3BE7C804}" srcOrd="2" destOrd="0" presId="urn:microsoft.com/office/officeart/2008/layout/LinedList"/>
    <dgm:cxn modelId="{68DC5DB1-D80B-4FD0-807A-90AC29C98538}" type="presParOf" srcId="{1E44EA6A-E402-46F3-B55F-C7C6AE6E2E45}" destId="{4FDFAB39-8B98-429F-A9EA-41A61534AC8D}" srcOrd="3" destOrd="0" presId="urn:microsoft.com/office/officeart/2008/layout/LinedList"/>
    <dgm:cxn modelId="{43D02ED2-947B-4DED-A900-112E3134BEAA}" type="presParOf" srcId="{4FDFAB39-8B98-429F-A9EA-41A61534AC8D}" destId="{98645AE7-9ABA-440C-B3E9-9B99AA3985AF}" srcOrd="0" destOrd="0" presId="urn:microsoft.com/office/officeart/2008/layout/LinedList"/>
    <dgm:cxn modelId="{E811AE85-6FCE-40CB-9E74-B238901A3A55}" type="presParOf" srcId="{4FDFAB39-8B98-429F-A9EA-41A61534AC8D}" destId="{929DA571-D16E-4CD7-BC95-5771D7DE2985}" srcOrd="1" destOrd="0" presId="urn:microsoft.com/office/officeart/2008/layout/LinedList"/>
    <dgm:cxn modelId="{D0C07931-8A68-424E-8E07-7B91448130E2}" type="presParOf" srcId="{1E44EA6A-E402-46F3-B55F-C7C6AE6E2E45}" destId="{37D35005-13C3-40D6-A8F7-414AA98CFD86}" srcOrd="4" destOrd="0" presId="urn:microsoft.com/office/officeart/2008/layout/LinedList"/>
    <dgm:cxn modelId="{4E3179E5-4D0F-4593-BDB0-ED5F3D90CCE1}" type="presParOf" srcId="{1E44EA6A-E402-46F3-B55F-C7C6AE6E2E45}" destId="{5B4ED759-A6D5-4DA6-96BD-9D21FAB7DD14}" srcOrd="5" destOrd="0" presId="urn:microsoft.com/office/officeart/2008/layout/LinedList"/>
    <dgm:cxn modelId="{1E0C2D9C-2C5F-4158-BF23-DAA10F75A196}" type="presParOf" srcId="{5B4ED759-A6D5-4DA6-96BD-9D21FAB7DD14}" destId="{924CD0AB-07DC-4263-91C3-704A80054377}" srcOrd="0" destOrd="0" presId="urn:microsoft.com/office/officeart/2008/layout/LinedList"/>
    <dgm:cxn modelId="{2F5272A2-4620-4B8C-A2FD-ED920B0E6BAD}" type="presParOf" srcId="{5B4ED759-A6D5-4DA6-96BD-9D21FAB7DD14}" destId="{14136E15-68CB-44E0-9678-1EB718F16579}" srcOrd="1" destOrd="0" presId="urn:microsoft.com/office/officeart/2008/layout/LinedList"/>
    <dgm:cxn modelId="{12499793-5033-498D-95C3-1EC6BA0FD82C}" type="presParOf" srcId="{1E44EA6A-E402-46F3-B55F-C7C6AE6E2E45}" destId="{82B6918D-AF7A-448B-B2BF-12A1D2525A79}" srcOrd="6" destOrd="0" presId="urn:microsoft.com/office/officeart/2008/layout/LinedList"/>
    <dgm:cxn modelId="{1CF9EF61-7333-46D4-A74E-54F9E916305B}" type="presParOf" srcId="{1E44EA6A-E402-46F3-B55F-C7C6AE6E2E45}" destId="{29DE660F-E11C-472E-BACE-8CDF8C075E72}" srcOrd="7" destOrd="0" presId="urn:microsoft.com/office/officeart/2008/layout/LinedList"/>
    <dgm:cxn modelId="{7FEEE506-22C1-410D-9B8A-E01DABA9B582}" type="presParOf" srcId="{29DE660F-E11C-472E-BACE-8CDF8C075E72}" destId="{821FB021-4DD7-40E9-B304-A7870842CE5C}" srcOrd="0" destOrd="0" presId="urn:microsoft.com/office/officeart/2008/layout/LinedList"/>
    <dgm:cxn modelId="{EF294415-2017-418F-9048-E0B1D759BF91}" type="presParOf" srcId="{29DE660F-E11C-472E-BACE-8CDF8C075E72}" destId="{C328CE0D-AC00-4675-9239-7F481DB86DD4}" srcOrd="1" destOrd="0" presId="urn:microsoft.com/office/officeart/2008/layout/LinedList"/>
    <dgm:cxn modelId="{B50C0435-8D5D-4495-A931-4C67FAA6D785}" type="presParOf" srcId="{1E44EA6A-E402-46F3-B55F-C7C6AE6E2E45}" destId="{5F899F59-55C6-456E-B388-B0C6A11BD26D}" srcOrd="8" destOrd="0" presId="urn:microsoft.com/office/officeart/2008/layout/LinedList"/>
    <dgm:cxn modelId="{DCCD3E4A-8E81-4C54-8A14-B4996DD787C1}" type="presParOf" srcId="{1E44EA6A-E402-46F3-B55F-C7C6AE6E2E45}" destId="{6D5C72B9-02E9-4C37-A52F-00497DF588D6}" srcOrd="9" destOrd="0" presId="urn:microsoft.com/office/officeart/2008/layout/LinedList"/>
    <dgm:cxn modelId="{E8EB1101-FA9E-42A3-8956-B9C198A554B4}" type="presParOf" srcId="{6D5C72B9-02E9-4C37-A52F-00497DF588D6}" destId="{152B5241-0F09-4230-8AE1-1537FF48E6ED}" srcOrd="0" destOrd="0" presId="urn:microsoft.com/office/officeart/2008/layout/LinedList"/>
    <dgm:cxn modelId="{77A700F0-D788-48E9-9CAE-8564B18D66AC}" type="presParOf" srcId="{6D5C72B9-02E9-4C37-A52F-00497DF588D6}" destId="{AB728FBF-C302-4A6A-BB98-6F8E28CB7E2B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B3AC689-16C0-431F-ABF7-3611FDB8D2A2}" type="doc">
      <dgm:prSet loTypeId="urn:microsoft.com/office/officeart/2005/8/layout/lProcess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ZA"/>
        </a:p>
      </dgm:t>
    </dgm:pt>
    <dgm:pt modelId="{FDD54A60-628C-4E23-8203-B187A1F50723}">
      <dgm:prSet phldrT="[Text]"/>
      <dgm:spPr/>
      <dgm:t>
        <a:bodyPr/>
        <a:lstStyle/>
        <a:p>
          <a:r>
            <a:rPr lang="en-ZA" dirty="0"/>
            <a:t>Paragraph 1: </a:t>
          </a:r>
        </a:p>
      </dgm:t>
    </dgm:pt>
    <dgm:pt modelId="{C2223339-AB2C-42BB-BAC9-1E0A63BC1A11}" type="parTrans" cxnId="{815A4F91-8F40-4422-9CB6-42B081DC32A0}">
      <dgm:prSet/>
      <dgm:spPr/>
      <dgm:t>
        <a:bodyPr/>
        <a:lstStyle/>
        <a:p>
          <a:endParaRPr lang="en-ZA"/>
        </a:p>
      </dgm:t>
    </dgm:pt>
    <dgm:pt modelId="{AA2EFF8C-BBB9-43DF-9EE8-43AD1622AC42}" type="sibTrans" cxnId="{815A4F91-8F40-4422-9CB6-42B081DC32A0}">
      <dgm:prSet/>
      <dgm:spPr/>
      <dgm:t>
        <a:bodyPr/>
        <a:lstStyle/>
        <a:p>
          <a:endParaRPr lang="en-ZA"/>
        </a:p>
      </dgm:t>
    </dgm:pt>
    <dgm:pt modelId="{15C227BB-9516-44BF-9BFB-29422D1399D8}">
      <dgm:prSet/>
      <dgm:spPr/>
      <dgm:t>
        <a:bodyPr/>
        <a:lstStyle/>
        <a:p>
          <a:r>
            <a:rPr lang="en-ZA" dirty="0"/>
            <a:t>Paragraph </a:t>
          </a:r>
          <a:r>
            <a:rPr lang="en-US" dirty="0"/>
            <a:t>2:</a:t>
          </a:r>
        </a:p>
      </dgm:t>
    </dgm:pt>
    <dgm:pt modelId="{A71D43F5-BA2C-41DA-8767-64860DFFD3F9}" type="parTrans" cxnId="{92B8C29D-1C79-4B8A-B632-7C010DA4AADE}">
      <dgm:prSet/>
      <dgm:spPr/>
      <dgm:t>
        <a:bodyPr/>
        <a:lstStyle/>
        <a:p>
          <a:endParaRPr lang="en-ZA"/>
        </a:p>
      </dgm:t>
    </dgm:pt>
    <dgm:pt modelId="{0016C432-1A4C-463B-A057-809ABC063A9B}" type="sibTrans" cxnId="{92B8C29D-1C79-4B8A-B632-7C010DA4AADE}">
      <dgm:prSet/>
      <dgm:spPr/>
      <dgm:t>
        <a:bodyPr/>
        <a:lstStyle/>
        <a:p>
          <a:endParaRPr lang="en-ZA"/>
        </a:p>
      </dgm:t>
    </dgm:pt>
    <dgm:pt modelId="{6A586822-F830-4D1E-BD6E-ADB5EE9D3752}">
      <dgm:prSet/>
      <dgm:spPr/>
      <dgm:t>
        <a:bodyPr/>
        <a:lstStyle/>
        <a:p>
          <a:r>
            <a:rPr lang="en-ZA" dirty="0"/>
            <a:t>Paragraph </a:t>
          </a:r>
          <a:r>
            <a:rPr lang="en-US" dirty="0"/>
            <a:t>3:</a:t>
          </a:r>
        </a:p>
      </dgm:t>
    </dgm:pt>
    <dgm:pt modelId="{5B365E35-A8EC-48D6-83FC-A32571DBB447}" type="parTrans" cxnId="{668A20EE-5493-4257-8268-EA5CEEE86824}">
      <dgm:prSet/>
      <dgm:spPr/>
      <dgm:t>
        <a:bodyPr/>
        <a:lstStyle/>
        <a:p>
          <a:endParaRPr lang="en-ZA"/>
        </a:p>
      </dgm:t>
    </dgm:pt>
    <dgm:pt modelId="{2987A310-C5D4-4E15-991E-7D752E932471}" type="sibTrans" cxnId="{668A20EE-5493-4257-8268-EA5CEEE86824}">
      <dgm:prSet/>
      <dgm:spPr/>
      <dgm:t>
        <a:bodyPr/>
        <a:lstStyle/>
        <a:p>
          <a:endParaRPr lang="en-ZA"/>
        </a:p>
      </dgm:t>
    </dgm:pt>
    <dgm:pt modelId="{1DCBB470-C7DB-4294-B036-8631706E572A}">
      <dgm:prSet/>
      <dgm:spPr/>
      <dgm:t>
        <a:bodyPr/>
        <a:lstStyle/>
        <a:p>
          <a:r>
            <a:rPr lang="en-ZA" dirty="0"/>
            <a:t>Paragraph </a:t>
          </a:r>
          <a:r>
            <a:rPr lang="en-US" dirty="0"/>
            <a:t>4:</a:t>
          </a:r>
        </a:p>
      </dgm:t>
    </dgm:pt>
    <dgm:pt modelId="{2554DA7A-4264-49D9-9B8D-D60AB4096135}" type="parTrans" cxnId="{CF42E408-A0E6-4A1F-9791-F6B063F95EA5}">
      <dgm:prSet/>
      <dgm:spPr/>
      <dgm:t>
        <a:bodyPr/>
        <a:lstStyle/>
        <a:p>
          <a:endParaRPr lang="en-ZA"/>
        </a:p>
      </dgm:t>
    </dgm:pt>
    <dgm:pt modelId="{5DB6B460-81E2-40CC-B55C-3BAA4D575184}" type="sibTrans" cxnId="{CF42E408-A0E6-4A1F-9791-F6B063F95EA5}">
      <dgm:prSet/>
      <dgm:spPr/>
      <dgm:t>
        <a:bodyPr/>
        <a:lstStyle/>
        <a:p>
          <a:endParaRPr lang="en-ZA"/>
        </a:p>
      </dgm:t>
    </dgm:pt>
    <dgm:pt modelId="{11231F0D-76D9-43EE-9C7D-5978C0A6C853}">
      <dgm:prSet phldrT="[Text]"/>
      <dgm:spPr/>
      <dgm:t>
        <a:bodyPr/>
        <a:lstStyle/>
        <a:p>
          <a:r>
            <a:rPr lang="en-ZA" dirty="0"/>
            <a:t>Have you ever thought about  (...)</a:t>
          </a:r>
        </a:p>
      </dgm:t>
    </dgm:pt>
    <dgm:pt modelId="{AF6D47B4-1799-4828-BE7B-697E0887F521}" type="parTrans" cxnId="{8C2D1F84-0B58-4AE9-B218-42931C9D7DEB}">
      <dgm:prSet/>
      <dgm:spPr/>
      <dgm:t>
        <a:bodyPr/>
        <a:lstStyle/>
        <a:p>
          <a:endParaRPr lang="en-ZA"/>
        </a:p>
      </dgm:t>
    </dgm:pt>
    <dgm:pt modelId="{5D6F1719-5172-4768-8F33-989D2F419B17}" type="sibTrans" cxnId="{8C2D1F84-0B58-4AE9-B218-42931C9D7DEB}">
      <dgm:prSet/>
      <dgm:spPr/>
      <dgm:t>
        <a:bodyPr/>
        <a:lstStyle/>
        <a:p>
          <a:endParaRPr lang="en-ZA"/>
        </a:p>
      </dgm:t>
    </dgm:pt>
    <dgm:pt modelId="{D8E8643C-2848-4CF9-9DBE-58D2625697D8}">
      <dgm:prSet/>
      <dgm:spPr/>
      <dgm:t>
        <a:bodyPr/>
        <a:lstStyle/>
        <a:p>
          <a:r>
            <a:rPr lang="en-US" dirty="0"/>
            <a:t>Firstly, (...)</a:t>
          </a:r>
        </a:p>
      </dgm:t>
    </dgm:pt>
    <dgm:pt modelId="{83C4F160-83E6-4F88-A381-7DCA56DB042F}" type="parTrans" cxnId="{BB6630A8-A7F9-4939-80C8-1C6C0873D0BB}">
      <dgm:prSet/>
      <dgm:spPr/>
      <dgm:t>
        <a:bodyPr/>
        <a:lstStyle/>
        <a:p>
          <a:endParaRPr lang="en-ZA"/>
        </a:p>
      </dgm:t>
    </dgm:pt>
    <dgm:pt modelId="{D852940A-0263-48D0-901A-09F2C7E65666}" type="sibTrans" cxnId="{BB6630A8-A7F9-4939-80C8-1C6C0873D0BB}">
      <dgm:prSet/>
      <dgm:spPr/>
      <dgm:t>
        <a:bodyPr/>
        <a:lstStyle/>
        <a:p>
          <a:endParaRPr lang="en-ZA"/>
        </a:p>
      </dgm:t>
    </dgm:pt>
    <dgm:pt modelId="{4CB21526-D71F-49D6-A09B-5144D94EE9EB}">
      <dgm:prSet/>
      <dgm:spPr/>
      <dgm:t>
        <a:bodyPr/>
        <a:lstStyle/>
        <a:p>
          <a:r>
            <a:rPr lang="en-US" dirty="0"/>
            <a:t>For example, (...)</a:t>
          </a:r>
        </a:p>
      </dgm:t>
    </dgm:pt>
    <dgm:pt modelId="{73CDF4A6-EFE0-425D-A20F-120BBD190F88}" type="parTrans" cxnId="{938ECBBE-6DA0-4547-B844-22E081165B8C}">
      <dgm:prSet/>
      <dgm:spPr/>
      <dgm:t>
        <a:bodyPr/>
        <a:lstStyle/>
        <a:p>
          <a:endParaRPr lang="en-ZA"/>
        </a:p>
      </dgm:t>
    </dgm:pt>
    <dgm:pt modelId="{7240EAA3-D722-4D1D-A5CB-25313E4A433E}" type="sibTrans" cxnId="{938ECBBE-6DA0-4547-B844-22E081165B8C}">
      <dgm:prSet/>
      <dgm:spPr/>
      <dgm:t>
        <a:bodyPr/>
        <a:lstStyle/>
        <a:p>
          <a:endParaRPr lang="en-ZA"/>
        </a:p>
      </dgm:t>
    </dgm:pt>
    <dgm:pt modelId="{48EC54D1-0430-4811-BD99-242D86F8A210}">
      <dgm:prSet/>
      <dgm:spPr/>
      <dgm:t>
        <a:bodyPr/>
        <a:lstStyle/>
        <a:p>
          <a:r>
            <a:rPr lang="en-US" dirty="0"/>
            <a:t>Secondly, (...)</a:t>
          </a:r>
        </a:p>
      </dgm:t>
    </dgm:pt>
    <dgm:pt modelId="{43DF8D73-CF5E-4F2A-9F81-4F9CAEA468CD}" type="parTrans" cxnId="{932C92FC-6A60-4620-A783-7FEFD0665856}">
      <dgm:prSet/>
      <dgm:spPr/>
      <dgm:t>
        <a:bodyPr/>
        <a:lstStyle/>
        <a:p>
          <a:endParaRPr lang="en-ZA"/>
        </a:p>
      </dgm:t>
    </dgm:pt>
    <dgm:pt modelId="{562A7196-33D9-4CD5-87FB-6C17F61901CD}" type="sibTrans" cxnId="{932C92FC-6A60-4620-A783-7FEFD0665856}">
      <dgm:prSet/>
      <dgm:spPr/>
      <dgm:t>
        <a:bodyPr/>
        <a:lstStyle/>
        <a:p>
          <a:endParaRPr lang="en-ZA"/>
        </a:p>
      </dgm:t>
    </dgm:pt>
    <dgm:pt modelId="{E9586CBE-02EB-4113-A455-B9DEFB466714}">
      <dgm:prSet/>
      <dgm:spPr/>
      <dgm:t>
        <a:bodyPr/>
        <a:lstStyle/>
        <a:p>
          <a:r>
            <a:rPr lang="en-US" dirty="0"/>
            <a:t>In addition, (...)</a:t>
          </a:r>
        </a:p>
      </dgm:t>
    </dgm:pt>
    <dgm:pt modelId="{C7795237-3095-4B2E-A040-F7E5B243B92D}" type="parTrans" cxnId="{791A780E-000D-4A59-8C63-BFE9FC440282}">
      <dgm:prSet/>
      <dgm:spPr/>
      <dgm:t>
        <a:bodyPr/>
        <a:lstStyle/>
        <a:p>
          <a:endParaRPr lang="en-ZA"/>
        </a:p>
      </dgm:t>
    </dgm:pt>
    <dgm:pt modelId="{6E41A1BC-AE23-42D0-99E3-C795CB967DE2}" type="sibTrans" cxnId="{791A780E-000D-4A59-8C63-BFE9FC440282}">
      <dgm:prSet/>
      <dgm:spPr/>
      <dgm:t>
        <a:bodyPr/>
        <a:lstStyle/>
        <a:p>
          <a:endParaRPr lang="en-ZA"/>
        </a:p>
      </dgm:t>
    </dgm:pt>
    <dgm:pt modelId="{14D1B2C4-CF05-4EC7-A7A1-9A1859A82FFB}">
      <dgm:prSet/>
      <dgm:spPr/>
      <dgm:t>
        <a:bodyPr/>
        <a:lstStyle/>
        <a:p>
          <a:r>
            <a:rPr lang="en-US" dirty="0"/>
            <a:t>Finally, (...)</a:t>
          </a:r>
        </a:p>
      </dgm:t>
    </dgm:pt>
    <dgm:pt modelId="{60C86C39-6492-4F4D-9AA1-EA13D541A4D8}" type="parTrans" cxnId="{5A999654-90DA-46B9-AE7E-4B31EA0307D5}">
      <dgm:prSet/>
      <dgm:spPr/>
      <dgm:t>
        <a:bodyPr/>
        <a:lstStyle/>
        <a:p>
          <a:endParaRPr lang="en-ZA"/>
        </a:p>
      </dgm:t>
    </dgm:pt>
    <dgm:pt modelId="{B7B7B64E-A0E1-4367-BEF6-49DB6DA8EA56}" type="sibTrans" cxnId="{5A999654-90DA-46B9-AE7E-4B31EA0307D5}">
      <dgm:prSet/>
      <dgm:spPr/>
      <dgm:t>
        <a:bodyPr/>
        <a:lstStyle/>
        <a:p>
          <a:endParaRPr lang="en-ZA"/>
        </a:p>
      </dgm:t>
    </dgm:pt>
    <dgm:pt modelId="{8FE869A2-C393-4285-A829-E6704C18926E}" type="pres">
      <dgm:prSet presAssocID="{DB3AC689-16C0-431F-ABF7-3611FDB8D2A2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rtl="1"/>
          <a:endParaRPr lang="he-IL"/>
        </a:p>
      </dgm:t>
    </dgm:pt>
    <dgm:pt modelId="{8ACBBB06-34BA-4A37-82B6-4A892DA5D97E}" type="pres">
      <dgm:prSet presAssocID="{FDD54A60-628C-4E23-8203-B187A1F50723}" presName="compNode" presStyleCnt="0"/>
      <dgm:spPr/>
    </dgm:pt>
    <dgm:pt modelId="{CA409EB5-A0DE-49ED-992C-8AA1FB0F9E4B}" type="pres">
      <dgm:prSet presAssocID="{FDD54A60-628C-4E23-8203-B187A1F50723}" presName="aNode" presStyleLbl="bgShp" presStyleIdx="0" presStyleCnt="4"/>
      <dgm:spPr/>
      <dgm:t>
        <a:bodyPr/>
        <a:lstStyle/>
        <a:p>
          <a:pPr rtl="1"/>
          <a:endParaRPr lang="he-IL"/>
        </a:p>
      </dgm:t>
    </dgm:pt>
    <dgm:pt modelId="{D5128753-DA20-482C-BC8B-05C090F1D38D}" type="pres">
      <dgm:prSet presAssocID="{FDD54A60-628C-4E23-8203-B187A1F50723}" presName="textNode" presStyleLbl="bgShp" presStyleIdx="0" presStyleCnt="4"/>
      <dgm:spPr/>
      <dgm:t>
        <a:bodyPr/>
        <a:lstStyle/>
        <a:p>
          <a:pPr rtl="1"/>
          <a:endParaRPr lang="he-IL"/>
        </a:p>
      </dgm:t>
    </dgm:pt>
    <dgm:pt modelId="{52B379A7-D53C-4638-BFEC-52F797F07685}" type="pres">
      <dgm:prSet presAssocID="{FDD54A60-628C-4E23-8203-B187A1F50723}" presName="compChildNode" presStyleCnt="0"/>
      <dgm:spPr/>
    </dgm:pt>
    <dgm:pt modelId="{CB68AD58-0350-40A2-8F6D-97B3BA522546}" type="pres">
      <dgm:prSet presAssocID="{FDD54A60-628C-4E23-8203-B187A1F50723}" presName="theInnerList" presStyleCnt="0"/>
      <dgm:spPr/>
    </dgm:pt>
    <dgm:pt modelId="{881C414C-E884-4932-85DF-B78570F55E76}" type="pres">
      <dgm:prSet presAssocID="{11231F0D-76D9-43EE-9C7D-5978C0A6C853}" presName="child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1FAAE6E4-DD1B-46CE-AB14-6FE56BF50F32}" type="pres">
      <dgm:prSet presAssocID="{FDD54A60-628C-4E23-8203-B187A1F50723}" presName="aSpace" presStyleCnt="0"/>
      <dgm:spPr/>
    </dgm:pt>
    <dgm:pt modelId="{83BCE97F-C000-4108-A540-088BD62AA587}" type="pres">
      <dgm:prSet presAssocID="{15C227BB-9516-44BF-9BFB-29422D1399D8}" presName="compNode" presStyleCnt="0"/>
      <dgm:spPr/>
    </dgm:pt>
    <dgm:pt modelId="{3525D088-3C6C-47A7-8C5F-F5D514709BAB}" type="pres">
      <dgm:prSet presAssocID="{15C227BB-9516-44BF-9BFB-29422D1399D8}" presName="aNode" presStyleLbl="bgShp" presStyleIdx="1" presStyleCnt="4"/>
      <dgm:spPr/>
      <dgm:t>
        <a:bodyPr/>
        <a:lstStyle/>
        <a:p>
          <a:pPr rtl="1"/>
          <a:endParaRPr lang="he-IL"/>
        </a:p>
      </dgm:t>
    </dgm:pt>
    <dgm:pt modelId="{2474071D-DE81-4456-9FC0-499FE8FBCFDB}" type="pres">
      <dgm:prSet presAssocID="{15C227BB-9516-44BF-9BFB-29422D1399D8}" presName="textNode" presStyleLbl="bgShp" presStyleIdx="1" presStyleCnt="4"/>
      <dgm:spPr/>
      <dgm:t>
        <a:bodyPr/>
        <a:lstStyle/>
        <a:p>
          <a:pPr rtl="1"/>
          <a:endParaRPr lang="he-IL"/>
        </a:p>
      </dgm:t>
    </dgm:pt>
    <dgm:pt modelId="{C2C5644E-2C82-4FD3-9BE7-5CA2D7EDFD2A}" type="pres">
      <dgm:prSet presAssocID="{15C227BB-9516-44BF-9BFB-29422D1399D8}" presName="compChildNode" presStyleCnt="0"/>
      <dgm:spPr/>
    </dgm:pt>
    <dgm:pt modelId="{69902E91-A93E-4E29-9DB2-3F390C8BE55C}" type="pres">
      <dgm:prSet presAssocID="{15C227BB-9516-44BF-9BFB-29422D1399D8}" presName="theInnerList" presStyleCnt="0"/>
      <dgm:spPr/>
    </dgm:pt>
    <dgm:pt modelId="{4868EA23-C850-48C4-8B6B-84126B08E58A}" type="pres">
      <dgm:prSet presAssocID="{D8E8643C-2848-4CF9-9DBE-58D2625697D8}" presName="child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E460AAA3-D505-41F0-B31C-BFCB2F998867}" type="pres">
      <dgm:prSet presAssocID="{D8E8643C-2848-4CF9-9DBE-58D2625697D8}" presName="aSpace2" presStyleCnt="0"/>
      <dgm:spPr/>
    </dgm:pt>
    <dgm:pt modelId="{7B65078A-8738-42B1-B1E6-EC9C793AC8B4}" type="pres">
      <dgm:prSet presAssocID="{4CB21526-D71F-49D6-A09B-5144D94EE9EB}" presName="child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BE90BB22-92D4-4580-8614-2BE651FD413B}" type="pres">
      <dgm:prSet presAssocID="{15C227BB-9516-44BF-9BFB-29422D1399D8}" presName="aSpace" presStyleCnt="0"/>
      <dgm:spPr/>
    </dgm:pt>
    <dgm:pt modelId="{17EC3238-3B50-436A-9D71-6761CA15BA77}" type="pres">
      <dgm:prSet presAssocID="{6A586822-F830-4D1E-BD6E-ADB5EE9D3752}" presName="compNode" presStyleCnt="0"/>
      <dgm:spPr/>
    </dgm:pt>
    <dgm:pt modelId="{B065A6F5-B8C8-4A02-95EC-94338F2D9F14}" type="pres">
      <dgm:prSet presAssocID="{6A586822-F830-4D1E-BD6E-ADB5EE9D3752}" presName="aNode" presStyleLbl="bgShp" presStyleIdx="2" presStyleCnt="4"/>
      <dgm:spPr/>
      <dgm:t>
        <a:bodyPr/>
        <a:lstStyle/>
        <a:p>
          <a:pPr rtl="1"/>
          <a:endParaRPr lang="he-IL"/>
        </a:p>
      </dgm:t>
    </dgm:pt>
    <dgm:pt modelId="{EC9BDBB8-9346-4328-AC67-46874393DB24}" type="pres">
      <dgm:prSet presAssocID="{6A586822-F830-4D1E-BD6E-ADB5EE9D3752}" presName="textNode" presStyleLbl="bgShp" presStyleIdx="2" presStyleCnt="4"/>
      <dgm:spPr/>
      <dgm:t>
        <a:bodyPr/>
        <a:lstStyle/>
        <a:p>
          <a:pPr rtl="1"/>
          <a:endParaRPr lang="he-IL"/>
        </a:p>
      </dgm:t>
    </dgm:pt>
    <dgm:pt modelId="{4A72A432-FCC6-48E1-BDE0-63635ACC04C3}" type="pres">
      <dgm:prSet presAssocID="{6A586822-F830-4D1E-BD6E-ADB5EE9D3752}" presName="compChildNode" presStyleCnt="0"/>
      <dgm:spPr/>
    </dgm:pt>
    <dgm:pt modelId="{CACD2A31-9D97-4A37-B79A-84375524AAA4}" type="pres">
      <dgm:prSet presAssocID="{6A586822-F830-4D1E-BD6E-ADB5EE9D3752}" presName="theInnerList" presStyleCnt="0"/>
      <dgm:spPr/>
    </dgm:pt>
    <dgm:pt modelId="{8C901D9A-48C6-4CC7-BA16-BE0C4723FAF9}" type="pres">
      <dgm:prSet presAssocID="{48EC54D1-0430-4811-BD99-242D86F8A210}" presName="child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4287DFDB-20C7-4FB1-82A2-E87425355BDC}" type="pres">
      <dgm:prSet presAssocID="{48EC54D1-0430-4811-BD99-242D86F8A210}" presName="aSpace2" presStyleCnt="0"/>
      <dgm:spPr/>
    </dgm:pt>
    <dgm:pt modelId="{DB5FB8B5-A64B-4328-B1AA-7BD4503F369D}" type="pres">
      <dgm:prSet presAssocID="{E9586CBE-02EB-4113-A455-B9DEFB466714}" presName="child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72A0C6E1-D250-4279-9C4B-1C64F66B5319}" type="pres">
      <dgm:prSet presAssocID="{6A586822-F830-4D1E-BD6E-ADB5EE9D3752}" presName="aSpace" presStyleCnt="0"/>
      <dgm:spPr/>
    </dgm:pt>
    <dgm:pt modelId="{E923820F-EC19-43E2-95B5-E807C3D5DE78}" type="pres">
      <dgm:prSet presAssocID="{1DCBB470-C7DB-4294-B036-8631706E572A}" presName="compNode" presStyleCnt="0"/>
      <dgm:spPr/>
    </dgm:pt>
    <dgm:pt modelId="{C48FB39D-5628-4864-80C0-82451410C734}" type="pres">
      <dgm:prSet presAssocID="{1DCBB470-C7DB-4294-B036-8631706E572A}" presName="aNode" presStyleLbl="bgShp" presStyleIdx="3" presStyleCnt="4"/>
      <dgm:spPr/>
      <dgm:t>
        <a:bodyPr/>
        <a:lstStyle/>
        <a:p>
          <a:pPr rtl="1"/>
          <a:endParaRPr lang="he-IL"/>
        </a:p>
      </dgm:t>
    </dgm:pt>
    <dgm:pt modelId="{B931E239-114F-42DE-BD7A-34AD503FA7DE}" type="pres">
      <dgm:prSet presAssocID="{1DCBB470-C7DB-4294-B036-8631706E572A}" presName="textNode" presStyleLbl="bgShp" presStyleIdx="3" presStyleCnt="4"/>
      <dgm:spPr/>
      <dgm:t>
        <a:bodyPr/>
        <a:lstStyle/>
        <a:p>
          <a:pPr rtl="1"/>
          <a:endParaRPr lang="he-IL"/>
        </a:p>
      </dgm:t>
    </dgm:pt>
    <dgm:pt modelId="{166F0A48-8E7B-452A-A151-8CBEFA254D6C}" type="pres">
      <dgm:prSet presAssocID="{1DCBB470-C7DB-4294-B036-8631706E572A}" presName="compChildNode" presStyleCnt="0"/>
      <dgm:spPr/>
    </dgm:pt>
    <dgm:pt modelId="{FDF8B38B-E5B1-464A-AF4C-1EC953745CFE}" type="pres">
      <dgm:prSet presAssocID="{1DCBB470-C7DB-4294-B036-8631706E572A}" presName="theInnerList" presStyleCnt="0"/>
      <dgm:spPr/>
    </dgm:pt>
    <dgm:pt modelId="{BF47CBC2-EB6F-4F91-BAB1-CBC1C315387E}" type="pres">
      <dgm:prSet presAssocID="{14D1B2C4-CF05-4EC7-A7A1-9A1859A82FFB}" presName="child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</dgm:ptLst>
  <dgm:cxnLst>
    <dgm:cxn modelId="{A820E533-D36D-4626-93C9-1672E0D03F37}" type="presOf" srcId="{11231F0D-76D9-43EE-9C7D-5978C0A6C853}" destId="{881C414C-E884-4932-85DF-B78570F55E76}" srcOrd="0" destOrd="0" presId="urn:microsoft.com/office/officeart/2005/8/layout/lProcess2"/>
    <dgm:cxn modelId="{DB6D1E5E-A77F-4BC2-BD21-F47E63178ED6}" type="presOf" srcId="{4CB21526-D71F-49D6-A09B-5144D94EE9EB}" destId="{7B65078A-8738-42B1-B1E6-EC9C793AC8B4}" srcOrd="0" destOrd="0" presId="urn:microsoft.com/office/officeart/2005/8/layout/lProcess2"/>
    <dgm:cxn modelId="{5A999654-90DA-46B9-AE7E-4B31EA0307D5}" srcId="{1DCBB470-C7DB-4294-B036-8631706E572A}" destId="{14D1B2C4-CF05-4EC7-A7A1-9A1859A82FFB}" srcOrd="0" destOrd="0" parTransId="{60C86C39-6492-4F4D-9AA1-EA13D541A4D8}" sibTransId="{B7B7B64E-A0E1-4367-BEF6-49DB6DA8EA56}"/>
    <dgm:cxn modelId="{815A4F91-8F40-4422-9CB6-42B081DC32A0}" srcId="{DB3AC689-16C0-431F-ABF7-3611FDB8D2A2}" destId="{FDD54A60-628C-4E23-8203-B187A1F50723}" srcOrd="0" destOrd="0" parTransId="{C2223339-AB2C-42BB-BAC9-1E0A63BC1A11}" sibTransId="{AA2EFF8C-BBB9-43DF-9EE8-43AD1622AC42}"/>
    <dgm:cxn modelId="{CF42E408-A0E6-4A1F-9791-F6B063F95EA5}" srcId="{DB3AC689-16C0-431F-ABF7-3611FDB8D2A2}" destId="{1DCBB470-C7DB-4294-B036-8631706E572A}" srcOrd="3" destOrd="0" parTransId="{2554DA7A-4264-49D9-9B8D-D60AB4096135}" sibTransId="{5DB6B460-81E2-40CC-B55C-3BAA4D575184}"/>
    <dgm:cxn modelId="{F680A03A-ACC4-46BC-A090-62CF70D7DD2E}" type="presOf" srcId="{FDD54A60-628C-4E23-8203-B187A1F50723}" destId="{D5128753-DA20-482C-BC8B-05C090F1D38D}" srcOrd="1" destOrd="0" presId="urn:microsoft.com/office/officeart/2005/8/layout/lProcess2"/>
    <dgm:cxn modelId="{10A34ED2-5969-46C5-91B4-D82EDF235287}" type="presOf" srcId="{1DCBB470-C7DB-4294-B036-8631706E572A}" destId="{C48FB39D-5628-4864-80C0-82451410C734}" srcOrd="0" destOrd="0" presId="urn:microsoft.com/office/officeart/2005/8/layout/lProcess2"/>
    <dgm:cxn modelId="{56F29949-BD66-4FE8-B3F8-FDD947BAEF61}" type="presOf" srcId="{E9586CBE-02EB-4113-A455-B9DEFB466714}" destId="{DB5FB8B5-A64B-4328-B1AA-7BD4503F369D}" srcOrd="0" destOrd="0" presId="urn:microsoft.com/office/officeart/2005/8/layout/lProcess2"/>
    <dgm:cxn modelId="{E443062C-3978-4229-B86D-2D211F760512}" type="presOf" srcId="{6A586822-F830-4D1E-BD6E-ADB5EE9D3752}" destId="{B065A6F5-B8C8-4A02-95EC-94338F2D9F14}" srcOrd="0" destOrd="0" presId="urn:microsoft.com/office/officeart/2005/8/layout/lProcess2"/>
    <dgm:cxn modelId="{32B941A4-C889-46D0-91C9-73120380AB6F}" type="presOf" srcId="{1DCBB470-C7DB-4294-B036-8631706E572A}" destId="{B931E239-114F-42DE-BD7A-34AD503FA7DE}" srcOrd="1" destOrd="0" presId="urn:microsoft.com/office/officeart/2005/8/layout/lProcess2"/>
    <dgm:cxn modelId="{90E16A52-D31E-4E5A-A040-CE1B4B25A5C2}" type="presOf" srcId="{15C227BB-9516-44BF-9BFB-29422D1399D8}" destId="{2474071D-DE81-4456-9FC0-499FE8FBCFDB}" srcOrd="1" destOrd="0" presId="urn:microsoft.com/office/officeart/2005/8/layout/lProcess2"/>
    <dgm:cxn modelId="{BB6630A8-A7F9-4939-80C8-1C6C0873D0BB}" srcId="{15C227BB-9516-44BF-9BFB-29422D1399D8}" destId="{D8E8643C-2848-4CF9-9DBE-58D2625697D8}" srcOrd="0" destOrd="0" parTransId="{83C4F160-83E6-4F88-A381-7DCA56DB042F}" sibTransId="{D852940A-0263-48D0-901A-09F2C7E65666}"/>
    <dgm:cxn modelId="{E8F7B813-0F4F-4F25-9212-BCA97104CF8A}" type="presOf" srcId="{48EC54D1-0430-4811-BD99-242D86F8A210}" destId="{8C901D9A-48C6-4CC7-BA16-BE0C4723FAF9}" srcOrd="0" destOrd="0" presId="urn:microsoft.com/office/officeart/2005/8/layout/lProcess2"/>
    <dgm:cxn modelId="{001CD37A-2966-4C34-8382-873343927A88}" type="presOf" srcId="{FDD54A60-628C-4E23-8203-B187A1F50723}" destId="{CA409EB5-A0DE-49ED-992C-8AA1FB0F9E4B}" srcOrd="0" destOrd="0" presId="urn:microsoft.com/office/officeart/2005/8/layout/lProcess2"/>
    <dgm:cxn modelId="{938ECBBE-6DA0-4547-B844-22E081165B8C}" srcId="{15C227BB-9516-44BF-9BFB-29422D1399D8}" destId="{4CB21526-D71F-49D6-A09B-5144D94EE9EB}" srcOrd="1" destOrd="0" parTransId="{73CDF4A6-EFE0-425D-A20F-120BBD190F88}" sibTransId="{7240EAA3-D722-4D1D-A5CB-25313E4A433E}"/>
    <dgm:cxn modelId="{98E41201-89C4-48C1-A5F7-E1D90AADA70A}" type="presOf" srcId="{14D1B2C4-CF05-4EC7-A7A1-9A1859A82FFB}" destId="{BF47CBC2-EB6F-4F91-BAB1-CBC1C315387E}" srcOrd="0" destOrd="0" presId="urn:microsoft.com/office/officeart/2005/8/layout/lProcess2"/>
    <dgm:cxn modelId="{92B8C29D-1C79-4B8A-B632-7C010DA4AADE}" srcId="{DB3AC689-16C0-431F-ABF7-3611FDB8D2A2}" destId="{15C227BB-9516-44BF-9BFB-29422D1399D8}" srcOrd="1" destOrd="0" parTransId="{A71D43F5-BA2C-41DA-8767-64860DFFD3F9}" sibTransId="{0016C432-1A4C-463B-A057-809ABC063A9B}"/>
    <dgm:cxn modelId="{F3E0B4C6-9C31-4DAA-A73B-16BEB0268111}" type="presOf" srcId="{15C227BB-9516-44BF-9BFB-29422D1399D8}" destId="{3525D088-3C6C-47A7-8C5F-F5D514709BAB}" srcOrd="0" destOrd="0" presId="urn:microsoft.com/office/officeart/2005/8/layout/lProcess2"/>
    <dgm:cxn modelId="{791A780E-000D-4A59-8C63-BFE9FC440282}" srcId="{6A586822-F830-4D1E-BD6E-ADB5EE9D3752}" destId="{E9586CBE-02EB-4113-A455-B9DEFB466714}" srcOrd="1" destOrd="0" parTransId="{C7795237-3095-4B2E-A040-F7E5B243B92D}" sibTransId="{6E41A1BC-AE23-42D0-99E3-C795CB967DE2}"/>
    <dgm:cxn modelId="{668A20EE-5493-4257-8268-EA5CEEE86824}" srcId="{DB3AC689-16C0-431F-ABF7-3611FDB8D2A2}" destId="{6A586822-F830-4D1E-BD6E-ADB5EE9D3752}" srcOrd="2" destOrd="0" parTransId="{5B365E35-A8EC-48D6-83FC-A32571DBB447}" sibTransId="{2987A310-C5D4-4E15-991E-7D752E932471}"/>
    <dgm:cxn modelId="{34EF3203-CA94-436F-A904-C8D4FD7C849C}" type="presOf" srcId="{DB3AC689-16C0-431F-ABF7-3611FDB8D2A2}" destId="{8FE869A2-C393-4285-A829-E6704C18926E}" srcOrd="0" destOrd="0" presId="urn:microsoft.com/office/officeart/2005/8/layout/lProcess2"/>
    <dgm:cxn modelId="{A7370052-F0C8-4FF4-AABA-0DB692252868}" type="presOf" srcId="{6A586822-F830-4D1E-BD6E-ADB5EE9D3752}" destId="{EC9BDBB8-9346-4328-AC67-46874393DB24}" srcOrd="1" destOrd="0" presId="urn:microsoft.com/office/officeart/2005/8/layout/lProcess2"/>
    <dgm:cxn modelId="{8C2D1F84-0B58-4AE9-B218-42931C9D7DEB}" srcId="{FDD54A60-628C-4E23-8203-B187A1F50723}" destId="{11231F0D-76D9-43EE-9C7D-5978C0A6C853}" srcOrd="0" destOrd="0" parTransId="{AF6D47B4-1799-4828-BE7B-697E0887F521}" sibTransId="{5D6F1719-5172-4768-8F33-989D2F419B17}"/>
    <dgm:cxn modelId="{932C92FC-6A60-4620-A783-7FEFD0665856}" srcId="{6A586822-F830-4D1E-BD6E-ADB5EE9D3752}" destId="{48EC54D1-0430-4811-BD99-242D86F8A210}" srcOrd="0" destOrd="0" parTransId="{43DF8D73-CF5E-4F2A-9F81-4F9CAEA468CD}" sibTransId="{562A7196-33D9-4CD5-87FB-6C17F61901CD}"/>
    <dgm:cxn modelId="{E9AB0AEF-267C-4143-8638-092407C061BA}" type="presOf" srcId="{D8E8643C-2848-4CF9-9DBE-58D2625697D8}" destId="{4868EA23-C850-48C4-8B6B-84126B08E58A}" srcOrd="0" destOrd="0" presId="urn:microsoft.com/office/officeart/2005/8/layout/lProcess2"/>
    <dgm:cxn modelId="{388DC7FA-48F5-4093-80EF-77D0008BE1D4}" type="presParOf" srcId="{8FE869A2-C393-4285-A829-E6704C18926E}" destId="{8ACBBB06-34BA-4A37-82B6-4A892DA5D97E}" srcOrd="0" destOrd="0" presId="urn:microsoft.com/office/officeart/2005/8/layout/lProcess2"/>
    <dgm:cxn modelId="{7A1E4C7E-A146-45E7-8328-0845AF44F3B6}" type="presParOf" srcId="{8ACBBB06-34BA-4A37-82B6-4A892DA5D97E}" destId="{CA409EB5-A0DE-49ED-992C-8AA1FB0F9E4B}" srcOrd="0" destOrd="0" presId="urn:microsoft.com/office/officeart/2005/8/layout/lProcess2"/>
    <dgm:cxn modelId="{DC893B8F-14AE-4A75-8797-553D0F387622}" type="presParOf" srcId="{8ACBBB06-34BA-4A37-82B6-4A892DA5D97E}" destId="{D5128753-DA20-482C-BC8B-05C090F1D38D}" srcOrd="1" destOrd="0" presId="urn:microsoft.com/office/officeart/2005/8/layout/lProcess2"/>
    <dgm:cxn modelId="{0F463FE8-0F9C-460E-BCE7-F62D36D8BD21}" type="presParOf" srcId="{8ACBBB06-34BA-4A37-82B6-4A892DA5D97E}" destId="{52B379A7-D53C-4638-BFEC-52F797F07685}" srcOrd="2" destOrd="0" presId="urn:microsoft.com/office/officeart/2005/8/layout/lProcess2"/>
    <dgm:cxn modelId="{403BD70E-2F32-46B3-B8D7-D6B448E0B5EA}" type="presParOf" srcId="{52B379A7-D53C-4638-BFEC-52F797F07685}" destId="{CB68AD58-0350-40A2-8F6D-97B3BA522546}" srcOrd="0" destOrd="0" presId="urn:microsoft.com/office/officeart/2005/8/layout/lProcess2"/>
    <dgm:cxn modelId="{BFFB3676-BAFA-4288-B83B-317D5B3BDA92}" type="presParOf" srcId="{CB68AD58-0350-40A2-8F6D-97B3BA522546}" destId="{881C414C-E884-4932-85DF-B78570F55E76}" srcOrd="0" destOrd="0" presId="urn:microsoft.com/office/officeart/2005/8/layout/lProcess2"/>
    <dgm:cxn modelId="{B32C291E-1792-47B1-A934-B7B47DBCCB68}" type="presParOf" srcId="{8FE869A2-C393-4285-A829-E6704C18926E}" destId="{1FAAE6E4-DD1B-46CE-AB14-6FE56BF50F32}" srcOrd="1" destOrd="0" presId="urn:microsoft.com/office/officeart/2005/8/layout/lProcess2"/>
    <dgm:cxn modelId="{4C40D27B-9AF2-470A-AF56-4762C989BB76}" type="presParOf" srcId="{8FE869A2-C393-4285-A829-E6704C18926E}" destId="{83BCE97F-C000-4108-A540-088BD62AA587}" srcOrd="2" destOrd="0" presId="urn:microsoft.com/office/officeart/2005/8/layout/lProcess2"/>
    <dgm:cxn modelId="{9104B33D-7733-4EFB-97FB-267BABB4D8E6}" type="presParOf" srcId="{83BCE97F-C000-4108-A540-088BD62AA587}" destId="{3525D088-3C6C-47A7-8C5F-F5D514709BAB}" srcOrd="0" destOrd="0" presId="urn:microsoft.com/office/officeart/2005/8/layout/lProcess2"/>
    <dgm:cxn modelId="{450056A9-7ADF-459A-9CF4-FD0E3888008D}" type="presParOf" srcId="{83BCE97F-C000-4108-A540-088BD62AA587}" destId="{2474071D-DE81-4456-9FC0-499FE8FBCFDB}" srcOrd="1" destOrd="0" presId="urn:microsoft.com/office/officeart/2005/8/layout/lProcess2"/>
    <dgm:cxn modelId="{905CFE66-803C-41C6-958E-C904E2174E4E}" type="presParOf" srcId="{83BCE97F-C000-4108-A540-088BD62AA587}" destId="{C2C5644E-2C82-4FD3-9BE7-5CA2D7EDFD2A}" srcOrd="2" destOrd="0" presId="urn:microsoft.com/office/officeart/2005/8/layout/lProcess2"/>
    <dgm:cxn modelId="{650EDFB2-5789-4480-889C-BF1722A2F519}" type="presParOf" srcId="{C2C5644E-2C82-4FD3-9BE7-5CA2D7EDFD2A}" destId="{69902E91-A93E-4E29-9DB2-3F390C8BE55C}" srcOrd="0" destOrd="0" presId="urn:microsoft.com/office/officeart/2005/8/layout/lProcess2"/>
    <dgm:cxn modelId="{23E0A8DA-1D32-498C-871B-C3745131F117}" type="presParOf" srcId="{69902E91-A93E-4E29-9DB2-3F390C8BE55C}" destId="{4868EA23-C850-48C4-8B6B-84126B08E58A}" srcOrd="0" destOrd="0" presId="urn:microsoft.com/office/officeart/2005/8/layout/lProcess2"/>
    <dgm:cxn modelId="{D33FEA62-A671-4732-8478-3A3B37633C6D}" type="presParOf" srcId="{69902E91-A93E-4E29-9DB2-3F390C8BE55C}" destId="{E460AAA3-D505-41F0-B31C-BFCB2F998867}" srcOrd="1" destOrd="0" presId="urn:microsoft.com/office/officeart/2005/8/layout/lProcess2"/>
    <dgm:cxn modelId="{3A2EAC87-9ADB-43C1-AF7D-6F096777BB39}" type="presParOf" srcId="{69902E91-A93E-4E29-9DB2-3F390C8BE55C}" destId="{7B65078A-8738-42B1-B1E6-EC9C793AC8B4}" srcOrd="2" destOrd="0" presId="urn:microsoft.com/office/officeart/2005/8/layout/lProcess2"/>
    <dgm:cxn modelId="{C0A4B356-7345-4A7F-8CF3-3A1DE510B9F7}" type="presParOf" srcId="{8FE869A2-C393-4285-A829-E6704C18926E}" destId="{BE90BB22-92D4-4580-8614-2BE651FD413B}" srcOrd="3" destOrd="0" presId="urn:microsoft.com/office/officeart/2005/8/layout/lProcess2"/>
    <dgm:cxn modelId="{AAC1C353-B56D-4210-A263-D49F837EB517}" type="presParOf" srcId="{8FE869A2-C393-4285-A829-E6704C18926E}" destId="{17EC3238-3B50-436A-9D71-6761CA15BA77}" srcOrd="4" destOrd="0" presId="urn:microsoft.com/office/officeart/2005/8/layout/lProcess2"/>
    <dgm:cxn modelId="{2C39A3C6-FBE9-4DA4-8582-93235117D6BD}" type="presParOf" srcId="{17EC3238-3B50-436A-9D71-6761CA15BA77}" destId="{B065A6F5-B8C8-4A02-95EC-94338F2D9F14}" srcOrd="0" destOrd="0" presId="urn:microsoft.com/office/officeart/2005/8/layout/lProcess2"/>
    <dgm:cxn modelId="{AF6B5A4E-0326-45DC-B60B-E174EDFCF282}" type="presParOf" srcId="{17EC3238-3B50-436A-9D71-6761CA15BA77}" destId="{EC9BDBB8-9346-4328-AC67-46874393DB24}" srcOrd="1" destOrd="0" presId="urn:microsoft.com/office/officeart/2005/8/layout/lProcess2"/>
    <dgm:cxn modelId="{6757AFD9-A43A-4F2E-B9B4-B4FB914703BC}" type="presParOf" srcId="{17EC3238-3B50-436A-9D71-6761CA15BA77}" destId="{4A72A432-FCC6-48E1-BDE0-63635ACC04C3}" srcOrd="2" destOrd="0" presId="urn:microsoft.com/office/officeart/2005/8/layout/lProcess2"/>
    <dgm:cxn modelId="{CBE4F3BE-F679-4601-823F-0417EA7BF474}" type="presParOf" srcId="{4A72A432-FCC6-48E1-BDE0-63635ACC04C3}" destId="{CACD2A31-9D97-4A37-B79A-84375524AAA4}" srcOrd="0" destOrd="0" presId="urn:microsoft.com/office/officeart/2005/8/layout/lProcess2"/>
    <dgm:cxn modelId="{223001A9-F95E-4279-AC5B-B334D5CCE1B8}" type="presParOf" srcId="{CACD2A31-9D97-4A37-B79A-84375524AAA4}" destId="{8C901D9A-48C6-4CC7-BA16-BE0C4723FAF9}" srcOrd="0" destOrd="0" presId="urn:microsoft.com/office/officeart/2005/8/layout/lProcess2"/>
    <dgm:cxn modelId="{7BCBA681-82E2-4BE3-99F6-D9A9EAC01BC6}" type="presParOf" srcId="{CACD2A31-9D97-4A37-B79A-84375524AAA4}" destId="{4287DFDB-20C7-4FB1-82A2-E87425355BDC}" srcOrd="1" destOrd="0" presId="urn:microsoft.com/office/officeart/2005/8/layout/lProcess2"/>
    <dgm:cxn modelId="{59EDF7DE-1445-48B3-8CAD-61C90025A4F0}" type="presParOf" srcId="{CACD2A31-9D97-4A37-B79A-84375524AAA4}" destId="{DB5FB8B5-A64B-4328-B1AA-7BD4503F369D}" srcOrd="2" destOrd="0" presId="urn:microsoft.com/office/officeart/2005/8/layout/lProcess2"/>
    <dgm:cxn modelId="{41B43609-FE51-47CD-8143-EA15DF7C4B07}" type="presParOf" srcId="{8FE869A2-C393-4285-A829-E6704C18926E}" destId="{72A0C6E1-D250-4279-9C4B-1C64F66B5319}" srcOrd="5" destOrd="0" presId="urn:microsoft.com/office/officeart/2005/8/layout/lProcess2"/>
    <dgm:cxn modelId="{DB276243-1BDD-430D-8AA0-2BDD25284696}" type="presParOf" srcId="{8FE869A2-C393-4285-A829-E6704C18926E}" destId="{E923820F-EC19-43E2-95B5-E807C3D5DE78}" srcOrd="6" destOrd="0" presId="urn:microsoft.com/office/officeart/2005/8/layout/lProcess2"/>
    <dgm:cxn modelId="{FE2E479A-CDBB-4F05-AF08-CE3419A770AC}" type="presParOf" srcId="{E923820F-EC19-43E2-95B5-E807C3D5DE78}" destId="{C48FB39D-5628-4864-80C0-82451410C734}" srcOrd="0" destOrd="0" presId="urn:microsoft.com/office/officeart/2005/8/layout/lProcess2"/>
    <dgm:cxn modelId="{B471AA7F-2D2C-41F0-B578-CFC38DB84913}" type="presParOf" srcId="{E923820F-EC19-43E2-95B5-E807C3D5DE78}" destId="{B931E239-114F-42DE-BD7A-34AD503FA7DE}" srcOrd="1" destOrd="0" presId="urn:microsoft.com/office/officeart/2005/8/layout/lProcess2"/>
    <dgm:cxn modelId="{628F3C8C-D76F-44EF-AEBE-E28FE6F907D0}" type="presParOf" srcId="{E923820F-EC19-43E2-95B5-E807C3D5DE78}" destId="{166F0A48-8E7B-452A-A151-8CBEFA254D6C}" srcOrd="2" destOrd="0" presId="urn:microsoft.com/office/officeart/2005/8/layout/lProcess2"/>
    <dgm:cxn modelId="{D360DA1F-2C88-4DD7-8D8B-DBFBBDEFF916}" type="presParOf" srcId="{166F0A48-8E7B-452A-A151-8CBEFA254D6C}" destId="{FDF8B38B-E5B1-464A-AF4C-1EC953745CFE}" srcOrd="0" destOrd="0" presId="urn:microsoft.com/office/officeart/2005/8/layout/lProcess2"/>
    <dgm:cxn modelId="{238EA060-FCBB-4F3A-8CF0-FEF1CE642E03}" type="presParOf" srcId="{FDF8B38B-E5B1-464A-AF4C-1EC953745CFE}" destId="{BF47CBC2-EB6F-4F91-BAB1-CBC1C315387E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E575C33C-1AA1-411C-9B27-1C9897350A30}" type="doc">
      <dgm:prSet loTypeId="urn:microsoft.com/office/officeart/2005/8/layout/list1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ZA"/>
        </a:p>
      </dgm:t>
    </dgm:pt>
    <dgm:pt modelId="{25CD1E46-3A24-4364-BF7B-7C7B97CCB32C}">
      <dgm:prSet phldrT="[Text]"/>
      <dgm:spPr/>
      <dgm:t>
        <a:bodyPr/>
        <a:lstStyle/>
        <a:p>
          <a:r>
            <a:rPr lang="en-ZA" dirty="0"/>
            <a:t>Paragraph 1:</a:t>
          </a:r>
        </a:p>
      </dgm:t>
    </dgm:pt>
    <dgm:pt modelId="{B4CFAA12-36D8-42F4-9F0F-21A9ECC33098}" type="parTrans" cxnId="{42D1BE2F-56B9-41A3-8D42-FCA1BC53B3F3}">
      <dgm:prSet/>
      <dgm:spPr/>
      <dgm:t>
        <a:bodyPr/>
        <a:lstStyle/>
        <a:p>
          <a:endParaRPr lang="en-ZA"/>
        </a:p>
      </dgm:t>
    </dgm:pt>
    <dgm:pt modelId="{7A4344C5-9114-4464-B868-C9D44AFC7496}" type="sibTrans" cxnId="{42D1BE2F-56B9-41A3-8D42-FCA1BC53B3F3}">
      <dgm:prSet/>
      <dgm:spPr/>
      <dgm:t>
        <a:bodyPr/>
        <a:lstStyle/>
        <a:p>
          <a:endParaRPr lang="en-ZA"/>
        </a:p>
      </dgm:t>
    </dgm:pt>
    <dgm:pt modelId="{FAA3F28D-378D-4F61-AD91-93CA1A98C2F8}">
      <dgm:prSet/>
      <dgm:spPr/>
      <dgm:t>
        <a:bodyPr/>
        <a:lstStyle/>
        <a:p>
          <a:r>
            <a:rPr lang="en-ZA" dirty="0"/>
            <a:t>Paragraph 2:</a:t>
          </a:r>
        </a:p>
      </dgm:t>
    </dgm:pt>
    <dgm:pt modelId="{1598C0EF-B996-478E-A582-5F6078EDB71E}" type="parTrans" cxnId="{ABD03A0C-5026-4DBD-BA0E-8F75782B0E6D}">
      <dgm:prSet/>
      <dgm:spPr/>
      <dgm:t>
        <a:bodyPr/>
        <a:lstStyle/>
        <a:p>
          <a:endParaRPr lang="en-ZA"/>
        </a:p>
      </dgm:t>
    </dgm:pt>
    <dgm:pt modelId="{00D49D59-7F29-484F-94EF-A4666F9309F7}" type="sibTrans" cxnId="{ABD03A0C-5026-4DBD-BA0E-8F75782B0E6D}">
      <dgm:prSet/>
      <dgm:spPr/>
      <dgm:t>
        <a:bodyPr/>
        <a:lstStyle/>
        <a:p>
          <a:endParaRPr lang="en-ZA"/>
        </a:p>
      </dgm:t>
    </dgm:pt>
    <dgm:pt modelId="{867BE5F1-591B-4E9D-8728-A00157594DEF}">
      <dgm:prSet/>
      <dgm:spPr/>
      <dgm:t>
        <a:bodyPr/>
        <a:lstStyle/>
        <a:p>
          <a:r>
            <a:rPr lang="en-ZA" dirty="0"/>
            <a:t>Paragraph 3:</a:t>
          </a:r>
        </a:p>
      </dgm:t>
    </dgm:pt>
    <dgm:pt modelId="{F5E97F67-93B6-42A4-A668-19BBEE78AE86}" type="parTrans" cxnId="{D2AB8401-DAD9-4D84-91E8-88C2343A8380}">
      <dgm:prSet/>
      <dgm:spPr/>
      <dgm:t>
        <a:bodyPr/>
        <a:lstStyle/>
        <a:p>
          <a:endParaRPr lang="en-ZA"/>
        </a:p>
      </dgm:t>
    </dgm:pt>
    <dgm:pt modelId="{5EEAA2BF-5043-447B-A405-D9FB1AEFB957}" type="sibTrans" cxnId="{D2AB8401-DAD9-4D84-91E8-88C2343A8380}">
      <dgm:prSet/>
      <dgm:spPr/>
      <dgm:t>
        <a:bodyPr/>
        <a:lstStyle/>
        <a:p>
          <a:endParaRPr lang="en-ZA"/>
        </a:p>
      </dgm:t>
    </dgm:pt>
    <dgm:pt modelId="{5C10FEC3-D282-4C5A-B58D-31F58F0CC63E}">
      <dgm:prSet/>
      <dgm:spPr/>
      <dgm:t>
        <a:bodyPr/>
        <a:lstStyle/>
        <a:p>
          <a:r>
            <a:rPr lang="en-ZA" dirty="0"/>
            <a:t>Paragraph </a:t>
          </a:r>
          <a:r>
            <a:rPr lang="en-US" dirty="0"/>
            <a:t>4:</a:t>
          </a:r>
          <a:endParaRPr lang="en-ZA" dirty="0"/>
        </a:p>
      </dgm:t>
    </dgm:pt>
    <dgm:pt modelId="{90AF8C3B-2055-4D10-9626-326882DBC586}" type="parTrans" cxnId="{630FA756-75CA-422A-A0F4-8B3438D18B77}">
      <dgm:prSet/>
      <dgm:spPr/>
      <dgm:t>
        <a:bodyPr/>
        <a:lstStyle/>
        <a:p>
          <a:endParaRPr lang="en-ZA"/>
        </a:p>
      </dgm:t>
    </dgm:pt>
    <dgm:pt modelId="{F7889D3B-6BF5-4B0C-8BB8-54A9ABC36F67}" type="sibTrans" cxnId="{630FA756-75CA-422A-A0F4-8B3438D18B77}">
      <dgm:prSet/>
      <dgm:spPr/>
      <dgm:t>
        <a:bodyPr/>
        <a:lstStyle/>
        <a:p>
          <a:endParaRPr lang="en-ZA"/>
        </a:p>
      </dgm:t>
    </dgm:pt>
    <dgm:pt modelId="{C7E21137-B4F0-47B6-B787-FF9F604C5E8C}">
      <dgm:prSet phldrT="[Text]"/>
      <dgm:spPr/>
      <dgm:t>
        <a:bodyPr/>
        <a:lstStyle/>
        <a:p>
          <a:r>
            <a:rPr lang="en-ZA" dirty="0"/>
            <a:t>Has anyone ever asked you ... (...)</a:t>
          </a:r>
        </a:p>
      </dgm:t>
    </dgm:pt>
    <dgm:pt modelId="{9EFB66F3-C3F1-4FBE-9038-60B3F3ED7286}" type="parTrans" cxnId="{DEE4AA08-C907-43AD-98A5-9ABC7D0ED718}">
      <dgm:prSet/>
      <dgm:spPr/>
      <dgm:t>
        <a:bodyPr/>
        <a:lstStyle/>
        <a:p>
          <a:endParaRPr lang="en-ZA"/>
        </a:p>
      </dgm:t>
    </dgm:pt>
    <dgm:pt modelId="{808BFCC8-EA46-452C-BA6E-89F977B290C4}" type="sibTrans" cxnId="{DEE4AA08-C907-43AD-98A5-9ABC7D0ED718}">
      <dgm:prSet/>
      <dgm:spPr/>
      <dgm:t>
        <a:bodyPr/>
        <a:lstStyle/>
        <a:p>
          <a:endParaRPr lang="en-ZA"/>
        </a:p>
      </dgm:t>
    </dgm:pt>
    <dgm:pt modelId="{3F2132C9-2C34-48D6-9A2A-9BC7C0E0AF89}">
      <dgm:prSet/>
      <dgm:spPr/>
      <dgm:t>
        <a:bodyPr/>
        <a:lstStyle/>
        <a:p>
          <a:r>
            <a:rPr lang="en-ZA" dirty="0"/>
            <a:t>On one hand, (...)</a:t>
          </a:r>
        </a:p>
      </dgm:t>
    </dgm:pt>
    <dgm:pt modelId="{EC8207A3-81AA-41EE-9EE9-837B31402E88}" type="parTrans" cxnId="{86279D4B-2EBF-4C03-B390-F4B30CF77FC3}">
      <dgm:prSet/>
      <dgm:spPr/>
      <dgm:t>
        <a:bodyPr/>
        <a:lstStyle/>
        <a:p>
          <a:endParaRPr lang="en-ZA"/>
        </a:p>
      </dgm:t>
    </dgm:pt>
    <dgm:pt modelId="{EB3BF7A2-8B32-4861-B660-F9984DDD842A}" type="sibTrans" cxnId="{86279D4B-2EBF-4C03-B390-F4B30CF77FC3}">
      <dgm:prSet/>
      <dgm:spPr/>
      <dgm:t>
        <a:bodyPr/>
        <a:lstStyle/>
        <a:p>
          <a:endParaRPr lang="en-ZA"/>
        </a:p>
      </dgm:t>
    </dgm:pt>
    <dgm:pt modelId="{ECA2704C-C16F-4DC6-BE15-8D86AE98CD56}">
      <dgm:prSet/>
      <dgm:spPr/>
      <dgm:t>
        <a:bodyPr/>
        <a:lstStyle/>
        <a:p>
          <a:r>
            <a:rPr lang="en-ZA" dirty="0"/>
            <a:t>On the other hand, (...)</a:t>
          </a:r>
        </a:p>
      </dgm:t>
    </dgm:pt>
    <dgm:pt modelId="{BE2F6120-BACE-4F92-9ADF-0FBD3AADE383}" type="parTrans" cxnId="{B5DCFDD2-6B38-4B30-98CD-3CC4E30D159B}">
      <dgm:prSet/>
      <dgm:spPr/>
      <dgm:t>
        <a:bodyPr/>
        <a:lstStyle/>
        <a:p>
          <a:endParaRPr lang="en-ZA"/>
        </a:p>
      </dgm:t>
    </dgm:pt>
    <dgm:pt modelId="{611290DE-D809-466A-9F31-B11B5448E501}" type="sibTrans" cxnId="{B5DCFDD2-6B38-4B30-98CD-3CC4E30D159B}">
      <dgm:prSet/>
      <dgm:spPr/>
      <dgm:t>
        <a:bodyPr/>
        <a:lstStyle/>
        <a:p>
          <a:endParaRPr lang="en-ZA"/>
        </a:p>
      </dgm:t>
    </dgm:pt>
    <dgm:pt modelId="{4005F346-2AAD-4F6C-99CD-48BF6E88859C}">
      <dgm:prSet/>
      <dgm:spPr/>
      <dgm:t>
        <a:bodyPr/>
        <a:lstStyle/>
        <a:p>
          <a:r>
            <a:rPr lang="en-US" dirty="0"/>
            <a:t>Although some say, (...). </a:t>
          </a:r>
          <a:endParaRPr lang="en-ZA" dirty="0"/>
        </a:p>
      </dgm:t>
    </dgm:pt>
    <dgm:pt modelId="{A5CFDB41-F8C4-472C-B3BA-BA50A5FEC215}" type="parTrans" cxnId="{EEB74997-B50D-4602-A538-E0C092839E32}">
      <dgm:prSet/>
      <dgm:spPr/>
      <dgm:t>
        <a:bodyPr/>
        <a:lstStyle/>
        <a:p>
          <a:endParaRPr lang="en-ZA"/>
        </a:p>
      </dgm:t>
    </dgm:pt>
    <dgm:pt modelId="{AA970124-DC65-45C4-97C0-80D4678A66C9}" type="sibTrans" cxnId="{EEB74997-B50D-4602-A538-E0C092839E32}">
      <dgm:prSet/>
      <dgm:spPr/>
      <dgm:t>
        <a:bodyPr/>
        <a:lstStyle/>
        <a:p>
          <a:endParaRPr lang="en-ZA"/>
        </a:p>
      </dgm:t>
    </dgm:pt>
    <dgm:pt modelId="{E9FB5AC6-F126-4148-984B-3B5632B9B4D1}">
      <dgm:prSet/>
      <dgm:spPr/>
      <dgm:t>
        <a:bodyPr/>
        <a:lstStyle/>
        <a:p>
          <a:r>
            <a:rPr lang="en-US"/>
            <a:t>I </a:t>
          </a:r>
          <a:r>
            <a:rPr lang="en-US" dirty="0"/>
            <a:t>believe, (...)</a:t>
          </a:r>
          <a:endParaRPr lang="en-ZA" dirty="0"/>
        </a:p>
      </dgm:t>
    </dgm:pt>
    <dgm:pt modelId="{7227B5EC-4A24-46B7-8617-E5F1D7E706E3}" type="parTrans" cxnId="{1903A63E-A9F5-4667-B2C3-DFE1BECF18BB}">
      <dgm:prSet/>
      <dgm:spPr/>
      <dgm:t>
        <a:bodyPr/>
        <a:lstStyle/>
        <a:p>
          <a:endParaRPr lang="en-ZA"/>
        </a:p>
      </dgm:t>
    </dgm:pt>
    <dgm:pt modelId="{1283C9B2-BDCB-4F4B-9481-4323CB77B298}" type="sibTrans" cxnId="{1903A63E-A9F5-4667-B2C3-DFE1BECF18BB}">
      <dgm:prSet/>
      <dgm:spPr/>
      <dgm:t>
        <a:bodyPr/>
        <a:lstStyle/>
        <a:p>
          <a:endParaRPr lang="en-ZA"/>
        </a:p>
      </dgm:t>
    </dgm:pt>
    <dgm:pt modelId="{F4F758BF-D455-4C44-A315-C3D21A51641C}">
      <dgm:prSet/>
      <dgm:spPr/>
      <dgm:t>
        <a:bodyPr/>
        <a:lstStyle/>
        <a:p>
          <a:r>
            <a:rPr lang="en-ZA"/>
            <a:t>In </a:t>
          </a:r>
          <a:r>
            <a:rPr lang="en-ZA" dirty="0"/>
            <a:t>addition, (...)</a:t>
          </a:r>
        </a:p>
      </dgm:t>
    </dgm:pt>
    <dgm:pt modelId="{D1E37B82-DAB6-43C1-A73F-5DD0D0821F6C}" type="parTrans" cxnId="{A21F87F1-46E7-4AF7-AA78-DBE2D341AC0D}">
      <dgm:prSet/>
      <dgm:spPr/>
      <dgm:t>
        <a:bodyPr/>
        <a:lstStyle/>
        <a:p>
          <a:endParaRPr lang="en-ZA"/>
        </a:p>
      </dgm:t>
    </dgm:pt>
    <dgm:pt modelId="{EF957289-C3C8-4193-9ECA-3B941CC5C285}" type="sibTrans" cxnId="{A21F87F1-46E7-4AF7-AA78-DBE2D341AC0D}">
      <dgm:prSet/>
      <dgm:spPr/>
      <dgm:t>
        <a:bodyPr/>
        <a:lstStyle/>
        <a:p>
          <a:endParaRPr lang="en-ZA"/>
        </a:p>
      </dgm:t>
    </dgm:pt>
    <dgm:pt modelId="{D724B5B6-1618-4E0A-A4FB-0AEC852F1E4B}">
      <dgm:prSet/>
      <dgm:spPr/>
      <dgm:t>
        <a:bodyPr/>
        <a:lstStyle/>
        <a:p>
          <a:r>
            <a:rPr lang="en-ZA"/>
            <a:t>For </a:t>
          </a:r>
          <a:r>
            <a:rPr lang="en-ZA" dirty="0"/>
            <a:t>example, (...)</a:t>
          </a:r>
        </a:p>
      </dgm:t>
    </dgm:pt>
    <dgm:pt modelId="{5BF515BA-1823-4FAF-A242-DF7F3F786096}" type="parTrans" cxnId="{A5CB23D6-D5C9-4262-A574-02D4D50B8678}">
      <dgm:prSet/>
      <dgm:spPr/>
      <dgm:t>
        <a:bodyPr/>
        <a:lstStyle/>
        <a:p>
          <a:endParaRPr lang="en-ZA"/>
        </a:p>
      </dgm:t>
    </dgm:pt>
    <dgm:pt modelId="{E16A6B2E-FF0D-438C-A029-39D996C0FD62}" type="sibTrans" cxnId="{A5CB23D6-D5C9-4262-A574-02D4D50B8678}">
      <dgm:prSet/>
      <dgm:spPr/>
      <dgm:t>
        <a:bodyPr/>
        <a:lstStyle/>
        <a:p>
          <a:endParaRPr lang="en-ZA"/>
        </a:p>
      </dgm:t>
    </dgm:pt>
    <dgm:pt modelId="{5DE21BCA-93AB-4CA4-A90A-3E92C78F4312}" type="pres">
      <dgm:prSet presAssocID="{E575C33C-1AA1-411C-9B27-1C9897350A30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rtl="1"/>
          <a:endParaRPr lang="he-IL"/>
        </a:p>
      </dgm:t>
    </dgm:pt>
    <dgm:pt modelId="{506E4C46-7BE8-45D9-930C-3709BF2B1A20}" type="pres">
      <dgm:prSet presAssocID="{25CD1E46-3A24-4364-BF7B-7C7B97CCB32C}" presName="parentLin" presStyleCnt="0"/>
      <dgm:spPr/>
    </dgm:pt>
    <dgm:pt modelId="{79F544DF-03DA-4492-A78B-DF1797E5C4A6}" type="pres">
      <dgm:prSet presAssocID="{25CD1E46-3A24-4364-BF7B-7C7B97CCB32C}" presName="parentLeftMargin" presStyleLbl="node1" presStyleIdx="0" presStyleCnt="4"/>
      <dgm:spPr/>
      <dgm:t>
        <a:bodyPr/>
        <a:lstStyle/>
        <a:p>
          <a:pPr rtl="1"/>
          <a:endParaRPr lang="he-IL"/>
        </a:p>
      </dgm:t>
    </dgm:pt>
    <dgm:pt modelId="{BB87EE1E-4AA1-4355-BADF-F8C5B4596A32}" type="pres">
      <dgm:prSet presAssocID="{25CD1E46-3A24-4364-BF7B-7C7B97CCB32C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5B802764-DD66-47BA-B306-D44453EA4FCD}" type="pres">
      <dgm:prSet presAssocID="{25CD1E46-3A24-4364-BF7B-7C7B97CCB32C}" presName="negativeSpace" presStyleCnt="0"/>
      <dgm:spPr/>
    </dgm:pt>
    <dgm:pt modelId="{104D1D53-DC64-48E2-95FD-BBBE230B3EF4}" type="pres">
      <dgm:prSet presAssocID="{25CD1E46-3A24-4364-BF7B-7C7B97CCB32C}" presName="childText" presStyleLbl="conFgAcc1" presStyleIdx="0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7AEA30E8-8B77-49B8-9556-5D74BFEC639A}" type="pres">
      <dgm:prSet presAssocID="{7A4344C5-9114-4464-B868-C9D44AFC7496}" presName="spaceBetweenRectangles" presStyleCnt="0"/>
      <dgm:spPr/>
    </dgm:pt>
    <dgm:pt modelId="{649328A9-1AB4-4023-91B3-A44A3E983A2D}" type="pres">
      <dgm:prSet presAssocID="{FAA3F28D-378D-4F61-AD91-93CA1A98C2F8}" presName="parentLin" presStyleCnt="0"/>
      <dgm:spPr/>
    </dgm:pt>
    <dgm:pt modelId="{73D38195-69D5-4ED0-A893-90A35514E9CA}" type="pres">
      <dgm:prSet presAssocID="{FAA3F28D-378D-4F61-AD91-93CA1A98C2F8}" presName="parentLeftMargin" presStyleLbl="node1" presStyleIdx="0" presStyleCnt="4"/>
      <dgm:spPr/>
      <dgm:t>
        <a:bodyPr/>
        <a:lstStyle/>
        <a:p>
          <a:pPr rtl="1"/>
          <a:endParaRPr lang="he-IL"/>
        </a:p>
      </dgm:t>
    </dgm:pt>
    <dgm:pt modelId="{FADA3C1C-DDD2-4B70-8CEE-AC8ED6FAB1FF}" type="pres">
      <dgm:prSet presAssocID="{FAA3F28D-378D-4F61-AD91-93CA1A98C2F8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3FE9270F-1A3D-4856-848C-07A449F8ABF9}" type="pres">
      <dgm:prSet presAssocID="{FAA3F28D-378D-4F61-AD91-93CA1A98C2F8}" presName="negativeSpace" presStyleCnt="0"/>
      <dgm:spPr/>
    </dgm:pt>
    <dgm:pt modelId="{6522B36E-B7B0-4810-8ABD-9B4B96936195}" type="pres">
      <dgm:prSet presAssocID="{FAA3F28D-378D-4F61-AD91-93CA1A98C2F8}" presName="childText" presStyleLbl="conFgAcc1" presStyleIdx="1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F60BE865-6493-46E0-B767-8108A9BEF809}" type="pres">
      <dgm:prSet presAssocID="{00D49D59-7F29-484F-94EF-A4666F9309F7}" presName="spaceBetweenRectangles" presStyleCnt="0"/>
      <dgm:spPr/>
    </dgm:pt>
    <dgm:pt modelId="{8760EC25-437A-499C-A822-EF4F0BCE071B}" type="pres">
      <dgm:prSet presAssocID="{867BE5F1-591B-4E9D-8728-A00157594DEF}" presName="parentLin" presStyleCnt="0"/>
      <dgm:spPr/>
    </dgm:pt>
    <dgm:pt modelId="{3EC5C6C1-9111-4687-9128-82630EF8737F}" type="pres">
      <dgm:prSet presAssocID="{867BE5F1-591B-4E9D-8728-A00157594DEF}" presName="parentLeftMargin" presStyleLbl="node1" presStyleIdx="1" presStyleCnt="4"/>
      <dgm:spPr/>
      <dgm:t>
        <a:bodyPr/>
        <a:lstStyle/>
        <a:p>
          <a:pPr rtl="1"/>
          <a:endParaRPr lang="he-IL"/>
        </a:p>
      </dgm:t>
    </dgm:pt>
    <dgm:pt modelId="{EEB4B70A-4110-441F-8F21-D7737F9C26C2}" type="pres">
      <dgm:prSet presAssocID="{867BE5F1-591B-4E9D-8728-A00157594DEF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E4EAA6AD-FD30-49DC-B4E4-3A35D3CD76FB}" type="pres">
      <dgm:prSet presAssocID="{867BE5F1-591B-4E9D-8728-A00157594DEF}" presName="negativeSpace" presStyleCnt="0"/>
      <dgm:spPr/>
    </dgm:pt>
    <dgm:pt modelId="{16E544B9-3B11-4DFB-AD94-EDE0F0C92D76}" type="pres">
      <dgm:prSet presAssocID="{867BE5F1-591B-4E9D-8728-A00157594DEF}" presName="childText" presStyleLbl="conFgAcc1" presStyleIdx="2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B86B9D21-0994-4C50-A6A0-00B5D48D05C7}" type="pres">
      <dgm:prSet presAssocID="{5EEAA2BF-5043-447B-A405-D9FB1AEFB957}" presName="spaceBetweenRectangles" presStyleCnt="0"/>
      <dgm:spPr/>
    </dgm:pt>
    <dgm:pt modelId="{AD5D7EAB-79B1-475D-BDD4-C7BF03B76F9F}" type="pres">
      <dgm:prSet presAssocID="{5C10FEC3-D282-4C5A-B58D-31F58F0CC63E}" presName="parentLin" presStyleCnt="0"/>
      <dgm:spPr/>
    </dgm:pt>
    <dgm:pt modelId="{4CCBCAED-7B8C-498B-9C7A-3A65A82F031A}" type="pres">
      <dgm:prSet presAssocID="{5C10FEC3-D282-4C5A-B58D-31F58F0CC63E}" presName="parentLeftMargin" presStyleLbl="node1" presStyleIdx="2" presStyleCnt="4"/>
      <dgm:spPr/>
      <dgm:t>
        <a:bodyPr/>
        <a:lstStyle/>
        <a:p>
          <a:pPr rtl="1"/>
          <a:endParaRPr lang="he-IL"/>
        </a:p>
      </dgm:t>
    </dgm:pt>
    <dgm:pt modelId="{204A42AE-D83E-4B8B-A44B-DA0600C2CD4A}" type="pres">
      <dgm:prSet presAssocID="{5C10FEC3-D282-4C5A-B58D-31F58F0CC63E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605E8424-BDBD-4D3A-87B1-F7650C8D500B}" type="pres">
      <dgm:prSet presAssocID="{5C10FEC3-D282-4C5A-B58D-31F58F0CC63E}" presName="negativeSpace" presStyleCnt="0"/>
      <dgm:spPr/>
    </dgm:pt>
    <dgm:pt modelId="{FA987F10-DE9B-4B4B-AE71-BAAC058AD5EE}" type="pres">
      <dgm:prSet presAssocID="{5C10FEC3-D282-4C5A-B58D-31F58F0CC63E}" presName="childText" presStyleLbl="conFgAcc1" presStyleIdx="3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</dgm:ptLst>
  <dgm:cxnLst>
    <dgm:cxn modelId="{B1F176E0-4D25-46F1-9E8A-0D50B37BF8F0}" type="presOf" srcId="{FAA3F28D-378D-4F61-AD91-93CA1A98C2F8}" destId="{73D38195-69D5-4ED0-A893-90A35514E9CA}" srcOrd="0" destOrd="0" presId="urn:microsoft.com/office/officeart/2005/8/layout/list1"/>
    <dgm:cxn modelId="{5DFEAF44-3478-47E9-8A50-3B7515BEB17D}" type="presOf" srcId="{ECA2704C-C16F-4DC6-BE15-8D86AE98CD56}" destId="{16E544B9-3B11-4DFB-AD94-EDE0F0C92D76}" srcOrd="0" destOrd="0" presId="urn:microsoft.com/office/officeart/2005/8/layout/list1"/>
    <dgm:cxn modelId="{86279D4B-2EBF-4C03-B390-F4B30CF77FC3}" srcId="{FAA3F28D-378D-4F61-AD91-93CA1A98C2F8}" destId="{3F2132C9-2C34-48D6-9A2A-9BC7C0E0AF89}" srcOrd="0" destOrd="0" parTransId="{EC8207A3-81AA-41EE-9EE9-837B31402E88}" sibTransId="{EB3BF7A2-8B32-4861-B660-F9984DDD842A}"/>
    <dgm:cxn modelId="{49FEFE6A-B8FD-4451-846A-915A2E980AA3}" type="presOf" srcId="{867BE5F1-591B-4E9D-8728-A00157594DEF}" destId="{EEB4B70A-4110-441F-8F21-D7737F9C26C2}" srcOrd="1" destOrd="0" presId="urn:microsoft.com/office/officeart/2005/8/layout/list1"/>
    <dgm:cxn modelId="{630FA756-75CA-422A-A0F4-8B3438D18B77}" srcId="{E575C33C-1AA1-411C-9B27-1C9897350A30}" destId="{5C10FEC3-D282-4C5A-B58D-31F58F0CC63E}" srcOrd="3" destOrd="0" parTransId="{90AF8C3B-2055-4D10-9626-326882DBC586}" sibTransId="{F7889D3B-6BF5-4B0C-8BB8-54A9ABC36F67}"/>
    <dgm:cxn modelId="{ABD03A0C-5026-4DBD-BA0E-8F75782B0E6D}" srcId="{E575C33C-1AA1-411C-9B27-1C9897350A30}" destId="{FAA3F28D-378D-4F61-AD91-93CA1A98C2F8}" srcOrd="1" destOrd="0" parTransId="{1598C0EF-B996-478E-A582-5F6078EDB71E}" sibTransId="{00D49D59-7F29-484F-94EF-A4666F9309F7}"/>
    <dgm:cxn modelId="{8433DCD8-FADD-4AC2-B326-B53C1FDDC144}" type="presOf" srcId="{FAA3F28D-378D-4F61-AD91-93CA1A98C2F8}" destId="{FADA3C1C-DDD2-4B70-8CEE-AC8ED6FAB1FF}" srcOrd="1" destOrd="0" presId="urn:microsoft.com/office/officeart/2005/8/layout/list1"/>
    <dgm:cxn modelId="{2C991285-AD75-4E0F-98F7-3EA5749061FE}" type="presOf" srcId="{867BE5F1-591B-4E9D-8728-A00157594DEF}" destId="{3EC5C6C1-9111-4687-9128-82630EF8737F}" srcOrd="0" destOrd="0" presId="urn:microsoft.com/office/officeart/2005/8/layout/list1"/>
    <dgm:cxn modelId="{2681CF94-6FB2-456A-BCB7-050A4A95DC6B}" type="presOf" srcId="{F4F758BF-D455-4C44-A315-C3D21A51641C}" destId="{16E544B9-3B11-4DFB-AD94-EDE0F0C92D76}" srcOrd="0" destOrd="1" presId="urn:microsoft.com/office/officeart/2005/8/layout/list1"/>
    <dgm:cxn modelId="{D3E92474-4D03-49C5-8396-7BBAD2303335}" type="presOf" srcId="{4005F346-2AAD-4F6C-99CD-48BF6E88859C}" destId="{FA987F10-DE9B-4B4B-AE71-BAAC058AD5EE}" srcOrd="0" destOrd="0" presId="urn:microsoft.com/office/officeart/2005/8/layout/list1"/>
    <dgm:cxn modelId="{6D505314-A47B-4EFE-B595-FFEB86689B6F}" type="presOf" srcId="{25CD1E46-3A24-4364-BF7B-7C7B97CCB32C}" destId="{BB87EE1E-4AA1-4355-BADF-F8C5B4596A32}" srcOrd="1" destOrd="0" presId="urn:microsoft.com/office/officeart/2005/8/layout/list1"/>
    <dgm:cxn modelId="{A21F87F1-46E7-4AF7-AA78-DBE2D341AC0D}" srcId="{867BE5F1-591B-4E9D-8728-A00157594DEF}" destId="{F4F758BF-D455-4C44-A315-C3D21A51641C}" srcOrd="1" destOrd="0" parTransId="{D1E37B82-DAB6-43C1-A73F-5DD0D0821F6C}" sibTransId="{EF957289-C3C8-4193-9ECA-3B941CC5C285}"/>
    <dgm:cxn modelId="{DEE4AA08-C907-43AD-98A5-9ABC7D0ED718}" srcId="{25CD1E46-3A24-4364-BF7B-7C7B97CCB32C}" destId="{C7E21137-B4F0-47B6-B787-FF9F604C5E8C}" srcOrd="0" destOrd="0" parTransId="{9EFB66F3-C3F1-4FBE-9038-60B3F3ED7286}" sibTransId="{808BFCC8-EA46-452C-BA6E-89F977B290C4}"/>
    <dgm:cxn modelId="{A5CB23D6-D5C9-4262-A574-02D4D50B8678}" srcId="{FAA3F28D-378D-4F61-AD91-93CA1A98C2F8}" destId="{D724B5B6-1618-4E0A-A4FB-0AEC852F1E4B}" srcOrd="1" destOrd="0" parTransId="{5BF515BA-1823-4FAF-A242-DF7F3F786096}" sibTransId="{E16A6B2E-FF0D-438C-A029-39D996C0FD62}"/>
    <dgm:cxn modelId="{EEB74997-B50D-4602-A538-E0C092839E32}" srcId="{5C10FEC3-D282-4C5A-B58D-31F58F0CC63E}" destId="{4005F346-2AAD-4F6C-99CD-48BF6E88859C}" srcOrd="0" destOrd="0" parTransId="{A5CFDB41-F8C4-472C-B3BA-BA50A5FEC215}" sibTransId="{AA970124-DC65-45C4-97C0-80D4678A66C9}"/>
    <dgm:cxn modelId="{8E618576-52C0-4B18-B889-9570BF4597C7}" type="presOf" srcId="{C7E21137-B4F0-47B6-B787-FF9F604C5E8C}" destId="{104D1D53-DC64-48E2-95FD-BBBE230B3EF4}" srcOrd="0" destOrd="0" presId="urn:microsoft.com/office/officeart/2005/8/layout/list1"/>
    <dgm:cxn modelId="{4788BCC7-A42A-49CD-A0BA-214327F8FA74}" type="presOf" srcId="{5C10FEC3-D282-4C5A-B58D-31F58F0CC63E}" destId="{204A42AE-D83E-4B8B-A44B-DA0600C2CD4A}" srcOrd="1" destOrd="0" presId="urn:microsoft.com/office/officeart/2005/8/layout/list1"/>
    <dgm:cxn modelId="{42D1BE2F-56B9-41A3-8D42-FCA1BC53B3F3}" srcId="{E575C33C-1AA1-411C-9B27-1C9897350A30}" destId="{25CD1E46-3A24-4364-BF7B-7C7B97CCB32C}" srcOrd="0" destOrd="0" parTransId="{B4CFAA12-36D8-42F4-9F0F-21A9ECC33098}" sibTransId="{7A4344C5-9114-4464-B868-C9D44AFC7496}"/>
    <dgm:cxn modelId="{2367BCF1-6281-40E3-91A9-87F5793E646C}" type="presOf" srcId="{5C10FEC3-D282-4C5A-B58D-31F58F0CC63E}" destId="{4CCBCAED-7B8C-498B-9C7A-3A65A82F031A}" srcOrd="0" destOrd="0" presId="urn:microsoft.com/office/officeart/2005/8/layout/list1"/>
    <dgm:cxn modelId="{B5DCFDD2-6B38-4B30-98CD-3CC4E30D159B}" srcId="{867BE5F1-591B-4E9D-8728-A00157594DEF}" destId="{ECA2704C-C16F-4DC6-BE15-8D86AE98CD56}" srcOrd="0" destOrd="0" parTransId="{BE2F6120-BACE-4F92-9ADF-0FBD3AADE383}" sibTransId="{611290DE-D809-466A-9F31-B11B5448E501}"/>
    <dgm:cxn modelId="{D85CEDD2-EC15-4947-A0CD-0385435930E1}" type="presOf" srcId="{E9FB5AC6-F126-4148-984B-3B5632B9B4D1}" destId="{FA987F10-DE9B-4B4B-AE71-BAAC058AD5EE}" srcOrd="0" destOrd="1" presId="urn:microsoft.com/office/officeart/2005/8/layout/list1"/>
    <dgm:cxn modelId="{21F3D866-3126-4846-AE25-15759AA02E9B}" type="presOf" srcId="{D724B5B6-1618-4E0A-A4FB-0AEC852F1E4B}" destId="{6522B36E-B7B0-4810-8ABD-9B4B96936195}" srcOrd="0" destOrd="1" presId="urn:microsoft.com/office/officeart/2005/8/layout/list1"/>
    <dgm:cxn modelId="{B5CF6763-347C-4A0B-B7EF-EF4B0739125C}" type="presOf" srcId="{E575C33C-1AA1-411C-9B27-1C9897350A30}" destId="{5DE21BCA-93AB-4CA4-A90A-3E92C78F4312}" srcOrd="0" destOrd="0" presId="urn:microsoft.com/office/officeart/2005/8/layout/list1"/>
    <dgm:cxn modelId="{F2CA38AF-CFB6-4322-AAF5-F11919A623CA}" type="presOf" srcId="{3F2132C9-2C34-48D6-9A2A-9BC7C0E0AF89}" destId="{6522B36E-B7B0-4810-8ABD-9B4B96936195}" srcOrd="0" destOrd="0" presId="urn:microsoft.com/office/officeart/2005/8/layout/list1"/>
    <dgm:cxn modelId="{9AD9CAEB-21E5-4C23-A247-1CC6F05BF778}" type="presOf" srcId="{25CD1E46-3A24-4364-BF7B-7C7B97CCB32C}" destId="{79F544DF-03DA-4492-A78B-DF1797E5C4A6}" srcOrd="0" destOrd="0" presId="urn:microsoft.com/office/officeart/2005/8/layout/list1"/>
    <dgm:cxn modelId="{D2AB8401-DAD9-4D84-91E8-88C2343A8380}" srcId="{E575C33C-1AA1-411C-9B27-1C9897350A30}" destId="{867BE5F1-591B-4E9D-8728-A00157594DEF}" srcOrd="2" destOrd="0" parTransId="{F5E97F67-93B6-42A4-A668-19BBEE78AE86}" sibTransId="{5EEAA2BF-5043-447B-A405-D9FB1AEFB957}"/>
    <dgm:cxn modelId="{1903A63E-A9F5-4667-B2C3-DFE1BECF18BB}" srcId="{5C10FEC3-D282-4C5A-B58D-31F58F0CC63E}" destId="{E9FB5AC6-F126-4148-984B-3B5632B9B4D1}" srcOrd="1" destOrd="0" parTransId="{7227B5EC-4A24-46B7-8617-E5F1D7E706E3}" sibTransId="{1283C9B2-BDCB-4F4B-9481-4323CB77B298}"/>
    <dgm:cxn modelId="{1CB68030-8773-4A92-9A18-B906E99B6154}" type="presParOf" srcId="{5DE21BCA-93AB-4CA4-A90A-3E92C78F4312}" destId="{506E4C46-7BE8-45D9-930C-3709BF2B1A20}" srcOrd="0" destOrd="0" presId="urn:microsoft.com/office/officeart/2005/8/layout/list1"/>
    <dgm:cxn modelId="{5D5D411B-0A62-4FD5-BBC5-B5905CF0FBBD}" type="presParOf" srcId="{506E4C46-7BE8-45D9-930C-3709BF2B1A20}" destId="{79F544DF-03DA-4492-A78B-DF1797E5C4A6}" srcOrd="0" destOrd="0" presId="urn:microsoft.com/office/officeart/2005/8/layout/list1"/>
    <dgm:cxn modelId="{3C20B1D7-BBF1-435A-AA7A-B3E9FE3C13D1}" type="presParOf" srcId="{506E4C46-7BE8-45D9-930C-3709BF2B1A20}" destId="{BB87EE1E-4AA1-4355-BADF-F8C5B4596A32}" srcOrd="1" destOrd="0" presId="urn:microsoft.com/office/officeart/2005/8/layout/list1"/>
    <dgm:cxn modelId="{CB54F2B5-E81B-434F-A40B-91DA7DDEF786}" type="presParOf" srcId="{5DE21BCA-93AB-4CA4-A90A-3E92C78F4312}" destId="{5B802764-DD66-47BA-B306-D44453EA4FCD}" srcOrd="1" destOrd="0" presId="urn:microsoft.com/office/officeart/2005/8/layout/list1"/>
    <dgm:cxn modelId="{089CF0F0-E184-4915-95A3-4EC7165B9F48}" type="presParOf" srcId="{5DE21BCA-93AB-4CA4-A90A-3E92C78F4312}" destId="{104D1D53-DC64-48E2-95FD-BBBE230B3EF4}" srcOrd="2" destOrd="0" presId="urn:microsoft.com/office/officeart/2005/8/layout/list1"/>
    <dgm:cxn modelId="{97E28B41-1AA2-4BB5-8A7D-7591825F33F6}" type="presParOf" srcId="{5DE21BCA-93AB-4CA4-A90A-3E92C78F4312}" destId="{7AEA30E8-8B77-49B8-9556-5D74BFEC639A}" srcOrd="3" destOrd="0" presId="urn:microsoft.com/office/officeart/2005/8/layout/list1"/>
    <dgm:cxn modelId="{255163AD-5307-4C32-8A95-78DFC8F942B2}" type="presParOf" srcId="{5DE21BCA-93AB-4CA4-A90A-3E92C78F4312}" destId="{649328A9-1AB4-4023-91B3-A44A3E983A2D}" srcOrd="4" destOrd="0" presId="urn:microsoft.com/office/officeart/2005/8/layout/list1"/>
    <dgm:cxn modelId="{55884ECC-7C5B-4BCE-AF34-8BB0BCF814E8}" type="presParOf" srcId="{649328A9-1AB4-4023-91B3-A44A3E983A2D}" destId="{73D38195-69D5-4ED0-A893-90A35514E9CA}" srcOrd="0" destOrd="0" presId="urn:microsoft.com/office/officeart/2005/8/layout/list1"/>
    <dgm:cxn modelId="{CD1C581D-1909-49FC-8D8D-F7925D5C3E2F}" type="presParOf" srcId="{649328A9-1AB4-4023-91B3-A44A3E983A2D}" destId="{FADA3C1C-DDD2-4B70-8CEE-AC8ED6FAB1FF}" srcOrd="1" destOrd="0" presId="urn:microsoft.com/office/officeart/2005/8/layout/list1"/>
    <dgm:cxn modelId="{70542FD9-0397-43F2-BB30-2DAF144A138D}" type="presParOf" srcId="{5DE21BCA-93AB-4CA4-A90A-3E92C78F4312}" destId="{3FE9270F-1A3D-4856-848C-07A449F8ABF9}" srcOrd="5" destOrd="0" presId="urn:microsoft.com/office/officeart/2005/8/layout/list1"/>
    <dgm:cxn modelId="{B06AF66A-BB78-4F76-9FD7-209F994EC504}" type="presParOf" srcId="{5DE21BCA-93AB-4CA4-A90A-3E92C78F4312}" destId="{6522B36E-B7B0-4810-8ABD-9B4B96936195}" srcOrd="6" destOrd="0" presId="urn:microsoft.com/office/officeart/2005/8/layout/list1"/>
    <dgm:cxn modelId="{7BCE7B1F-C36F-4980-BE7B-6AB0074CD999}" type="presParOf" srcId="{5DE21BCA-93AB-4CA4-A90A-3E92C78F4312}" destId="{F60BE865-6493-46E0-B767-8108A9BEF809}" srcOrd="7" destOrd="0" presId="urn:microsoft.com/office/officeart/2005/8/layout/list1"/>
    <dgm:cxn modelId="{0FB161ED-527F-4A56-A687-461AF6AD6A7D}" type="presParOf" srcId="{5DE21BCA-93AB-4CA4-A90A-3E92C78F4312}" destId="{8760EC25-437A-499C-A822-EF4F0BCE071B}" srcOrd="8" destOrd="0" presId="urn:microsoft.com/office/officeart/2005/8/layout/list1"/>
    <dgm:cxn modelId="{82C0C292-7D0C-4250-9594-C1D8952ED79A}" type="presParOf" srcId="{8760EC25-437A-499C-A822-EF4F0BCE071B}" destId="{3EC5C6C1-9111-4687-9128-82630EF8737F}" srcOrd="0" destOrd="0" presId="urn:microsoft.com/office/officeart/2005/8/layout/list1"/>
    <dgm:cxn modelId="{109E2208-9BAE-47AB-8CD5-73CE84B5EAAF}" type="presParOf" srcId="{8760EC25-437A-499C-A822-EF4F0BCE071B}" destId="{EEB4B70A-4110-441F-8F21-D7737F9C26C2}" srcOrd="1" destOrd="0" presId="urn:microsoft.com/office/officeart/2005/8/layout/list1"/>
    <dgm:cxn modelId="{962C8183-EC64-4EE3-85E9-7716BF1A4A66}" type="presParOf" srcId="{5DE21BCA-93AB-4CA4-A90A-3E92C78F4312}" destId="{E4EAA6AD-FD30-49DC-B4E4-3A35D3CD76FB}" srcOrd="9" destOrd="0" presId="urn:microsoft.com/office/officeart/2005/8/layout/list1"/>
    <dgm:cxn modelId="{01B412E8-7B26-4D60-B3C1-F3AD88C6B279}" type="presParOf" srcId="{5DE21BCA-93AB-4CA4-A90A-3E92C78F4312}" destId="{16E544B9-3B11-4DFB-AD94-EDE0F0C92D76}" srcOrd="10" destOrd="0" presId="urn:microsoft.com/office/officeart/2005/8/layout/list1"/>
    <dgm:cxn modelId="{18448448-9757-407B-B511-BFAF9882C9D6}" type="presParOf" srcId="{5DE21BCA-93AB-4CA4-A90A-3E92C78F4312}" destId="{B86B9D21-0994-4C50-A6A0-00B5D48D05C7}" srcOrd="11" destOrd="0" presId="urn:microsoft.com/office/officeart/2005/8/layout/list1"/>
    <dgm:cxn modelId="{D68F6293-96A1-4EF1-BE01-A69BB3C15A34}" type="presParOf" srcId="{5DE21BCA-93AB-4CA4-A90A-3E92C78F4312}" destId="{AD5D7EAB-79B1-475D-BDD4-C7BF03B76F9F}" srcOrd="12" destOrd="0" presId="urn:microsoft.com/office/officeart/2005/8/layout/list1"/>
    <dgm:cxn modelId="{A7906A4E-1B21-4624-9F3D-9743B81B48EE}" type="presParOf" srcId="{AD5D7EAB-79B1-475D-BDD4-C7BF03B76F9F}" destId="{4CCBCAED-7B8C-498B-9C7A-3A65A82F031A}" srcOrd="0" destOrd="0" presId="urn:microsoft.com/office/officeart/2005/8/layout/list1"/>
    <dgm:cxn modelId="{2AC4C214-E47C-4A16-9BC9-1A50C634AFDD}" type="presParOf" srcId="{AD5D7EAB-79B1-475D-BDD4-C7BF03B76F9F}" destId="{204A42AE-D83E-4B8B-A44B-DA0600C2CD4A}" srcOrd="1" destOrd="0" presId="urn:microsoft.com/office/officeart/2005/8/layout/list1"/>
    <dgm:cxn modelId="{E9545F05-C46B-4596-8E1A-1C76C1C69A72}" type="presParOf" srcId="{5DE21BCA-93AB-4CA4-A90A-3E92C78F4312}" destId="{605E8424-BDBD-4D3A-87B1-F7650C8D500B}" srcOrd="13" destOrd="0" presId="urn:microsoft.com/office/officeart/2005/8/layout/list1"/>
    <dgm:cxn modelId="{67DC8FDB-FFD1-482D-8057-E4019ACD677F}" type="presParOf" srcId="{5DE21BCA-93AB-4CA4-A90A-3E92C78F4312}" destId="{FA987F10-DE9B-4B4B-AE71-BAAC058AD5EE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CBDE0BDE-4A21-4F39-A0E9-FBF748CC778F}" type="doc">
      <dgm:prSet loTypeId="urn:microsoft.com/office/officeart/2005/8/layout/lProcess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ZA"/>
        </a:p>
      </dgm:t>
    </dgm:pt>
    <dgm:pt modelId="{04125699-D73E-4843-ABFF-0A7143E8547D}">
      <dgm:prSet phldrT="[Text]"/>
      <dgm:spPr/>
      <dgm:t>
        <a:bodyPr/>
        <a:lstStyle/>
        <a:p>
          <a:r>
            <a:rPr lang="en-US" b="1" dirty="0"/>
            <a:t>Variety</a:t>
          </a:r>
          <a:endParaRPr lang="en-ZA" dirty="0"/>
        </a:p>
      </dgm:t>
    </dgm:pt>
    <dgm:pt modelId="{3F39EDAC-E263-4A18-8FFA-EE06A9AECE37}" type="parTrans" cxnId="{1367D97F-6F41-4EB4-ABEF-8724F26DE988}">
      <dgm:prSet/>
      <dgm:spPr/>
      <dgm:t>
        <a:bodyPr/>
        <a:lstStyle/>
        <a:p>
          <a:endParaRPr lang="en-ZA"/>
        </a:p>
      </dgm:t>
    </dgm:pt>
    <dgm:pt modelId="{09133F28-4896-4AAC-9735-0B5DBA4BEE9F}" type="sibTrans" cxnId="{1367D97F-6F41-4EB4-ABEF-8724F26DE988}">
      <dgm:prSet/>
      <dgm:spPr/>
      <dgm:t>
        <a:bodyPr/>
        <a:lstStyle/>
        <a:p>
          <a:endParaRPr lang="en-ZA"/>
        </a:p>
      </dgm:t>
    </dgm:pt>
    <dgm:pt modelId="{A80CE4B5-E1AF-4B1A-A1A4-F7B1E3972C77}">
      <dgm:prSet/>
      <dgm:spPr/>
      <dgm:t>
        <a:bodyPr/>
        <a:lstStyle/>
        <a:p>
          <a:r>
            <a:rPr lang="en-ZA" dirty="0"/>
            <a:t>Use the </a:t>
          </a:r>
          <a:r>
            <a:rPr lang="en-ZA" b="1" dirty="0"/>
            <a:t>words you know</a:t>
          </a:r>
          <a:endParaRPr lang="en-ZA" dirty="0"/>
        </a:p>
      </dgm:t>
    </dgm:pt>
    <dgm:pt modelId="{1E3061F4-D4ED-4020-8DF5-C725AFA6D3A1}" type="parTrans" cxnId="{FE8B828B-D8F9-4054-9844-DF2C55310027}">
      <dgm:prSet/>
      <dgm:spPr/>
      <dgm:t>
        <a:bodyPr/>
        <a:lstStyle/>
        <a:p>
          <a:endParaRPr lang="en-ZA"/>
        </a:p>
      </dgm:t>
    </dgm:pt>
    <dgm:pt modelId="{892F3B32-A4A9-45BB-A4C0-D4DFCCD86567}" type="sibTrans" cxnId="{FE8B828B-D8F9-4054-9844-DF2C55310027}">
      <dgm:prSet/>
      <dgm:spPr/>
      <dgm:t>
        <a:bodyPr/>
        <a:lstStyle/>
        <a:p>
          <a:endParaRPr lang="en-ZA"/>
        </a:p>
      </dgm:t>
    </dgm:pt>
    <dgm:pt modelId="{938E281A-6748-4999-A143-F95A6AEA55F1}">
      <dgm:prSet/>
      <dgm:spPr/>
      <dgm:t>
        <a:bodyPr/>
        <a:lstStyle/>
        <a:p>
          <a:r>
            <a:rPr lang="en-US" b="1" dirty="0"/>
            <a:t>Register</a:t>
          </a:r>
          <a:endParaRPr lang="en-ZA" dirty="0"/>
        </a:p>
      </dgm:t>
    </dgm:pt>
    <dgm:pt modelId="{12BAE1AE-4B82-4087-9D61-97C2C1BE2577}" type="parTrans" cxnId="{177746EA-98A6-4A38-9DDD-5F68F3D336A5}">
      <dgm:prSet/>
      <dgm:spPr/>
      <dgm:t>
        <a:bodyPr/>
        <a:lstStyle/>
        <a:p>
          <a:endParaRPr lang="en-ZA"/>
        </a:p>
      </dgm:t>
    </dgm:pt>
    <dgm:pt modelId="{C47FB164-74FB-457F-8C6C-A4034F8300F3}" type="sibTrans" cxnId="{177746EA-98A6-4A38-9DDD-5F68F3D336A5}">
      <dgm:prSet/>
      <dgm:spPr/>
      <dgm:t>
        <a:bodyPr/>
        <a:lstStyle/>
        <a:p>
          <a:endParaRPr lang="en-ZA"/>
        </a:p>
      </dgm:t>
    </dgm:pt>
    <dgm:pt modelId="{1D4AB175-EEDA-436A-B979-8B9C07F78DE7}">
      <dgm:prSet phldrT="[Text]"/>
      <dgm:spPr/>
      <dgm:t>
        <a:bodyPr/>
        <a:lstStyle/>
        <a:p>
          <a:r>
            <a:rPr lang="en-US" dirty="0"/>
            <a:t>without repetition</a:t>
          </a:r>
          <a:endParaRPr lang="en-ZA" dirty="0"/>
        </a:p>
      </dgm:t>
    </dgm:pt>
    <dgm:pt modelId="{C588D12B-0911-49AD-BC38-3BBA6DAC1664}" type="parTrans" cxnId="{262BF1B6-8A90-41FC-B3E2-5FC9124ED845}">
      <dgm:prSet/>
      <dgm:spPr/>
      <dgm:t>
        <a:bodyPr/>
        <a:lstStyle/>
        <a:p>
          <a:endParaRPr lang="en-ZA"/>
        </a:p>
      </dgm:t>
    </dgm:pt>
    <dgm:pt modelId="{96D826ED-8CAE-4057-9364-696BB93153C6}" type="sibTrans" cxnId="{262BF1B6-8A90-41FC-B3E2-5FC9124ED845}">
      <dgm:prSet/>
      <dgm:spPr/>
      <dgm:t>
        <a:bodyPr/>
        <a:lstStyle/>
        <a:p>
          <a:endParaRPr lang="en-ZA"/>
        </a:p>
      </dgm:t>
    </dgm:pt>
    <dgm:pt modelId="{82ADBAC1-77F8-4102-84B1-0AB8A276D65C}">
      <dgm:prSet/>
      <dgm:spPr/>
      <dgm:t>
        <a:bodyPr/>
        <a:lstStyle/>
        <a:p>
          <a:r>
            <a:rPr lang="en-ZA" dirty="0"/>
            <a:t>avoid the wrong word</a:t>
          </a:r>
        </a:p>
      </dgm:t>
    </dgm:pt>
    <dgm:pt modelId="{94B5A52B-6179-4C92-B50F-8C225A1C0AAA}" type="parTrans" cxnId="{B34AA7E2-015F-4A13-8633-B724B6C15EED}">
      <dgm:prSet/>
      <dgm:spPr/>
      <dgm:t>
        <a:bodyPr/>
        <a:lstStyle/>
        <a:p>
          <a:endParaRPr lang="en-ZA"/>
        </a:p>
      </dgm:t>
    </dgm:pt>
    <dgm:pt modelId="{EB9DA7B3-1485-4A70-901A-A12CC011C59E}" type="sibTrans" cxnId="{B34AA7E2-015F-4A13-8633-B724B6C15EED}">
      <dgm:prSet/>
      <dgm:spPr/>
      <dgm:t>
        <a:bodyPr/>
        <a:lstStyle/>
        <a:p>
          <a:endParaRPr lang="en-ZA"/>
        </a:p>
      </dgm:t>
    </dgm:pt>
    <dgm:pt modelId="{80F38EA9-7D29-4CF0-AAE4-1D398EEA84C7}">
      <dgm:prSet/>
      <dgm:spPr/>
      <dgm:t>
        <a:bodyPr/>
        <a:lstStyle/>
        <a:p>
          <a:r>
            <a:rPr lang="en-US" dirty="0"/>
            <a:t>remember your audience</a:t>
          </a:r>
          <a:endParaRPr lang="en-ZA" dirty="0"/>
        </a:p>
      </dgm:t>
    </dgm:pt>
    <dgm:pt modelId="{35F4ECB8-4D08-49FE-B873-F8398CA8F9D2}" type="parTrans" cxnId="{3A91A96A-0781-482D-9448-42A1100EAC05}">
      <dgm:prSet/>
      <dgm:spPr/>
      <dgm:t>
        <a:bodyPr/>
        <a:lstStyle/>
        <a:p>
          <a:endParaRPr lang="en-ZA"/>
        </a:p>
      </dgm:t>
    </dgm:pt>
    <dgm:pt modelId="{1C48916A-6671-4D88-84DE-0AEC607A1A7E}" type="sibTrans" cxnId="{3A91A96A-0781-482D-9448-42A1100EAC05}">
      <dgm:prSet/>
      <dgm:spPr/>
      <dgm:t>
        <a:bodyPr/>
        <a:lstStyle/>
        <a:p>
          <a:endParaRPr lang="en-ZA"/>
        </a:p>
      </dgm:t>
    </dgm:pt>
    <dgm:pt modelId="{3A21AA8E-9744-485C-AED8-F06B18B424B8}">
      <dgm:prSet/>
      <dgm:spPr/>
      <dgm:t>
        <a:bodyPr/>
        <a:lstStyle/>
        <a:p>
          <a:r>
            <a:rPr lang="en-US"/>
            <a:t> </a:t>
          </a:r>
          <a:r>
            <a:rPr lang="en-US" dirty="0"/>
            <a:t>avoid slang</a:t>
          </a:r>
          <a:endParaRPr lang="en-ZA" dirty="0"/>
        </a:p>
      </dgm:t>
    </dgm:pt>
    <dgm:pt modelId="{6D1542DA-D99B-4939-B7F5-1B05CC964148}" type="parTrans" cxnId="{BBCAA636-2A72-4928-ABF0-B3ECC4BAC469}">
      <dgm:prSet/>
      <dgm:spPr/>
      <dgm:t>
        <a:bodyPr/>
        <a:lstStyle/>
        <a:p>
          <a:endParaRPr lang="en-ZA"/>
        </a:p>
      </dgm:t>
    </dgm:pt>
    <dgm:pt modelId="{89E2FDF0-F49B-4A30-94B2-9E3E33EAEBB7}" type="sibTrans" cxnId="{BBCAA636-2A72-4928-ABF0-B3ECC4BAC469}">
      <dgm:prSet/>
      <dgm:spPr/>
      <dgm:t>
        <a:bodyPr/>
        <a:lstStyle/>
        <a:p>
          <a:endParaRPr lang="en-ZA"/>
        </a:p>
      </dgm:t>
    </dgm:pt>
    <dgm:pt modelId="{2A6CB736-EB7D-4F07-9087-78664BE5DCB1}" type="pres">
      <dgm:prSet presAssocID="{CBDE0BDE-4A21-4F39-A0E9-FBF748CC778F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rtl="1"/>
          <a:endParaRPr lang="he-IL"/>
        </a:p>
      </dgm:t>
    </dgm:pt>
    <dgm:pt modelId="{AFBE6799-CDE7-4963-BBB3-C31E4D6C18B9}" type="pres">
      <dgm:prSet presAssocID="{04125699-D73E-4843-ABFF-0A7143E8547D}" presName="compNode" presStyleCnt="0"/>
      <dgm:spPr/>
    </dgm:pt>
    <dgm:pt modelId="{02124DFF-4F8B-4429-BFDF-58C1E2CE115E}" type="pres">
      <dgm:prSet presAssocID="{04125699-D73E-4843-ABFF-0A7143E8547D}" presName="aNode" presStyleLbl="bgShp" presStyleIdx="0" presStyleCnt="3"/>
      <dgm:spPr/>
      <dgm:t>
        <a:bodyPr/>
        <a:lstStyle/>
        <a:p>
          <a:pPr rtl="1"/>
          <a:endParaRPr lang="he-IL"/>
        </a:p>
      </dgm:t>
    </dgm:pt>
    <dgm:pt modelId="{74AB901D-75F2-40B6-84E8-385DB7DE505D}" type="pres">
      <dgm:prSet presAssocID="{04125699-D73E-4843-ABFF-0A7143E8547D}" presName="textNode" presStyleLbl="bgShp" presStyleIdx="0" presStyleCnt="3"/>
      <dgm:spPr/>
      <dgm:t>
        <a:bodyPr/>
        <a:lstStyle/>
        <a:p>
          <a:pPr rtl="1"/>
          <a:endParaRPr lang="he-IL"/>
        </a:p>
      </dgm:t>
    </dgm:pt>
    <dgm:pt modelId="{0A8E838B-6DD9-4910-8657-DB743F69380A}" type="pres">
      <dgm:prSet presAssocID="{04125699-D73E-4843-ABFF-0A7143E8547D}" presName="compChildNode" presStyleCnt="0"/>
      <dgm:spPr/>
    </dgm:pt>
    <dgm:pt modelId="{B7550E36-3BFE-48F0-BCC6-D35AA8723F57}" type="pres">
      <dgm:prSet presAssocID="{04125699-D73E-4843-ABFF-0A7143E8547D}" presName="theInnerList" presStyleCnt="0"/>
      <dgm:spPr/>
    </dgm:pt>
    <dgm:pt modelId="{9BB299B5-D0F3-41BB-9FEC-EE844AD639BA}" type="pres">
      <dgm:prSet presAssocID="{1D4AB175-EEDA-436A-B979-8B9C07F78DE7}" presName="child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2C5CF4C7-09FB-47E3-B832-08A467F59671}" type="pres">
      <dgm:prSet presAssocID="{04125699-D73E-4843-ABFF-0A7143E8547D}" presName="aSpace" presStyleCnt="0"/>
      <dgm:spPr/>
    </dgm:pt>
    <dgm:pt modelId="{EDF63D08-A0BE-43E2-8F27-68D94463C73A}" type="pres">
      <dgm:prSet presAssocID="{A80CE4B5-E1AF-4B1A-A1A4-F7B1E3972C77}" presName="compNode" presStyleCnt="0"/>
      <dgm:spPr/>
    </dgm:pt>
    <dgm:pt modelId="{2AC0D30B-06B9-4D74-BC07-13168584A78E}" type="pres">
      <dgm:prSet presAssocID="{A80CE4B5-E1AF-4B1A-A1A4-F7B1E3972C77}" presName="aNode" presStyleLbl="bgShp" presStyleIdx="1" presStyleCnt="3"/>
      <dgm:spPr/>
      <dgm:t>
        <a:bodyPr/>
        <a:lstStyle/>
        <a:p>
          <a:pPr rtl="1"/>
          <a:endParaRPr lang="he-IL"/>
        </a:p>
      </dgm:t>
    </dgm:pt>
    <dgm:pt modelId="{F4F41713-5BFB-4FB5-BD56-732303C1EA19}" type="pres">
      <dgm:prSet presAssocID="{A80CE4B5-E1AF-4B1A-A1A4-F7B1E3972C77}" presName="textNode" presStyleLbl="bgShp" presStyleIdx="1" presStyleCnt="3"/>
      <dgm:spPr/>
      <dgm:t>
        <a:bodyPr/>
        <a:lstStyle/>
        <a:p>
          <a:pPr rtl="1"/>
          <a:endParaRPr lang="he-IL"/>
        </a:p>
      </dgm:t>
    </dgm:pt>
    <dgm:pt modelId="{0E2638F7-703C-4175-9EEF-C47709541D77}" type="pres">
      <dgm:prSet presAssocID="{A80CE4B5-E1AF-4B1A-A1A4-F7B1E3972C77}" presName="compChildNode" presStyleCnt="0"/>
      <dgm:spPr/>
    </dgm:pt>
    <dgm:pt modelId="{A2AA2A60-48E6-4AD7-B77F-61D175EB5E03}" type="pres">
      <dgm:prSet presAssocID="{A80CE4B5-E1AF-4B1A-A1A4-F7B1E3972C77}" presName="theInnerList" presStyleCnt="0"/>
      <dgm:spPr/>
    </dgm:pt>
    <dgm:pt modelId="{421EFB5A-9F59-4A1E-ADF4-154001CBF608}" type="pres">
      <dgm:prSet presAssocID="{82ADBAC1-77F8-4102-84B1-0AB8A276D65C}" presName="child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F5E1B78A-10ED-448D-9B8A-D45FAD07977F}" type="pres">
      <dgm:prSet presAssocID="{A80CE4B5-E1AF-4B1A-A1A4-F7B1E3972C77}" presName="aSpace" presStyleCnt="0"/>
      <dgm:spPr/>
    </dgm:pt>
    <dgm:pt modelId="{2E18C136-F7CA-4764-8787-68B3CDF5648F}" type="pres">
      <dgm:prSet presAssocID="{938E281A-6748-4999-A143-F95A6AEA55F1}" presName="compNode" presStyleCnt="0"/>
      <dgm:spPr/>
    </dgm:pt>
    <dgm:pt modelId="{DE2B7C18-179A-415B-86D8-C38EE4C70D02}" type="pres">
      <dgm:prSet presAssocID="{938E281A-6748-4999-A143-F95A6AEA55F1}" presName="aNode" presStyleLbl="bgShp" presStyleIdx="2" presStyleCnt="3"/>
      <dgm:spPr/>
      <dgm:t>
        <a:bodyPr/>
        <a:lstStyle/>
        <a:p>
          <a:pPr rtl="1"/>
          <a:endParaRPr lang="he-IL"/>
        </a:p>
      </dgm:t>
    </dgm:pt>
    <dgm:pt modelId="{DD0E2CA5-270A-4544-8123-4892E1DB9CCC}" type="pres">
      <dgm:prSet presAssocID="{938E281A-6748-4999-A143-F95A6AEA55F1}" presName="textNode" presStyleLbl="bgShp" presStyleIdx="2" presStyleCnt="3"/>
      <dgm:spPr/>
      <dgm:t>
        <a:bodyPr/>
        <a:lstStyle/>
        <a:p>
          <a:pPr rtl="1"/>
          <a:endParaRPr lang="he-IL"/>
        </a:p>
      </dgm:t>
    </dgm:pt>
    <dgm:pt modelId="{124C2060-6EF1-474D-81A2-1FE7F7B280BD}" type="pres">
      <dgm:prSet presAssocID="{938E281A-6748-4999-A143-F95A6AEA55F1}" presName="compChildNode" presStyleCnt="0"/>
      <dgm:spPr/>
    </dgm:pt>
    <dgm:pt modelId="{EB8DFB87-B16F-4448-981F-24E5D026547D}" type="pres">
      <dgm:prSet presAssocID="{938E281A-6748-4999-A143-F95A6AEA55F1}" presName="theInnerList" presStyleCnt="0"/>
      <dgm:spPr/>
    </dgm:pt>
    <dgm:pt modelId="{62F7747A-3998-494F-AD4A-E179D0C532A8}" type="pres">
      <dgm:prSet presAssocID="{80F38EA9-7D29-4CF0-AAE4-1D398EEA84C7}" presName="child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1A14685E-2271-4514-A2DF-02B8A82DAF0A}" type="pres">
      <dgm:prSet presAssocID="{80F38EA9-7D29-4CF0-AAE4-1D398EEA84C7}" presName="aSpace2" presStyleCnt="0"/>
      <dgm:spPr/>
    </dgm:pt>
    <dgm:pt modelId="{F1CB935C-6C10-42EB-8F0E-F983B417671D}" type="pres">
      <dgm:prSet presAssocID="{3A21AA8E-9744-485C-AED8-F06B18B424B8}" presName="child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</dgm:ptLst>
  <dgm:cxnLst>
    <dgm:cxn modelId="{B34AA7E2-015F-4A13-8633-B724B6C15EED}" srcId="{A80CE4B5-E1AF-4B1A-A1A4-F7B1E3972C77}" destId="{82ADBAC1-77F8-4102-84B1-0AB8A276D65C}" srcOrd="0" destOrd="0" parTransId="{94B5A52B-6179-4C92-B50F-8C225A1C0AAA}" sibTransId="{EB9DA7B3-1485-4A70-901A-A12CC011C59E}"/>
    <dgm:cxn modelId="{35F1A103-CF80-44E5-926C-D3999BC8FDE3}" type="presOf" srcId="{CBDE0BDE-4A21-4F39-A0E9-FBF748CC778F}" destId="{2A6CB736-EB7D-4F07-9087-78664BE5DCB1}" srcOrd="0" destOrd="0" presId="urn:microsoft.com/office/officeart/2005/8/layout/lProcess2"/>
    <dgm:cxn modelId="{A1D25010-3732-4DEE-A2C5-4CE8CB84A314}" type="presOf" srcId="{A80CE4B5-E1AF-4B1A-A1A4-F7B1E3972C77}" destId="{2AC0D30B-06B9-4D74-BC07-13168584A78E}" srcOrd="0" destOrd="0" presId="urn:microsoft.com/office/officeart/2005/8/layout/lProcess2"/>
    <dgm:cxn modelId="{3A91A96A-0781-482D-9448-42A1100EAC05}" srcId="{938E281A-6748-4999-A143-F95A6AEA55F1}" destId="{80F38EA9-7D29-4CF0-AAE4-1D398EEA84C7}" srcOrd="0" destOrd="0" parTransId="{35F4ECB8-4D08-49FE-B873-F8398CA8F9D2}" sibTransId="{1C48916A-6671-4D88-84DE-0AEC607A1A7E}"/>
    <dgm:cxn modelId="{AC822703-F7AD-411B-9127-AF90F2DD6913}" type="presOf" srcId="{3A21AA8E-9744-485C-AED8-F06B18B424B8}" destId="{F1CB935C-6C10-42EB-8F0E-F983B417671D}" srcOrd="0" destOrd="0" presId="urn:microsoft.com/office/officeart/2005/8/layout/lProcess2"/>
    <dgm:cxn modelId="{DA8D71AE-64C0-4994-8EDA-F75A082D8418}" type="presOf" srcId="{938E281A-6748-4999-A143-F95A6AEA55F1}" destId="{DD0E2CA5-270A-4544-8123-4892E1DB9CCC}" srcOrd="1" destOrd="0" presId="urn:microsoft.com/office/officeart/2005/8/layout/lProcess2"/>
    <dgm:cxn modelId="{4FD3AD6B-B13D-4496-88CD-9065D6E17278}" type="presOf" srcId="{1D4AB175-EEDA-436A-B979-8B9C07F78DE7}" destId="{9BB299B5-D0F3-41BB-9FEC-EE844AD639BA}" srcOrd="0" destOrd="0" presId="urn:microsoft.com/office/officeart/2005/8/layout/lProcess2"/>
    <dgm:cxn modelId="{63692CDE-2610-40A7-8D63-AA65EE6654F9}" type="presOf" srcId="{938E281A-6748-4999-A143-F95A6AEA55F1}" destId="{DE2B7C18-179A-415B-86D8-C38EE4C70D02}" srcOrd="0" destOrd="0" presId="urn:microsoft.com/office/officeart/2005/8/layout/lProcess2"/>
    <dgm:cxn modelId="{51FC4A44-AF11-41A0-9D14-6D58162462A5}" type="presOf" srcId="{04125699-D73E-4843-ABFF-0A7143E8547D}" destId="{74AB901D-75F2-40B6-84E8-385DB7DE505D}" srcOrd="1" destOrd="0" presId="urn:microsoft.com/office/officeart/2005/8/layout/lProcess2"/>
    <dgm:cxn modelId="{BBCAA636-2A72-4928-ABF0-B3ECC4BAC469}" srcId="{938E281A-6748-4999-A143-F95A6AEA55F1}" destId="{3A21AA8E-9744-485C-AED8-F06B18B424B8}" srcOrd="1" destOrd="0" parTransId="{6D1542DA-D99B-4939-B7F5-1B05CC964148}" sibTransId="{89E2FDF0-F49B-4A30-94B2-9E3E33EAEBB7}"/>
    <dgm:cxn modelId="{E8C5E0D3-C7C6-4FB6-83B9-542ECFA3B11A}" type="presOf" srcId="{82ADBAC1-77F8-4102-84B1-0AB8A276D65C}" destId="{421EFB5A-9F59-4A1E-ADF4-154001CBF608}" srcOrd="0" destOrd="0" presId="urn:microsoft.com/office/officeart/2005/8/layout/lProcess2"/>
    <dgm:cxn modelId="{5DF72BAF-8FEC-4F00-A297-C8046FE4CD8B}" type="presOf" srcId="{A80CE4B5-E1AF-4B1A-A1A4-F7B1E3972C77}" destId="{F4F41713-5BFB-4FB5-BD56-732303C1EA19}" srcOrd="1" destOrd="0" presId="urn:microsoft.com/office/officeart/2005/8/layout/lProcess2"/>
    <dgm:cxn modelId="{B3D38A7C-36E7-433B-A4A6-C56CB91D3ECA}" type="presOf" srcId="{04125699-D73E-4843-ABFF-0A7143E8547D}" destId="{02124DFF-4F8B-4429-BFDF-58C1E2CE115E}" srcOrd="0" destOrd="0" presId="urn:microsoft.com/office/officeart/2005/8/layout/lProcess2"/>
    <dgm:cxn modelId="{0736A5F8-708F-406F-8836-1A7034D013F9}" type="presOf" srcId="{80F38EA9-7D29-4CF0-AAE4-1D398EEA84C7}" destId="{62F7747A-3998-494F-AD4A-E179D0C532A8}" srcOrd="0" destOrd="0" presId="urn:microsoft.com/office/officeart/2005/8/layout/lProcess2"/>
    <dgm:cxn modelId="{FE8B828B-D8F9-4054-9844-DF2C55310027}" srcId="{CBDE0BDE-4A21-4F39-A0E9-FBF748CC778F}" destId="{A80CE4B5-E1AF-4B1A-A1A4-F7B1E3972C77}" srcOrd="1" destOrd="0" parTransId="{1E3061F4-D4ED-4020-8DF5-C725AFA6D3A1}" sibTransId="{892F3B32-A4A9-45BB-A4C0-D4DFCCD86567}"/>
    <dgm:cxn modelId="{1367D97F-6F41-4EB4-ABEF-8724F26DE988}" srcId="{CBDE0BDE-4A21-4F39-A0E9-FBF748CC778F}" destId="{04125699-D73E-4843-ABFF-0A7143E8547D}" srcOrd="0" destOrd="0" parTransId="{3F39EDAC-E263-4A18-8FFA-EE06A9AECE37}" sibTransId="{09133F28-4896-4AAC-9735-0B5DBA4BEE9F}"/>
    <dgm:cxn modelId="{262BF1B6-8A90-41FC-B3E2-5FC9124ED845}" srcId="{04125699-D73E-4843-ABFF-0A7143E8547D}" destId="{1D4AB175-EEDA-436A-B979-8B9C07F78DE7}" srcOrd="0" destOrd="0" parTransId="{C588D12B-0911-49AD-BC38-3BBA6DAC1664}" sibTransId="{96D826ED-8CAE-4057-9364-696BB93153C6}"/>
    <dgm:cxn modelId="{177746EA-98A6-4A38-9DDD-5F68F3D336A5}" srcId="{CBDE0BDE-4A21-4F39-A0E9-FBF748CC778F}" destId="{938E281A-6748-4999-A143-F95A6AEA55F1}" srcOrd="2" destOrd="0" parTransId="{12BAE1AE-4B82-4087-9D61-97C2C1BE2577}" sibTransId="{C47FB164-74FB-457F-8C6C-A4034F8300F3}"/>
    <dgm:cxn modelId="{59314332-D828-4C86-965D-4730B8938896}" type="presParOf" srcId="{2A6CB736-EB7D-4F07-9087-78664BE5DCB1}" destId="{AFBE6799-CDE7-4963-BBB3-C31E4D6C18B9}" srcOrd="0" destOrd="0" presId="urn:microsoft.com/office/officeart/2005/8/layout/lProcess2"/>
    <dgm:cxn modelId="{F1B005C7-D838-46BB-8DAB-B06B0DAE7867}" type="presParOf" srcId="{AFBE6799-CDE7-4963-BBB3-C31E4D6C18B9}" destId="{02124DFF-4F8B-4429-BFDF-58C1E2CE115E}" srcOrd="0" destOrd="0" presId="urn:microsoft.com/office/officeart/2005/8/layout/lProcess2"/>
    <dgm:cxn modelId="{F7FAE39C-F42F-4591-9B6F-4D11304D54AB}" type="presParOf" srcId="{AFBE6799-CDE7-4963-BBB3-C31E4D6C18B9}" destId="{74AB901D-75F2-40B6-84E8-385DB7DE505D}" srcOrd="1" destOrd="0" presId="urn:microsoft.com/office/officeart/2005/8/layout/lProcess2"/>
    <dgm:cxn modelId="{5A40C08D-8432-4910-91F5-3CC2C7D3B20F}" type="presParOf" srcId="{AFBE6799-CDE7-4963-BBB3-C31E4D6C18B9}" destId="{0A8E838B-6DD9-4910-8657-DB743F69380A}" srcOrd="2" destOrd="0" presId="urn:microsoft.com/office/officeart/2005/8/layout/lProcess2"/>
    <dgm:cxn modelId="{D8AEAC55-A6B1-43B1-9918-A25B489FB2CC}" type="presParOf" srcId="{0A8E838B-6DD9-4910-8657-DB743F69380A}" destId="{B7550E36-3BFE-48F0-BCC6-D35AA8723F57}" srcOrd="0" destOrd="0" presId="urn:microsoft.com/office/officeart/2005/8/layout/lProcess2"/>
    <dgm:cxn modelId="{7F25E33E-3A2A-4986-9919-C814A917EFA2}" type="presParOf" srcId="{B7550E36-3BFE-48F0-BCC6-D35AA8723F57}" destId="{9BB299B5-D0F3-41BB-9FEC-EE844AD639BA}" srcOrd="0" destOrd="0" presId="urn:microsoft.com/office/officeart/2005/8/layout/lProcess2"/>
    <dgm:cxn modelId="{760AC960-CE6F-4103-B75D-67B07B6F2D15}" type="presParOf" srcId="{2A6CB736-EB7D-4F07-9087-78664BE5DCB1}" destId="{2C5CF4C7-09FB-47E3-B832-08A467F59671}" srcOrd="1" destOrd="0" presId="urn:microsoft.com/office/officeart/2005/8/layout/lProcess2"/>
    <dgm:cxn modelId="{AE1B8B64-FF52-4C82-A617-34DF72F93F69}" type="presParOf" srcId="{2A6CB736-EB7D-4F07-9087-78664BE5DCB1}" destId="{EDF63D08-A0BE-43E2-8F27-68D94463C73A}" srcOrd="2" destOrd="0" presId="urn:microsoft.com/office/officeart/2005/8/layout/lProcess2"/>
    <dgm:cxn modelId="{22B81D70-C774-4EF3-9356-FCD6AFCDFDB0}" type="presParOf" srcId="{EDF63D08-A0BE-43E2-8F27-68D94463C73A}" destId="{2AC0D30B-06B9-4D74-BC07-13168584A78E}" srcOrd="0" destOrd="0" presId="urn:microsoft.com/office/officeart/2005/8/layout/lProcess2"/>
    <dgm:cxn modelId="{8DAFB981-ADCD-4A6B-96F7-861A46051D6D}" type="presParOf" srcId="{EDF63D08-A0BE-43E2-8F27-68D94463C73A}" destId="{F4F41713-5BFB-4FB5-BD56-732303C1EA19}" srcOrd="1" destOrd="0" presId="urn:microsoft.com/office/officeart/2005/8/layout/lProcess2"/>
    <dgm:cxn modelId="{2D0F611E-EE6D-44AE-A8D3-5B4955BEBA8F}" type="presParOf" srcId="{EDF63D08-A0BE-43E2-8F27-68D94463C73A}" destId="{0E2638F7-703C-4175-9EEF-C47709541D77}" srcOrd="2" destOrd="0" presId="urn:microsoft.com/office/officeart/2005/8/layout/lProcess2"/>
    <dgm:cxn modelId="{6FB99B30-64A3-4C4B-87DA-A421B2ED0516}" type="presParOf" srcId="{0E2638F7-703C-4175-9EEF-C47709541D77}" destId="{A2AA2A60-48E6-4AD7-B77F-61D175EB5E03}" srcOrd="0" destOrd="0" presId="urn:microsoft.com/office/officeart/2005/8/layout/lProcess2"/>
    <dgm:cxn modelId="{41E13C50-6F12-4B0E-A2AF-1FE849BF65C0}" type="presParOf" srcId="{A2AA2A60-48E6-4AD7-B77F-61D175EB5E03}" destId="{421EFB5A-9F59-4A1E-ADF4-154001CBF608}" srcOrd="0" destOrd="0" presId="urn:microsoft.com/office/officeart/2005/8/layout/lProcess2"/>
    <dgm:cxn modelId="{0B8EBA7F-C3AE-4512-BED2-01253E60189B}" type="presParOf" srcId="{2A6CB736-EB7D-4F07-9087-78664BE5DCB1}" destId="{F5E1B78A-10ED-448D-9B8A-D45FAD07977F}" srcOrd="3" destOrd="0" presId="urn:microsoft.com/office/officeart/2005/8/layout/lProcess2"/>
    <dgm:cxn modelId="{F05F3F65-B993-417E-8EE8-50D9EC2310D9}" type="presParOf" srcId="{2A6CB736-EB7D-4F07-9087-78664BE5DCB1}" destId="{2E18C136-F7CA-4764-8787-68B3CDF5648F}" srcOrd="4" destOrd="0" presId="urn:microsoft.com/office/officeart/2005/8/layout/lProcess2"/>
    <dgm:cxn modelId="{B3C397E4-313E-4D2A-A023-A3DC0E635D07}" type="presParOf" srcId="{2E18C136-F7CA-4764-8787-68B3CDF5648F}" destId="{DE2B7C18-179A-415B-86D8-C38EE4C70D02}" srcOrd="0" destOrd="0" presId="urn:microsoft.com/office/officeart/2005/8/layout/lProcess2"/>
    <dgm:cxn modelId="{F13C47A9-7669-4AF7-B426-7C29DBFC4B2F}" type="presParOf" srcId="{2E18C136-F7CA-4764-8787-68B3CDF5648F}" destId="{DD0E2CA5-270A-4544-8123-4892E1DB9CCC}" srcOrd="1" destOrd="0" presId="urn:microsoft.com/office/officeart/2005/8/layout/lProcess2"/>
    <dgm:cxn modelId="{A4651E4B-6E61-4916-90C4-0BFA8CD8D420}" type="presParOf" srcId="{2E18C136-F7CA-4764-8787-68B3CDF5648F}" destId="{124C2060-6EF1-474D-81A2-1FE7F7B280BD}" srcOrd="2" destOrd="0" presId="urn:microsoft.com/office/officeart/2005/8/layout/lProcess2"/>
    <dgm:cxn modelId="{2DAC51E6-FDC9-418F-BA16-2E5A9F250DFA}" type="presParOf" srcId="{124C2060-6EF1-474D-81A2-1FE7F7B280BD}" destId="{EB8DFB87-B16F-4448-981F-24E5D026547D}" srcOrd="0" destOrd="0" presId="urn:microsoft.com/office/officeart/2005/8/layout/lProcess2"/>
    <dgm:cxn modelId="{35857908-5014-498C-BBAC-BB461970A15C}" type="presParOf" srcId="{EB8DFB87-B16F-4448-981F-24E5D026547D}" destId="{62F7747A-3998-494F-AD4A-E179D0C532A8}" srcOrd="0" destOrd="0" presId="urn:microsoft.com/office/officeart/2005/8/layout/lProcess2"/>
    <dgm:cxn modelId="{0647D753-2C2C-4117-931A-DCFC03CF752A}" type="presParOf" srcId="{EB8DFB87-B16F-4448-981F-24E5D026547D}" destId="{1A14685E-2271-4514-A2DF-02B8A82DAF0A}" srcOrd="1" destOrd="0" presId="urn:microsoft.com/office/officeart/2005/8/layout/lProcess2"/>
    <dgm:cxn modelId="{CE2CFDB3-571E-4724-9136-28B0D043E6C1}" type="presParOf" srcId="{EB8DFB87-B16F-4448-981F-24E5D026547D}" destId="{F1CB935C-6C10-42EB-8F0E-F983B417671D}" srcOrd="2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BC92BDDE-FFA7-4EBD-9958-A992956EC913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ZA"/>
        </a:p>
      </dgm:t>
    </dgm:pt>
    <dgm:pt modelId="{C3B42778-368B-4639-93D6-8DF62A4833F7}">
      <dgm:prSet phldrT="[Text]"/>
      <dgm:spPr/>
      <dgm:t>
        <a:bodyPr/>
        <a:lstStyle/>
        <a:p>
          <a:pPr>
            <a:buSzPts val="2400"/>
            <a:buChar char="•"/>
          </a:pPr>
          <a:r>
            <a:rPr lang="en-ZA" dirty="0"/>
            <a:t>however</a:t>
          </a:r>
        </a:p>
      </dgm:t>
    </dgm:pt>
    <dgm:pt modelId="{9B8A787C-F7A6-4CF1-BE72-3CB57547F61D}" type="parTrans" cxnId="{D8559AF7-9D29-45C8-A571-1E8AC13E94FA}">
      <dgm:prSet/>
      <dgm:spPr/>
      <dgm:t>
        <a:bodyPr/>
        <a:lstStyle/>
        <a:p>
          <a:endParaRPr lang="en-ZA"/>
        </a:p>
      </dgm:t>
    </dgm:pt>
    <dgm:pt modelId="{B3D74070-4B83-4EEE-94E7-4A38621FC307}" type="sibTrans" cxnId="{D8559AF7-9D29-45C8-A571-1E8AC13E94FA}">
      <dgm:prSet/>
      <dgm:spPr/>
      <dgm:t>
        <a:bodyPr/>
        <a:lstStyle/>
        <a:p>
          <a:endParaRPr lang="en-ZA"/>
        </a:p>
      </dgm:t>
    </dgm:pt>
    <dgm:pt modelId="{8A4C6E0F-F9BA-40F8-8967-3C3ECA77075E}">
      <dgm:prSet phldrT="[Text]"/>
      <dgm:spPr/>
      <dgm:t>
        <a:bodyPr/>
        <a:lstStyle/>
        <a:p>
          <a:pPr>
            <a:buSzPts val="2400"/>
            <a:buChar char="•"/>
          </a:pPr>
          <a:r>
            <a:rPr lang="en-ZA" dirty="0"/>
            <a:t>therefore</a:t>
          </a:r>
        </a:p>
      </dgm:t>
    </dgm:pt>
    <dgm:pt modelId="{76372F2A-5575-4CBF-86A8-CA402AB76F98}" type="parTrans" cxnId="{06B188AC-EF4B-4362-B2E9-455A4BAF87C2}">
      <dgm:prSet/>
      <dgm:spPr/>
      <dgm:t>
        <a:bodyPr/>
        <a:lstStyle/>
        <a:p>
          <a:endParaRPr lang="en-ZA"/>
        </a:p>
      </dgm:t>
    </dgm:pt>
    <dgm:pt modelId="{BCAD6ABA-0053-4ECD-9CE6-4E5EE03E7F22}" type="sibTrans" cxnId="{06B188AC-EF4B-4362-B2E9-455A4BAF87C2}">
      <dgm:prSet/>
      <dgm:spPr/>
      <dgm:t>
        <a:bodyPr/>
        <a:lstStyle/>
        <a:p>
          <a:endParaRPr lang="en-ZA"/>
        </a:p>
      </dgm:t>
    </dgm:pt>
    <dgm:pt modelId="{FC4CDF78-CF39-46A6-9FE9-3114491F1840}">
      <dgm:prSet phldrT="[Text]"/>
      <dgm:spPr/>
      <dgm:t>
        <a:bodyPr/>
        <a:lstStyle/>
        <a:p>
          <a:pPr>
            <a:buSzPts val="2400"/>
            <a:buChar char="•"/>
          </a:pPr>
          <a:r>
            <a:rPr lang="en-ZA" dirty="0"/>
            <a:t>although</a:t>
          </a:r>
        </a:p>
      </dgm:t>
    </dgm:pt>
    <dgm:pt modelId="{D11A5645-9444-4FA9-BCD9-C005D5CC8E84}" type="parTrans" cxnId="{49BE3AFB-D48A-4BF9-A84F-BDFB030CECC0}">
      <dgm:prSet/>
      <dgm:spPr/>
      <dgm:t>
        <a:bodyPr/>
        <a:lstStyle/>
        <a:p>
          <a:endParaRPr lang="en-ZA"/>
        </a:p>
      </dgm:t>
    </dgm:pt>
    <dgm:pt modelId="{640E204F-F8E1-4CFD-82F5-40C00B579048}" type="sibTrans" cxnId="{49BE3AFB-D48A-4BF9-A84F-BDFB030CECC0}">
      <dgm:prSet/>
      <dgm:spPr/>
      <dgm:t>
        <a:bodyPr/>
        <a:lstStyle/>
        <a:p>
          <a:endParaRPr lang="en-ZA"/>
        </a:p>
      </dgm:t>
    </dgm:pt>
    <dgm:pt modelId="{E559B5F0-6B90-4BF8-90A1-5ED48DF3F1D2}">
      <dgm:prSet phldrT="[Text]"/>
      <dgm:spPr/>
      <dgm:t>
        <a:bodyPr/>
        <a:lstStyle/>
        <a:p>
          <a:pPr>
            <a:buSzPts val="2400"/>
            <a:buChar char="•"/>
          </a:pPr>
          <a:r>
            <a:rPr lang="en-ZA" dirty="0"/>
            <a:t>in addition</a:t>
          </a:r>
        </a:p>
      </dgm:t>
    </dgm:pt>
    <dgm:pt modelId="{991E6E2D-24B2-42ED-A26C-43E83107E8AA}" type="parTrans" cxnId="{5E422842-6257-4447-A03B-0AC1E08588E8}">
      <dgm:prSet/>
      <dgm:spPr/>
      <dgm:t>
        <a:bodyPr/>
        <a:lstStyle/>
        <a:p>
          <a:endParaRPr lang="en-ZA"/>
        </a:p>
      </dgm:t>
    </dgm:pt>
    <dgm:pt modelId="{6F2E8BBB-5953-4689-BB37-8DC9A5F8112A}" type="sibTrans" cxnId="{5E422842-6257-4447-A03B-0AC1E08588E8}">
      <dgm:prSet/>
      <dgm:spPr/>
      <dgm:t>
        <a:bodyPr/>
        <a:lstStyle/>
        <a:p>
          <a:endParaRPr lang="en-ZA"/>
        </a:p>
      </dgm:t>
    </dgm:pt>
    <dgm:pt modelId="{9D05C5F1-CA53-4D4D-9EFF-98F203D17E60}">
      <dgm:prSet phldrT="[Text]"/>
      <dgm:spPr/>
      <dgm:t>
        <a:bodyPr/>
        <a:lstStyle/>
        <a:p>
          <a:pPr>
            <a:buSzPts val="2400"/>
            <a:buChar char="•"/>
          </a:pPr>
          <a:r>
            <a:rPr lang="en-ZA" dirty="0"/>
            <a:t>for example</a:t>
          </a:r>
        </a:p>
      </dgm:t>
    </dgm:pt>
    <dgm:pt modelId="{5D900D89-2D52-48E1-B475-DBE9D6A3262A}" type="parTrans" cxnId="{BFB7F06D-23D9-4F59-B9F5-EF84C474C2CB}">
      <dgm:prSet/>
      <dgm:spPr/>
      <dgm:t>
        <a:bodyPr/>
        <a:lstStyle/>
        <a:p>
          <a:endParaRPr lang="en-ZA"/>
        </a:p>
      </dgm:t>
    </dgm:pt>
    <dgm:pt modelId="{15F26767-D7C1-4BA4-B82B-5355DB1B656C}" type="sibTrans" cxnId="{BFB7F06D-23D9-4F59-B9F5-EF84C474C2CB}">
      <dgm:prSet/>
      <dgm:spPr/>
      <dgm:t>
        <a:bodyPr/>
        <a:lstStyle/>
        <a:p>
          <a:endParaRPr lang="en-ZA"/>
        </a:p>
      </dgm:t>
    </dgm:pt>
    <dgm:pt modelId="{7558A2EF-491D-4AA5-BE91-92B506FF0AC7}">
      <dgm:prSet phldrT="[Text]"/>
      <dgm:spPr/>
      <dgm:t>
        <a:bodyPr/>
        <a:lstStyle/>
        <a:p>
          <a:pPr>
            <a:buSzPts val="2400"/>
            <a:buChar char="•"/>
          </a:pPr>
          <a:r>
            <a:rPr lang="en-ZA" dirty="0"/>
            <a:t>in conclusion</a:t>
          </a:r>
        </a:p>
      </dgm:t>
    </dgm:pt>
    <dgm:pt modelId="{3B46541B-E389-4AD3-A0FA-BD3EEF86E62B}" type="parTrans" cxnId="{588A2551-6F45-4017-B115-57A54AD7770C}">
      <dgm:prSet/>
      <dgm:spPr/>
      <dgm:t>
        <a:bodyPr/>
        <a:lstStyle/>
        <a:p>
          <a:endParaRPr lang="en-ZA"/>
        </a:p>
      </dgm:t>
    </dgm:pt>
    <dgm:pt modelId="{5D092F15-57E5-44B2-A33A-AC218DAFA192}" type="sibTrans" cxnId="{588A2551-6F45-4017-B115-57A54AD7770C}">
      <dgm:prSet/>
      <dgm:spPr/>
      <dgm:t>
        <a:bodyPr/>
        <a:lstStyle/>
        <a:p>
          <a:endParaRPr lang="en-ZA"/>
        </a:p>
      </dgm:t>
    </dgm:pt>
    <dgm:pt modelId="{E591216A-3BC8-49A7-BD4F-7A363CEA9CDF}">
      <dgm:prSet phldrT="[Text]"/>
      <dgm:spPr/>
      <dgm:t>
        <a:bodyPr/>
        <a:lstStyle/>
        <a:p>
          <a:pPr>
            <a:buSzPts val="2400"/>
            <a:buChar char="•"/>
          </a:pPr>
          <a:r>
            <a:rPr lang="en-ZA" dirty="0"/>
            <a:t>in my opinion</a:t>
          </a:r>
        </a:p>
      </dgm:t>
    </dgm:pt>
    <dgm:pt modelId="{9D309BA6-19CF-4063-99AB-7EF1FFE6D3A1}" type="parTrans" cxnId="{B028CF84-0869-4EF5-85AD-07D38409B157}">
      <dgm:prSet/>
      <dgm:spPr/>
      <dgm:t>
        <a:bodyPr/>
        <a:lstStyle/>
        <a:p>
          <a:endParaRPr lang="en-ZA"/>
        </a:p>
      </dgm:t>
    </dgm:pt>
    <dgm:pt modelId="{03BEB7B5-C2C4-4E5C-8DBA-808880F7FC83}" type="sibTrans" cxnId="{B028CF84-0869-4EF5-85AD-07D38409B157}">
      <dgm:prSet/>
      <dgm:spPr/>
      <dgm:t>
        <a:bodyPr/>
        <a:lstStyle/>
        <a:p>
          <a:endParaRPr lang="en-ZA"/>
        </a:p>
      </dgm:t>
    </dgm:pt>
    <dgm:pt modelId="{F0D5AA37-F630-4233-8362-A642953F1EDE}">
      <dgm:prSet phldrT="[Text]"/>
      <dgm:spPr/>
      <dgm:t>
        <a:bodyPr/>
        <a:lstStyle/>
        <a:p>
          <a:pPr>
            <a:buSzPts val="2400"/>
            <a:buChar char="•"/>
          </a:pPr>
          <a:r>
            <a:rPr lang="en-ZA" dirty="0"/>
            <a:t>so</a:t>
          </a:r>
        </a:p>
      </dgm:t>
    </dgm:pt>
    <dgm:pt modelId="{D6A511CB-8019-46DE-993E-16E62DA84DF3}" type="parTrans" cxnId="{E23F3FCD-2CC7-4AE0-9D59-69EE95C12472}">
      <dgm:prSet/>
      <dgm:spPr/>
      <dgm:t>
        <a:bodyPr/>
        <a:lstStyle/>
        <a:p>
          <a:endParaRPr lang="en-ZA"/>
        </a:p>
      </dgm:t>
    </dgm:pt>
    <dgm:pt modelId="{59E12C94-193A-4470-AFFD-9F64EF5BC981}" type="sibTrans" cxnId="{E23F3FCD-2CC7-4AE0-9D59-69EE95C12472}">
      <dgm:prSet/>
      <dgm:spPr/>
      <dgm:t>
        <a:bodyPr/>
        <a:lstStyle/>
        <a:p>
          <a:endParaRPr lang="en-ZA"/>
        </a:p>
      </dgm:t>
    </dgm:pt>
    <dgm:pt modelId="{BE268B03-2D1E-417E-8047-C4808C6419A3}">
      <dgm:prSet phldrT="[Text]"/>
      <dgm:spPr/>
      <dgm:t>
        <a:bodyPr/>
        <a:lstStyle/>
        <a:p>
          <a:pPr>
            <a:buSzPts val="2400"/>
            <a:buChar char="•"/>
          </a:pPr>
          <a:r>
            <a:rPr lang="en-ZA" dirty="0"/>
            <a:t>on one hand</a:t>
          </a:r>
        </a:p>
      </dgm:t>
    </dgm:pt>
    <dgm:pt modelId="{07F97E59-FE79-4A28-80A5-A732E5CD86C2}" type="parTrans" cxnId="{4329A2AF-3345-4B4C-A01A-CF39E5312A21}">
      <dgm:prSet/>
      <dgm:spPr/>
      <dgm:t>
        <a:bodyPr/>
        <a:lstStyle/>
        <a:p>
          <a:endParaRPr lang="en-ZA"/>
        </a:p>
      </dgm:t>
    </dgm:pt>
    <dgm:pt modelId="{0E466D5F-17B7-4419-8D19-662BCE8D6BD4}" type="sibTrans" cxnId="{4329A2AF-3345-4B4C-A01A-CF39E5312A21}">
      <dgm:prSet/>
      <dgm:spPr/>
      <dgm:t>
        <a:bodyPr/>
        <a:lstStyle/>
        <a:p>
          <a:endParaRPr lang="en-ZA"/>
        </a:p>
      </dgm:t>
    </dgm:pt>
    <dgm:pt modelId="{11D52738-6CCA-4166-9D4A-7986EB36FA1D}">
      <dgm:prSet phldrT="[Text]"/>
      <dgm:spPr/>
      <dgm:t>
        <a:bodyPr/>
        <a:lstStyle/>
        <a:p>
          <a:pPr>
            <a:buSzPts val="2400"/>
            <a:buChar char="•"/>
          </a:pPr>
          <a:r>
            <a:rPr lang="en-ZA" dirty="0"/>
            <a:t>despite</a:t>
          </a:r>
        </a:p>
      </dgm:t>
    </dgm:pt>
    <dgm:pt modelId="{7B8130FF-71FC-4736-9048-830ABEC73036}" type="parTrans" cxnId="{ACD736B2-3635-4125-9A30-B22A924F7360}">
      <dgm:prSet/>
      <dgm:spPr/>
      <dgm:t>
        <a:bodyPr/>
        <a:lstStyle/>
        <a:p>
          <a:endParaRPr lang="en-ZA"/>
        </a:p>
      </dgm:t>
    </dgm:pt>
    <dgm:pt modelId="{BD2E5886-E651-4693-88DD-15C52D1E5619}" type="sibTrans" cxnId="{ACD736B2-3635-4125-9A30-B22A924F7360}">
      <dgm:prSet/>
      <dgm:spPr/>
      <dgm:t>
        <a:bodyPr/>
        <a:lstStyle/>
        <a:p>
          <a:endParaRPr lang="en-ZA"/>
        </a:p>
      </dgm:t>
    </dgm:pt>
    <dgm:pt modelId="{25F79942-6C18-4EF6-80AF-72DB67D68793}">
      <dgm:prSet phldrT="[Text]"/>
      <dgm:spPr/>
      <dgm:t>
        <a:bodyPr/>
        <a:lstStyle/>
        <a:p>
          <a:pPr>
            <a:buSzPts val="2400"/>
            <a:buChar char="•"/>
          </a:pPr>
          <a:r>
            <a:rPr lang="en-ZA" dirty="0"/>
            <a:t>finally</a:t>
          </a:r>
        </a:p>
      </dgm:t>
    </dgm:pt>
    <dgm:pt modelId="{4DAABAEA-02B4-4CD5-8942-9C14FE60BC65}" type="parTrans" cxnId="{31B8BDD5-CF18-4510-9362-5D982CBB929D}">
      <dgm:prSet/>
      <dgm:spPr/>
      <dgm:t>
        <a:bodyPr/>
        <a:lstStyle/>
        <a:p>
          <a:endParaRPr lang="en-ZA"/>
        </a:p>
      </dgm:t>
    </dgm:pt>
    <dgm:pt modelId="{D990D841-FD84-4270-A292-CDBD309FF273}" type="sibTrans" cxnId="{31B8BDD5-CF18-4510-9362-5D982CBB929D}">
      <dgm:prSet/>
      <dgm:spPr/>
      <dgm:t>
        <a:bodyPr/>
        <a:lstStyle/>
        <a:p>
          <a:endParaRPr lang="en-ZA"/>
        </a:p>
      </dgm:t>
    </dgm:pt>
    <dgm:pt modelId="{1B8929F9-32D4-477A-8C96-E3DF46B83686}">
      <dgm:prSet phldrT="[Text]"/>
      <dgm:spPr/>
      <dgm:t>
        <a:bodyPr/>
        <a:lstStyle/>
        <a:p>
          <a:pPr>
            <a:buSzPts val="2400"/>
            <a:buChar char="•"/>
          </a:pPr>
          <a:r>
            <a:rPr lang="en-ZA" dirty="0"/>
            <a:t>in conclusion</a:t>
          </a:r>
        </a:p>
      </dgm:t>
    </dgm:pt>
    <dgm:pt modelId="{47AD7CB1-E8EB-4BD3-8513-18CE6A0D9411}" type="parTrans" cxnId="{EF3CB8E1-6D3B-4E21-AADB-F2179BFD47F6}">
      <dgm:prSet/>
      <dgm:spPr/>
      <dgm:t>
        <a:bodyPr/>
        <a:lstStyle/>
        <a:p>
          <a:endParaRPr lang="en-ZA"/>
        </a:p>
      </dgm:t>
    </dgm:pt>
    <dgm:pt modelId="{6265C865-EBC1-4434-8CBB-BBF24E5C04ED}" type="sibTrans" cxnId="{EF3CB8E1-6D3B-4E21-AADB-F2179BFD47F6}">
      <dgm:prSet/>
      <dgm:spPr/>
      <dgm:t>
        <a:bodyPr/>
        <a:lstStyle/>
        <a:p>
          <a:endParaRPr lang="en-ZA"/>
        </a:p>
      </dgm:t>
    </dgm:pt>
    <dgm:pt modelId="{0D5930C5-0A78-426C-8404-5B27574F268C}">
      <dgm:prSet phldrT="[Text]"/>
      <dgm:spPr/>
      <dgm:t>
        <a:bodyPr/>
        <a:lstStyle/>
        <a:p>
          <a:pPr>
            <a:buSzPts val="2400"/>
            <a:buChar char="•"/>
          </a:pPr>
          <a:r>
            <a:rPr lang="en-ZA"/>
            <a:t>as </a:t>
          </a:r>
          <a:r>
            <a:rPr lang="en-ZA" dirty="0"/>
            <a:t>a result</a:t>
          </a:r>
        </a:p>
      </dgm:t>
    </dgm:pt>
    <dgm:pt modelId="{2B11998C-CDE1-4291-A848-7357E2963338}" type="parTrans" cxnId="{14DFC7AF-3A75-422F-984F-038F5AE9A5B3}">
      <dgm:prSet/>
      <dgm:spPr/>
      <dgm:t>
        <a:bodyPr/>
        <a:lstStyle/>
        <a:p>
          <a:endParaRPr lang="en-ZA"/>
        </a:p>
      </dgm:t>
    </dgm:pt>
    <dgm:pt modelId="{55922CC9-F422-4A1F-818E-C9A1C9AD4511}" type="sibTrans" cxnId="{14DFC7AF-3A75-422F-984F-038F5AE9A5B3}">
      <dgm:prSet/>
      <dgm:spPr/>
      <dgm:t>
        <a:bodyPr/>
        <a:lstStyle/>
        <a:p>
          <a:endParaRPr lang="en-ZA"/>
        </a:p>
      </dgm:t>
    </dgm:pt>
    <dgm:pt modelId="{A0B9763B-AC67-4A3C-93CA-C7ECF4322127}" type="pres">
      <dgm:prSet presAssocID="{BC92BDDE-FFA7-4EBD-9958-A992956EC913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pPr rtl="1"/>
          <a:endParaRPr lang="he-IL"/>
        </a:p>
      </dgm:t>
    </dgm:pt>
    <dgm:pt modelId="{D891C4A9-0763-4E02-A4A9-6EC68BFAA8D1}" type="pres">
      <dgm:prSet presAssocID="{C3B42778-368B-4639-93D6-8DF62A4833F7}" presName="node" presStyleLbl="node1" presStyleIdx="0" presStyleCnt="13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3ED2FA27-4A33-49AE-A24A-94ED0C1A863B}" type="pres">
      <dgm:prSet presAssocID="{B3D74070-4B83-4EEE-94E7-4A38621FC307}" presName="sibTrans" presStyleCnt="0"/>
      <dgm:spPr/>
    </dgm:pt>
    <dgm:pt modelId="{D6EEA1E2-AA72-4509-A3E1-076E5B8EBE1D}" type="pres">
      <dgm:prSet presAssocID="{8A4C6E0F-F9BA-40F8-8967-3C3ECA77075E}" presName="node" presStyleLbl="node1" presStyleIdx="1" presStyleCnt="13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7D812A70-E836-4A19-B9AA-BEFF78519591}" type="pres">
      <dgm:prSet presAssocID="{BCAD6ABA-0053-4ECD-9CE6-4E5EE03E7F22}" presName="sibTrans" presStyleCnt="0"/>
      <dgm:spPr/>
    </dgm:pt>
    <dgm:pt modelId="{9901F240-3922-47B2-BCB0-90CA45A7B234}" type="pres">
      <dgm:prSet presAssocID="{FC4CDF78-CF39-46A6-9FE9-3114491F1840}" presName="node" presStyleLbl="node1" presStyleIdx="2" presStyleCnt="13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23A14ECE-486E-4D8F-9846-DFF76869B714}" type="pres">
      <dgm:prSet presAssocID="{640E204F-F8E1-4CFD-82F5-40C00B579048}" presName="sibTrans" presStyleCnt="0"/>
      <dgm:spPr/>
    </dgm:pt>
    <dgm:pt modelId="{7E221287-57A2-417B-A35C-86CEC351AD76}" type="pres">
      <dgm:prSet presAssocID="{E559B5F0-6B90-4BF8-90A1-5ED48DF3F1D2}" presName="node" presStyleLbl="node1" presStyleIdx="3" presStyleCnt="13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528A59E0-4871-443A-A150-1A43E7A5E117}" type="pres">
      <dgm:prSet presAssocID="{6F2E8BBB-5953-4689-BB37-8DC9A5F8112A}" presName="sibTrans" presStyleCnt="0"/>
      <dgm:spPr/>
    </dgm:pt>
    <dgm:pt modelId="{B6B4180F-58A3-4310-A605-B5E7E994FEDE}" type="pres">
      <dgm:prSet presAssocID="{9D05C5F1-CA53-4D4D-9EFF-98F203D17E60}" presName="node" presStyleLbl="node1" presStyleIdx="4" presStyleCnt="13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1F0D1816-DB6C-4411-AF4E-8BAB049C18E2}" type="pres">
      <dgm:prSet presAssocID="{15F26767-D7C1-4BA4-B82B-5355DB1B656C}" presName="sibTrans" presStyleCnt="0"/>
      <dgm:spPr/>
    </dgm:pt>
    <dgm:pt modelId="{C99297C8-7F25-41AC-99AE-CA236CC2E161}" type="pres">
      <dgm:prSet presAssocID="{7558A2EF-491D-4AA5-BE91-92B506FF0AC7}" presName="node" presStyleLbl="node1" presStyleIdx="5" presStyleCnt="13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6DAE8E8A-6191-4F3B-8B72-74ACF5745D15}" type="pres">
      <dgm:prSet presAssocID="{5D092F15-57E5-44B2-A33A-AC218DAFA192}" presName="sibTrans" presStyleCnt="0"/>
      <dgm:spPr/>
    </dgm:pt>
    <dgm:pt modelId="{6D0AABF6-64FD-4DE9-8B2B-EDA0B9F99E36}" type="pres">
      <dgm:prSet presAssocID="{E591216A-3BC8-49A7-BD4F-7A363CEA9CDF}" presName="node" presStyleLbl="node1" presStyleIdx="6" presStyleCnt="13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41CD1387-9D1A-49E7-B952-1630DFC6A251}" type="pres">
      <dgm:prSet presAssocID="{03BEB7B5-C2C4-4E5C-8DBA-808880F7FC83}" presName="sibTrans" presStyleCnt="0"/>
      <dgm:spPr/>
    </dgm:pt>
    <dgm:pt modelId="{612236B0-6EFB-4EC6-B830-54D831357B29}" type="pres">
      <dgm:prSet presAssocID="{F0D5AA37-F630-4233-8362-A642953F1EDE}" presName="node" presStyleLbl="node1" presStyleIdx="7" presStyleCnt="13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E38CD206-6F77-4215-83B6-535774C6F556}" type="pres">
      <dgm:prSet presAssocID="{59E12C94-193A-4470-AFFD-9F64EF5BC981}" presName="sibTrans" presStyleCnt="0"/>
      <dgm:spPr/>
    </dgm:pt>
    <dgm:pt modelId="{61D60D63-F3B0-4CB2-B599-2421CDA7A294}" type="pres">
      <dgm:prSet presAssocID="{BE268B03-2D1E-417E-8047-C4808C6419A3}" presName="node" presStyleLbl="node1" presStyleIdx="8" presStyleCnt="13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60FDB307-FDB5-4350-97EA-0480C2A28F87}" type="pres">
      <dgm:prSet presAssocID="{0E466D5F-17B7-4419-8D19-662BCE8D6BD4}" presName="sibTrans" presStyleCnt="0"/>
      <dgm:spPr/>
    </dgm:pt>
    <dgm:pt modelId="{57F00851-147D-4172-8490-E0B122DB4A09}" type="pres">
      <dgm:prSet presAssocID="{11D52738-6CCA-4166-9D4A-7986EB36FA1D}" presName="node" presStyleLbl="node1" presStyleIdx="9" presStyleCnt="13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53FD39F9-B39A-4BE4-AC55-F8B9D1A64398}" type="pres">
      <dgm:prSet presAssocID="{BD2E5886-E651-4693-88DD-15C52D1E5619}" presName="sibTrans" presStyleCnt="0"/>
      <dgm:spPr/>
    </dgm:pt>
    <dgm:pt modelId="{5190197F-DA68-4D53-BEC8-85A53DC212B4}" type="pres">
      <dgm:prSet presAssocID="{25F79942-6C18-4EF6-80AF-72DB67D68793}" presName="node" presStyleLbl="node1" presStyleIdx="10" presStyleCnt="13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3AB2972E-7660-400E-9945-8917C281076E}" type="pres">
      <dgm:prSet presAssocID="{D990D841-FD84-4270-A292-CDBD309FF273}" presName="sibTrans" presStyleCnt="0"/>
      <dgm:spPr/>
    </dgm:pt>
    <dgm:pt modelId="{51CFFCFE-9C4A-4CDB-BB90-AE7F21D2D72F}" type="pres">
      <dgm:prSet presAssocID="{1B8929F9-32D4-477A-8C96-E3DF46B83686}" presName="node" presStyleLbl="node1" presStyleIdx="11" presStyleCnt="13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D8DB6485-11FB-4387-8C48-10D4AC97E97F}" type="pres">
      <dgm:prSet presAssocID="{6265C865-EBC1-4434-8CBB-BBF24E5C04ED}" presName="sibTrans" presStyleCnt="0"/>
      <dgm:spPr/>
    </dgm:pt>
    <dgm:pt modelId="{33C6CDC5-44E3-4481-B7D4-32B9777C1451}" type="pres">
      <dgm:prSet presAssocID="{0D5930C5-0A78-426C-8404-5B27574F268C}" presName="node" presStyleLbl="node1" presStyleIdx="12" presStyleCnt="13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</dgm:ptLst>
  <dgm:cxnLst>
    <dgm:cxn modelId="{4329A2AF-3345-4B4C-A01A-CF39E5312A21}" srcId="{BC92BDDE-FFA7-4EBD-9958-A992956EC913}" destId="{BE268B03-2D1E-417E-8047-C4808C6419A3}" srcOrd="8" destOrd="0" parTransId="{07F97E59-FE79-4A28-80A5-A732E5CD86C2}" sibTransId="{0E466D5F-17B7-4419-8D19-662BCE8D6BD4}"/>
    <dgm:cxn modelId="{33F175EE-9550-4A7E-A5A6-BB5A3C8C2186}" type="presOf" srcId="{BE268B03-2D1E-417E-8047-C4808C6419A3}" destId="{61D60D63-F3B0-4CB2-B599-2421CDA7A294}" srcOrd="0" destOrd="0" presId="urn:microsoft.com/office/officeart/2005/8/layout/default"/>
    <dgm:cxn modelId="{840C4283-EA06-474E-8632-AAE458E71333}" type="presOf" srcId="{E591216A-3BC8-49A7-BD4F-7A363CEA9CDF}" destId="{6D0AABF6-64FD-4DE9-8B2B-EDA0B9F99E36}" srcOrd="0" destOrd="0" presId="urn:microsoft.com/office/officeart/2005/8/layout/default"/>
    <dgm:cxn modelId="{06B188AC-EF4B-4362-B2E9-455A4BAF87C2}" srcId="{BC92BDDE-FFA7-4EBD-9958-A992956EC913}" destId="{8A4C6E0F-F9BA-40F8-8967-3C3ECA77075E}" srcOrd="1" destOrd="0" parTransId="{76372F2A-5575-4CBF-86A8-CA402AB76F98}" sibTransId="{BCAD6ABA-0053-4ECD-9CE6-4E5EE03E7F22}"/>
    <dgm:cxn modelId="{6A7AF857-5246-4977-9A4F-8A85D43E931C}" type="presOf" srcId="{F0D5AA37-F630-4233-8362-A642953F1EDE}" destId="{612236B0-6EFB-4EC6-B830-54D831357B29}" srcOrd="0" destOrd="0" presId="urn:microsoft.com/office/officeart/2005/8/layout/default"/>
    <dgm:cxn modelId="{31B8BDD5-CF18-4510-9362-5D982CBB929D}" srcId="{BC92BDDE-FFA7-4EBD-9958-A992956EC913}" destId="{25F79942-6C18-4EF6-80AF-72DB67D68793}" srcOrd="10" destOrd="0" parTransId="{4DAABAEA-02B4-4CD5-8942-9C14FE60BC65}" sibTransId="{D990D841-FD84-4270-A292-CDBD309FF273}"/>
    <dgm:cxn modelId="{588A2551-6F45-4017-B115-57A54AD7770C}" srcId="{BC92BDDE-FFA7-4EBD-9958-A992956EC913}" destId="{7558A2EF-491D-4AA5-BE91-92B506FF0AC7}" srcOrd="5" destOrd="0" parTransId="{3B46541B-E389-4AD3-A0FA-BD3EEF86E62B}" sibTransId="{5D092F15-57E5-44B2-A33A-AC218DAFA192}"/>
    <dgm:cxn modelId="{49BE3AFB-D48A-4BF9-A84F-BDFB030CECC0}" srcId="{BC92BDDE-FFA7-4EBD-9958-A992956EC913}" destId="{FC4CDF78-CF39-46A6-9FE9-3114491F1840}" srcOrd="2" destOrd="0" parTransId="{D11A5645-9444-4FA9-BCD9-C005D5CC8E84}" sibTransId="{640E204F-F8E1-4CFD-82F5-40C00B579048}"/>
    <dgm:cxn modelId="{E23F3FCD-2CC7-4AE0-9D59-69EE95C12472}" srcId="{BC92BDDE-FFA7-4EBD-9958-A992956EC913}" destId="{F0D5AA37-F630-4233-8362-A642953F1EDE}" srcOrd="7" destOrd="0" parTransId="{D6A511CB-8019-46DE-993E-16E62DA84DF3}" sibTransId="{59E12C94-193A-4470-AFFD-9F64EF5BC981}"/>
    <dgm:cxn modelId="{45196D86-3E21-48A4-8E11-E2A519C8E19B}" type="presOf" srcId="{7558A2EF-491D-4AA5-BE91-92B506FF0AC7}" destId="{C99297C8-7F25-41AC-99AE-CA236CC2E161}" srcOrd="0" destOrd="0" presId="urn:microsoft.com/office/officeart/2005/8/layout/default"/>
    <dgm:cxn modelId="{85A7472E-F85C-45BA-9068-CCE8BA61DB54}" type="presOf" srcId="{C3B42778-368B-4639-93D6-8DF62A4833F7}" destId="{D891C4A9-0763-4E02-A4A9-6EC68BFAA8D1}" srcOrd="0" destOrd="0" presId="urn:microsoft.com/office/officeart/2005/8/layout/default"/>
    <dgm:cxn modelId="{EF3CB8E1-6D3B-4E21-AADB-F2179BFD47F6}" srcId="{BC92BDDE-FFA7-4EBD-9958-A992956EC913}" destId="{1B8929F9-32D4-477A-8C96-E3DF46B83686}" srcOrd="11" destOrd="0" parTransId="{47AD7CB1-E8EB-4BD3-8513-18CE6A0D9411}" sibTransId="{6265C865-EBC1-4434-8CBB-BBF24E5C04ED}"/>
    <dgm:cxn modelId="{8EE12452-FD48-4517-98A0-55C130C33DE6}" type="presOf" srcId="{11D52738-6CCA-4166-9D4A-7986EB36FA1D}" destId="{57F00851-147D-4172-8490-E0B122DB4A09}" srcOrd="0" destOrd="0" presId="urn:microsoft.com/office/officeart/2005/8/layout/default"/>
    <dgm:cxn modelId="{0995DE1D-CF02-4409-AF8B-1114639B5DE6}" type="presOf" srcId="{E559B5F0-6B90-4BF8-90A1-5ED48DF3F1D2}" destId="{7E221287-57A2-417B-A35C-86CEC351AD76}" srcOrd="0" destOrd="0" presId="urn:microsoft.com/office/officeart/2005/8/layout/default"/>
    <dgm:cxn modelId="{9EB89E4B-760E-439C-A00E-AC3E1885C86A}" type="presOf" srcId="{0D5930C5-0A78-426C-8404-5B27574F268C}" destId="{33C6CDC5-44E3-4481-B7D4-32B9777C1451}" srcOrd="0" destOrd="0" presId="urn:microsoft.com/office/officeart/2005/8/layout/default"/>
    <dgm:cxn modelId="{A3338C6B-7D8F-4BAB-88EE-028C884029EC}" type="presOf" srcId="{FC4CDF78-CF39-46A6-9FE9-3114491F1840}" destId="{9901F240-3922-47B2-BCB0-90CA45A7B234}" srcOrd="0" destOrd="0" presId="urn:microsoft.com/office/officeart/2005/8/layout/default"/>
    <dgm:cxn modelId="{BFB7F06D-23D9-4F59-B9F5-EF84C474C2CB}" srcId="{BC92BDDE-FFA7-4EBD-9958-A992956EC913}" destId="{9D05C5F1-CA53-4D4D-9EFF-98F203D17E60}" srcOrd="4" destOrd="0" parTransId="{5D900D89-2D52-48E1-B475-DBE9D6A3262A}" sibTransId="{15F26767-D7C1-4BA4-B82B-5355DB1B656C}"/>
    <dgm:cxn modelId="{B249A321-448C-4974-B526-67982E7AF707}" type="presOf" srcId="{1B8929F9-32D4-477A-8C96-E3DF46B83686}" destId="{51CFFCFE-9C4A-4CDB-BB90-AE7F21D2D72F}" srcOrd="0" destOrd="0" presId="urn:microsoft.com/office/officeart/2005/8/layout/default"/>
    <dgm:cxn modelId="{B028CF84-0869-4EF5-85AD-07D38409B157}" srcId="{BC92BDDE-FFA7-4EBD-9958-A992956EC913}" destId="{E591216A-3BC8-49A7-BD4F-7A363CEA9CDF}" srcOrd="6" destOrd="0" parTransId="{9D309BA6-19CF-4063-99AB-7EF1FFE6D3A1}" sibTransId="{03BEB7B5-C2C4-4E5C-8DBA-808880F7FC83}"/>
    <dgm:cxn modelId="{E3C4C912-5262-4B4F-B4B3-4B401AF81325}" type="presOf" srcId="{8A4C6E0F-F9BA-40F8-8967-3C3ECA77075E}" destId="{D6EEA1E2-AA72-4509-A3E1-076E5B8EBE1D}" srcOrd="0" destOrd="0" presId="urn:microsoft.com/office/officeart/2005/8/layout/default"/>
    <dgm:cxn modelId="{5E422842-6257-4447-A03B-0AC1E08588E8}" srcId="{BC92BDDE-FFA7-4EBD-9958-A992956EC913}" destId="{E559B5F0-6B90-4BF8-90A1-5ED48DF3F1D2}" srcOrd="3" destOrd="0" parTransId="{991E6E2D-24B2-42ED-A26C-43E83107E8AA}" sibTransId="{6F2E8BBB-5953-4689-BB37-8DC9A5F8112A}"/>
    <dgm:cxn modelId="{14DFC7AF-3A75-422F-984F-038F5AE9A5B3}" srcId="{BC92BDDE-FFA7-4EBD-9958-A992956EC913}" destId="{0D5930C5-0A78-426C-8404-5B27574F268C}" srcOrd="12" destOrd="0" parTransId="{2B11998C-CDE1-4291-A848-7357E2963338}" sibTransId="{55922CC9-F422-4A1F-818E-C9A1C9AD4511}"/>
    <dgm:cxn modelId="{D8559AF7-9D29-45C8-A571-1E8AC13E94FA}" srcId="{BC92BDDE-FFA7-4EBD-9958-A992956EC913}" destId="{C3B42778-368B-4639-93D6-8DF62A4833F7}" srcOrd="0" destOrd="0" parTransId="{9B8A787C-F7A6-4CF1-BE72-3CB57547F61D}" sibTransId="{B3D74070-4B83-4EEE-94E7-4A38621FC307}"/>
    <dgm:cxn modelId="{ACD736B2-3635-4125-9A30-B22A924F7360}" srcId="{BC92BDDE-FFA7-4EBD-9958-A992956EC913}" destId="{11D52738-6CCA-4166-9D4A-7986EB36FA1D}" srcOrd="9" destOrd="0" parTransId="{7B8130FF-71FC-4736-9048-830ABEC73036}" sibTransId="{BD2E5886-E651-4693-88DD-15C52D1E5619}"/>
    <dgm:cxn modelId="{9A6777B8-FA4F-43EA-A36D-DE0B4E99DEEA}" type="presOf" srcId="{BC92BDDE-FFA7-4EBD-9958-A992956EC913}" destId="{A0B9763B-AC67-4A3C-93CA-C7ECF4322127}" srcOrd="0" destOrd="0" presId="urn:microsoft.com/office/officeart/2005/8/layout/default"/>
    <dgm:cxn modelId="{0FA17EF6-DB3B-48B1-B9BB-4CE05B62E0A2}" type="presOf" srcId="{9D05C5F1-CA53-4D4D-9EFF-98F203D17E60}" destId="{B6B4180F-58A3-4310-A605-B5E7E994FEDE}" srcOrd="0" destOrd="0" presId="urn:microsoft.com/office/officeart/2005/8/layout/default"/>
    <dgm:cxn modelId="{96935C6C-C0B0-499E-B6C3-FAD1DC9975FA}" type="presOf" srcId="{25F79942-6C18-4EF6-80AF-72DB67D68793}" destId="{5190197F-DA68-4D53-BEC8-85A53DC212B4}" srcOrd="0" destOrd="0" presId="urn:microsoft.com/office/officeart/2005/8/layout/default"/>
    <dgm:cxn modelId="{3FF14C6F-AB96-49EC-BFD7-4CABA44EBBD9}" type="presParOf" srcId="{A0B9763B-AC67-4A3C-93CA-C7ECF4322127}" destId="{D891C4A9-0763-4E02-A4A9-6EC68BFAA8D1}" srcOrd="0" destOrd="0" presId="urn:microsoft.com/office/officeart/2005/8/layout/default"/>
    <dgm:cxn modelId="{CF8AA6EB-7034-48A6-87B4-F41F9322E3A0}" type="presParOf" srcId="{A0B9763B-AC67-4A3C-93CA-C7ECF4322127}" destId="{3ED2FA27-4A33-49AE-A24A-94ED0C1A863B}" srcOrd="1" destOrd="0" presId="urn:microsoft.com/office/officeart/2005/8/layout/default"/>
    <dgm:cxn modelId="{9DE5FB22-6CFF-46E1-AFA5-856927AC7D0F}" type="presParOf" srcId="{A0B9763B-AC67-4A3C-93CA-C7ECF4322127}" destId="{D6EEA1E2-AA72-4509-A3E1-076E5B8EBE1D}" srcOrd="2" destOrd="0" presId="urn:microsoft.com/office/officeart/2005/8/layout/default"/>
    <dgm:cxn modelId="{F862C2A9-7CF9-4B51-92D2-1D5779EC5F7D}" type="presParOf" srcId="{A0B9763B-AC67-4A3C-93CA-C7ECF4322127}" destId="{7D812A70-E836-4A19-B9AA-BEFF78519591}" srcOrd="3" destOrd="0" presId="urn:microsoft.com/office/officeart/2005/8/layout/default"/>
    <dgm:cxn modelId="{A89732B5-60BE-4E6E-928D-C4B6CC1F09B8}" type="presParOf" srcId="{A0B9763B-AC67-4A3C-93CA-C7ECF4322127}" destId="{9901F240-3922-47B2-BCB0-90CA45A7B234}" srcOrd="4" destOrd="0" presId="urn:microsoft.com/office/officeart/2005/8/layout/default"/>
    <dgm:cxn modelId="{5A002BDB-AF16-4F68-813E-C3F5CEDEABDE}" type="presParOf" srcId="{A0B9763B-AC67-4A3C-93CA-C7ECF4322127}" destId="{23A14ECE-486E-4D8F-9846-DFF76869B714}" srcOrd="5" destOrd="0" presId="urn:microsoft.com/office/officeart/2005/8/layout/default"/>
    <dgm:cxn modelId="{8119CC20-F971-42D0-9454-A35A8AA827C1}" type="presParOf" srcId="{A0B9763B-AC67-4A3C-93CA-C7ECF4322127}" destId="{7E221287-57A2-417B-A35C-86CEC351AD76}" srcOrd="6" destOrd="0" presId="urn:microsoft.com/office/officeart/2005/8/layout/default"/>
    <dgm:cxn modelId="{9F3CE0CC-7762-4F69-938F-03CD6C7FC622}" type="presParOf" srcId="{A0B9763B-AC67-4A3C-93CA-C7ECF4322127}" destId="{528A59E0-4871-443A-A150-1A43E7A5E117}" srcOrd="7" destOrd="0" presId="urn:microsoft.com/office/officeart/2005/8/layout/default"/>
    <dgm:cxn modelId="{9D5291A8-BBD4-4E19-B9B7-704646D8E5E7}" type="presParOf" srcId="{A0B9763B-AC67-4A3C-93CA-C7ECF4322127}" destId="{B6B4180F-58A3-4310-A605-B5E7E994FEDE}" srcOrd="8" destOrd="0" presId="urn:microsoft.com/office/officeart/2005/8/layout/default"/>
    <dgm:cxn modelId="{1CA3F6E9-0A63-4325-9CC9-1BF67D114788}" type="presParOf" srcId="{A0B9763B-AC67-4A3C-93CA-C7ECF4322127}" destId="{1F0D1816-DB6C-4411-AF4E-8BAB049C18E2}" srcOrd="9" destOrd="0" presId="urn:microsoft.com/office/officeart/2005/8/layout/default"/>
    <dgm:cxn modelId="{7E3E906C-C654-4C2C-BFEA-23CDFFDD39EF}" type="presParOf" srcId="{A0B9763B-AC67-4A3C-93CA-C7ECF4322127}" destId="{C99297C8-7F25-41AC-99AE-CA236CC2E161}" srcOrd="10" destOrd="0" presId="urn:microsoft.com/office/officeart/2005/8/layout/default"/>
    <dgm:cxn modelId="{AB49243C-150C-41F1-ADDF-E677743FE6D8}" type="presParOf" srcId="{A0B9763B-AC67-4A3C-93CA-C7ECF4322127}" destId="{6DAE8E8A-6191-4F3B-8B72-74ACF5745D15}" srcOrd="11" destOrd="0" presId="urn:microsoft.com/office/officeart/2005/8/layout/default"/>
    <dgm:cxn modelId="{BBC9993E-C8BD-43EF-8CDB-5985A57ACE3C}" type="presParOf" srcId="{A0B9763B-AC67-4A3C-93CA-C7ECF4322127}" destId="{6D0AABF6-64FD-4DE9-8B2B-EDA0B9F99E36}" srcOrd="12" destOrd="0" presId="urn:microsoft.com/office/officeart/2005/8/layout/default"/>
    <dgm:cxn modelId="{87A8BDB4-77A0-4CC4-980E-4192F1A1D462}" type="presParOf" srcId="{A0B9763B-AC67-4A3C-93CA-C7ECF4322127}" destId="{41CD1387-9D1A-49E7-B952-1630DFC6A251}" srcOrd="13" destOrd="0" presId="urn:microsoft.com/office/officeart/2005/8/layout/default"/>
    <dgm:cxn modelId="{04EB24B5-6ED4-4E4B-BE63-23819770D146}" type="presParOf" srcId="{A0B9763B-AC67-4A3C-93CA-C7ECF4322127}" destId="{612236B0-6EFB-4EC6-B830-54D831357B29}" srcOrd="14" destOrd="0" presId="urn:microsoft.com/office/officeart/2005/8/layout/default"/>
    <dgm:cxn modelId="{F0799A6F-856D-43F6-AD77-38AC9A70FADD}" type="presParOf" srcId="{A0B9763B-AC67-4A3C-93CA-C7ECF4322127}" destId="{E38CD206-6F77-4215-83B6-535774C6F556}" srcOrd="15" destOrd="0" presId="urn:microsoft.com/office/officeart/2005/8/layout/default"/>
    <dgm:cxn modelId="{CB032BAF-9988-487D-A73C-419D92EA7026}" type="presParOf" srcId="{A0B9763B-AC67-4A3C-93CA-C7ECF4322127}" destId="{61D60D63-F3B0-4CB2-B599-2421CDA7A294}" srcOrd="16" destOrd="0" presId="urn:microsoft.com/office/officeart/2005/8/layout/default"/>
    <dgm:cxn modelId="{B857F36B-E85D-4FC1-BEC9-66153366294E}" type="presParOf" srcId="{A0B9763B-AC67-4A3C-93CA-C7ECF4322127}" destId="{60FDB307-FDB5-4350-97EA-0480C2A28F87}" srcOrd="17" destOrd="0" presId="urn:microsoft.com/office/officeart/2005/8/layout/default"/>
    <dgm:cxn modelId="{B694F2C5-ED15-4608-BD12-2A0C13596AB3}" type="presParOf" srcId="{A0B9763B-AC67-4A3C-93CA-C7ECF4322127}" destId="{57F00851-147D-4172-8490-E0B122DB4A09}" srcOrd="18" destOrd="0" presId="urn:microsoft.com/office/officeart/2005/8/layout/default"/>
    <dgm:cxn modelId="{C2541E76-EBC6-4F0B-AE8C-211DA79045EB}" type="presParOf" srcId="{A0B9763B-AC67-4A3C-93CA-C7ECF4322127}" destId="{53FD39F9-B39A-4BE4-AC55-F8B9D1A64398}" srcOrd="19" destOrd="0" presId="urn:microsoft.com/office/officeart/2005/8/layout/default"/>
    <dgm:cxn modelId="{D2184466-7D3C-4E08-AF4B-AA85BCBAC892}" type="presParOf" srcId="{A0B9763B-AC67-4A3C-93CA-C7ECF4322127}" destId="{5190197F-DA68-4D53-BEC8-85A53DC212B4}" srcOrd="20" destOrd="0" presId="urn:microsoft.com/office/officeart/2005/8/layout/default"/>
    <dgm:cxn modelId="{7EB50859-F4FA-4239-865F-6BEFEA90A38E}" type="presParOf" srcId="{A0B9763B-AC67-4A3C-93CA-C7ECF4322127}" destId="{3AB2972E-7660-400E-9945-8917C281076E}" srcOrd="21" destOrd="0" presId="urn:microsoft.com/office/officeart/2005/8/layout/default"/>
    <dgm:cxn modelId="{F28BA94B-4B98-4409-B05B-22E5C3C9BD77}" type="presParOf" srcId="{A0B9763B-AC67-4A3C-93CA-C7ECF4322127}" destId="{51CFFCFE-9C4A-4CDB-BB90-AE7F21D2D72F}" srcOrd="22" destOrd="0" presId="urn:microsoft.com/office/officeart/2005/8/layout/default"/>
    <dgm:cxn modelId="{3D1F4CA8-AFE1-4328-B0FA-9A89339598A7}" type="presParOf" srcId="{A0B9763B-AC67-4A3C-93CA-C7ECF4322127}" destId="{D8DB6485-11FB-4387-8C48-10D4AC97E97F}" srcOrd="23" destOrd="0" presId="urn:microsoft.com/office/officeart/2005/8/layout/default"/>
    <dgm:cxn modelId="{56345B22-E909-4C35-B20A-A940D9887053}" type="presParOf" srcId="{A0B9763B-AC67-4A3C-93CA-C7ECF4322127}" destId="{33C6CDC5-44E3-4481-B7D4-32B9777C1451}" srcOrd="2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DD454DB3-E959-4CA6-9211-D4442C2FE3DD}" type="doc">
      <dgm:prSet loTypeId="urn:microsoft.com/office/officeart/2005/8/layout/lProcess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ZA"/>
        </a:p>
      </dgm:t>
    </dgm:pt>
    <dgm:pt modelId="{27E2A723-3CEB-40A2-B8B7-5653490435F7}">
      <dgm:prSet phldrT="[Text]"/>
      <dgm:spPr/>
      <dgm:t>
        <a:bodyPr/>
        <a:lstStyle/>
        <a:p>
          <a:r>
            <a:rPr lang="en-US" b="1" dirty="0"/>
            <a:t>Basic Structures </a:t>
          </a:r>
          <a:endParaRPr lang="en-ZA" dirty="0"/>
        </a:p>
      </dgm:t>
    </dgm:pt>
    <dgm:pt modelId="{9A3B2245-6238-4FDF-93CC-448B08CB26DF}" type="parTrans" cxnId="{AAC97B02-164A-4855-9CA3-357DE218427A}">
      <dgm:prSet/>
      <dgm:spPr/>
      <dgm:t>
        <a:bodyPr/>
        <a:lstStyle/>
        <a:p>
          <a:endParaRPr lang="en-ZA"/>
        </a:p>
      </dgm:t>
    </dgm:pt>
    <dgm:pt modelId="{144D205A-D8F2-4737-A78F-A1061C26320A}" type="sibTrans" cxnId="{AAC97B02-164A-4855-9CA3-357DE218427A}">
      <dgm:prSet/>
      <dgm:spPr/>
      <dgm:t>
        <a:bodyPr/>
        <a:lstStyle/>
        <a:p>
          <a:endParaRPr lang="en-ZA"/>
        </a:p>
      </dgm:t>
    </dgm:pt>
    <dgm:pt modelId="{FC346125-6FCD-414A-A759-B776CD1242C6}">
      <dgm:prSet/>
      <dgm:spPr/>
      <dgm:t>
        <a:bodyPr/>
        <a:lstStyle/>
        <a:p>
          <a:r>
            <a:rPr lang="en-US" dirty="0"/>
            <a:t>word order</a:t>
          </a:r>
        </a:p>
      </dgm:t>
    </dgm:pt>
    <dgm:pt modelId="{45FF0C3B-DE95-416D-8B90-2B73B896570C}" type="parTrans" cxnId="{919CBD56-A67B-4978-97C9-31B983272350}">
      <dgm:prSet/>
      <dgm:spPr/>
      <dgm:t>
        <a:bodyPr/>
        <a:lstStyle/>
        <a:p>
          <a:endParaRPr lang="en-ZA"/>
        </a:p>
      </dgm:t>
    </dgm:pt>
    <dgm:pt modelId="{F94636A1-338E-425B-B8E2-5063AD27C1E2}" type="sibTrans" cxnId="{919CBD56-A67B-4978-97C9-31B983272350}">
      <dgm:prSet/>
      <dgm:spPr/>
      <dgm:t>
        <a:bodyPr/>
        <a:lstStyle/>
        <a:p>
          <a:endParaRPr lang="en-ZA"/>
        </a:p>
      </dgm:t>
    </dgm:pt>
    <dgm:pt modelId="{43FD6632-8E11-40D5-AE72-E197061886D7}">
      <dgm:prSet/>
      <dgm:spPr/>
      <dgm:t>
        <a:bodyPr/>
        <a:lstStyle/>
        <a:p>
          <a:r>
            <a:rPr lang="en-US"/>
            <a:t>present simple</a:t>
          </a:r>
          <a:endParaRPr lang="en-US" dirty="0"/>
        </a:p>
      </dgm:t>
    </dgm:pt>
    <dgm:pt modelId="{4AE77E87-2110-4F6B-A2E4-95A369D67707}" type="parTrans" cxnId="{B49D98CC-5898-42E1-BC26-FAF5A9ADDEA3}">
      <dgm:prSet/>
      <dgm:spPr/>
      <dgm:t>
        <a:bodyPr/>
        <a:lstStyle/>
        <a:p>
          <a:endParaRPr lang="en-ZA"/>
        </a:p>
      </dgm:t>
    </dgm:pt>
    <dgm:pt modelId="{5FA9853B-B5E9-44B5-9157-FE52B98D953B}" type="sibTrans" cxnId="{B49D98CC-5898-42E1-BC26-FAF5A9ADDEA3}">
      <dgm:prSet/>
      <dgm:spPr/>
      <dgm:t>
        <a:bodyPr/>
        <a:lstStyle/>
        <a:p>
          <a:endParaRPr lang="en-ZA"/>
        </a:p>
      </dgm:t>
    </dgm:pt>
    <dgm:pt modelId="{A1846AFF-7222-4987-BF59-DE6B19107938}">
      <dgm:prSet/>
      <dgm:spPr/>
      <dgm:t>
        <a:bodyPr/>
        <a:lstStyle/>
        <a:p>
          <a:r>
            <a:rPr lang="en-US"/>
            <a:t>present progressive</a:t>
          </a:r>
          <a:endParaRPr lang="en-US" dirty="0"/>
        </a:p>
      </dgm:t>
    </dgm:pt>
    <dgm:pt modelId="{C40DD1D6-7156-494E-B6D4-7F141E557831}" type="parTrans" cxnId="{0F9CEA88-1E25-45D9-94B3-5FC8D71509C1}">
      <dgm:prSet/>
      <dgm:spPr/>
      <dgm:t>
        <a:bodyPr/>
        <a:lstStyle/>
        <a:p>
          <a:endParaRPr lang="en-ZA"/>
        </a:p>
      </dgm:t>
    </dgm:pt>
    <dgm:pt modelId="{E89E5313-28D5-4D4C-B5FC-20BC9157CDA3}" type="sibTrans" cxnId="{0F9CEA88-1E25-45D9-94B3-5FC8D71509C1}">
      <dgm:prSet/>
      <dgm:spPr/>
      <dgm:t>
        <a:bodyPr/>
        <a:lstStyle/>
        <a:p>
          <a:endParaRPr lang="en-ZA"/>
        </a:p>
      </dgm:t>
    </dgm:pt>
    <dgm:pt modelId="{6816916C-C759-421B-8964-0BAE01ED52C8}">
      <dgm:prSet/>
      <dgm:spPr/>
      <dgm:t>
        <a:bodyPr/>
        <a:lstStyle/>
        <a:p>
          <a:r>
            <a:rPr lang="en-US"/>
            <a:t>past simple</a:t>
          </a:r>
          <a:endParaRPr lang="en-US" dirty="0"/>
        </a:p>
      </dgm:t>
    </dgm:pt>
    <dgm:pt modelId="{ABAE8159-BBC7-4A91-A4ED-AAD56647D163}" type="parTrans" cxnId="{46F44536-9DE8-48FC-941F-C9B41066E451}">
      <dgm:prSet/>
      <dgm:spPr/>
      <dgm:t>
        <a:bodyPr/>
        <a:lstStyle/>
        <a:p>
          <a:endParaRPr lang="en-ZA"/>
        </a:p>
      </dgm:t>
    </dgm:pt>
    <dgm:pt modelId="{AD20E4A3-4270-475D-BC7E-0CDB57D46FAE}" type="sibTrans" cxnId="{46F44536-9DE8-48FC-941F-C9B41066E451}">
      <dgm:prSet/>
      <dgm:spPr/>
      <dgm:t>
        <a:bodyPr/>
        <a:lstStyle/>
        <a:p>
          <a:endParaRPr lang="en-ZA"/>
        </a:p>
      </dgm:t>
    </dgm:pt>
    <dgm:pt modelId="{5AB7370E-D9C1-4B18-A7AA-829A5631DB23}">
      <dgm:prSet/>
      <dgm:spPr/>
      <dgm:t>
        <a:bodyPr/>
        <a:lstStyle/>
        <a:p>
          <a:r>
            <a:rPr lang="en-US"/>
            <a:t>past progressive</a:t>
          </a:r>
          <a:endParaRPr lang="en-US" dirty="0"/>
        </a:p>
      </dgm:t>
    </dgm:pt>
    <dgm:pt modelId="{1F2B04C9-B3FD-4F0D-8C89-EB479BA511A4}" type="parTrans" cxnId="{82A90C27-A937-4C12-98BA-22E2C135A402}">
      <dgm:prSet/>
      <dgm:spPr/>
      <dgm:t>
        <a:bodyPr/>
        <a:lstStyle/>
        <a:p>
          <a:endParaRPr lang="en-ZA"/>
        </a:p>
      </dgm:t>
    </dgm:pt>
    <dgm:pt modelId="{4D3E218E-DB0B-47B3-B274-5743F68AF2A0}" type="sibTrans" cxnId="{82A90C27-A937-4C12-98BA-22E2C135A402}">
      <dgm:prSet/>
      <dgm:spPr/>
      <dgm:t>
        <a:bodyPr/>
        <a:lstStyle/>
        <a:p>
          <a:endParaRPr lang="en-ZA"/>
        </a:p>
      </dgm:t>
    </dgm:pt>
    <dgm:pt modelId="{52CAD075-EAD6-4E52-B682-821827C08A19}">
      <dgm:prSet/>
      <dgm:spPr/>
      <dgm:t>
        <a:bodyPr/>
        <a:lstStyle/>
        <a:p>
          <a:r>
            <a:rPr lang="en-US"/>
            <a:t>future</a:t>
          </a:r>
          <a:endParaRPr lang="en-US" dirty="0"/>
        </a:p>
      </dgm:t>
    </dgm:pt>
    <dgm:pt modelId="{83BBF41B-DDC7-4878-81F3-8CEA040F28FD}" type="parTrans" cxnId="{D0580F24-9510-42B4-A114-5519328BD2C0}">
      <dgm:prSet/>
      <dgm:spPr/>
      <dgm:t>
        <a:bodyPr/>
        <a:lstStyle/>
        <a:p>
          <a:endParaRPr lang="en-ZA"/>
        </a:p>
      </dgm:t>
    </dgm:pt>
    <dgm:pt modelId="{66195C27-5BDD-42FE-AB29-58BD3B39BFCC}" type="sibTrans" cxnId="{D0580F24-9510-42B4-A114-5519328BD2C0}">
      <dgm:prSet/>
      <dgm:spPr/>
      <dgm:t>
        <a:bodyPr/>
        <a:lstStyle/>
        <a:p>
          <a:endParaRPr lang="en-ZA"/>
        </a:p>
      </dgm:t>
    </dgm:pt>
    <dgm:pt modelId="{9311408F-CC14-4B50-938D-292889905DC0}">
      <dgm:prSet/>
      <dgm:spPr/>
      <dgm:t>
        <a:bodyPr/>
        <a:lstStyle/>
        <a:p>
          <a:r>
            <a:rPr lang="en-US" dirty="0"/>
            <a:t>singular / plural v</a:t>
          </a:r>
        </a:p>
      </dgm:t>
    </dgm:pt>
    <dgm:pt modelId="{21FF86AB-B84D-48D8-8AF9-7FFA118918D4}" type="parTrans" cxnId="{EDD6B467-ACB5-4FC9-BCB7-1A56073B9930}">
      <dgm:prSet/>
      <dgm:spPr/>
      <dgm:t>
        <a:bodyPr/>
        <a:lstStyle/>
        <a:p>
          <a:endParaRPr lang="en-ZA"/>
        </a:p>
      </dgm:t>
    </dgm:pt>
    <dgm:pt modelId="{24E8F37F-0F47-414A-A5EA-6A2C7239E20D}" type="sibTrans" cxnId="{EDD6B467-ACB5-4FC9-BCB7-1A56073B9930}">
      <dgm:prSet/>
      <dgm:spPr/>
      <dgm:t>
        <a:bodyPr/>
        <a:lstStyle/>
        <a:p>
          <a:endParaRPr lang="en-ZA"/>
        </a:p>
      </dgm:t>
    </dgm:pt>
    <dgm:pt modelId="{C99F9E11-395D-44A1-A104-EC58C6443E58}" type="pres">
      <dgm:prSet presAssocID="{DD454DB3-E959-4CA6-9211-D4442C2FE3DD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rtl="1"/>
          <a:endParaRPr lang="he-IL"/>
        </a:p>
      </dgm:t>
    </dgm:pt>
    <dgm:pt modelId="{C917E26C-8CE9-46F6-A970-DD3198D2E07E}" type="pres">
      <dgm:prSet presAssocID="{27E2A723-3CEB-40A2-B8B7-5653490435F7}" presName="compNode" presStyleCnt="0"/>
      <dgm:spPr/>
    </dgm:pt>
    <dgm:pt modelId="{53CFD621-3C66-41E8-9A96-BB4439D222F3}" type="pres">
      <dgm:prSet presAssocID="{27E2A723-3CEB-40A2-B8B7-5653490435F7}" presName="aNode" presStyleLbl="bgShp" presStyleIdx="0" presStyleCnt="1"/>
      <dgm:spPr/>
      <dgm:t>
        <a:bodyPr/>
        <a:lstStyle/>
        <a:p>
          <a:pPr rtl="1"/>
          <a:endParaRPr lang="he-IL"/>
        </a:p>
      </dgm:t>
    </dgm:pt>
    <dgm:pt modelId="{9FAE20D2-A21F-4DBB-8287-DE17167DFB5A}" type="pres">
      <dgm:prSet presAssocID="{27E2A723-3CEB-40A2-B8B7-5653490435F7}" presName="textNode" presStyleLbl="bgShp" presStyleIdx="0" presStyleCnt="1"/>
      <dgm:spPr/>
      <dgm:t>
        <a:bodyPr/>
        <a:lstStyle/>
        <a:p>
          <a:pPr rtl="1"/>
          <a:endParaRPr lang="he-IL"/>
        </a:p>
      </dgm:t>
    </dgm:pt>
    <dgm:pt modelId="{771EE625-B65E-4E55-94EE-82AD7107108A}" type="pres">
      <dgm:prSet presAssocID="{27E2A723-3CEB-40A2-B8B7-5653490435F7}" presName="compChildNode" presStyleCnt="0"/>
      <dgm:spPr/>
    </dgm:pt>
    <dgm:pt modelId="{61A3C467-F53D-4BC9-96D4-798BB35480CC}" type="pres">
      <dgm:prSet presAssocID="{27E2A723-3CEB-40A2-B8B7-5653490435F7}" presName="theInnerList" presStyleCnt="0"/>
      <dgm:spPr/>
    </dgm:pt>
    <dgm:pt modelId="{A508DDC4-B5B8-44D1-A42F-34CACD6CB0C5}" type="pres">
      <dgm:prSet presAssocID="{FC346125-6FCD-414A-A759-B776CD1242C6}" presName="child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907DADB6-8669-4EAD-9AA8-48B4A517A1CC}" type="pres">
      <dgm:prSet presAssocID="{FC346125-6FCD-414A-A759-B776CD1242C6}" presName="aSpace2" presStyleCnt="0"/>
      <dgm:spPr/>
    </dgm:pt>
    <dgm:pt modelId="{5C4CC2FF-95F1-47B9-B6D1-3C93BCFB6BAF}" type="pres">
      <dgm:prSet presAssocID="{43FD6632-8E11-40D5-AE72-E197061886D7}" presName="child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8A6E7400-348A-4D8C-B91B-22C60F758534}" type="pres">
      <dgm:prSet presAssocID="{43FD6632-8E11-40D5-AE72-E197061886D7}" presName="aSpace2" presStyleCnt="0"/>
      <dgm:spPr/>
    </dgm:pt>
    <dgm:pt modelId="{A9FEA93B-0718-48A8-B3F4-66366B5F3910}" type="pres">
      <dgm:prSet presAssocID="{A1846AFF-7222-4987-BF59-DE6B19107938}" presName="child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C768E102-727B-4756-B1BF-246E92D76D26}" type="pres">
      <dgm:prSet presAssocID="{A1846AFF-7222-4987-BF59-DE6B19107938}" presName="aSpace2" presStyleCnt="0"/>
      <dgm:spPr/>
    </dgm:pt>
    <dgm:pt modelId="{C7FE636D-528F-4786-B9EE-9C593E259868}" type="pres">
      <dgm:prSet presAssocID="{6816916C-C759-421B-8964-0BAE01ED52C8}" presName="child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D6C0289B-073B-4253-A788-1E9FE28BE151}" type="pres">
      <dgm:prSet presAssocID="{6816916C-C759-421B-8964-0BAE01ED52C8}" presName="aSpace2" presStyleCnt="0"/>
      <dgm:spPr/>
    </dgm:pt>
    <dgm:pt modelId="{9AC9DC7B-8379-48C4-8ACA-18238B3F2457}" type="pres">
      <dgm:prSet presAssocID="{5AB7370E-D9C1-4B18-A7AA-829A5631DB23}" presName="child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8B1EF53D-AFC5-4B62-9CE9-B2AEED0E8201}" type="pres">
      <dgm:prSet presAssocID="{5AB7370E-D9C1-4B18-A7AA-829A5631DB23}" presName="aSpace2" presStyleCnt="0"/>
      <dgm:spPr/>
    </dgm:pt>
    <dgm:pt modelId="{559F155D-E08F-4F9E-A4E1-C797F8805A26}" type="pres">
      <dgm:prSet presAssocID="{52CAD075-EAD6-4E52-B682-821827C08A19}" presName="child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2623A8E7-2BE0-4A53-9FBC-4F9A032DC8ED}" type="pres">
      <dgm:prSet presAssocID="{52CAD075-EAD6-4E52-B682-821827C08A19}" presName="aSpace2" presStyleCnt="0"/>
      <dgm:spPr/>
    </dgm:pt>
    <dgm:pt modelId="{854CC9B3-9CEC-4EE8-9A0E-85B167719489}" type="pres">
      <dgm:prSet presAssocID="{9311408F-CC14-4B50-938D-292889905DC0}" presName="child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</dgm:ptLst>
  <dgm:cxnLst>
    <dgm:cxn modelId="{0F9CEA88-1E25-45D9-94B3-5FC8D71509C1}" srcId="{27E2A723-3CEB-40A2-B8B7-5653490435F7}" destId="{A1846AFF-7222-4987-BF59-DE6B19107938}" srcOrd="2" destOrd="0" parTransId="{C40DD1D6-7156-494E-B6D4-7F141E557831}" sibTransId="{E89E5313-28D5-4D4C-B5FC-20BC9157CDA3}"/>
    <dgm:cxn modelId="{A1D628D4-FCDC-4F14-9E53-662F43A57F5E}" type="presOf" srcId="{43FD6632-8E11-40D5-AE72-E197061886D7}" destId="{5C4CC2FF-95F1-47B9-B6D1-3C93BCFB6BAF}" srcOrd="0" destOrd="0" presId="urn:microsoft.com/office/officeart/2005/8/layout/lProcess2"/>
    <dgm:cxn modelId="{C0E46D71-2F5D-4499-8797-EFCF38611149}" type="presOf" srcId="{DD454DB3-E959-4CA6-9211-D4442C2FE3DD}" destId="{C99F9E11-395D-44A1-A104-EC58C6443E58}" srcOrd="0" destOrd="0" presId="urn:microsoft.com/office/officeart/2005/8/layout/lProcess2"/>
    <dgm:cxn modelId="{AB82CFC3-B54D-4D26-B6C1-4AF760FB88AF}" type="presOf" srcId="{5AB7370E-D9C1-4B18-A7AA-829A5631DB23}" destId="{9AC9DC7B-8379-48C4-8ACA-18238B3F2457}" srcOrd="0" destOrd="0" presId="urn:microsoft.com/office/officeart/2005/8/layout/lProcess2"/>
    <dgm:cxn modelId="{A2D73E3C-DDE3-470A-A800-DFE8D7A6A25C}" type="presOf" srcId="{6816916C-C759-421B-8964-0BAE01ED52C8}" destId="{C7FE636D-528F-4786-B9EE-9C593E259868}" srcOrd="0" destOrd="0" presId="urn:microsoft.com/office/officeart/2005/8/layout/lProcess2"/>
    <dgm:cxn modelId="{F616A6D0-66D9-4E00-81CC-6E85E35DD4C6}" type="presOf" srcId="{27E2A723-3CEB-40A2-B8B7-5653490435F7}" destId="{53CFD621-3C66-41E8-9A96-BB4439D222F3}" srcOrd="0" destOrd="0" presId="urn:microsoft.com/office/officeart/2005/8/layout/lProcess2"/>
    <dgm:cxn modelId="{AAC97B02-164A-4855-9CA3-357DE218427A}" srcId="{DD454DB3-E959-4CA6-9211-D4442C2FE3DD}" destId="{27E2A723-3CEB-40A2-B8B7-5653490435F7}" srcOrd="0" destOrd="0" parTransId="{9A3B2245-6238-4FDF-93CC-448B08CB26DF}" sibTransId="{144D205A-D8F2-4737-A78F-A1061C26320A}"/>
    <dgm:cxn modelId="{3A615EC7-2C74-432C-90CA-00A4D7E90775}" type="presOf" srcId="{27E2A723-3CEB-40A2-B8B7-5653490435F7}" destId="{9FAE20D2-A21F-4DBB-8287-DE17167DFB5A}" srcOrd="1" destOrd="0" presId="urn:microsoft.com/office/officeart/2005/8/layout/lProcess2"/>
    <dgm:cxn modelId="{3052C9E2-2E0F-4DB8-B877-7990F52F77E3}" type="presOf" srcId="{52CAD075-EAD6-4E52-B682-821827C08A19}" destId="{559F155D-E08F-4F9E-A4E1-C797F8805A26}" srcOrd="0" destOrd="0" presId="urn:microsoft.com/office/officeart/2005/8/layout/lProcess2"/>
    <dgm:cxn modelId="{D0580F24-9510-42B4-A114-5519328BD2C0}" srcId="{27E2A723-3CEB-40A2-B8B7-5653490435F7}" destId="{52CAD075-EAD6-4E52-B682-821827C08A19}" srcOrd="5" destOrd="0" parTransId="{83BBF41B-DDC7-4878-81F3-8CEA040F28FD}" sibTransId="{66195C27-5BDD-42FE-AB29-58BD3B39BFCC}"/>
    <dgm:cxn modelId="{46F44536-9DE8-48FC-941F-C9B41066E451}" srcId="{27E2A723-3CEB-40A2-B8B7-5653490435F7}" destId="{6816916C-C759-421B-8964-0BAE01ED52C8}" srcOrd="3" destOrd="0" parTransId="{ABAE8159-BBC7-4A91-A4ED-AAD56647D163}" sibTransId="{AD20E4A3-4270-475D-BC7E-0CDB57D46FAE}"/>
    <dgm:cxn modelId="{FEAB769A-D511-4A1A-B8E7-27E03BF5CECA}" type="presOf" srcId="{A1846AFF-7222-4987-BF59-DE6B19107938}" destId="{A9FEA93B-0718-48A8-B3F4-66366B5F3910}" srcOrd="0" destOrd="0" presId="urn:microsoft.com/office/officeart/2005/8/layout/lProcess2"/>
    <dgm:cxn modelId="{919CBD56-A67B-4978-97C9-31B983272350}" srcId="{27E2A723-3CEB-40A2-B8B7-5653490435F7}" destId="{FC346125-6FCD-414A-A759-B776CD1242C6}" srcOrd="0" destOrd="0" parTransId="{45FF0C3B-DE95-416D-8B90-2B73B896570C}" sibTransId="{F94636A1-338E-425B-B8E2-5063AD27C1E2}"/>
    <dgm:cxn modelId="{249F707C-EE09-4D32-B4B4-B96BC255642C}" type="presOf" srcId="{FC346125-6FCD-414A-A759-B776CD1242C6}" destId="{A508DDC4-B5B8-44D1-A42F-34CACD6CB0C5}" srcOrd="0" destOrd="0" presId="urn:microsoft.com/office/officeart/2005/8/layout/lProcess2"/>
    <dgm:cxn modelId="{B49D98CC-5898-42E1-BC26-FAF5A9ADDEA3}" srcId="{27E2A723-3CEB-40A2-B8B7-5653490435F7}" destId="{43FD6632-8E11-40D5-AE72-E197061886D7}" srcOrd="1" destOrd="0" parTransId="{4AE77E87-2110-4F6B-A2E4-95A369D67707}" sibTransId="{5FA9853B-B5E9-44B5-9157-FE52B98D953B}"/>
    <dgm:cxn modelId="{DA0ECF73-0AA6-4DD1-84FF-E4CC9D9525EC}" type="presOf" srcId="{9311408F-CC14-4B50-938D-292889905DC0}" destId="{854CC9B3-9CEC-4EE8-9A0E-85B167719489}" srcOrd="0" destOrd="0" presId="urn:microsoft.com/office/officeart/2005/8/layout/lProcess2"/>
    <dgm:cxn modelId="{EDD6B467-ACB5-4FC9-BCB7-1A56073B9930}" srcId="{27E2A723-3CEB-40A2-B8B7-5653490435F7}" destId="{9311408F-CC14-4B50-938D-292889905DC0}" srcOrd="6" destOrd="0" parTransId="{21FF86AB-B84D-48D8-8AF9-7FFA118918D4}" sibTransId="{24E8F37F-0F47-414A-A5EA-6A2C7239E20D}"/>
    <dgm:cxn modelId="{82A90C27-A937-4C12-98BA-22E2C135A402}" srcId="{27E2A723-3CEB-40A2-B8B7-5653490435F7}" destId="{5AB7370E-D9C1-4B18-A7AA-829A5631DB23}" srcOrd="4" destOrd="0" parTransId="{1F2B04C9-B3FD-4F0D-8C89-EB479BA511A4}" sibTransId="{4D3E218E-DB0B-47B3-B274-5743F68AF2A0}"/>
    <dgm:cxn modelId="{02F0D196-2CF2-4340-8F5D-A93D2F2263DC}" type="presParOf" srcId="{C99F9E11-395D-44A1-A104-EC58C6443E58}" destId="{C917E26C-8CE9-46F6-A970-DD3198D2E07E}" srcOrd="0" destOrd="0" presId="urn:microsoft.com/office/officeart/2005/8/layout/lProcess2"/>
    <dgm:cxn modelId="{309C2ECC-E1AC-4D92-B827-E74480C57D3E}" type="presParOf" srcId="{C917E26C-8CE9-46F6-A970-DD3198D2E07E}" destId="{53CFD621-3C66-41E8-9A96-BB4439D222F3}" srcOrd="0" destOrd="0" presId="urn:microsoft.com/office/officeart/2005/8/layout/lProcess2"/>
    <dgm:cxn modelId="{BF053CCC-2A16-4CC6-A5D7-8BC7774283C7}" type="presParOf" srcId="{C917E26C-8CE9-46F6-A970-DD3198D2E07E}" destId="{9FAE20D2-A21F-4DBB-8287-DE17167DFB5A}" srcOrd="1" destOrd="0" presId="urn:microsoft.com/office/officeart/2005/8/layout/lProcess2"/>
    <dgm:cxn modelId="{59E9C45D-471B-4DDC-AECC-D0022F7C0EF9}" type="presParOf" srcId="{C917E26C-8CE9-46F6-A970-DD3198D2E07E}" destId="{771EE625-B65E-4E55-94EE-82AD7107108A}" srcOrd="2" destOrd="0" presId="urn:microsoft.com/office/officeart/2005/8/layout/lProcess2"/>
    <dgm:cxn modelId="{ADBF8C97-4AF0-4E2F-A059-8A158423FB93}" type="presParOf" srcId="{771EE625-B65E-4E55-94EE-82AD7107108A}" destId="{61A3C467-F53D-4BC9-96D4-798BB35480CC}" srcOrd="0" destOrd="0" presId="urn:microsoft.com/office/officeart/2005/8/layout/lProcess2"/>
    <dgm:cxn modelId="{62D8905C-114C-4BCC-AB8E-1F76BA4E87AD}" type="presParOf" srcId="{61A3C467-F53D-4BC9-96D4-798BB35480CC}" destId="{A508DDC4-B5B8-44D1-A42F-34CACD6CB0C5}" srcOrd="0" destOrd="0" presId="urn:microsoft.com/office/officeart/2005/8/layout/lProcess2"/>
    <dgm:cxn modelId="{6BABD4B4-6333-4426-A016-454C59F3DF5C}" type="presParOf" srcId="{61A3C467-F53D-4BC9-96D4-798BB35480CC}" destId="{907DADB6-8669-4EAD-9AA8-48B4A517A1CC}" srcOrd="1" destOrd="0" presId="urn:microsoft.com/office/officeart/2005/8/layout/lProcess2"/>
    <dgm:cxn modelId="{8E132512-5E12-4E44-9EEA-4EF2333A6AC1}" type="presParOf" srcId="{61A3C467-F53D-4BC9-96D4-798BB35480CC}" destId="{5C4CC2FF-95F1-47B9-B6D1-3C93BCFB6BAF}" srcOrd="2" destOrd="0" presId="urn:microsoft.com/office/officeart/2005/8/layout/lProcess2"/>
    <dgm:cxn modelId="{48B102F7-7570-41F8-9338-9FD1812B61B2}" type="presParOf" srcId="{61A3C467-F53D-4BC9-96D4-798BB35480CC}" destId="{8A6E7400-348A-4D8C-B91B-22C60F758534}" srcOrd="3" destOrd="0" presId="urn:microsoft.com/office/officeart/2005/8/layout/lProcess2"/>
    <dgm:cxn modelId="{C12433AA-7178-41B6-B7CC-4A5DBBA4BED5}" type="presParOf" srcId="{61A3C467-F53D-4BC9-96D4-798BB35480CC}" destId="{A9FEA93B-0718-48A8-B3F4-66366B5F3910}" srcOrd="4" destOrd="0" presId="urn:microsoft.com/office/officeart/2005/8/layout/lProcess2"/>
    <dgm:cxn modelId="{33FA41BE-EDA5-4C20-8C74-453E13A80815}" type="presParOf" srcId="{61A3C467-F53D-4BC9-96D4-798BB35480CC}" destId="{C768E102-727B-4756-B1BF-246E92D76D26}" srcOrd="5" destOrd="0" presId="urn:microsoft.com/office/officeart/2005/8/layout/lProcess2"/>
    <dgm:cxn modelId="{BF1D046B-3C39-4F44-A4F3-BF2415FDC6D0}" type="presParOf" srcId="{61A3C467-F53D-4BC9-96D4-798BB35480CC}" destId="{C7FE636D-528F-4786-B9EE-9C593E259868}" srcOrd="6" destOrd="0" presId="urn:microsoft.com/office/officeart/2005/8/layout/lProcess2"/>
    <dgm:cxn modelId="{4940ED80-29BD-4769-9D02-EEDD70EE40EC}" type="presParOf" srcId="{61A3C467-F53D-4BC9-96D4-798BB35480CC}" destId="{D6C0289B-073B-4253-A788-1E9FE28BE151}" srcOrd="7" destOrd="0" presId="urn:microsoft.com/office/officeart/2005/8/layout/lProcess2"/>
    <dgm:cxn modelId="{BBCA147F-8053-44B3-865F-C9926BF80613}" type="presParOf" srcId="{61A3C467-F53D-4BC9-96D4-798BB35480CC}" destId="{9AC9DC7B-8379-48C4-8ACA-18238B3F2457}" srcOrd="8" destOrd="0" presId="urn:microsoft.com/office/officeart/2005/8/layout/lProcess2"/>
    <dgm:cxn modelId="{EE71F972-9643-4959-85D3-8D45F4A576D1}" type="presParOf" srcId="{61A3C467-F53D-4BC9-96D4-798BB35480CC}" destId="{8B1EF53D-AFC5-4B62-9CE9-B2AEED0E8201}" srcOrd="9" destOrd="0" presId="urn:microsoft.com/office/officeart/2005/8/layout/lProcess2"/>
    <dgm:cxn modelId="{F85C321D-FE01-4A6B-81C8-375419761CE3}" type="presParOf" srcId="{61A3C467-F53D-4BC9-96D4-798BB35480CC}" destId="{559F155D-E08F-4F9E-A4E1-C797F8805A26}" srcOrd="10" destOrd="0" presId="urn:microsoft.com/office/officeart/2005/8/layout/lProcess2"/>
    <dgm:cxn modelId="{8F287868-1FE5-488E-9EAC-83D06A2A7865}" type="presParOf" srcId="{61A3C467-F53D-4BC9-96D4-798BB35480CC}" destId="{2623A8E7-2BE0-4A53-9FBC-4F9A032DC8ED}" srcOrd="11" destOrd="0" presId="urn:microsoft.com/office/officeart/2005/8/layout/lProcess2"/>
    <dgm:cxn modelId="{68FC606D-44AE-4359-A01C-4520DCF0C6D4}" type="presParOf" srcId="{61A3C467-F53D-4BC9-96D4-798BB35480CC}" destId="{854CC9B3-9CEC-4EE8-9A0E-85B167719489}" srcOrd="12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29BC763D-9132-47EB-86AA-B440435A22B5}" type="doc">
      <dgm:prSet loTypeId="urn:microsoft.com/office/officeart/2005/8/layout/lProcess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ZA"/>
        </a:p>
      </dgm:t>
    </dgm:pt>
    <dgm:pt modelId="{91CD1CE0-95FF-4CF9-93F6-FE8F97AC763B}">
      <dgm:prSet phldrT="[Text]"/>
      <dgm:spPr/>
      <dgm:t>
        <a:bodyPr/>
        <a:lstStyle/>
        <a:p>
          <a:r>
            <a:rPr lang="en-US" b="1"/>
            <a:t>Advanced Structures </a:t>
          </a:r>
          <a:endParaRPr lang="en-ZA"/>
        </a:p>
      </dgm:t>
    </dgm:pt>
    <dgm:pt modelId="{D26BD3D6-10A9-475E-9DE6-F59A396401BC}" type="parTrans" cxnId="{770ACD17-E774-4B64-809A-0358A46BF617}">
      <dgm:prSet/>
      <dgm:spPr/>
      <dgm:t>
        <a:bodyPr/>
        <a:lstStyle/>
        <a:p>
          <a:endParaRPr lang="en-ZA"/>
        </a:p>
      </dgm:t>
    </dgm:pt>
    <dgm:pt modelId="{BBFD5B3B-4A40-4BC6-8BAC-FED553A6B854}" type="sibTrans" cxnId="{770ACD17-E774-4B64-809A-0358A46BF617}">
      <dgm:prSet/>
      <dgm:spPr/>
      <dgm:t>
        <a:bodyPr/>
        <a:lstStyle/>
        <a:p>
          <a:endParaRPr lang="en-ZA"/>
        </a:p>
      </dgm:t>
    </dgm:pt>
    <dgm:pt modelId="{05B9D698-C9BE-427A-A386-86E932BDF87A}">
      <dgm:prSet/>
      <dgm:spPr/>
      <dgm:t>
        <a:bodyPr/>
        <a:lstStyle/>
        <a:p>
          <a:r>
            <a:rPr lang="en-US"/>
            <a:t>perfect tenses</a:t>
          </a:r>
          <a:endParaRPr lang="en-US" dirty="0"/>
        </a:p>
      </dgm:t>
    </dgm:pt>
    <dgm:pt modelId="{3DAAF2E0-7885-4D74-8D0B-29DE2C7C9728}" type="parTrans" cxnId="{96EFD1D2-6041-44F5-8FB4-D9C38B0C4314}">
      <dgm:prSet/>
      <dgm:spPr/>
      <dgm:t>
        <a:bodyPr/>
        <a:lstStyle/>
        <a:p>
          <a:endParaRPr lang="en-ZA"/>
        </a:p>
      </dgm:t>
    </dgm:pt>
    <dgm:pt modelId="{46D688E8-E10B-4A91-8720-E545EC008171}" type="sibTrans" cxnId="{96EFD1D2-6041-44F5-8FB4-D9C38B0C4314}">
      <dgm:prSet/>
      <dgm:spPr/>
      <dgm:t>
        <a:bodyPr/>
        <a:lstStyle/>
        <a:p>
          <a:endParaRPr lang="en-ZA"/>
        </a:p>
      </dgm:t>
    </dgm:pt>
    <dgm:pt modelId="{6A38159A-6D80-4E68-A249-833B765002FC}">
      <dgm:prSet/>
      <dgm:spPr/>
      <dgm:t>
        <a:bodyPr/>
        <a:lstStyle/>
        <a:p>
          <a:r>
            <a:rPr lang="en-US"/>
            <a:t>passive </a:t>
          </a:r>
          <a:endParaRPr lang="en-US" dirty="0"/>
        </a:p>
      </dgm:t>
    </dgm:pt>
    <dgm:pt modelId="{D46D8D64-8977-49D7-8FEF-66D9DC35E692}" type="parTrans" cxnId="{47854F01-CF12-417D-92B4-75BC3AE51CBF}">
      <dgm:prSet/>
      <dgm:spPr/>
      <dgm:t>
        <a:bodyPr/>
        <a:lstStyle/>
        <a:p>
          <a:endParaRPr lang="en-ZA"/>
        </a:p>
      </dgm:t>
    </dgm:pt>
    <dgm:pt modelId="{460F860F-1437-4146-ABB8-52DBEDACF19B}" type="sibTrans" cxnId="{47854F01-CF12-417D-92B4-75BC3AE51CBF}">
      <dgm:prSet/>
      <dgm:spPr/>
      <dgm:t>
        <a:bodyPr/>
        <a:lstStyle/>
        <a:p>
          <a:endParaRPr lang="en-ZA"/>
        </a:p>
      </dgm:t>
    </dgm:pt>
    <dgm:pt modelId="{F5615583-3F40-4E91-B5D7-8CA10B76107D}">
      <dgm:prSet/>
      <dgm:spPr/>
      <dgm:t>
        <a:bodyPr/>
        <a:lstStyle/>
        <a:p>
          <a:r>
            <a:rPr lang="en-US"/>
            <a:t>conditionals</a:t>
          </a:r>
          <a:endParaRPr lang="en-US" dirty="0"/>
        </a:p>
      </dgm:t>
    </dgm:pt>
    <dgm:pt modelId="{7E6F5814-D039-46D1-AE65-FFA9DFC9AB49}" type="parTrans" cxnId="{FC022273-7CFA-4241-8E33-416E4D381AE0}">
      <dgm:prSet/>
      <dgm:spPr/>
      <dgm:t>
        <a:bodyPr/>
        <a:lstStyle/>
        <a:p>
          <a:endParaRPr lang="en-ZA"/>
        </a:p>
      </dgm:t>
    </dgm:pt>
    <dgm:pt modelId="{357AD292-ABFC-413D-A250-1C43083ADB81}" type="sibTrans" cxnId="{FC022273-7CFA-4241-8E33-416E4D381AE0}">
      <dgm:prSet/>
      <dgm:spPr/>
      <dgm:t>
        <a:bodyPr/>
        <a:lstStyle/>
        <a:p>
          <a:endParaRPr lang="en-ZA"/>
        </a:p>
      </dgm:t>
    </dgm:pt>
    <dgm:pt modelId="{89E7F158-5FED-4BD1-8EDF-8BBE5248F0A3}">
      <dgm:prSet/>
      <dgm:spPr/>
      <dgm:t>
        <a:bodyPr/>
        <a:lstStyle/>
        <a:p>
          <a:r>
            <a:rPr lang="en-US"/>
            <a:t>reported/indirect speech</a:t>
          </a:r>
          <a:endParaRPr lang="en-US" dirty="0"/>
        </a:p>
      </dgm:t>
    </dgm:pt>
    <dgm:pt modelId="{CEE230A1-13A0-4B07-AE52-5ACB3ADA6C35}" type="parTrans" cxnId="{3258245C-3E32-42ED-9237-A11F60B0FED1}">
      <dgm:prSet/>
      <dgm:spPr/>
      <dgm:t>
        <a:bodyPr/>
        <a:lstStyle/>
        <a:p>
          <a:endParaRPr lang="en-ZA"/>
        </a:p>
      </dgm:t>
    </dgm:pt>
    <dgm:pt modelId="{249119DF-238C-4718-9FF4-65007A981083}" type="sibTrans" cxnId="{3258245C-3E32-42ED-9237-A11F60B0FED1}">
      <dgm:prSet/>
      <dgm:spPr/>
      <dgm:t>
        <a:bodyPr/>
        <a:lstStyle/>
        <a:p>
          <a:endParaRPr lang="en-ZA"/>
        </a:p>
      </dgm:t>
    </dgm:pt>
    <dgm:pt modelId="{9848499F-8C8E-4202-B209-16855F6DFD38}">
      <dgm:prSet/>
      <dgm:spPr/>
      <dgm:t>
        <a:bodyPr/>
        <a:lstStyle/>
        <a:p>
          <a:r>
            <a:rPr lang="en-US"/>
            <a:t>relative clauses</a:t>
          </a:r>
          <a:endParaRPr lang="en-US" dirty="0"/>
        </a:p>
      </dgm:t>
    </dgm:pt>
    <dgm:pt modelId="{3B18F1BB-C27E-4A4C-80F3-698D2013DA1C}" type="parTrans" cxnId="{BB8920EB-7DCE-4219-97CF-8D7714A69137}">
      <dgm:prSet/>
      <dgm:spPr/>
      <dgm:t>
        <a:bodyPr/>
        <a:lstStyle/>
        <a:p>
          <a:endParaRPr lang="en-ZA"/>
        </a:p>
      </dgm:t>
    </dgm:pt>
    <dgm:pt modelId="{A96E10E6-0193-481B-B26A-500BBE58CDC7}" type="sibTrans" cxnId="{BB8920EB-7DCE-4219-97CF-8D7714A69137}">
      <dgm:prSet/>
      <dgm:spPr/>
      <dgm:t>
        <a:bodyPr/>
        <a:lstStyle/>
        <a:p>
          <a:endParaRPr lang="en-ZA"/>
        </a:p>
      </dgm:t>
    </dgm:pt>
    <dgm:pt modelId="{BA4D6DF6-402E-4FE7-8CAD-32A3E670ACAC}">
      <dgm:prSet/>
      <dgm:spPr/>
      <dgm:t>
        <a:bodyPr/>
        <a:lstStyle/>
        <a:p>
          <a:r>
            <a:rPr lang="en-US"/>
            <a:t>temporal clauses</a:t>
          </a:r>
          <a:endParaRPr lang="en-US" dirty="0"/>
        </a:p>
      </dgm:t>
    </dgm:pt>
    <dgm:pt modelId="{1D3948B0-027F-48A9-8D56-FE82C2E7E9A9}" type="parTrans" cxnId="{3C4A7B0F-F006-4300-B1F2-B0596F69ADDA}">
      <dgm:prSet/>
      <dgm:spPr/>
      <dgm:t>
        <a:bodyPr/>
        <a:lstStyle/>
        <a:p>
          <a:endParaRPr lang="en-ZA"/>
        </a:p>
      </dgm:t>
    </dgm:pt>
    <dgm:pt modelId="{C593CC4C-7B52-4029-994C-3C08EEC0E576}" type="sibTrans" cxnId="{3C4A7B0F-F006-4300-B1F2-B0596F69ADDA}">
      <dgm:prSet/>
      <dgm:spPr/>
      <dgm:t>
        <a:bodyPr/>
        <a:lstStyle/>
        <a:p>
          <a:endParaRPr lang="en-ZA"/>
        </a:p>
      </dgm:t>
    </dgm:pt>
    <dgm:pt modelId="{AB64B1CC-1F86-404C-BF9D-5C96C13DD6B4}">
      <dgm:prSet/>
      <dgm:spPr/>
      <dgm:t>
        <a:bodyPr/>
        <a:lstStyle/>
        <a:p>
          <a:r>
            <a:rPr lang="en-US"/>
            <a:t>verb complements </a:t>
          </a:r>
          <a:endParaRPr lang="en-ZA"/>
        </a:p>
      </dgm:t>
    </dgm:pt>
    <dgm:pt modelId="{17BF2EB8-011C-4D87-AC39-E96D712DF724}" type="parTrans" cxnId="{90F37EB8-0442-452C-861F-72823E7C4368}">
      <dgm:prSet/>
      <dgm:spPr/>
      <dgm:t>
        <a:bodyPr/>
        <a:lstStyle/>
        <a:p>
          <a:endParaRPr lang="en-ZA"/>
        </a:p>
      </dgm:t>
    </dgm:pt>
    <dgm:pt modelId="{4749FFDB-2424-40D6-94E3-288F868115B9}" type="sibTrans" cxnId="{90F37EB8-0442-452C-861F-72823E7C4368}">
      <dgm:prSet/>
      <dgm:spPr/>
      <dgm:t>
        <a:bodyPr/>
        <a:lstStyle/>
        <a:p>
          <a:endParaRPr lang="en-ZA"/>
        </a:p>
      </dgm:t>
    </dgm:pt>
    <dgm:pt modelId="{8D9F5B6C-C68F-4E1C-BA01-2B4F84638FED}" type="pres">
      <dgm:prSet presAssocID="{29BC763D-9132-47EB-86AA-B440435A22B5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rtl="1"/>
          <a:endParaRPr lang="he-IL"/>
        </a:p>
      </dgm:t>
    </dgm:pt>
    <dgm:pt modelId="{C3603244-AA29-4625-9AE0-408CE789749F}" type="pres">
      <dgm:prSet presAssocID="{91CD1CE0-95FF-4CF9-93F6-FE8F97AC763B}" presName="compNode" presStyleCnt="0"/>
      <dgm:spPr/>
    </dgm:pt>
    <dgm:pt modelId="{6860F71E-771E-40CF-8A1F-CCEDA303C2A7}" type="pres">
      <dgm:prSet presAssocID="{91CD1CE0-95FF-4CF9-93F6-FE8F97AC763B}" presName="aNode" presStyleLbl="bgShp" presStyleIdx="0" presStyleCnt="1" custLinFactNeighborX="4102" custLinFactNeighborY="47"/>
      <dgm:spPr/>
      <dgm:t>
        <a:bodyPr/>
        <a:lstStyle/>
        <a:p>
          <a:pPr rtl="1"/>
          <a:endParaRPr lang="he-IL"/>
        </a:p>
      </dgm:t>
    </dgm:pt>
    <dgm:pt modelId="{5BCC08A4-F21D-41DC-B3F6-91A946EE8B62}" type="pres">
      <dgm:prSet presAssocID="{91CD1CE0-95FF-4CF9-93F6-FE8F97AC763B}" presName="textNode" presStyleLbl="bgShp" presStyleIdx="0" presStyleCnt="1"/>
      <dgm:spPr/>
      <dgm:t>
        <a:bodyPr/>
        <a:lstStyle/>
        <a:p>
          <a:pPr rtl="1"/>
          <a:endParaRPr lang="he-IL"/>
        </a:p>
      </dgm:t>
    </dgm:pt>
    <dgm:pt modelId="{E23B3F3F-A496-4300-A142-628E11665259}" type="pres">
      <dgm:prSet presAssocID="{91CD1CE0-95FF-4CF9-93F6-FE8F97AC763B}" presName="compChildNode" presStyleCnt="0"/>
      <dgm:spPr/>
    </dgm:pt>
    <dgm:pt modelId="{AA3F8553-DC0A-40AC-93EB-6EEA52ADA203}" type="pres">
      <dgm:prSet presAssocID="{91CD1CE0-95FF-4CF9-93F6-FE8F97AC763B}" presName="theInnerList" presStyleCnt="0"/>
      <dgm:spPr/>
    </dgm:pt>
    <dgm:pt modelId="{92B01B8B-6CE2-43DF-81D0-F9C232ACD092}" type="pres">
      <dgm:prSet presAssocID="{05B9D698-C9BE-427A-A386-86E932BDF87A}" presName="child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4EE1DD0B-4F6F-4D4F-92B5-4CF802EF9E17}" type="pres">
      <dgm:prSet presAssocID="{05B9D698-C9BE-427A-A386-86E932BDF87A}" presName="aSpace2" presStyleCnt="0"/>
      <dgm:spPr/>
    </dgm:pt>
    <dgm:pt modelId="{94D89A57-93C4-4A39-BF10-0CEE771A34A3}" type="pres">
      <dgm:prSet presAssocID="{6A38159A-6D80-4E68-A249-833B765002FC}" presName="child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5AEA6D96-3FBC-4F8F-920F-AC065AA08F46}" type="pres">
      <dgm:prSet presAssocID="{6A38159A-6D80-4E68-A249-833B765002FC}" presName="aSpace2" presStyleCnt="0"/>
      <dgm:spPr/>
    </dgm:pt>
    <dgm:pt modelId="{84B2C362-2603-43B5-82D0-135EA2CE9B5E}" type="pres">
      <dgm:prSet presAssocID="{F5615583-3F40-4E91-B5D7-8CA10B76107D}" presName="child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AB5A8CF0-17C7-4EAB-BD47-E8528E073ADF}" type="pres">
      <dgm:prSet presAssocID="{F5615583-3F40-4E91-B5D7-8CA10B76107D}" presName="aSpace2" presStyleCnt="0"/>
      <dgm:spPr/>
    </dgm:pt>
    <dgm:pt modelId="{03B484DF-5C2A-44A8-A4BF-3C9380F06BA0}" type="pres">
      <dgm:prSet presAssocID="{89E7F158-5FED-4BD1-8EDF-8BBE5248F0A3}" presName="child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0A102DE2-3F66-4BBC-B1FF-9765A4B25FD1}" type="pres">
      <dgm:prSet presAssocID="{89E7F158-5FED-4BD1-8EDF-8BBE5248F0A3}" presName="aSpace2" presStyleCnt="0"/>
      <dgm:spPr/>
    </dgm:pt>
    <dgm:pt modelId="{CBAFB9AC-66B9-4F94-8BB7-35E7C50E97F6}" type="pres">
      <dgm:prSet presAssocID="{9848499F-8C8E-4202-B209-16855F6DFD38}" presName="child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A32360A2-7305-4CF1-A816-0DCC331C8FCB}" type="pres">
      <dgm:prSet presAssocID="{9848499F-8C8E-4202-B209-16855F6DFD38}" presName="aSpace2" presStyleCnt="0"/>
      <dgm:spPr/>
    </dgm:pt>
    <dgm:pt modelId="{3DDA9B7B-0D7A-4BBB-AD62-5D9D52F8069C}" type="pres">
      <dgm:prSet presAssocID="{BA4D6DF6-402E-4FE7-8CAD-32A3E670ACAC}" presName="child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576134D3-6EDB-47B5-83CC-E3D7E639F707}" type="pres">
      <dgm:prSet presAssocID="{BA4D6DF6-402E-4FE7-8CAD-32A3E670ACAC}" presName="aSpace2" presStyleCnt="0"/>
      <dgm:spPr/>
    </dgm:pt>
    <dgm:pt modelId="{29D4461A-278A-4942-AC1F-FD9D0B3778D8}" type="pres">
      <dgm:prSet presAssocID="{AB64B1CC-1F86-404C-BF9D-5C96C13DD6B4}" presName="child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</dgm:ptLst>
  <dgm:cxnLst>
    <dgm:cxn modelId="{4397938C-1142-4AAF-8C3F-5085A84574BA}" type="presOf" srcId="{05B9D698-C9BE-427A-A386-86E932BDF87A}" destId="{92B01B8B-6CE2-43DF-81D0-F9C232ACD092}" srcOrd="0" destOrd="0" presId="urn:microsoft.com/office/officeart/2005/8/layout/lProcess2"/>
    <dgm:cxn modelId="{8220CCF8-D568-436C-9AD2-6D4152FC57B8}" type="presOf" srcId="{F5615583-3F40-4E91-B5D7-8CA10B76107D}" destId="{84B2C362-2603-43B5-82D0-135EA2CE9B5E}" srcOrd="0" destOrd="0" presId="urn:microsoft.com/office/officeart/2005/8/layout/lProcess2"/>
    <dgm:cxn modelId="{A3C7906F-729A-44F1-A519-C54BE25F8206}" type="presOf" srcId="{AB64B1CC-1F86-404C-BF9D-5C96C13DD6B4}" destId="{29D4461A-278A-4942-AC1F-FD9D0B3778D8}" srcOrd="0" destOrd="0" presId="urn:microsoft.com/office/officeart/2005/8/layout/lProcess2"/>
    <dgm:cxn modelId="{3F05CED5-E0C8-4F47-A490-5427B6F78C35}" type="presOf" srcId="{91CD1CE0-95FF-4CF9-93F6-FE8F97AC763B}" destId="{6860F71E-771E-40CF-8A1F-CCEDA303C2A7}" srcOrd="0" destOrd="0" presId="urn:microsoft.com/office/officeart/2005/8/layout/lProcess2"/>
    <dgm:cxn modelId="{90F37EB8-0442-452C-861F-72823E7C4368}" srcId="{91CD1CE0-95FF-4CF9-93F6-FE8F97AC763B}" destId="{AB64B1CC-1F86-404C-BF9D-5C96C13DD6B4}" srcOrd="6" destOrd="0" parTransId="{17BF2EB8-011C-4D87-AC39-E96D712DF724}" sibTransId="{4749FFDB-2424-40D6-94E3-288F868115B9}"/>
    <dgm:cxn modelId="{3258245C-3E32-42ED-9237-A11F60B0FED1}" srcId="{91CD1CE0-95FF-4CF9-93F6-FE8F97AC763B}" destId="{89E7F158-5FED-4BD1-8EDF-8BBE5248F0A3}" srcOrd="3" destOrd="0" parTransId="{CEE230A1-13A0-4B07-AE52-5ACB3ADA6C35}" sibTransId="{249119DF-238C-4718-9FF4-65007A981083}"/>
    <dgm:cxn modelId="{047563CF-DDB5-48A4-A5E3-E6A6BF06FB8F}" type="presOf" srcId="{91CD1CE0-95FF-4CF9-93F6-FE8F97AC763B}" destId="{5BCC08A4-F21D-41DC-B3F6-91A946EE8B62}" srcOrd="1" destOrd="0" presId="urn:microsoft.com/office/officeart/2005/8/layout/lProcess2"/>
    <dgm:cxn modelId="{3C4A7B0F-F006-4300-B1F2-B0596F69ADDA}" srcId="{91CD1CE0-95FF-4CF9-93F6-FE8F97AC763B}" destId="{BA4D6DF6-402E-4FE7-8CAD-32A3E670ACAC}" srcOrd="5" destOrd="0" parTransId="{1D3948B0-027F-48A9-8D56-FE82C2E7E9A9}" sibTransId="{C593CC4C-7B52-4029-994C-3C08EEC0E576}"/>
    <dgm:cxn modelId="{FC022273-7CFA-4241-8E33-416E4D381AE0}" srcId="{91CD1CE0-95FF-4CF9-93F6-FE8F97AC763B}" destId="{F5615583-3F40-4E91-B5D7-8CA10B76107D}" srcOrd="2" destOrd="0" parTransId="{7E6F5814-D039-46D1-AE65-FFA9DFC9AB49}" sibTransId="{357AD292-ABFC-413D-A250-1C43083ADB81}"/>
    <dgm:cxn modelId="{686815DA-5EB7-412E-B75C-BF48E8EFF9F6}" type="presOf" srcId="{6A38159A-6D80-4E68-A249-833B765002FC}" destId="{94D89A57-93C4-4A39-BF10-0CEE771A34A3}" srcOrd="0" destOrd="0" presId="urn:microsoft.com/office/officeart/2005/8/layout/lProcess2"/>
    <dgm:cxn modelId="{96EFD1D2-6041-44F5-8FB4-D9C38B0C4314}" srcId="{91CD1CE0-95FF-4CF9-93F6-FE8F97AC763B}" destId="{05B9D698-C9BE-427A-A386-86E932BDF87A}" srcOrd="0" destOrd="0" parTransId="{3DAAF2E0-7885-4D74-8D0B-29DE2C7C9728}" sibTransId="{46D688E8-E10B-4A91-8720-E545EC008171}"/>
    <dgm:cxn modelId="{47854F01-CF12-417D-92B4-75BC3AE51CBF}" srcId="{91CD1CE0-95FF-4CF9-93F6-FE8F97AC763B}" destId="{6A38159A-6D80-4E68-A249-833B765002FC}" srcOrd="1" destOrd="0" parTransId="{D46D8D64-8977-49D7-8FEF-66D9DC35E692}" sibTransId="{460F860F-1437-4146-ABB8-52DBEDACF19B}"/>
    <dgm:cxn modelId="{BB9B66A0-701A-4698-80AD-01DDCDC1053E}" type="presOf" srcId="{29BC763D-9132-47EB-86AA-B440435A22B5}" destId="{8D9F5B6C-C68F-4E1C-BA01-2B4F84638FED}" srcOrd="0" destOrd="0" presId="urn:microsoft.com/office/officeart/2005/8/layout/lProcess2"/>
    <dgm:cxn modelId="{B8C1684A-E762-4219-984D-B47C70E87025}" type="presOf" srcId="{9848499F-8C8E-4202-B209-16855F6DFD38}" destId="{CBAFB9AC-66B9-4F94-8BB7-35E7C50E97F6}" srcOrd="0" destOrd="0" presId="urn:microsoft.com/office/officeart/2005/8/layout/lProcess2"/>
    <dgm:cxn modelId="{1CDA8751-E547-48E9-BCDC-D189FBD58490}" type="presOf" srcId="{89E7F158-5FED-4BD1-8EDF-8BBE5248F0A3}" destId="{03B484DF-5C2A-44A8-A4BF-3C9380F06BA0}" srcOrd="0" destOrd="0" presId="urn:microsoft.com/office/officeart/2005/8/layout/lProcess2"/>
    <dgm:cxn modelId="{9C7957C2-055C-49BD-9496-7399479596FE}" type="presOf" srcId="{BA4D6DF6-402E-4FE7-8CAD-32A3E670ACAC}" destId="{3DDA9B7B-0D7A-4BBB-AD62-5D9D52F8069C}" srcOrd="0" destOrd="0" presId="urn:microsoft.com/office/officeart/2005/8/layout/lProcess2"/>
    <dgm:cxn modelId="{770ACD17-E774-4B64-809A-0358A46BF617}" srcId="{29BC763D-9132-47EB-86AA-B440435A22B5}" destId="{91CD1CE0-95FF-4CF9-93F6-FE8F97AC763B}" srcOrd="0" destOrd="0" parTransId="{D26BD3D6-10A9-475E-9DE6-F59A396401BC}" sibTransId="{BBFD5B3B-4A40-4BC6-8BAC-FED553A6B854}"/>
    <dgm:cxn modelId="{BB8920EB-7DCE-4219-97CF-8D7714A69137}" srcId="{91CD1CE0-95FF-4CF9-93F6-FE8F97AC763B}" destId="{9848499F-8C8E-4202-B209-16855F6DFD38}" srcOrd="4" destOrd="0" parTransId="{3B18F1BB-C27E-4A4C-80F3-698D2013DA1C}" sibTransId="{A96E10E6-0193-481B-B26A-500BBE58CDC7}"/>
    <dgm:cxn modelId="{F373706D-23C0-41E0-BF6C-81D3E8F15056}" type="presParOf" srcId="{8D9F5B6C-C68F-4E1C-BA01-2B4F84638FED}" destId="{C3603244-AA29-4625-9AE0-408CE789749F}" srcOrd="0" destOrd="0" presId="urn:microsoft.com/office/officeart/2005/8/layout/lProcess2"/>
    <dgm:cxn modelId="{D2E578D1-24D4-4EF4-80C6-C086870ADF70}" type="presParOf" srcId="{C3603244-AA29-4625-9AE0-408CE789749F}" destId="{6860F71E-771E-40CF-8A1F-CCEDA303C2A7}" srcOrd="0" destOrd="0" presId="urn:microsoft.com/office/officeart/2005/8/layout/lProcess2"/>
    <dgm:cxn modelId="{B48A744A-70FF-4270-AB8B-251FBFA2A49E}" type="presParOf" srcId="{C3603244-AA29-4625-9AE0-408CE789749F}" destId="{5BCC08A4-F21D-41DC-B3F6-91A946EE8B62}" srcOrd="1" destOrd="0" presId="urn:microsoft.com/office/officeart/2005/8/layout/lProcess2"/>
    <dgm:cxn modelId="{DAD91327-5D7D-421F-9B05-7A285473F60C}" type="presParOf" srcId="{C3603244-AA29-4625-9AE0-408CE789749F}" destId="{E23B3F3F-A496-4300-A142-628E11665259}" srcOrd="2" destOrd="0" presId="urn:microsoft.com/office/officeart/2005/8/layout/lProcess2"/>
    <dgm:cxn modelId="{5D58B08A-9316-478B-A699-841D4D72FBE2}" type="presParOf" srcId="{E23B3F3F-A496-4300-A142-628E11665259}" destId="{AA3F8553-DC0A-40AC-93EB-6EEA52ADA203}" srcOrd="0" destOrd="0" presId="urn:microsoft.com/office/officeart/2005/8/layout/lProcess2"/>
    <dgm:cxn modelId="{15FAEE48-A403-4AF8-AE80-B7812E55B849}" type="presParOf" srcId="{AA3F8553-DC0A-40AC-93EB-6EEA52ADA203}" destId="{92B01B8B-6CE2-43DF-81D0-F9C232ACD092}" srcOrd="0" destOrd="0" presId="urn:microsoft.com/office/officeart/2005/8/layout/lProcess2"/>
    <dgm:cxn modelId="{8AA8B19B-A56A-4B65-8349-672419104117}" type="presParOf" srcId="{AA3F8553-DC0A-40AC-93EB-6EEA52ADA203}" destId="{4EE1DD0B-4F6F-4D4F-92B5-4CF802EF9E17}" srcOrd="1" destOrd="0" presId="urn:microsoft.com/office/officeart/2005/8/layout/lProcess2"/>
    <dgm:cxn modelId="{96F51EBE-2CBB-489F-AA98-262ACD3989CD}" type="presParOf" srcId="{AA3F8553-DC0A-40AC-93EB-6EEA52ADA203}" destId="{94D89A57-93C4-4A39-BF10-0CEE771A34A3}" srcOrd="2" destOrd="0" presId="urn:microsoft.com/office/officeart/2005/8/layout/lProcess2"/>
    <dgm:cxn modelId="{E037A2C2-073D-4D3E-B7FE-3B51FEC8D2AA}" type="presParOf" srcId="{AA3F8553-DC0A-40AC-93EB-6EEA52ADA203}" destId="{5AEA6D96-3FBC-4F8F-920F-AC065AA08F46}" srcOrd="3" destOrd="0" presId="urn:microsoft.com/office/officeart/2005/8/layout/lProcess2"/>
    <dgm:cxn modelId="{A347C195-511C-454D-B1A1-277C0C0E763E}" type="presParOf" srcId="{AA3F8553-DC0A-40AC-93EB-6EEA52ADA203}" destId="{84B2C362-2603-43B5-82D0-135EA2CE9B5E}" srcOrd="4" destOrd="0" presId="urn:microsoft.com/office/officeart/2005/8/layout/lProcess2"/>
    <dgm:cxn modelId="{835C8EBA-A2EE-42AE-ABB1-797D36A88BCE}" type="presParOf" srcId="{AA3F8553-DC0A-40AC-93EB-6EEA52ADA203}" destId="{AB5A8CF0-17C7-4EAB-BD47-E8528E073ADF}" srcOrd="5" destOrd="0" presId="urn:microsoft.com/office/officeart/2005/8/layout/lProcess2"/>
    <dgm:cxn modelId="{590F1F27-7F1A-47A3-9CE1-48195321166A}" type="presParOf" srcId="{AA3F8553-DC0A-40AC-93EB-6EEA52ADA203}" destId="{03B484DF-5C2A-44A8-A4BF-3C9380F06BA0}" srcOrd="6" destOrd="0" presId="urn:microsoft.com/office/officeart/2005/8/layout/lProcess2"/>
    <dgm:cxn modelId="{C8C6B9B2-E697-466C-BD07-6081C5E0E012}" type="presParOf" srcId="{AA3F8553-DC0A-40AC-93EB-6EEA52ADA203}" destId="{0A102DE2-3F66-4BBC-B1FF-9765A4B25FD1}" srcOrd="7" destOrd="0" presId="urn:microsoft.com/office/officeart/2005/8/layout/lProcess2"/>
    <dgm:cxn modelId="{D79DCEF2-4C1A-44AF-A9BF-CB0031D9065E}" type="presParOf" srcId="{AA3F8553-DC0A-40AC-93EB-6EEA52ADA203}" destId="{CBAFB9AC-66B9-4F94-8BB7-35E7C50E97F6}" srcOrd="8" destOrd="0" presId="urn:microsoft.com/office/officeart/2005/8/layout/lProcess2"/>
    <dgm:cxn modelId="{7854BE91-2182-4BC1-84D4-B501A930092C}" type="presParOf" srcId="{AA3F8553-DC0A-40AC-93EB-6EEA52ADA203}" destId="{A32360A2-7305-4CF1-A816-0DCC331C8FCB}" srcOrd="9" destOrd="0" presId="urn:microsoft.com/office/officeart/2005/8/layout/lProcess2"/>
    <dgm:cxn modelId="{0164069B-78B8-49F5-AC1E-5F412259AB16}" type="presParOf" srcId="{AA3F8553-DC0A-40AC-93EB-6EEA52ADA203}" destId="{3DDA9B7B-0D7A-4BBB-AD62-5D9D52F8069C}" srcOrd="10" destOrd="0" presId="urn:microsoft.com/office/officeart/2005/8/layout/lProcess2"/>
    <dgm:cxn modelId="{A6B6D2D4-22D0-4C00-8CAC-898DAE117078}" type="presParOf" srcId="{AA3F8553-DC0A-40AC-93EB-6EEA52ADA203}" destId="{576134D3-6EDB-47B5-83CC-E3D7E639F707}" srcOrd="11" destOrd="0" presId="urn:microsoft.com/office/officeart/2005/8/layout/lProcess2"/>
    <dgm:cxn modelId="{3B04C9BC-78CC-461B-A958-D529E6C8330A}" type="presParOf" srcId="{AA3F8553-DC0A-40AC-93EB-6EEA52ADA203}" destId="{29D4461A-278A-4942-AC1F-FD9D0B3778D8}" srcOrd="12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2BD4E797-22E9-4FCB-AE24-466F45B15476}" type="doc">
      <dgm:prSet loTypeId="urn:microsoft.com/office/officeart/2005/8/layout/default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ZA"/>
        </a:p>
      </dgm:t>
    </dgm:pt>
    <dgm:pt modelId="{B0D5CF11-0F3B-45F1-BCFE-DABBD822CFF9}">
      <dgm:prSet phldrT="[Text]"/>
      <dgm:spPr/>
      <dgm:t>
        <a:bodyPr/>
        <a:lstStyle/>
        <a:p>
          <a:r>
            <a:rPr lang="en-US" dirty="0"/>
            <a:t>spelling</a:t>
          </a:r>
          <a:endParaRPr lang="en-ZA" dirty="0"/>
        </a:p>
      </dgm:t>
    </dgm:pt>
    <dgm:pt modelId="{41075156-8F9E-48B3-8229-FCC531FA765B}" type="parTrans" cxnId="{805E2C92-AB47-44A6-ABA2-DC740E92317B}">
      <dgm:prSet/>
      <dgm:spPr/>
      <dgm:t>
        <a:bodyPr/>
        <a:lstStyle/>
        <a:p>
          <a:endParaRPr lang="en-ZA"/>
        </a:p>
      </dgm:t>
    </dgm:pt>
    <dgm:pt modelId="{704FB87E-D4BF-4CFB-B401-1B3A639EDC07}" type="sibTrans" cxnId="{805E2C92-AB47-44A6-ABA2-DC740E92317B}">
      <dgm:prSet/>
      <dgm:spPr/>
      <dgm:t>
        <a:bodyPr/>
        <a:lstStyle/>
        <a:p>
          <a:endParaRPr lang="en-ZA"/>
        </a:p>
      </dgm:t>
    </dgm:pt>
    <dgm:pt modelId="{4B3C80CE-3518-42CB-A5EC-301318CDA55C}">
      <dgm:prSet/>
      <dgm:spPr/>
      <dgm:t>
        <a:bodyPr/>
        <a:lstStyle/>
        <a:p>
          <a:r>
            <a:rPr lang="en-US"/>
            <a:t>punctuation  </a:t>
          </a:r>
        </a:p>
        <a:p>
          <a:r>
            <a:rPr lang="en-US"/>
            <a:t>( ,  .  ‘ ;  ? . ! “ ” )</a:t>
          </a:r>
          <a:endParaRPr lang="en-US" dirty="0"/>
        </a:p>
      </dgm:t>
    </dgm:pt>
    <dgm:pt modelId="{4AF9B017-F984-4CD8-B22A-F9469328F21D}" type="parTrans" cxnId="{839F28D8-E901-496C-9441-722DFF168D64}">
      <dgm:prSet/>
      <dgm:spPr/>
      <dgm:t>
        <a:bodyPr/>
        <a:lstStyle/>
        <a:p>
          <a:endParaRPr lang="en-ZA"/>
        </a:p>
      </dgm:t>
    </dgm:pt>
    <dgm:pt modelId="{E66C3787-97D2-4E34-820E-8A42019FE64B}" type="sibTrans" cxnId="{839F28D8-E901-496C-9441-722DFF168D64}">
      <dgm:prSet/>
      <dgm:spPr/>
      <dgm:t>
        <a:bodyPr/>
        <a:lstStyle/>
        <a:p>
          <a:endParaRPr lang="en-ZA"/>
        </a:p>
      </dgm:t>
    </dgm:pt>
    <dgm:pt modelId="{4222CE74-FF48-4BBB-9DB0-BA3E0D050672}">
      <dgm:prSet/>
      <dgm:spPr/>
      <dgm:t>
        <a:bodyPr/>
        <a:lstStyle/>
        <a:p>
          <a:r>
            <a:rPr lang="en-ZA" dirty="0"/>
            <a:t>Capitalization</a:t>
          </a:r>
        </a:p>
        <a:p>
          <a:r>
            <a:rPr lang="en-ZA" dirty="0"/>
            <a:t> (names, beginning of each sentence)</a:t>
          </a:r>
        </a:p>
      </dgm:t>
    </dgm:pt>
    <dgm:pt modelId="{1EC869AF-A9BB-4A5B-9F36-96484183D643}" type="parTrans" cxnId="{7B57D5C8-D1C7-4072-B044-811A0A53972E}">
      <dgm:prSet/>
      <dgm:spPr/>
      <dgm:t>
        <a:bodyPr/>
        <a:lstStyle/>
        <a:p>
          <a:endParaRPr lang="en-ZA"/>
        </a:p>
      </dgm:t>
    </dgm:pt>
    <dgm:pt modelId="{8677C698-0E14-4712-A370-E1199A098E70}" type="sibTrans" cxnId="{7B57D5C8-D1C7-4072-B044-811A0A53972E}">
      <dgm:prSet/>
      <dgm:spPr/>
      <dgm:t>
        <a:bodyPr/>
        <a:lstStyle/>
        <a:p>
          <a:endParaRPr lang="en-ZA"/>
        </a:p>
      </dgm:t>
    </dgm:pt>
    <dgm:pt modelId="{2DE42663-8FAD-4DF6-9290-06DCFBC65A6D}">
      <dgm:prSet/>
      <dgm:spPr/>
      <dgm:t>
        <a:bodyPr/>
        <a:lstStyle/>
        <a:p>
          <a:r>
            <a:rPr lang="en-US"/>
            <a:t>paragraphing</a:t>
          </a:r>
          <a:endParaRPr lang="en-US" dirty="0"/>
        </a:p>
      </dgm:t>
    </dgm:pt>
    <dgm:pt modelId="{DC2157E4-3B56-4F13-A67E-C474AD251156}" type="parTrans" cxnId="{73A8A99A-A0CA-4A14-8A93-EDAEB1E28326}">
      <dgm:prSet/>
      <dgm:spPr/>
      <dgm:t>
        <a:bodyPr/>
        <a:lstStyle/>
        <a:p>
          <a:endParaRPr lang="en-ZA"/>
        </a:p>
      </dgm:t>
    </dgm:pt>
    <dgm:pt modelId="{A70A6D2D-E070-4F6F-8786-4916B8218CD1}" type="sibTrans" cxnId="{73A8A99A-A0CA-4A14-8A93-EDAEB1E28326}">
      <dgm:prSet/>
      <dgm:spPr/>
      <dgm:t>
        <a:bodyPr/>
        <a:lstStyle/>
        <a:p>
          <a:endParaRPr lang="en-ZA"/>
        </a:p>
      </dgm:t>
    </dgm:pt>
    <dgm:pt modelId="{3DF5AEBB-9742-4126-AE37-6206D32CC36F}" type="pres">
      <dgm:prSet presAssocID="{2BD4E797-22E9-4FCB-AE24-466F45B15476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pPr rtl="1"/>
          <a:endParaRPr lang="he-IL"/>
        </a:p>
      </dgm:t>
    </dgm:pt>
    <dgm:pt modelId="{061BCA57-FC47-404D-8241-3F394AC9FF03}" type="pres">
      <dgm:prSet presAssocID="{B0D5CF11-0F3B-45F1-BCFE-DABBD822CFF9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BA92F60B-FB13-4399-B4CF-E35C176FFA42}" type="pres">
      <dgm:prSet presAssocID="{704FB87E-D4BF-4CFB-B401-1B3A639EDC07}" presName="sibTrans" presStyleCnt="0"/>
      <dgm:spPr/>
    </dgm:pt>
    <dgm:pt modelId="{87B90AEB-1D5B-4EA3-822B-E89DF67BC190}" type="pres">
      <dgm:prSet presAssocID="{4B3C80CE-3518-42CB-A5EC-301318CDA55C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C9C49DE9-FA90-43C7-A142-BF2F1FF1517F}" type="pres">
      <dgm:prSet presAssocID="{E66C3787-97D2-4E34-820E-8A42019FE64B}" presName="sibTrans" presStyleCnt="0"/>
      <dgm:spPr/>
    </dgm:pt>
    <dgm:pt modelId="{C2AA2C9C-F5E7-4752-8BC6-2A2AB8A05ADC}" type="pres">
      <dgm:prSet presAssocID="{4222CE74-FF48-4BBB-9DB0-BA3E0D050672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35B57E67-9836-4313-9ABE-3CD36A53596C}" type="pres">
      <dgm:prSet presAssocID="{8677C698-0E14-4712-A370-E1199A098E70}" presName="sibTrans" presStyleCnt="0"/>
      <dgm:spPr/>
    </dgm:pt>
    <dgm:pt modelId="{C0929224-4E5F-41F6-8A55-574BAD05E5C6}" type="pres">
      <dgm:prSet presAssocID="{2DE42663-8FAD-4DF6-9290-06DCFBC65A6D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</dgm:ptLst>
  <dgm:cxnLst>
    <dgm:cxn modelId="{69D5ED18-39D7-4E21-A34B-C8261837BC26}" type="presOf" srcId="{4222CE74-FF48-4BBB-9DB0-BA3E0D050672}" destId="{C2AA2C9C-F5E7-4752-8BC6-2A2AB8A05ADC}" srcOrd="0" destOrd="0" presId="urn:microsoft.com/office/officeart/2005/8/layout/default"/>
    <dgm:cxn modelId="{7B57D5C8-D1C7-4072-B044-811A0A53972E}" srcId="{2BD4E797-22E9-4FCB-AE24-466F45B15476}" destId="{4222CE74-FF48-4BBB-9DB0-BA3E0D050672}" srcOrd="2" destOrd="0" parTransId="{1EC869AF-A9BB-4A5B-9F36-96484183D643}" sibTransId="{8677C698-0E14-4712-A370-E1199A098E70}"/>
    <dgm:cxn modelId="{3F978F1F-8898-48DA-B2F4-D0EC0CD16307}" type="presOf" srcId="{4B3C80CE-3518-42CB-A5EC-301318CDA55C}" destId="{87B90AEB-1D5B-4EA3-822B-E89DF67BC190}" srcOrd="0" destOrd="0" presId="urn:microsoft.com/office/officeart/2005/8/layout/default"/>
    <dgm:cxn modelId="{73A8A99A-A0CA-4A14-8A93-EDAEB1E28326}" srcId="{2BD4E797-22E9-4FCB-AE24-466F45B15476}" destId="{2DE42663-8FAD-4DF6-9290-06DCFBC65A6D}" srcOrd="3" destOrd="0" parTransId="{DC2157E4-3B56-4F13-A67E-C474AD251156}" sibTransId="{A70A6D2D-E070-4F6F-8786-4916B8218CD1}"/>
    <dgm:cxn modelId="{53723281-F43F-4A00-BA3F-F6B9A63D18AA}" type="presOf" srcId="{2DE42663-8FAD-4DF6-9290-06DCFBC65A6D}" destId="{C0929224-4E5F-41F6-8A55-574BAD05E5C6}" srcOrd="0" destOrd="0" presId="urn:microsoft.com/office/officeart/2005/8/layout/default"/>
    <dgm:cxn modelId="{805E2C92-AB47-44A6-ABA2-DC740E92317B}" srcId="{2BD4E797-22E9-4FCB-AE24-466F45B15476}" destId="{B0D5CF11-0F3B-45F1-BCFE-DABBD822CFF9}" srcOrd="0" destOrd="0" parTransId="{41075156-8F9E-48B3-8229-FCC531FA765B}" sibTransId="{704FB87E-D4BF-4CFB-B401-1B3A639EDC07}"/>
    <dgm:cxn modelId="{1EEF69B5-D97B-4DC9-A0FD-6AF75E9462BB}" type="presOf" srcId="{2BD4E797-22E9-4FCB-AE24-466F45B15476}" destId="{3DF5AEBB-9742-4126-AE37-6206D32CC36F}" srcOrd="0" destOrd="0" presId="urn:microsoft.com/office/officeart/2005/8/layout/default"/>
    <dgm:cxn modelId="{90E75C44-5126-46E6-9F2B-177582F055C0}" type="presOf" srcId="{B0D5CF11-0F3B-45F1-BCFE-DABBD822CFF9}" destId="{061BCA57-FC47-404D-8241-3F394AC9FF03}" srcOrd="0" destOrd="0" presId="urn:microsoft.com/office/officeart/2005/8/layout/default"/>
    <dgm:cxn modelId="{839F28D8-E901-496C-9441-722DFF168D64}" srcId="{2BD4E797-22E9-4FCB-AE24-466F45B15476}" destId="{4B3C80CE-3518-42CB-A5EC-301318CDA55C}" srcOrd="1" destOrd="0" parTransId="{4AF9B017-F984-4CD8-B22A-F9469328F21D}" sibTransId="{E66C3787-97D2-4E34-820E-8A42019FE64B}"/>
    <dgm:cxn modelId="{D30C00C3-EBDB-4617-81F0-1D3B34975AE1}" type="presParOf" srcId="{3DF5AEBB-9742-4126-AE37-6206D32CC36F}" destId="{061BCA57-FC47-404D-8241-3F394AC9FF03}" srcOrd="0" destOrd="0" presId="urn:microsoft.com/office/officeart/2005/8/layout/default"/>
    <dgm:cxn modelId="{84ABBB11-8152-4DB9-BF62-1BED87B6741C}" type="presParOf" srcId="{3DF5AEBB-9742-4126-AE37-6206D32CC36F}" destId="{BA92F60B-FB13-4399-B4CF-E35C176FFA42}" srcOrd="1" destOrd="0" presId="urn:microsoft.com/office/officeart/2005/8/layout/default"/>
    <dgm:cxn modelId="{C2E0D8C9-6DAB-4C60-924D-421CC3F25FD6}" type="presParOf" srcId="{3DF5AEBB-9742-4126-AE37-6206D32CC36F}" destId="{87B90AEB-1D5B-4EA3-822B-E89DF67BC190}" srcOrd="2" destOrd="0" presId="urn:microsoft.com/office/officeart/2005/8/layout/default"/>
    <dgm:cxn modelId="{A10B356F-FACE-463E-9977-FAADEE1DAD93}" type="presParOf" srcId="{3DF5AEBB-9742-4126-AE37-6206D32CC36F}" destId="{C9C49DE9-FA90-43C7-A142-BF2F1FF1517F}" srcOrd="3" destOrd="0" presId="urn:microsoft.com/office/officeart/2005/8/layout/default"/>
    <dgm:cxn modelId="{BD67802A-6790-485E-8AAA-B5D83257FE4E}" type="presParOf" srcId="{3DF5AEBB-9742-4126-AE37-6206D32CC36F}" destId="{C2AA2C9C-F5E7-4752-8BC6-2A2AB8A05ADC}" srcOrd="4" destOrd="0" presId="urn:microsoft.com/office/officeart/2005/8/layout/default"/>
    <dgm:cxn modelId="{8D8C48B5-F316-4B6C-94F5-E1EF9C292754}" type="presParOf" srcId="{3DF5AEBB-9742-4126-AE37-6206D32CC36F}" destId="{35B57E67-9836-4313-9ABE-3CD36A53596C}" srcOrd="5" destOrd="0" presId="urn:microsoft.com/office/officeart/2005/8/layout/default"/>
    <dgm:cxn modelId="{21919991-5B8B-4941-BB20-922C922D84D3}" type="presParOf" srcId="{3DF5AEBB-9742-4126-AE37-6206D32CC36F}" destId="{C0929224-4E5F-41F6-8A55-574BAD05E5C6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C94587CE-0987-4D31-8544-051FC0F3C348}" type="doc">
      <dgm:prSet loTypeId="urn:microsoft.com/office/officeart/2011/layout/TabList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ZA"/>
        </a:p>
      </dgm:t>
    </dgm:pt>
    <dgm:pt modelId="{283C4CBF-468C-4242-B4D5-451243CF7D13}">
      <dgm:prSet phldrT="[Text]"/>
      <dgm:spPr/>
      <dgm:t>
        <a:bodyPr/>
        <a:lstStyle/>
        <a:p>
          <a:r>
            <a:rPr lang="en-US" dirty="0"/>
            <a:t>Paragraph 1</a:t>
          </a:r>
          <a:endParaRPr lang="en-ZA" dirty="0"/>
        </a:p>
      </dgm:t>
    </dgm:pt>
    <dgm:pt modelId="{C298013D-B3AA-443C-9954-C44A5E69AE2E}" type="parTrans" cxnId="{6A1B8C56-60A3-4FF5-8CEF-F7E7342210D6}">
      <dgm:prSet/>
      <dgm:spPr/>
      <dgm:t>
        <a:bodyPr/>
        <a:lstStyle/>
        <a:p>
          <a:endParaRPr lang="en-ZA"/>
        </a:p>
      </dgm:t>
    </dgm:pt>
    <dgm:pt modelId="{3E7B9F5E-5D67-42CE-BD42-0CAB5C38DF85}" type="sibTrans" cxnId="{6A1B8C56-60A3-4FF5-8CEF-F7E7342210D6}">
      <dgm:prSet/>
      <dgm:spPr/>
      <dgm:t>
        <a:bodyPr/>
        <a:lstStyle/>
        <a:p>
          <a:endParaRPr lang="en-ZA"/>
        </a:p>
      </dgm:t>
    </dgm:pt>
    <dgm:pt modelId="{E46A4826-A560-4E97-9363-E155862C9642}">
      <dgm:prSet custT="1"/>
      <dgm:spPr/>
      <dgm:t>
        <a:bodyPr/>
        <a:lstStyle/>
        <a:p>
          <a:r>
            <a:rPr lang="en-ZA" sz="2400" dirty="0"/>
            <a:t>Tell them what you are going to tell them</a:t>
          </a:r>
        </a:p>
      </dgm:t>
    </dgm:pt>
    <dgm:pt modelId="{102994C6-2E30-45F6-9A90-1F9266ACA9C6}" type="parTrans" cxnId="{3B0CEBDE-B45B-4C18-B02E-08908F995C0E}">
      <dgm:prSet/>
      <dgm:spPr/>
      <dgm:t>
        <a:bodyPr/>
        <a:lstStyle/>
        <a:p>
          <a:endParaRPr lang="en-ZA"/>
        </a:p>
      </dgm:t>
    </dgm:pt>
    <dgm:pt modelId="{D738840E-A732-46C0-B207-1A7B4B893766}" type="sibTrans" cxnId="{3B0CEBDE-B45B-4C18-B02E-08908F995C0E}">
      <dgm:prSet/>
      <dgm:spPr/>
      <dgm:t>
        <a:bodyPr/>
        <a:lstStyle/>
        <a:p>
          <a:endParaRPr lang="en-ZA"/>
        </a:p>
      </dgm:t>
    </dgm:pt>
    <dgm:pt modelId="{C6463C08-2218-4280-92F1-D1143211A47E}">
      <dgm:prSet/>
      <dgm:spPr/>
      <dgm:t>
        <a:bodyPr/>
        <a:lstStyle/>
        <a:p>
          <a:r>
            <a:rPr lang="en-ZA" dirty="0"/>
            <a:t>Paragraphs 2 &amp; 3</a:t>
          </a:r>
        </a:p>
      </dgm:t>
    </dgm:pt>
    <dgm:pt modelId="{84E27A30-B5E7-4532-B68F-5613A4A589EE}" type="parTrans" cxnId="{4C789B7F-2CAF-440F-BA48-72EE6B8A3399}">
      <dgm:prSet/>
      <dgm:spPr/>
      <dgm:t>
        <a:bodyPr/>
        <a:lstStyle/>
        <a:p>
          <a:endParaRPr lang="en-ZA"/>
        </a:p>
      </dgm:t>
    </dgm:pt>
    <dgm:pt modelId="{516DEBCC-7709-44DB-804C-C95B8B2571B4}" type="sibTrans" cxnId="{4C789B7F-2CAF-440F-BA48-72EE6B8A3399}">
      <dgm:prSet/>
      <dgm:spPr/>
      <dgm:t>
        <a:bodyPr/>
        <a:lstStyle/>
        <a:p>
          <a:endParaRPr lang="en-ZA"/>
        </a:p>
      </dgm:t>
    </dgm:pt>
    <dgm:pt modelId="{2706F0D2-7B5F-44FC-8C14-F68332C7D39B}">
      <dgm:prSet/>
      <dgm:spPr/>
      <dgm:t>
        <a:bodyPr/>
        <a:lstStyle/>
        <a:p>
          <a:r>
            <a:rPr lang="en-US" dirty="0"/>
            <a:t>Tell them in detail </a:t>
          </a:r>
        </a:p>
      </dgm:t>
    </dgm:pt>
    <dgm:pt modelId="{BCE35E03-14E1-458D-BEE5-973C500CBFC9}" type="parTrans" cxnId="{2D98EF30-D8D4-46DD-99E6-CC572BB2609A}">
      <dgm:prSet/>
      <dgm:spPr/>
      <dgm:t>
        <a:bodyPr/>
        <a:lstStyle/>
        <a:p>
          <a:endParaRPr lang="en-ZA"/>
        </a:p>
      </dgm:t>
    </dgm:pt>
    <dgm:pt modelId="{1EF4F5D8-F2E9-49FB-AF2D-95F53A065635}" type="sibTrans" cxnId="{2D98EF30-D8D4-46DD-99E6-CC572BB2609A}">
      <dgm:prSet/>
      <dgm:spPr/>
      <dgm:t>
        <a:bodyPr/>
        <a:lstStyle/>
        <a:p>
          <a:endParaRPr lang="en-ZA"/>
        </a:p>
      </dgm:t>
    </dgm:pt>
    <dgm:pt modelId="{9823BE7A-E3C9-4541-922A-04A958E933D4}">
      <dgm:prSet/>
      <dgm:spPr/>
      <dgm:t>
        <a:bodyPr/>
        <a:lstStyle/>
        <a:p>
          <a:r>
            <a:rPr lang="en-US" dirty="0"/>
            <a:t>Paragraph 4</a:t>
          </a:r>
        </a:p>
      </dgm:t>
    </dgm:pt>
    <dgm:pt modelId="{01586C29-7D85-4E78-A85E-FBA0210D20DE}" type="parTrans" cxnId="{F4E95A27-08C2-4276-A688-78DA548065EE}">
      <dgm:prSet/>
      <dgm:spPr/>
      <dgm:t>
        <a:bodyPr/>
        <a:lstStyle/>
        <a:p>
          <a:endParaRPr lang="en-ZA"/>
        </a:p>
      </dgm:t>
    </dgm:pt>
    <dgm:pt modelId="{E6E7A245-DA9E-4D99-9F29-1349D92276FF}" type="sibTrans" cxnId="{F4E95A27-08C2-4276-A688-78DA548065EE}">
      <dgm:prSet/>
      <dgm:spPr/>
      <dgm:t>
        <a:bodyPr/>
        <a:lstStyle/>
        <a:p>
          <a:endParaRPr lang="en-ZA"/>
        </a:p>
      </dgm:t>
    </dgm:pt>
    <dgm:pt modelId="{EFE07E1E-4F95-4196-9C65-389A5B28C63F}">
      <dgm:prSet/>
      <dgm:spPr/>
      <dgm:t>
        <a:bodyPr/>
        <a:lstStyle/>
        <a:p>
          <a:r>
            <a:rPr lang="en-US" dirty="0"/>
            <a:t>Tell them what you’ve told them</a:t>
          </a:r>
          <a:endParaRPr lang="en-ZA" dirty="0"/>
        </a:p>
      </dgm:t>
    </dgm:pt>
    <dgm:pt modelId="{CB14A6EE-E229-4078-B5BD-A1C53F8398BE}" type="parTrans" cxnId="{3EE6AD76-94A7-4F67-B079-8D0FD13B2031}">
      <dgm:prSet/>
      <dgm:spPr/>
      <dgm:t>
        <a:bodyPr/>
        <a:lstStyle/>
        <a:p>
          <a:endParaRPr lang="en-ZA"/>
        </a:p>
      </dgm:t>
    </dgm:pt>
    <dgm:pt modelId="{08822C9D-6903-48F2-AC62-AC4DB39A7F24}" type="sibTrans" cxnId="{3EE6AD76-94A7-4F67-B079-8D0FD13B2031}">
      <dgm:prSet/>
      <dgm:spPr/>
      <dgm:t>
        <a:bodyPr/>
        <a:lstStyle/>
        <a:p>
          <a:endParaRPr lang="en-ZA"/>
        </a:p>
      </dgm:t>
    </dgm:pt>
    <dgm:pt modelId="{C6168B86-D925-4433-8B51-1B527B146AB6}">
      <dgm:prSet phldrT="[Text]"/>
      <dgm:spPr/>
      <dgm:t>
        <a:bodyPr/>
        <a:lstStyle/>
        <a:p>
          <a:r>
            <a:rPr lang="en-US" dirty="0"/>
            <a:t>Introduction </a:t>
          </a:r>
          <a:endParaRPr lang="en-ZA" dirty="0"/>
        </a:p>
      </dgm:t>
    </dgm:pt>
    <dgm:pt modelId="{9FDCD3E5-C3FA-4BB3-8C11-B9AA968B7E41}" type="parTrans" cxnId="{14FEBC23-75A6-40EA-9670-0AB8A80C43A8}">
      <dgm:prSet/>
      <dgm:spPr/>
      <dgm:t>
        <a:bodyPr/>
        <a:lstStyle/>
        <a:p>
          <a:endParaRPr lang="en-ZA"/>
        </a:p>
      </dgm:t>
    </dgm:pt>
    <dgm:pt modelId="{06319DDF-2C42-47CC-B5A5-1286AA4D4BAC}" type="sibTrans" cxnId="{14FEBC23-75A6-40EA-9670-0AB8A80C43A8}">
      <dgm:prSet/>
      <dgm:spPr/>
      <dgm:t>
        <a:bodyPr/>
        <a:lstStyle/>
        <a:p>
          <a:endParaRPr lang="en-ZA"/>
        </a:p>
      </dgm:t>
    </dgm:pt>
    <dgm:pt modelId="{1057C44D-A0CC-4A2F-A894-BCE7025F3FAF}">
      <dgm:prSet/>
      <dgm:spPr/>
      <dgm:t>
        <a:bodyPr/>
        <a:lstStyle/>
        <a:p>
          <a:r>
            <a:rPr lang="en-ZA" dirty="0"/>
            <a:t>Examples and supporting information</a:t>
          </a:r>
        </a:p>
      </dgm:t>
    </dgm:pt>
    <dgm:pt modelId="{85B7751D-FB10-47E5-9837-449BFC92BD9C}" type="parTrans" cxnId="{D1AD3A36-5443-434D-B011-F5EC967035DE}">
      <dgm:prSet/>
      <dgm:spPr/>
      <dgm:t>
        <a:bodyPr/>
        <a:lstStyle/>
        <a:p>
          <a:endParaRPr lang="en-ZA"/>
        </a:p>
      </dgm:t>
    </dgm:pt>
    <dgm:pt modelId="{FF11852D-E4DF-4DFD-A460-CEF95A6B7DDD}" type="sibTrans" cxnId="{D1AD3A36-5443-434D-B011-F5EC967035DE}">
      <dgm:prSet/>
      <dgm:spPr/>
      <dgm:t>
        <a:bodyPr/>
        <a:lstStyle/>
        <a:p>
          <a:endParaRPr lang="en-ZA"/>
        </a:p>
      </dgm:t>
    </dgm:pt>
    <dgm:pt modelId="{6B7F3D81-BBA3-4632-A021-480DCAE1E521}">
      <dgm:prSet/>
      <dgm:spPr/>
      <dgm:t>
        <a:bodyPr/>
        <a:lstStyle/>
        <a:p>
          <a:r>
            <a:rPr lang="en-US" dirty="0"/>
            <a:t>Conclusion  </a:t>
          </a:r>
        </a:p>
      </dgm:t>
    </dgm:pt>
    <dgm:pt modelId="{5D4F0BB9-B426-4C66-A80C-04F849FE08E1}" type="parTrans" cxnId="{A58C53EE-B5B0-43FD-BD61-C4FD9AF1F352}">
      <dgm:prSet/>
      <dgm:spPr/>
      <dgm:t>
        <a:bodyPr/>
        <a:lstStyle/>
        <a:p>
          <a:endParaRPr lang="en-ZA"/>
        </a:p>
      </dgm:t>
    </dgm:pt>
    <dgm:pt modelId="{1E911F4D-BCD9-40B6-A9E1-DAB931B86CFA}" type="sibTrans" cxnId="{A58C53EE-B5B0-43FD-BD61-C4FD9AF1F352}">
      <dgm:prSet/>
      <dgm:spPr/>
      <dgm:t>
        <a:bodyPr/>
        <a:lstStyle/>
        <a:p>
          <a:endParaRPr lang="en-ZA"/>
        </a:p>
      </dgm:t>
    </dgm:pt>
    <dgm:pt modelId="{A1E5D081-FFB7-48D3-808D-7B3EA3B14075}" type="pres">
      <dgm:prSet presAssocID="{C94587CE-0987-4D31-8544-051FC0F3C348}" presName="Name0" presStyleCnt="0">
        <dgm:presLayoutVars>
          <dgm:chMax/>
          <dgm:chPref val="3"/>
          <dgm:dir/>
          <dgm:animOne val="branch"/>
          <dgm:animLvl val="lvl"/>
        </dgm:presLayoutVars>
      </dgm:prSet>
      <dgm:spPr/>
      <dgm:t>
        <a:bodyPr/>
        <a:lstStyle/>
        <a:p>
          <a:pPr rtl="1"/>
          <a:endParaRPr lang="he-IL"/>
        </a:p>
      </dgm:t>
    </dgm:pt>
    <dgm:pt modelId="{CB3DF835-8D8E-4739-9C69-6831C2565BF8}" type="pres">
      <dgm:prSet presAssocID="{283C4CBF-468C-4242-B4D5-451243CF7D13}" presName="composite" presStyleCnt="0"/>
      <dgm:spPr/>
    </dgm:pt>
    <dgm:pt modelId="{B0DDEC1E-E279-4CB1-B074-CE19CBE5854F}" type="pres">
      <dgm:prSet presAssocID="{283C4CBF-468C-4242-B4D5-451243CF7D13}" presName="FirstChild" presStyleLbl="revTx" presStyleIdx="0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ECCB0FB1-77A6-4881-9CC4-BEDB09571F81}" type="pres">
      <dgm:prSet presAssocID="{283C4CBF-468C-4242-B4D5-451243CF7D13}" presName="Parent" presStyleLbl="alignNode1" presStyleIdx="0" presStyleCnt="3">
        <dgm:presLayoutVars>
          <dgm:chMax val="3"/>
          <dgm:chPref val="3"/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40D8AE49-317B-4900-9F46-5CE4BD2A724A}" type="pres">
      <dgm:prSet presAssocID="{283C4CBF-468C-4242-B4D5-451243CF7D13}" presName="Accent" presStyleLbl="parChTrans1D1" presStyleIdx="0" presStyleCnt="3"/>
      <dgm:spPr/>
    </dgm:pt>
    <dgm:pt modelId="{3A8DDD26-0203-49BD-85D2-6BBDBCDDE296}" type="pres">
      <dgm:prSet presAssocID="{283C4CBF-468C-4242-B4D5-451243CF7D13}" presName="Child" presStyleLbl="revTx" presStyleIdx="1" presStyleCnt="6" custScaleY="2420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406CB786-1875-4416-AAEF-481454584786}" type="pres">
      <dgm:prSet presAssocID="{3E7B9F5E-5D67-42CE-BD42-0CAB5C38DF85}" presName="sibTrans" presStyleCnt="0"/>
      <dgm:spPr/>
    </dgm:pt>
    <dgm:pt modelId="{93210EE1-4D95-4129-9D55-51E9F9FA33DA}" type="pres">
      <dgm:prSet presAssocID="{C6463C08-2218-4280-92F1-D1143211A47E}" presName="composite" presStyleCnt="0"/>
      <dgm:spPr/>
    </dgm:pt>
    <dgm:pt modelId="{5DD313BF-0EB1-4D75-B690-6F5D55CB188E}" type="pres">
      <dgm:prSet presAssocID="{C6463C08-2218-4280-92F1-D1143211A47E}" presName="FirstChild" presStyleLbl="revTx" presStyleIdx="2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9ED6D1D7-92ED-4011-872D-12BA52869F67}" type="pres">
      <dgm:prSet presAssocID="{C6463C08-2218-4280-92F1-D1143211A47E}" presName="Parent" presStyleLbl="alignNode1" presStyleIdx="1" presStyleCnt="3">
        <dgm:presLayoutVars>
          <dgm:chMax val="3"/>
          <dgm:chPref val="3"/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951DC7B0-7F59-447A-8BCE-8254BF4A8ACC}" type="pres">
      <dgm:prSet presAssocID="{C6463C08-2218-4280-92F1-D1143211A47E}" presName="Accent" presStyleLbl="parChTrans1D1" presStyleIdx="1" presStyleCnt="3"/>
      <dgm:spPr/>
    </dgm:pt>
    <dgm:pt modelId="{E063767C-F3C2-46FB-919B-77E64CD543D4}" type="pres">
      <dgm:prSet presAssocID="{C6463C08-2218-4280-92F1-D1143211A47E}" presName="Child" presStyleLbl="revTx" presStyleIdx="3" presStyleCnt="6" custScaleY="2785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C3A62055-37B6-49CA-91FA-F3B15E47842B}" type="pres">
      <dgm:prSet presAssocID="{516DEBCC-7709-44DB-804C-C95B8B2571B4}" presName="sibTrans" presStyleCnt="0"/>
      <dgm:spPr/>
    </dgm:pt>
    <dgm:pt modelId="{05FCB9ED-6C1A-4EAA-9E84-F0AD18E63BB2}" type="pres">
      <dgm:prSet presAssocID="{9823BE7A-E3C9-4541-922A-04A958E933D4}" presName="composite" presStyleCnt="0"/>
      <dgm:spPr/>
    </dgm:pt>
    <dgm:pt modelId="{0824C7C6-B194-4B44-B366-51BFE0C4F7E8}" type="pres">
      <dgm:prSet presAssocID="{9823BE7A-E3C9-4541-922A-04A958E933D4}" presName="FirstChild" presStyleLbl="revTx" presStyleIdx="4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E5A9B0CD-6F02-4472-95E6-0BCF63065C82}" type="pres">
      <dgm:prSet presAssocID="{9823BE7A-E3C9-4541-922A-04A958E933D4}" presName="Parent" presStyleLbl="alignNode1" presStyleIdx="2" presStyleCnt="3">
        <dgm:presLayoutVars>
          <dgm:chMax val="3"/>
          <dgm:chPref val="3"/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A79BEAD0-4663-42F5-BF65-B55A0E8F0B16}" type="pres">
      <dgm:prSet presAssocID="{9823BE7A-E3C9-4541-922A-04A958E933D4}" presName="Accent" presStyleLbl="parChTrans1D1" presStyleIdx="2" presStyleCnt="3"/>
      <dgm:spPr/>
    </dgm:pt>
    <dgm:pt modelId="{3CE9BE2D-9769-40EC-818E-047161CA9C98}" type="pres">
      <dgm:prSet presAssocID="{9823BE7A-E3C9-4541-922A-04A958E933D4}" presName="Child" presStyleLbl="revTx" presStyleIdx="5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</dgm:ptLst>
  <dgm:cxnLst>
    <dgm:cxn modelId="{BC07DA14-7D0D-42E0-B35E-4CEC90E1312A}" type="presOf" srcId="{6B7F3D81-BBA3-4632-A021-480DCAE1E521}" destId="{0824C7C6-B194-4B44-B366-51BFE0C4F7E8}" srcOrd="0" destOrd="0" presId="urn:microsoft.com/office/officeart/2011/layout/TabList"/>
    <dgm:cxn modelId="{A58C53EE-B5B0-43FD-BD61-C4FD9AF1F352}" srcId="{9823BE7A-E3C9-4541-922A-04A958E933D4}" destId="{6B7F3D81-BBA3-4632-A021-480DCAE1E521}" srcOrd="0" destOrd="0" parTransId="{5D4F0BB9-B426-4C66-A80C-04F849FE08E1}" sibTransId="{1E911F4D-BCD9-40B6-A9E1-DAB931B86CFA}"/>
    <dgm:cxn modelId="{F4E95A27-08C2-4276-A688-78DA548065EE}" srcId="{C94587CE-0987-4D31-8544-051FC0F3C348}" destId="{9823BE7A-E3C9-4541-922A-04A958E933D4}" srcOrd="2" destOrd="0" parTransId="{01586C29-7D85-4E78-A85E-FBA0210D20DE}" sibTransId="{E6E7A245-DA9E-4D99-9F29-1349D92276FF}"/>
    <dgm:cxn modelId="{F7DF125B-F25F-4A89-AF47-89DA9C01EB8A}" type="presOf" srcId="{E46A4826-A560-4E97-9363-E155862C9642}" destId="{3A8DDD26-0203-49BD-85D2-6BBDBCDDE296}" srcOrd="0" destOrd="0" presId="urn:microsoft.com/office/officeart/2011/layout/TabList"/>
    <dgm:cxn modelId="{04C68E85-FF59-48AC-93C9-D2AE902EC839}" type="presOf" srcId="{2706F0D2-7B5F-44FC-8C14-F68332C7D39B}" destId="{E063767C-F3C2-46FB-919B-77E64CD543D4}" srcOrd="0" destOrd="0" presId="urn:microsoft.com/office/officeart/2011/layout/TabList"/>
    <dgm:cxn modelId="{F96036DA-0ADE-4D99-8273-C775C77580C4}" type="presOf" srcId="{C6168B86-D925-4433-8B51-1B527B146AB6}" destId="{B0DDEC1E-E279-4CB1-B074-CE19CBE5854F}" srcOrd="0" destOrd="0" presId="urn:microsoft.com/office/officeart/2011/layout/TabList"/>
    <dgm:cxn modelId="{6A1B8C56-60A3-4FF5-8CEF-F7E7342210D6}" srcId="{C94587CE-0987-4D31-8544-051FC0F3C348}" destId="{283C4CBF-468C-4242-B4D5-451243CF7D13}" srcOrd="0" destOrd="0" parTransId="{C298013D-B3AA-443C-9954-C44A5E69AE2E}" sibTransId="{3E7B9F5E-5D67-42CE-BD42-0CAB5C38DF85}"/>
    <dgm:cxn modelId="{5A4BA9A8-4ED5-4FF6-A080-68B3ACD6AB98}" type="presOf" srcId="{EFE07E1E-4F95-4196-9C65-389A5B28C63F}" destId="{3CE9BE2D-9769-40EC-818E-047161CA9C98}" srcOrd="0" destOrd="0" presId="urn:microsoft.com/office/officeart/2011/layout/TabList"/>
    <dgm:cxn modelId="{8F54F5EE-577D-420F-A445-4E6C5A24F84A}" type="presOf" srcId="{9823BE7A-E3C9-4541-922A-04A958E933D4}" destId="{E5A9B0CD-6F02-4472-95E6-0BCF63065C82}" srcOrd="0" destOrd="0" presId="urn:microsoft.com/office/officeart/2011/layout/TabList"/>
    <dgm:cxn modelId="{3B0CEBDE-B45B-4C18-B02E-08908F995C0E}" srcId="{283C4CBF-468C-4242-B4D5-451243CF7D13}" destId="{E46A4826-A560-4E97-9363-E155862C9642}" srcOrd="1" destOrd="0" parTransId="{102994C6-2E30-45F6-9A90-1F9266ACA9C6}" sibTransId="{D738840E-A732-46C0-B207-1A7B4B893766}"/>
    <dgm:cxn modelId="{3EE6AD76-94A7-4F67-B079-8D0FD13B2031}" srcId="{9823BE7A-E3C9-4541-922A-04A958E933D4}" destId="{EFE07E1E-4F95-4196-9C65-389A5B28C63F}" srcOrd="1" destOrd="0" parTransId="{CB14A6EE-E229-4078-B5BD-A1C53F8398BE}" sibTransId="{08822C9D-6903-48F2-AC62-AC4DB39A7F24}"/>
    <dgm:cxn modelId="{00E5E04C-89E0-4B9E-A8D6-DC89DBFA5E56}" type="presOf" srcId="{C6463C08-2218-4280-92F1-D1143211A47E}" destId="{9ED6D1D7-92ED-4011-872D-12BA52869F67}" srcOrd="0" destOrd="0" presId="urn:microsoft.com/office/officeart/2011/layout/TabList"/>
    <dgm:cxn modelId="{22CDEBFF-547F-4DD8-BFA9-189115F6F19A}" type="presOf" srcId="{C94587CE-0987-4D31-8544-051FC0F3C348}" destId="{A1E5D081-FFB7-48D3-808D-7B3EA3B14075}" srcOrd="0" destOrd="0" presId="urn:microsoft.com/office/officeart/2011/layout/TabList"/>
    <dgm:cxn modelId="{00C104D7-0255-4E23-A0A8-F312135929BE}" type="presOf" srcId="{1057C44D-A0CC-4A2F-A894-BCE7025F3FAF}" destId="{5DD313BF-0EB1-4D75-B690-6F5D55CB188E}" srcOrd="0" destOrd="0" presId="urn:microsoft.com/office/officeart/2011/layout/TabList"/>
    <dgm:cxn modelId="{2D98EF30-D8D4-46DD-99E6-CC572BB2609A}" srcId="{C6463C08-2218-4280-92F1-D1143211A47E}" destId="{2706F0D2-7B5F-44FC-8C14-F68332C7D39B}" srcOrd="1" destOrd="0" parTransId="{BCE35E03-14E1-458D-BEE5-973C500CBFC9}" sibTransId="{1EF4F5D8-F2E9-49FB-AF2D-95F53A065635}"/>
    <dgm:cxn modelId="{4C789B7F-2CAF-440F-BA48-72EE6B8A3399}" srcId="{C94587CE-0987-4D31-8544-051FC0F3C348}" destId="{C6463C08-2218-4280-92F1-D1143211A47E}" srcOrd="1" destOrd="0" parTransId="{84E27A30-B5E7-4532-B68F-5613A4A589EE}" sibTransId="{516DEBCC-7709-44DB-804C-C95B8B2571B4}"/>
    <dgm:cxn modelId="{D1AD3A36-5443-434D-B011-F5EC967035DE}" srcId="{C6463C08-2218-4280-92F1-D1143211A47E}" destId="{1057C44D-A0CC-4A2F-A894-BCE7025F3FAF}" srcOrd="0" destOrd="0" parTransId="{85B7751D-FB10-47E5-9837-449BFC92BD9C}" sibTransId="{FF11852D-E4DF-4DFD-A460-CEF95A6B7DDD}"/>
    <dgm:cxn modelId="{FA77217A-138D-475B-B082-D72EF718957E}" type="presOf" srcId="{283C4CBF-468C-4242-B4D5-451243CF7D13}" destId="{ECCB0FB1-77A6-4881-9CC4-BEDB09571F81}" srcOrd="0" destOrd="0" presId="urn:microsoft.com/office/officeart/2011/layout/TabList"/>
    <dgm:cxn modelId="{14FEBC23-75A6-40EA-9670-0AB8A80C43A8}" srcId="{283C4CBF-468C-4242-B4D5-451243CF7D13}" destId="{C6168B86-D925-4433-8B51-1B527B146AB6}" srcOrd="0" destOrd="0" parTransId="{9FDCD3E5-C3FA-4BB3-8C11-B9AA968B7E41}" sibTransId="{06319DDF-2C42-47CC-B5A5-1286AA4D4BAC}"/>
    <dgm:cxn modelId="{D1DD6AF7-16B1-4256-8FFF-BB899686CBD1}" type="presParOf" srcId="{A1E5D081-FFB7-48D3-808D-7B3EA3B14075}" destId="{CB3DF835-8D8E-4739-9C69-6831C2565BF8}" srcOrd="0" destOrd="0" presId="urn:microsoft.com/office/officeart/2011/layout/TabList"/>
    <dgm:cxn modelId="{9CEBB830-D12A-45DE-9C8A-4BA45D7C4D3E}" type="presParOf" srcId="{CB3DF835-8D8E-4739-9C69-6831C2565BF8}" destId="{B0DDEC1E-E279-4CB1-B074-CE19CBE5854F}" srcOrd="0" destOrd="0" presId="urn:microsoft.com/office/officeart/2011/layout/TabList"/>
    <dgm:cxn modelId="{00003EF3-1A18-4E56-979E-03C73C2422CE}" type="presParOf" srcId="{CB3DF835-8D8E-4739-9C69-6831C2565BF8}" destId="{ECCB0FB1-77A6-4881-9CC4-BEDB09571F81}" srcOrd="1" destOrd="0" presId="urn:microsoft.com/office/officeart/2011/layout/TabList"/>
    <dgm:cxn modelId="{4147BDDD-157F-48AB-8405-9554B0CF43DA}" type="presParOf" srcId="{CB3DF835-8D8E-4739-9C69-6831C2565BF8}" destId="{40D8AE49-317B-4900-9F46-5CE4BD2A724A}" srcOrd="2" destOrd="0" presId="urn:microsoft.com/office/officeart/2011/layout/TabList"/>
    <dgm:cxn modelId="{7D540FFD-2A4D-42ED-AFD5-F4833D742B2C}" type="presParOf" srcId="{A1E5D081-FFB7-48D3-808D-7B3EA3B14075}" destId="{3A8DDD26-0203-49BD-85D2-6BBDBCDDE296}" srcOrd="1" destOrd="0" presId="urn:microsoft.com/office/officeart/2011/layout/TabList"/>
    <dgm:cxn modelId="{59787807-EB05-43D6-A7AD-A66E638D2611}" type="presParOf" srcId="{A1E5D081-FFB7-48D3-808D-7B3EA3B14075}" destId="{406CB786-1875-4416-AAEF-481454584786}" srcOrd="2" destOrd="0" presId="urn:microsoft.com/office/officeart/2011/layout/TabList"/>
    <dgm:cxn modelId="{C2946686-7522-42B3-B15E-2F1A371547A7}" type="presParOf" srcId="{A1E5D081-FFB7-48D3-808D-7B3EA3B14075}" destId="{93210EE1-4D95-4129-9D55-51E9F9FA33DA}" srcOrd="3" destOrd="0" presId="urn:microsoft.com/office/officeart/2011/layout/TabList"/>
    <dgm:cxn modelId="{BAF3F605-C6D3-40AF-BD66-02ADB194A27B}" type="presParOf" srcId="{93210EE1-4D95-4129-9D55-51E9F9FA33DA}" destId="{5DD313BF-0EB1-4D75-B690-6F5D55CB188E}" srcOrd="0" destOrd="0" presId="urn:microsoft.com/office/officeart/2011/layout/TabList"/>
    <dgm:cxn modelId="{9AC28E15-40EE-4A05-AD1B-2853B0DDA194}" type="presParOf" srcId="{93210EE1-4D95-4129-9D55-51E9F9FA33DA}" destId="{9ED6D1D7-92ED-4011-872D-12BA52869F67}" srcOrd="1" destOrd="0" presId="urn:microsoft.com/office/officeart/2011/layout/TabList"/>
    <dgm:cxn modelId="{C8D1F9D1-E56C-44F5-8718-2C2599ED1B97}" type="presParOf" srcId="{93210EE1-4D95-4129-9D55-51E9F9FA33DA}" destId="{951DC7B0-7F59-447A-8BCE-8254BF4A8ACC}" srcOrd="2" destOrd="0" presId="urn:microsoft.com/office/officeart/2011/layout/TabList"/>
    <dgm:cxn modelId="{F79946A0-24B4-4829-9C6E-B7D01206F1C4}" type="presParOf" srcId="{A1E5D081-FFB7-48D3-808D-7B3EA3B14075}" destId="{E063767C-F3C2-46FB-919B-77E64CD543D4}" srcOrd="4" destOrd="0" presId="urn:microsoft.com/office/officeart/2011/layout/TabList"/>
    <dgm:cxn modelId="{5845783C-0DFC-4BC5-BD74-7FEB859973DC}" type="presParOf" srcId="{A1E5D081-FFB7-48D3-808D-7B3EA3B14075}" destId="{C3A62055-37B6-49CA-91FA-F3B15E47842B}" srcOrd="5" destOrd="0" presId="urn:microsoft.com/office/officeart/2011/layout/TabList"/>
    <dgm:cxn modelId="{9F2BA023-BDE4-46D5-A5CC-CECAE11DECC2}" type="presParOf" srcId="{A1E5D081-FFB7-48D3-808D-7B3EA3B14075}" destId="{05FCB9ED-6C1A-4EAA-9E84-F0AD18E63BB2}" srcOrd="6" destOrd="0" presId="urn:microsoft.com/office/officeart/2011/layout/TabList"/>
    <dgm:cxn modelId="{0C1B5A49-EECC-4BC8-8CD6-239293B0D7FD}" type="presParOf" srcId="{05FCB9ED-6C1A-4EAA-9E84-F0AD18E63BB2}" destId="{0824C7C6-B194-4B44-B366-51BFE0C4F7E8}" srcOrd="0" destOrd="0" presId="urn:microsoft.com/office/officeart/2011/layout/TabList"/>
    <dgm:cxn modelId="{6969A131-A58E-486C-9044-32148CDF9E82}" type="presParOf" srcId="{05FCB9ED-6C1A-4EAA-9E84-F0AD18E63BB2}" destId="{E5A9B0CD-6F02-4472-95E6-0BCF63065C82}" srcOrd="1" destOrd="0" presId="urn:microsoft.com/office/officeart/2011/layout/TabList"/>
    <dgm:cxn modelId="{9131BAEF-3336-4136-ACF5-D35BF13E1442}" type="presParOf" srcId="{05FCB9ED-6C1A-4EAA-9E84-F0AD18E63BB2}" destId="{A79BEAD0-4663-42F5-BF65-B55A0E8F0B16}" srcOrd="2" destOrd="0" presId="urn:microsoft.com/office/officeart/2011/layout/TabList"/>
    <dgm:cxn modelId="{44439E7C-0636-40F6-A257-F16F53904F25}" type="presParOf" srcId="{A1E5D081-FFB7-48D3-808D-7B3EA3B14075}" destId="{3CE9BE2D-9769-40EC-818E-047161CA9C98}" srcOrd="7" destOrd="0" presId="urn:microsoft.com/office/officeart/2011/layout/Tab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4E9BB9B4-5EA3-47DE-8541-3910314ECB63}" type="doc">
      <dgm:prSet loTypeId="urn:microsoft.com/office/officeart/2011/layout/TabList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ZA"/>
        </a:p>
      </dgm:t>
    </dgm:pt>
    <dgm:pt modelId="{954E1FFD-5586-46AD-92AE-94D1CF363BA5}">
      <dgm:prSet phldrT="[Text]"/>
      <dgm:spPr/>
      <dgm:t>
        <a:bodyPr/>
        <a:lstStyle/>
        <a:p>
          <a:r>
            <a:rPr lang="en-ZA" dirty="0"/>
            <a:t>Paragraph 1: 2 sentences</a:t>
          </a:r>
        </a:p>
      </dgm:t>
    </dgm:pt>
    <dgm:pt modelId="{C7C386EF-88D9-4B27-A513-88CF730E1C33}" type="parTrans" cxnId="{F411097E-9F2F-4A95-94B5-18DFF9C7D646}">
      <dgm:prSet/>
      <dgm:spPr/>
      <dgm:t>
        <a:bodyPr/>
        <a:lstStyle/>
        <a:p>
          <a:endParaRPr lang="en-ZA"/>
        </a:p>
      </dgm:t>
    </dgm:pt>
    <dgm:pt modelId="{4A6293B3-D274-4AC8-81AF-30425A8078F8}" type="sibTrans" cxnId="{F411097E-9F2F-4A95-94B5-18DFF9C7D646}">
      <dgm:prSet/>
      <dgm:spPr/>
      <dgm:t>
        <a:bodyPr/>
        <a:lstStyle/>
        <a:p>
          <a:endParaRPr lang="en-ZA"/>
        </a:p>
      </dgm:t>
    </dgm:pt>
    <dgm:pt modelId="{B3D81415-02A2-4869-9A07-90A978CCC0F2}">
      <dgm:prSet/>
      <dgm:spPr/>
      <dgm:t>
        <a:bodyPr/>
        <a:lstStyle/>
        <a:p>
          <a:r>
            <a:rPr lang="en-ZA" dirty="0"/>
            <a:t>Paragraph 2: 2-4 sentences</a:t>
          </a:r>
        </a:p>
      </dgm:t>
    </dgm:pt>
    <dgm:pt modelId="{9C6CDDA9-D551-4BF0-ADA5-ED45AD428722}" type="parTrans" cxnId="{C3D12C64-E2E1-423F-8C90-BF1367048383}">
      <dgm:prSet/>
      <dgm:spPr/>
      <dgm:t>
        <a:bodyPr/>
        <a:lstStyle/>
        <a:p>
          <a:endParaRPr lang="en-ZA"/>
        </a:p>
      </dgm:t>
    </dgm:pt>
    <dgm:pt modelId="{4D629CE0-872B-4C05-9B95-3DEE7A0E317A}" type="sibTrans" cxnId="{C3D12C64-E2E1-423F-8C90-BF1367048383}">
      <dgm:prSet/>
      <dgm:spPr/>
      <dgm:t>
        <a:bodyPr/>
        <a:lstStyle/>
        <a:p>
          <a:endParaRPr lang="en-ZA"/>
        </a:p>
      </dgm:t>
    </dgm:pt>
    <dgm:pt modelId="{02169839-BE8E-4463-86FF-4B25C0706015}">
      <dgm:prSet/>
      <dgm:spPr/>
      <dgm:t>
        <a:bodyPr/>
        <a:lstStyle/>
        <a:p>
          <a:r>
            <a:rPr lang="en-ZA" dirty="0"/>
            <a:t>Paragraph 3: 2-4 sentences</a:t>
          </a:r>
        </a:p>
      </dgm:t>
    </dgm:pt>
    <dgm:pt modelId="{A0081474-89BA-48E6-80E0-A3DD7A51DD80}" type="parTrans" cxnId="{CD4DD099-F6F8-4BC0-8C9B-FC2347346BCD}">
      <dgm:prSet/>
      <dgm:spPr/>
      <dgm:t>
        <a:bodyPr/>
        <a:lstStyle/>
        <a:p>
          <a:endParaRPr lang="en-ZA"/>
        </a:p>
      </dgm:t>
    </dgm:pt>
    <dgm:pt modelId="{E5FB6918-F823-4DC2-81F9-9D7B8E25771C}" type="sibTrans" cxnId="{CD4DD099-F6F8-4BC0-8C9B-FC2347346BCD}">
      <dgm:prSet/>
      <dgm:spPr/>
      <dgm:t>
        <a:bodyPr/>
        <a:lstStyle/>
        <a:p>
          <a:endParaRPr lang="en-ZA"/>
        </a:p>
      </dgm:t>
    </dgm:pt>
    <dgm:pt modelId="{02ED5174-6CF0-4B4A-9663-638931A3C770}">
      <dgm:prSet/>
      <dgm:spPr/>
      <dgm:t>
        <a:bodyPr/>
        <a:lstStyle/>
        <a:p>
          <a:r>
            <a:rPr lang="en-US" dirty="0"/>
            <a:t>P</a:t>
          </a:r>
          <a:r>
            <a:rPr lang="en-ZA" dirty="0" err="1"/>
            <a:t>aragraph</a:t>
          </a:r>
          <a:r>
            <a:rPr lang="en-ZA" dirty="0"/>
            <a:t> </a:t>
          </a:r>
          <a:r>
            <a:rPr lang="en-US" dirty="0"/>
            <a:t>4: 1-2 sentences</a:t>
          </a:r>
        </a:p>
      </dgm:t>
    </dgm:pt>
    <dgm:pt modelId="{7597F4B4-00E7-4E59-807B-FAE8CE3188E0}" type="parTrans" cxnId="{4566EB8F-F693-42C7-85BF-13C067437EEF}">
      <dgm:prSet/>
      <dgm:spPr/>
      <dgm:t>
        <a:bodyPr/>
        <a:lstStyle/>
        <a:p>
          <a:endParaRPr lang="en-ZA"/>
        </a:p>
      </dgm:t>
    </dgm:pt>
    <dgm:pt modelId="{06D771C9-2CD5-4DEA-90C9-C8A19E0369B9}" type="sibTrans" cxnId="{4566EB8F-F693-42C7-85BF-13C067437EEF}">
      <dgm:prSet/>
      <dgm:spPr/>
      <dgm:t>
        <a:bodyPr/>
        <a:lstStyle/>
        <a:p>
          <a:endParaRPr lang="en-ZA"/>
        </a:p>
      </dgm:t>
    </dgm:pt>
    <dgm:pt modelId="{56A5D096-ECA0-4EAF-B09D-3E6F806BB351}">
      <dgm:prSet/>
      <dgm:spPr/>
      <dgm:t>
        <a:bodyPr/>
        <a:lstStyle/>
        <a:p>
          <a:r>
            <a:rPr lang="en-ZA"/>
            <a:t>(In conclusion, remind us why you are describing this)</a:t>
          </a:r>
          <a:endParaRPr lang="en-ZA" dirty="0"/>
        </a:p>
      </dgm:t>
    </dgm:pt>
    <dgm:pt modelId="{8D6C9D7B-1B0B-4B84-AE3F-C8580576639C}" type="parTrans" cxnId="{7D9AFAFD-59DE-4F4F-B9B0-D213B805CE14}">
      <dgm:prSet/>
      <dgm:spPr/>
      <dgm:t>
        <a:bodyPr/>
        <a:lstStyle/>
        <a:p>
          <a:endParaRPr lang="en-ZA"/>
        </a:p>
      </dgm:t>
    </dgm:pt>
    <dgm:pt modelId="{0ABAF62D-BF6E-4485-A15A-80DB4BCF1080}" type="sibTrans" cxnId="{7D9AFAFD-59DE-4F4F-B9B0-D213B805CE14}">
      <dgm:prSet/>
      <dgm:spPr/>
      <dgm:t>
        <a:bodyPr/>
        <a:lstStyle/>
        <a:p>
          <a:endParaRPr lang="en-ZA"/>
        </a:p>
      </dgm:t>
    </dgm:pt>
    <dgm:pt modelId="{06BA367D-8178-47AF-B06D-45F917ACEC27}">
      <dgm:prSet phldrT="[Text]"/>
      <dgm:spPr/>
      <dgm:t>
        <a:bodyPr/>
        <a:lstStyle/>
        <a:p>
          <a:r>
            <a:rPr lang="en-ZA" dirty="0"/>
            <a:t> (Have you ever thought about … introduce idea 1&amp;2)</a:t>
          </a:r>
        </a:p>
      </dgm:t>
    </dgm:pt>
    <dgm:pt modelId="{6C7E9BDF-6D5E-4652-9F19-F99BFA6A60C3}" type="parTrans" cxnId="{D0A71342-122D-4ED3-A830-AE16EDE57F92}">
      <dgm:prSet/>
      <dgm:spPr/>
      <dgm:t>
        <a:bodyPr/>
        <a:lstStyle/>
        <a:p>
          <a:endParaRPr lang="en-ZA"/>
        </a:p>
      </dgm:t>
    </dgm:pt>
    <dgm:pt modelId="{721D9382-9019-4FB7-84A6-ABFEDBEA5646}" type="sibTrans" cxnId="{D0A71342-122D-4ED3-A830-AE16EDE57F92}">
      <dgm:prSet/>
      <dgm:spPr/>
      <dgm:t>
        <a:bodyPr/>
        <a:lstStyle/>
        <a:p>
          <a:endParaRPr lang="en-ZA"/>
        </a:p>
      </dgm:t>
    </dgm:pt>
    <dgm:pt modelId="{DE0F79F5-A234-4891-B7AA-210D7A0D9F15}">
      <dgm:prSet/>
      <dgm:spPr/>
      <dgm:t>
        <a:bodyPr/>
        <a:lstStyle/>
        <a:p>
          <a:r>
            <a:rPr lang="en-ZA" dirty="0"/>
            <a:t> (explain idea 1 with example)</a:t>
          </a:r>
        </a:p>
      </dgm:t>
    </dgm:pt>
    <dgm:pt modelId="{8DD34DAB-9B5E-4689-9AB8-9E9BEAD22F6B}" type="parTrans" cxnId="{C37B4C00-3BF4-4028-B3A3-EDC4EA037E28}">
      <dgm:prSet/>
      <dgm:spPr/>
      <dgm:t>
        <a:bodyPr/>
        <a:lstStyle/>
        <a:p>
          <a:endParaRPr lang="en-ZA"/>
        </a:p>
      </dgm:t>
    </dgm:pt>
    <dgm:pt modelId="{8E2B0164-EAB7-4A9D-BC4B-33B05105215C}" type="sibTrans" cxnId="{C37B4C00-3BF4-4028-B3A3-EDC4EA037E28}">
      <dgm:prSet/>
      <dgm:spPr/>
      <dgm:t>
        <a:bodyPr/>
        <a:lstStyle/>
        <a:p>
          <a:endParaRPr lang="en-ZA"/>
        </a:p>
      </dgm:t>
    </dgm:pt>
    <dgm:pt modelId="{74BE5D77-4A9C-415B-BF6C-57B04EF4CDE3}">
      <dgm:prSet/>
      <dgm:spPr/>
      <dgm:t>
        <a:bodyPr/>
        <a:lstStyle/>
        <a:p>
          <a:r>
            <a:rPr lang="en-ZA" dirty="0"/>
            <a:t> (explain idea 2 with example)</a:t>
          </a:r>
        </a:p>
      </dgm:t>
    </dgm:pt>
    <dgm:pt modelId="{AFAEF368-D237-42D4-80E6-B46887B0985F}" type="parTrans" cxnId="{E9656885-B724-43A6-B8C5-A0F977D728E6}">
      <dgm:prSet/>
      <dgm:spPr/>
      <dgm:t>
        <a:bodyPr/>
        <a:lstStyle/>
        <a:p>
          <a:endParaRPr lang="en-ZA"/>
        </a:p>
      </dgm:t>
    </dgm:pt>
    <dgm:pt modelId="{CB2EB962-A355-4320-98BC-4EA80F3567B1}" type="sibTrans" cxnId="{E9656885-B724-43A6-B8C5-A0F977D728E6}">
      <dgm:prSet/>
      <dgm:spPr/>
      <dgm:t>
        <a:bodyPr/>
        <a:lstStyle/>
        <a:p>
          <a:endParaRPr lang="en-ZA"/>
        </a:p>
      </dgm:t>
    </dgm:pt>
    <dgm:pt modelId="{0D9A0878-E430-4226-91DA-9DF1CEECEC96}" type="pres">
      <dgm:prSet presAssocID="{4E9BB9B4-5EA3-47DE-8541-3910314ECB63}" presName="Name0" presStyleCnt="0">
        <dgm:presLayoutVars>
          <dgm:chMax/>
          <dgm:chPref val="3"/>
          <dgm:dir/>
          <dgm:animOne val="branch"/>
          <dgm:animLvl val="lvl"/>
        </dgm:presLayoutVars>
      </dgm:prSet>
      <dgm:spPr/>
      <dgm:t>
        <a:bodyPr/>
        <a:lstStyle/>
        <a:p>
          <a:pPr rtl="1"/>
          <a:endParaRPr lang="he-IL"/>
        </a:p>
      </dgm:t>
    </dgm:pt>
    <dgm:pt modelId="{224DD3AD-60B6-47B0-8968-AF2A30FEA7AD}" type="pres">
      <dgm:prSet presAssocID="{954E1FFD-5586-46AD-92AE-94D1CF363BA5}" presName="composite" presStyleCnt="0"/>
      <dgm:spPr/>
    </dgm:pt>
    <dgm:pt modelId="{5014FD6A-BF62-4171-979F-6539FF281AC9}" type="pres">
      <dgm:prSet presAssocID="{954E1FFD-5586-46AD-92AE-94D1CF363BA5}" presName="FirstChild" presStyleLbl="revTx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C1640876-28B7-4377-BE51-0854FAF50140}" type="pres">
      <dgm:prSet presAssocID="{954E1FFD-5586-46AD-92AE-94D1CF363BA5}" presName="Parent" presStyleLbl="alignNode1" presStyleIdx="0" presStyleCnt="4">
        <dgm:presLayoutVars>
          <dgm:chMax val="3"/>
          <dgm:chPref val="3"/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1A00AE80-EF78-40DC-A480-B8E6FCB10EB3}" type="pres">
      <dgm:prSet presAssocID="{954E1FFD-5586-46AD-92AE-94D1CF363BA5}" presName="Accent" presStyleLbl="parChTrans1D1" presStyleIdx="0" presStyleCnt="4"/>
      <dgm:spPr/>
    </dgm:pt>
    <dgm:pt modelId="{3957644A-FB5D-4C23-8D06-71966E069B5D}" type="pres">
      <dgm:prSet presAssocID="{4A6293B3-D274-4AC8-81AF-30425A8078F8}" presName="sibTrans" presStyleCnt="0"/>
      <dgm:spPr/>
    </dgm:pt>
    <dgm:pt modelId="{8D9A1E0A-BA08-4D01-8137-979C756E90D6}" type="pres">
      <dgm:prSet presAssocID="{B3D81415-02A2-4869-9A07-90A978CCC0F2}" presName="composite" presStyleCnt="0"/>
      <dgm:spPr/>
    </dgm:pt>
    <dgm:pt modelId="{BA95DED6-8304-4B38-9429-2FAF0FC7EF8B}" type="pres">
      <dgm:prSet presAssocID="{B3D81415-02A2-4869-9A07-90A978CCC0F2}" presName="FirstChild" presStyleLbl="revTx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481D9C84-3C5E-4C4C-B263-E42BBA0ED066}" type="pres">
      <dgm:prSet presAssocID="{B3D81415-02A2-4869-9A07-90A978CCC0F2}" presName="Parent" presStyleLbl="alignNode1" presStyleIdx="1" presStyleCnt="4">
        <dgm:presLayoutVars>
          <dgm:chMax val="3"/>
          <dgm:chPref val="3"/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81DA1A8F-0194-4171-9261-ED9BA1D91C82}" type="pres">
      <dgm:prSet presAssocID="{B3D81415-02A2-4869-9A07-90A978CCC0F2}" presName="Accent" presStyleLbl="parChTrans1D1" presStyleIdx="1" presStyleCnt="4"/>
      <dgm:spPr/>
    </dgm:pt>
    <dgm:pt modelId="{512BAC02-CED7-466A-B578-CDDDBAACF9E7}" type="pres">
      <dgm:prSet presAssocID="{4D629CE0-872B-4C05-9B95-3DEE7A0E317A}" presName="sibTrans" presStyleCnt="0"/>
      <dgm:spPr/>
    </dgm:pt>
    <dgm:pt modelId="{C17D47B0-39EA-427F-A9D1-14812E3EAEB3}" type="pres">
      <dgm:prSet presAssocID="{02169839-BE8E-4463-86FF-4B25C0706015}" presName="composite" presStyleCnt="0"/>
      <dgm:spPr/>
    </dgm:pt>
    <dgm:pt modelId="{CCB81D46-54B2-451A-B148-6153A27D0CEB}" type="pres">
      <dgm:prSet presAssocID="{02169839-BE8E-4463-86FF-4B25C0706015}" presName="FirstChild" presStyleLbl="revTx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8C8F22AD-AF8D-41B6-B2A9-EE75EB8FB65A}" type="pres">
      <dgm:prSet presAssocID="{02169839-BE8E-4463-86FF-4B25C0706015}" presName="Parent" presStyleLbl="alignNode1" presStyleIdx="2" presStyleCnt="4">
        <dgm:presLayoutVars>
          <dgm:chMax val="3"/>
          <dgm:chPref val="3"/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FDC82D85-5D20-404E-964B-5994004B1CF1}" type="pres">
      <dgm:prSet presAssocID="{02169839-BE8E-4463-86FF-4B25C0706015}" presName="Accent" presStyleLbl="parChTrans1D1" presStyleIdx="2" presStyleCnt="4"/>
      <dgm:spPr/>
    </dgm:pt>
    <dgm:pt modelId="{8D2202B6-77D6-4656-9B38-98CB2F34D6E1}" type="pres">
      <dgm:prSet presAssocID="{E5FB6918-F823-4DC2-81F9-9D7B8E25771C}" presName="sibTrans" presStyleCnt="0"/>
      <dgm:spPr/>
    </dgm:pt>
    <dgm:pt modelId="{CA9C04C4-E0E2-4AE6-88CE-8299833A944D}" type="pres">
      <dgm:prSet presAssocID="{02ED5174-6CF0-4B4A-9663-638931A3C770}" presName="composite" presStyleCnt="0"/>
      <dgm:spPr/>
    </dgm:pt>
    <dgm:pt modelId="{29A8B2AB-086B-469E-A94D-B1417DBC7E73}" type="pres">
      <dgm:prSet presAssocID="{02ED5174-6CF0-4B4A-9663-638931A3C770}" presName="FirstChild" presStyleLbl="revTx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A054CF71-2CDA-4FD4-B92C-A08DCB226F9F}" type="pres">
      <dgm:prSet presAssocID="{02ED5174-6CF0-4B4A-9663-638931A3C770}" presName="Parent" presStyleLbl="alignNode1" presStyleIdx="3" presStyleCnt="4">
        <dgm:presLayoutVars>
          <dgm:chMax val="3"/>
          <dgm:chPref val="3"/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A598B121-0133-4469-83A4-3E5F32A71B6D}" type="pres">
      <dgm:prSet presAssocID="{02ED5174-6CF0-4B4A-9663-638931A3C770}" presName="Accent" presStyleLbl="parChTrans1D1" presStyleIdx="3" presStyleCnt="4"/>
      <dgm:spPr/>
    </dgm:pt>
  </dgm:ptLst>
  <dgm:cxnLst>
    <dgm:cxn modelId="{22A14395-9973-492E-B763-BD151E0C7F79}" type="presOf" srcId="{954E1FFD-5586-46AD-92AE-94D1CF363BA5}" destId="{C1640876-28B7-4377-BE51-0854FAF50140}" srcOrd="0" destOrd="0" presId="urn:microsoft.com/office/officeart/2011/layout/TabList"/>
    <dgm:cxn modelId="{BE827040-CE5B-4711-8E1C-6B9A590F8293}" type="presOf" srcId="{02169839-BE8E-4463-86FF-4B25C0706015}" destId="{8C8F22AD-AF8D-41B6-B2A9-EE75EB8FB65A}" srcOrd="0" destOrd="0" presId="urn:microsoft.com/office/officeart/2011/layout/TabList"/>
    <dgm:cxn modelId="{4566EB8F-F693-42C7-85BF-13C067437EEF}" srcId="{4E9BB9B4-5EA3-47DE-8541-3910314ECB63}" destId="{02ED5174-6CF0-4B4A-9663-638931A3C770}" srcOrd="3" destOrd="0" parTransId="{7597F4B4-00E7-4E59-807B-FAE8CE3188E0}" sibTransId="{06D771C9-2CD5-4DEA-90C9-C8A19E0369B9}"/>
    <dgm:cxn modelId="{E9656885-B724-43A6-B8C5-A0F977D728E6}" srcId="{02169839-BE8E-4463-86FF-4B25C0706015}" destId="{74BE5D77-4A9C-415B-BF6C-57B04EF4CDE3}" srcOrd="0" destOrd="0" parTransId="{AFAEF368-D237-42D4-80E6-B46887B0985F}" sibTransId="{CB2EB962-A355-4320-98BC-4EA80F3567B1}"/>
    <dgm:cxn modelId="{D4194419-C7FF-41E4-9898-D34CDD6D677C}" type="presOf" srcId="{56A5D096-ECA0-4EAF-B09D-3E6F806BB351}" destId="{29A8B2AB-086B-469E-A94D-B1417DBC7E73}" srcOrd="0" destOrd="0" presId="urn:microsoft.com/office/officeart/2011/layout/TabList"/>
    <dgm:cxn modelId="{7D9AFAFD-59DE-4F4F-B9B0-D213B805CE14}" srcId="{02ED5174-6CF0-4B4A-9663-638931A3C770}" destId="{56A5D096-ECA0-4EAF-B09D-3E6F806BB351}" srcOrd="0" destOrd="0" parTransId="{8D6C9D7B-1B0B-4B84-AE3F-C8580576639C}" sibTransId="{0ABAF62D-BF6E-4485-A15A-80DB4BCF1080}"/>
    <dgm:cxn modelId="{0F0A9304-2000-498D-8E80-4A17F0B99E2D}" type="presOf" srcId="{06BA367D-8178-47AF-B06D-45F917ACEC27}" destId="{5014FD6A-BF62-4171-979F-6539FF281AC9}" srcOrd="0" destOrd="0" presId="urn:microsoft.com/office/officeart/2011/layout/TabList"/>
    <dgm:cxn modelId="{FB81D72F-BCEC-4C91-BF26-203520465ED0}" type="presOf" srcId="{74BE5D77-4A9C-415B-BF6C-57B04EF4CDE3}" destId="{CCB81D46-54B2-451A-B148-6153A27D0CEB}" srcOrd="0" destOrd="0" presId="urn:microsoft.com/office/officeart/2011/layout/TabList"/>
    <dgm:cxn modelId="{C3D12C64-E2E1-423F-8C90-BF1367048383}" srcId="{4E9BB9B4-5EA3-47DE-8541-3910314ECB63}" destId="{B3D81415-02A2-4869-9A07-90A978CCC0F2}" srcOrd="1" destOrd="0" parTransId="{9C6CDDA9-D551-4BF0-ADA5-ED45AD428722}" sibTransId="{4D629CE0-872B-4C05-9B95-3DEE7A0E317A}"/>
    <dgm:cxn modelId="{D0A71342-122D-4ED3-A830-AE16EDE57F92}" srcId="{954E1FFD-5586-46AD-92AE-94D1CF363BA5}" destId="{06BA367D-8178-47AF-B06D-45F917ACEC27}" srcOrd="0" destOrd="0" parTransId="{6C7E9BDF-6D5E-4652-9F19-F99BFA6A60C3}" sibTransId="{721D9382-9019-4FB7-84A6-ABFEDBEA5646}"/>
    <dgm:cxn modelId="{D4B16EF1-4B61-49C6-A7CC-EB9606605F03}" type="presOf" srcId="{02ED5174-6CF0-4B4A-9663-638931A3C770}" destId="{A054CF71-2CDA-4FD4-B92C-A08DCB226F9F}" srcOrd="0" destOrd="0" presId="urn:microsoft.com/office/officeart/2011/layout/TabList"/>
    <dgm:cxn modelId="{B755857B-9EF5-436F-880A-E5DA4BD4547E}" type="presOf" srcId="{B3D81415-02A2-4869-9A07-90A978CCC0F2}" destId="{481D9C84-3C5E-4C4C-B263-E42BBA0ED066}" srcOrd="0" destOrd="0" presId="urn:microsoft.com/office/officeart/2011/layout/TabList"/>
    <dgm:cxn modelId="{C37B4C00-3BF4-4028-B3A3-EDC4EA037E28}" srcId="{B3D81415-02A2-4869-9A07-90A978CCC0F2}" destId="{DE0F79F5-A234-4891-B7AA-210D7A0D9F15}" srcOrd="0" destOrd="0" parTransId="{8DD34DAB-9B5E-4689-9AB8-9E9BEAD22F6B}" sibTransId="{8E2B0164-EAB7-4A9D-BC4B-33B05105215C}"/>
    <dgm:cxn modelId="{F411097E-9F2F-4A95-94B5-18DFF9C7D646}" srcId="{4E9BB9B4-5EA3-47DE-8541-3910314ECB63}" destId="{954E1FFD-5586-46AD-92AE-94D1CF363BA5}" srcOrd="0" destOrd="0" parTransId="{C7C386EF-88D9-4B27-A513-88CF730E1C33}" sibTransId="{4A6293B3-D274-4AC8-81AF-30425A8078F8}"/>
    <dgm:cxn modelId="{BF0C0719-8178-467D-A6A3-EF775E5EBF5A}" type="presOf" srcId="{DE0F79F5-A234-4891-B7AA-210D7A0D9F15}" destId="{BA95DED6-8304-4B38-9429-2FAF0FC7EF8B}" srcOrd="0" destOrd="0" presId="urn:microsoft.com/office/officeart/2011/layout/TabList"/>
    <dgm:cxn modelId="{CD4DD099-F6F8-4BC0-8C9B-FC2347346BCD}" srcId="{4E9BB9B4-5EA3-47DE-8541-3910314ECB63}" destId="{02169839-BE8E-4463-86FF-4B25C0706015}" srcOrd="2" destOrd="0" parTransId="{A0081474-89BA-48E6-80E0-A3DD7A51DD80}" sibTransId="{E5FB6918-F823-4DC2-81F9-9D7B8E25771C}"/>
    <dgm:cxn modelId="{E493AA43-DAF9-4060-9310-6B441519F837}" type="presOf" srcId="{4E9BB9B4-5EA3-47DE-8541-3910314ECB63}" destId="{0D9A0878-E430-4226-91DA-9DF1CEECEC96}" srcOrd="0" destOrd="0" presId="urn:microsoft.com/office/officeart/2011/layout/TabList"/>
    <dgm:cxn modelId="{702C807C-F120-485B-8D90-7825ABF5A366}" type="presParOf" srcId="{0D9A0878-E430-4226-91DA-9DF1CEECEC96}" destId="{224DD3AD-60B6-47B0-8968-AF2A30FEA7AD}" srcOrd="0" destOrd="0" presId="urn:microsoft.com/office/officeart/2011/layout/TabList"/>
    <dgm:cxn modelId="{8FD006A1-97CC-4B8E-985D-0B30AB37F13E}" type="presParOf" srcId="{224DD3AD-60B6-47B0-8968-AF2A30FEA7AD}" destId="{5014FD6A-BF62-4171-979F-6539FF281AC9}" srcOrd="0" destOrd="0" presId="urn:microsoft.com/office/officeart/2011/layout/TabList"/>
    <dgm:cxn modelId="{E998E386-5D8E-489C-97E4-D25DA7D03183}" type="presParOf" srcId="{224DD3AD-60B6-47B0-8968-AF2A30FEA7AD}" destId="{C1640876-28B7-4377-BE51-0854FAF50140}" srcOrd="1" destOrd="0" presId="urn:microsoft.com/office/officeart/2011/layout/TabList"/>
    <dgm:cxn modelId="{147BAD5F-EED1-4103-9E63-3E6179C0EDED}" type="presParOf" srcId="{224DD3AD-60B6-47B0-8968-AF2A30FEA7AD}" destId="{1A00AE80-EF78-40DC-A480-B8E6FCB10EB3}" srcOrd="2" destOrd="0" presId="urn:microsoft.com/office/officeart/2011/layout/TabList"/>
    <dgm:cxn modelId="{792AC51C-77C1-4032-A1BF-7D05AEB50178}" type="presParOf" srcId="{0D9A0878-E430-4226-91DA-9DF1CEECEC96}" destId="{3957644A-FB5D-4C23-8D06-71966E069B5D}" srcOrd="1" destOrd="0" presId="urn:microsoft.com/office/officeart/2011/layout/TabList"/>
    <dgm:cxn modelId="{F9925513-9629-4B50-B81C-CB26303B673D}" type="presParOf" srcId="{0D9A0878-E430-4226-91DA-9DF1CEECEC96}" destId="{8D9A1E0A-BA08-4D01-8137-979C756E90D6}" srcOrd="2" destOrd="0" presId="urn:microsoft.com/office/officeart/2011/layout/TabList"/>
    <dgm:cxn modelId="{206EE130-6EC3-4FE3-8433-75DD92795221}" type="presParOf" srcId="{8D9A1E0A-BA08-4D01-8137-979C756E90D6}" destId="{BA95DED6-8304-4B38-9429-2FAF0FC7EF8B}" srcOrd="0" destOrd="0" presId="urn:microsoft.com/office/officeart/2011/layout/TabList"/>
    <dgm:cxn modelId="{178696DC-59E4-496C-BB39-7918817010A5}" type="presParOf" srcId="{8D9A1E0A-BA08-4D01-8137-979C756E90D6}" destId="{481D9C84-3C5E-4C4C-B263-E42BBA0ED066}" srcOrd="1" destOrd="0" presId="urn:microsoft.com/office/officeart/2011/layout/TabList"/>
    <dgm:cxn modelId="{9536545F-48C2-4F19-824B-73E4F667733B}" type="presParOf" srcId="{8D9A1E0A-BA08-4D01-8137-979C756E90D6}" destId="{81DA1A8F-0194-4171-9261-ED9BA1D91C82}" srcOrd="2" destOrd="0" presId="urn:microsoft.com/office/officeart/2011/layout/TabList"/>
    <dgm:cxn modelId="{B9B9755A-B986-4DCB-A90F-7C8CADDA9474}" type="presParOf" srcId="{0D9A0878-E430-4226-91DA-9DF1CEECEC96}" destId="{512BAC02-CED7-466A-B578-CDDDBAACF9E7}" srcOrd="3" destOrd="0" presId="urn:microsoft.com/office/officeart/2011/layout/TabList"/>
    <dgm:cxn modelId="{3CA61464-8C9F-4682-8729-7F5B60AAA9F1}" type="presParOf" srcId="{0D9A0878-E430-4226-91DA-9DF1CEECEC96}" destId="{C17D47B0-39EA-427F-A9D1-14812E3EAEB3}" srcOrd="4" destOrd="0" presId="urn:microsoft.com/office/officeart/2011/layout/TabList"/>
    <dgm:cxn modelId="{998150C3-F869-4256-BF06-51D9313BA2F8}" type="presParOf" srcId="{C17D47B0-39EA-427F-A9D1-14812E3EAEB3}" destId="{CCB81D46-54B2-451A-B148-6153A27D0CEB}" srcOrd="0" destOrd="0" presId="urn:microsoft.com/office/officeart/2011/layout/TabList"/>
    <dgm:cxn modelId="{99ED474C-D985-44CC-AA02-6AF8084434F1}" type="presParOf" srcId="{C17D47B0-39EA-427F-A9D1-14812E3EAEB3}" destId="{8C8F22AD-AF8D-41B6-B2A9-EE75EB8FB65A}" srcOrd="1" destOrd="0" presId="urn:microsoft.com/office/officeart/2011/layout/TabList"/>
    <dgm:cxn modelId="{0FC6C2BB-CAFD-47F6-BC72-BE7E2B5858EA}" type="presParOf" srcId="{C17D47B0-39EA-427F-A9D1-14812E3EAEB3}" destId="{FDC82D85-5D20-404E-964B-5994004B1CF1}" srcOrd="2" destOrd="0" presId="urn:microsoft.com/office/officeart/2011/layout/TabList"/>
    <dgm:cxn modelId="{3A906061-99CF-4E47-A743-4048A6454171}" type="presParOf" srcId="{0D9A0878-E430-4226-91DA-9DF1CEECEC96}" destId="{8D2202B6-77D6-4656-9B38-98CB2F34D6E1}" srcOrd="5" destOrd="0" presId="urn:microsoft.com/office/officeart/2011/layout/TabList"/>
    <dgm:cxn modelId="{9070C2B1-EF04-4703-8AAC-DA22B485A2F2}" type="presParOf" srcId="{0D9A0878-E430-4226-91DA-9DF1CEECEC96}" destId="{CA9C04C4-E0E2-4AE6-88CE-8299833A944D}" srcOrd="6" destOrd="0" presId="urn:microsoft.com/office/officeart/2011/layout/TabList"/>
    <dgm:cxn modelId="{A9353B9F-0B15-4D65-BB42-15C31CA607B8}" type="presParOf" srcId="{CA9C04C4-E0E2-4AE6-88CE-8299833A944D}" destId="{29A8B2AB-086B-469E-A94D-B1417DBC7E73}" srcOrd="0" destOrd="0" presId="urn:microsoft.com/office/officeart/2011/layout/TabList"/>
    <dgm:cxn modelId="{996E996F-DFF8-48BE-869C-1B2DC115D775}" type="presParOf" srcId="{CA9C04C4-E0E2-4AE6-88CE-8299833A944D}" destId="{A054CF71-2CDA-4FD4-B92C-A08DCB226F9F}" srcOrd="1" destOrd="0" presId="urn:microsoft.com/office/officeart/2011/layout/TabList"/>
    <dgm:cxn modelId="{57296BD8-85A1-444E-BA29-5B4119764CEB}" type="presParOf" srcId="{CA9C04C4-E0E2-4AE6-88CE-8299833A944D}" destId="{A598B121-0133-4469-83A4-3E5F32A71B6D}" srcOrd="2" destOrd="0" presId="urn:microsoft.com/office/officeart/2011/layout/Tab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1/layout/TabList">
  <dgm:title val="Tab List"/>
  <dgm:desc val="Use to show non-sequential or grouped blocks of information. Works well for lists with a small amount of Level 1 text. The first Level 2 displays next to the Level 1 text  and the remaining Level 2 text appears beneath the Level 1 text."/>
  <dgm:catLst>
    <dgm:cat type="list" pri="4500"/>
    <dgm:cat type="officeonline" pri="11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0" srcId="0" destId="10" srcOrd="0" destOrd="0"/>
        <dgm:cxn modelId="41" srcId="10" destId="11" srcOrd="0" destOrd="0"/>
        <dgm:cxn modelId="42" srcId="10" destId="12" srcOrd="0" destOrd="0"/>
        <dgm:cxn modelId="50" srcId="0" destId="20" srcOrd="1" destOrd="0"/>
        <dgm:cxn modelId="51" srcId="20" destId="21" srcOrd="1" destOrd="0"/>
        <dgm:cxn modelId="52" srcId="20" destId="22" srcOrd="1" destOrd="0"/>
        <dgm:cxn modelId="60" srcId="0" destId="30" srcOrd="2" destOrd="0"/>
        <dgm:cxn modelId="61" srcId="30" destId="31" srcOrd="2" destOrd="0"/>
        <dgm:cxn modelId="62" srcId="30" destId="32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/>
      <dgm:chPref val="3"/>
      <dgm:dir/>
      <dgm:animOne val="branch"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w" for="ch" forName="Child" refType="w"/>
      <dgm:constr type="h" for="ch" forName="Child" refType="h" fact="0.6667"/>
      <dgm:constr type="primFontSz" for="des" forName="Parent" op="equ" val="65"/>
      <dgm:constr type="primFontSz" for="des" forName="Child" op="equ" val="65"/>
      <dgm:constr type="primFontSz" for="des" forName="FirstChild" op="equ" val="65"/>
      <dgm:constr type="primFontSz" for="des" forName="Child" refType="primFontSz" refFor="des" refForName="Parent" op="lte"/>
      <dgm:constr type="primFontSz" for="des" forName="FirstChild" refType="primFontSz" refFor="des" refForName="Parent" op="lte"/>
      <dgm:constr type="primFontSz" for="des" forName="Child" refType="primFontSz" refFor="des" refForName="FirstChild" op="lte"/>
      <dgm:constr type="w" for="ch" forName="composite" refType="w"/>
      <dgm:constr type="h" for="ch" forName="composite" refType="h" fact="0.3333"/>
      <dgm:constr type="sp" refType="h" refFor="ch" refForName="composite" op="equ" fact="0.05"/>
      <dgm:constr type="h" for="ch" forName="sibTrans" refType="h" refFor="ch" refForName="composite" op="equ" fact="0.05"/>
      <dgm:constr type="w" for="ch" forName="sibTrans" refType="h" refFor="ch" refForName="sibTrans" op="equ"/>
    </dgm:constrLst>
    <dgm:forEach name="nodesForEach" axis="ch" ptType="node">
      <dgm:layoutNode name="composite">
        <dgm:alg type="composite"/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l" for="ch" forName="FirstChild" refType="w" fact="0.26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l" for="ch" forName="Parent" refType="w" fact="0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if>
          <dgm:else name="Name3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r" for="ch" forName="FirstChild" refType="w" fact="0.74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r" for="ch" forName="Parent" refType="w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else>
        </dgm:choose>
        <dgm:layoutNode name="FirstChild" styleLbl="revTx">
          <dgm:varLst>
            <dgm:chMax val="0"/>
            <dgm:chPref val="0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  <dgm:param type="txAnchorVertCh" val="b"/>
                <dgm:param type="parTxRTLAlign" val="l"/>
              </dgm:alg>
            </dgm:if>
            <dgm:else name="Name6">
              <dgm:alg type="tx">
                <dgm:param type="parTxLTRAlign" val="r"/>
                <dgm:param type="shpTxLTRAlignCh" val="r"/>
                <dgm:param type="txAnchorVert" val="b"/>
                <dgm:param type="txAnchorVertCh" val="b"/>
                <dgm:param type="parTxRTLAlign" val="r"/>
              </dgm:alg>
            </dgm:else>
          </dgm:choose>
          <dgm:shape xmlns:r="http://schemas.openxmlformats.org/officeDocument/2006/relationships" type="rect" r:blip="">
            <dgm:adjLst/>
          </dgm:shape>
          <dgm:choose name="Name7">
            <dgm:if name="Name8" axis="ch" ptType="node" func="cnt" op="gte" val="1">
              <dgm:presOf axis="ch desOrSelf" ptType="node node" st="1 1" cnt="1 0"/>
            </dgm:if>
            <dgm:else name="Name9">
              <dgm:presOf/>
            </dgm:else>
          </dgm:choose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Parent" styleLbl="alignNode1">
          <dgm:varLst>
            <dgm:chMax val="3"/>
            <dgm:chPref val="3"/>
            <dgm:bulletEnabled val="1"/>
          </dgm:varLst>
          <dgm:alg type="tx">
            <dgm:param type="shpTxLTRAlignCh" val="ctr"/>
            <dgm:param type="txAnchorVertCh" val="mid"/>
          </dgm:alg>
          <dgm:shape xmlns:r="http://schemas.openxmlformats.org/officeDocument/2006/relationships" type="round2SameRect" r:blip="">
            <dgm:adjLst>
              <dgm:adj idx="1" val="0.1667"/>
              <dgm:adj idx="2" val="0"/>
            </dgm:adjLst>
          </dgm:shape>
          <dgm:presOf axis="self" ptType="node"/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Accent" styleLbl="parChTrans1D1">
          <dgm:alg type="sp"/>
          <dgm:shape xmlns:r="http://schemas.openxmlformats.org/officeDocument/2006/relationships" type="line" r:blip="" zOrderOff="-99999">
            <dgm:adjLst/>
          </dgm:shape>
          <dgm:presOf/>
        </dgm:layoutNode>
      </dgm:layoutNode>
      <dgm:choose name="Name10">
        <dgm:if name="Name11" axis="ch" ptType="node" st="2" cnt="1" func="cnt" op="gte" val="1">
          <dgm:layoutNode name="Child" styleLbl="revTx">
            <dgm:varLst>
              <dgm:chMax val="0"/>
              <dgm:chPref val="0"/>
              <dgm:bulletEnabled val="1"/>
            </dgm:varLst>
            <dgm:choose name="Name12">
              <dgm:if name="Name13" func="var" arg="dir" op="equ" val="norm">
                <dgm:alg type="tx">
                  <dgm:param type="stBulletLvl" val="1"/>
                  <dgm:param type="parTxLTRAlign" val="l"/>
                  <dgm:param type="parTxRTLAlign" val="l"/>
                  <dgm:param type="txAnchorVert" val="t"/>
                </dgm:alg>
              </dgm:if>
              <dgm:else name="Name14">
                <dgm:alg type="tx">
                  <dgm:param type="stBulletLvl" val="1"/>
                  <dgm:param type="parTxLTRAlign" val="r"/>
                  <dgm:param type="shpTxLTRAlignCh" val="r"/>
                  <dgm:param type="txAnchorVert" val="t"/>
                  <dgm:param type="parTxRTLAlign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ch desOrSelf" ptType="node node" st="2 1" cnt="0 0"/>
            <dgm:constrLst>
              <dgm:constr type="lMarg" refType="primFontSz" fact="0.15"/>
              <dgm:constr type="rMarg" refType="primFontSz" fact="0.15"/>
              <dgm:constr type="tMarg" refType="primFontSz" fact="0.15"/>
              <dgm:constr type="bMarg" refType="primFontSz" fact="0.15"/>
            </dgm:constrLst>
            <dgm:ruleLst>
              <dgm:rule type="primFontSz" val="5" fact="NaN" max="NaN"/>
            </dgm:ruleLst>
          </dgm:layoutNode>
        </dgm:if>
        <dgm:else name="Name15"/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11/layout/TabList">
  <dgm:title val="Tab List"/>
  <dgm:desc val="Use to show non-sequential or grouped blocks of information. Works well for lists with a small amount of Level 1 text. The first Level 2 displays next to the Level 1 text  and the remaining Level 2 text appears beneath the Level 1 text."/>
  <dgm:catLst>
    <dgm:cat type="list" pri="4500"/>
    <dgm:cat type="officeonline" pri="11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0" srcId="0" destId="10" srcOrd="0" destOrd="0"/>
        <dgm:cxn modelId="41" srcId="10" destId="11" srcOrd="0" destOrd="0"/>
        <dgm:cxn modelId="42" srcId="10" destId="12" srcOrd="0" destOrd="0"/>
        <dgm:cxn modelId="50" srcId="0" destId="20" srcOrd="1" destOrd="0"/>
        <dgm:cxn modelId="51" srcId="20" destId="21" srcOrd="1" destOrd="0"/>
        <dgm:cxn modelId="52" srcId="20" destId="22" srcOrd="1" destOrd="0"/>
        <dgm:cxn modelId="60" srcId="0" destId="30" srcOrd="2" destOrd="0"/>
        <dgm:cxn modelId="61" srcId="30" destId="31" srcOrd="2" destOrd="0"/>
        <dgm:cxn modelId="62" srcId="30" destId="32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/>
      <dgm:chPref val="3"/>
      <dgm:dir/>
      <dgm:animOne val="branch"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w" for="ch" forName="Child" refType="w"/>
      <dgm:constr type="h" for="ch" forName="Child" refType="h" fact="0.6667"/>
      <dgm:constr type="primFontSz" for="des" forName="Parent" op="equ" val="65"/>
      <dgm:constr type="primFontSz" for="des" forName="Child" op="equ" val="65"/>
      <dgm:constr type="primFontSz" for="des" forName="FirstChild" op="equ" val="65"/>
      <dgm:constr type="primFontSz" for="des" forName="Child" refType="primFontSz" refFor="des" refForName="Parent" op="lte"/>
      <dgm:constr type="primFontSz" for="des" forName="FirstChild" refType="primFontSz" refFor="des" refForName="Parent" op="lte"/>
      <dgm:constr type="primFontSz" for="des" forName="Child" refType="primFontSz" refFor="des" refForName="FirstChild" op="lte"/>
      <dgm:constr type="w" for="ch" forName="composite" refType="w"/>
      <dgm:constr type="h" for="ch" forName="composite" refType="h" fact="0.3333"/>
      <dgm:constr type="sp" refType="h" refFor="ch" refForName="composite" op="equ" fact="0.05"/>
      <dgm:constr type="h" for="ch" forName="sibTrans" refType="h" refFor="ch" refForName="composite" op="equ" fact="0.05"/>
      <dgm:constr type="w" for="ch" forName="sibTrans" refType="h" refFor="ch" refForName="sibTrans" op="equ"/>
    </dgm:constrLst>
    <dgm:forEach name="nodesForEach" axis="ch" ptType="node">
      <dgm:layoutNode name="composite">
        <dgm:alg type="composite"/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l" for="ch" forName="FirstChild" refType="w" fact="0.26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l" for="ch" forName="Parent" refType="w" fact="0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if>
          <dgm:else name="Name3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r" for="ch" forName="FirstChild" refType="w" fact="0.74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r" for="ch" forName="Parent" refType="w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else>
        </dgm:choose>
        <dgm:layoutNode name="FirstChild" styleLbl="revTx">
          <dgm:varLst>
            <dgm:chMax val="0"/>
            <dgm:chPref val="0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  <dgm:param type="txAnchorVertCh" val="b"/>
                <dgm:param type="parTxRTLAlign" val="l"/>
              </dgm:alg>
            </dgm:if>
            <dgm:else name="Name6">
              <dgm:alg type="tx">
                <dgm:param type="parTxLTRAlign" val="r"/>
                <dgm:param type="shpTxLTRAlignCh" val="r"/>
                <dgm:param type="txAnchorVert" val="b"/>
                <dgm:param type="txAnchorVertCh" val="b"/>
                <dgm:param type="parTxRTLAlign" val="r"/>
              </dgm:alg>
            </dgm:else>
          </dgm:choose>
          <dgm:shape xmlns:r="http://schemas.openxmlformats.org/officeDocument/2006/relationships" type="rect" r:blip="">
            <dgm:adjLst/>
          </dgm:shape>
          <dgm:choose name="Name7">
            <dgm:if name="Name8" axis="ch" ptType="node" func="cnt" op="gte" val="1">
              <dgm:presOf axis="ch desOrSelf" ptType="node node" st="1 1" cnt="1 0"/>
            </dgm:if>
            <dgm:else name="Name9">
              <dgm:presOf/>
            </dgm:else>
          </dgm:choose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Parent" styleLbl="alignNode1">
          <dgm:varLst>
            <dgm:chMax val="3"/>
            <dgm:chPref val="3"/>
            <dgm:bulletEnabled val="1"/>
          </dgm:varLst>
          <dgm:alg type="tx">
            <dgm:param type="shpTxLTRAlignCh" val="ctr"/>
            <dgm:param type="txAnchorVertCh" val="mid"/>
          </dgm:alg>
          <dgm:shape xmlns:r="http://schemas.openxmlformats.org/officeDocument/2006/relationships" type="round2SameRect" r:blip="">
            <dgm:adjLst>
              <dgm:adj idx="1" val="0.1667"/>
              <dgm:adj idx="2" val="0"/>
            </dgm:adjLst>
          </dgm:shape>
          <dgm:presOf axis="self" ptType="node"/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Accent" styleLbl="parChTrans1D1">
          <dgm:alg type="sp"/>
          <dgm:shape xmlns:r="http://schemas.openxmlformats.org/officeDocument/2006/relationships" type="line" r:blip="" zOrderOff="-99999">
            <dgm:adjLst/>
          </dgm:shape>
          <dgm:presOf/>
        </dgm:layoutNode>
      </dgm:layoutNode>
      <dgm:choose name="Name10">
        <dgm:if name="Name11" axis="ch" ptType="node" st="2" cnt="1" func="cnt" op="gte" val="1">
          <dgm:layoutNode name="Child" styleLbl="revTx">
            <dgm:varLst>
              <dgm:chMax val="0"/>
              <dgm:chPref val="0"/>
              <dgm:bulletEnabled val="1"/>
            </dgm:varLst>
            <dgm:choose name="Name12">
              <dgm:if name="Name13" func="var" arg="dir" op="equ" val="norm">
                <dgm:alg type="tx">
                  <dgm:param type="stBulletLvl" val="1"/>
                  <dgm:param type="parTxLTRAlign" val="l"/>
                  <dgm:param type="parTxRTLAlign" val="l"/>
                  <dgm:param type="txAnchorVert" val="t"/>
                </dgm:alg>
              </dgm:if>
              <dgm:else name="Name14">
                <dgm:alg type="tx">
                  <dgm:param type="stBulletLvl" val="1"/>
                  <dgm:param type="parTxLTRAlign" val="r"/>
                  <dgm:param type="shpTxLTRAlignCh" val="r"/>
                  <dgm:param type="txAnchorVert" val="t"/>
                  <dgm:param type="parTxRTLAlign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ch desOrSelf" ptType="node node" st="2 1" cnt="0 0"/>
            <dgm:constrLst>
              <dgm:constr type="lMarg" refType="primFontSz" fact="0.15"/>
              <dgm:constr type="rMarg" refType="primFontSz" fact="0.15"/>
              <dgm:constr type="tMarg" refType="primFontSz" fact="0.15"/>
              <dgm:constr type="bMarg" refType="primFontSz" fact="0.15"/>
            </dgm:constrLst>
            <dgm:ruleLst>
              <dgm:rule type="primFontSz" val="5" fact="NaN" max="NaN"/>
            </dgm:ruleLst>
          </dgm:layoutNode>
        </dgm:if>
        <dgm:else name="Name15"/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11/layout/TabList">
  <dgm:title val="Tab List"/>
  <dgm:desc val="Use to show non-sequential or grouped blocks of information. Works well for lists with a small amount of Level 1 text. The first Level 2 displays next to the Level 1 text  and the remaining Level 2 text appears beneath the Level 1 text."/>
  <dgm:catLst>
    <dgm:cat type="list" pri="4500"/>
    <dgm:cat type="officeonline" pri="11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0" srcId="0" destId="10" srcOrd="0" destOrd="0"/>
        <dgm:cxn modelId="41" srcId="10" destId="11" srcOrd="0" destOrd="0"/>
        <dgm:cxn modelId="42" srcId="10" destId="12" srcOrd="0" destOrd="0"/>
        <dgm:cxn modelId="50" srcId="0" destId="20" srcOrd="1" destOrd="0"/>
        <dgm:cxn modelId="51" srcId="20" destId="21" srcOrd="1" destOrd="0"/>
        <dgm:cxn modelId="52" srcId="20" destId="22" srcOrd="1" destOrd="0"/>
        <dgm:cxn modelId="60" srcId="0" destId="30" srcOrd="2" destOrd="0"/>
        <dgm:cxn modelId="61" srcId="30" destId="31" srcOrd="2" destOrd="0"/>
        <dgm:cxn modelId="62" srcId="30" destId="32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/>
      <dgm:chPref val="3"/>
      <dgm:dir/>
      <dgm:animOne val="branch"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w" for="ch" forName="Child" refType="w"/>
      <dgm:constr type="h" for="ch" forName="Child" refType="h" fact="0.6667"/>
      <dgm:constr type="primFontSz" for="des" forName="Parent" op="equ" val="65"/>
      <dgm:constr type="primFontSz" for="des" forName="Child" op="equ" val="65"/>
      <dgm:constr type="primFontSz" for="des" forName="FirstChild" op="equ" val="65"/>
      <dgm:constr type="primFontSz" for="des" forName="Child" refType="primFontSz" refFor="des" refForName="Parent" op="lte"/>
      <dgm:constr type="primFontSz" for="des" forName="FirstChild" refType="primFontSz" refFor="des" refForName="Parent" op="lte"/>
      <dgm:constr type="primFontSz" for="des" forName="Child" refType="primFontSz" refFor="des" refForName="FirstChild" op="lte"/>
      <dgm:constr type="w" for="ch" forName="composite" refType="w"/>
      <dgm:constr type="h" for="ch" forName="composite" refType="h" fact="0.3333"/>
      <dgm:constr type="sp" refType="h" refFor="ch" refForName="composite" op="equ" fact="0.05"/>
      <dgm:constr type="h" for="ch" forName="sibTrans" refType="h" refFor="ch" refForName="composite" op="equ" fact="0.05"/>
      <dgm:constr type="w" for="ch" forName="sibTrans" refType="h" refFor="ch" refForName="sibTrans" op="equ"/>
    </dgm:constrLst>
    <dgm:forEach name="nodesForEach" axis="ch" ptType="node">
      <dgm:layoutNode name="composite">
        <dgm:alg type="composite"/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l" for="ch" forName="FirstChild" refType="w" fact="0.26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l" for="ch" forName="Parent" refType="w" fact="0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if>
          <dgm:else name="Name3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r" for="ch" forName="FirstChild" refType="w" fact="0.74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r" for="ch" forName="Parent" refType="w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else>
        </dgm:choose>
        <dgm:layoutNode name="FirstChild" styleLbl="revTx">
          <dgm:varLst>
            <dgm:chMax val="0"/>
            <dgm:chPref val="0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  <dgm:param type="txAnchorVertCh" val="b"/>
                <dgm:param type="parTxRTLAlign" val="l"/>
              </dgm:alg>
            </dgm:if>
            <dgm:else name="Name6">
              <dgm:alg type="tx">
                <dgm:param type="parTxLTRAlign" val="r"/>
                <dgm:param type="shpTxLTRAlignCh" val="r"/>
                <dgm:param type="txAnchorVert" val="b"/>
                <dgm:param type="txAnchorVertCh" val="b"/>
                <dgm:param type="parTxRTLAlign" val="r"/>
              </dgm:alg>
            </dgm:else>
          </dgm:choose>
          <dgm:shape xmlns:r="http://schemas.openxmlformats.org/officeDocument/2006/relationships" type="rect" r:blip="">
            <dgm:adjLst/>
          </dgm:shape>
          <dgm:choose name="Name7">
            <dgm:if name="Name8" axis="ch" ptType="node" func="cnt" op="gte" val="1">
              <dgm:presOf axis="ch desOrSelf" ptType="node node" st="1 1" cnt="1 0"/>
            </dgm:if>
            <dgm:else name="Name9">
              <dgm:presOf/>
            </dgm:else>
          </dgm:choose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Parent" styleLbl="alignNode1">
          <dgm:varLst>
            <dgm:chMax val="3"/>
            <dgm:chPref val="3"/>
            <dgm:bulletEnabled val="1"/>
          </dgm:varLst>
          <dgm:alg type="tx">
            <dgm:param type="shpTxLTRAlignCh" val="ctr"/>
            <dgm:param type="txAnchorVertCh" val="mid"/>
          </dgm:alg>
          <dgm:shape xmlns:r="http://schemas.openxmlformats.org/officeDocument/2006/relationships" type="round2SameRect" r:blip="">
            <dgm:adjLst>
              <dgm:adj idx="1" val="0.1667"/>
              <dgm:adj idx="2" val="0"/>
            </dgm:adjLst>
          </dgm:shape>
          <dgm:presOf axis="self" ptType="node"/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Accent" styleLbl="parChTrans1D1">
          <dgm:alg type="sp"/>
          <dgm:shape xmlns:r="http://schemas.openxmlformats.org/officeDocument/2006/relationships" type="line" r:blip="" zOrderOff="-99999">
            <dgm:adjLst/>
          </dgm:shape>
          <dgm:presOf/>
        </dgm:layoutNode>
      </dgm:layoutNode>
      <dgm:choose name="Name10">
        <dgm:if name="Name11" axis="ch" ptType="node" st="2" cnt="1" func="cnt" op="gte" val="1">
          <dgm:layoutNode name="Child" styleLbl="revTx">
            <dgm:varLst>
              <dgm:chMax val="0"/>
              <dgm:chPref val="0"/>
              <dgm:bulletEnabled val="1"/>
            </dgm:varLst>
            <dgm:choose name="Name12">
              <dgm:if name="Name13" func="var" arg="dir" op="equ" val="norm">
                <dgm:alg type="tx">
                  <dgm:param type="stBulletLvl" val="1"/>
                  <dgm:param type="parTxLTRAlign" val="l"/>
                  <dgm:param type="parTxRTLAlign" val="l"/>
                  <dgm:param type="txAnchorVert" val="t"/>
                </dgm:alg>
              </dgm:if>
              <dgm:else name="Name14">
                <dgm:alg type="tx">
                  <dgm:param type="stBulletLvl" val="1"/>
                  <dgm:param type="parTxLTRAlign" val="r"/>
                  <dgm:param type="shpTxLTRAlignCh" val="r"/>
                  <dgm:param type="txAnchorVert" val="t"/>
                  <dgm:param type="parTxRTLAlign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ch desOrSelf" ptType="node node" st="2 1" cnt="0 0"/>
            <dgm:constrLst>
              <dgm:constr type="lMarg" refType="primFontSz" fact="0.15"/>
              <dgm:constr type="rMarg" refType="primFontSz" fact="0.15"/>
              <dgm:constr type="tMarg" refType="primFontSz" fact="0.15"/>
              <dgm:constr type="bMarg" refType="primFontSz" fact="0.15"/>
            </dgm:constrLst>
            <dgm:ruleLst>
              <dgm:rule type="primFontSz" val="5" fact="NaN" max="NaN"/>
            </dgm:ruleLst>
          </dgm:layoutNode>
        </dgm:if>
        <dgm:else name="Name15"/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1588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1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1588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1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4566522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143336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1" name="Google Shape;11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292012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82696ba8e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82696ba8e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Today we are going to focus on the writing</a:t>
            </a:r>
            <a:endParaRPr/>
          </a:p>
        </p:txBody>
      </p:sp>
      <p:sp>
        <p:nvSpPr>
          <p:cNvPr id="120" name="Google Shape;120;g82696ba8eb_0_0:notes"/>
          <p:cNvSpPr txBox="1">
            <a:spLocks noGrp="1"/>
          </p:cNvSpPr>
          <p:nvPr>
            <p:ph type="sldNum" idx="12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994125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6" name="Google Shape;12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714436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2" name="Google Shape;132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325115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9" name="Google Shape;13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335261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82696ba8eb_0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82696ba8eb_0_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g82696ba8eb_0_56:notes"/>
          <p:cNvSpPr txBox="1">
            <a:spLocks noGrp="1"/>
          </p:cNvSpPr>
          <p:nvPr>
            <p:ph type="sldNum" idx="12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834503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Brainstorm others … see if you can add two more for each list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Pick 5 words … make a Frayer Square for them</a:t>
            </a:r>
            <a:endParaRPr/>
          </a:p>
        </p:txBody>
      </p:sp>
      <p:sp>
        <p:nvSpPr>
          <p:cNvPr id="166" name="Google Shape;16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28696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82696ba8eb_0_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82696ba8eb_0_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g82696ba8eb_0_76:notes"/>
          <p:cNvSpPr txBox="1">
            <a:spLocks noGrp="1"/>
          </p:cNvSpPr>
          <p:nvPr>
            <p:ph type="sldNum" idx="12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351154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82696ba8eb_0_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82696ba8eb_0_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" name="Google Shape;180;g82696ba8eb_0_83:notes"/>
          <p:cNvSpPr txBox="1">
            <a:spLocks noGrp="1"/>
          </p:cNvSpPr>
          <p:nvPr>
            <p:ph type="sldNum" idx="12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731410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82696ba8eb_0_1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Google Shape;212;g82696ba8eb_0_1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" name="Google Shape;213;g82696ba8eb_0_119:notes"/>
          <p:cNvSpPr txBox="1">
            <a:spLocks noGrp="1"/>
          </p:cNvSpPr>
          <p:nvPr>
            <p:ph type="sldNum" idx="12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1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2725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82696ba8eb_0_1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" name="Google Shape;230;g82696ba8eb_0_1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1" name="Google Shape;231;g82696ba8eb_0_182:notes"/>
          <p:cNvSpPr txBox="1">
            <a:spLocks noGrp="1"/>
          </p:cNvSpPr>
          <p:nvPr>
            <p:ph type="sldNum" idx="12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5115983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82696ba8eb_0_1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" name="Google Shape;237;g82696ba8eb_0_1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" name="Google Shape;238;g82696ba8eb_0_188:notes"/>
          <p:cNvSpPr txBox="1">
            <a:spLocks noGrp="1"/>
          </p:cNvSpPr>
          <p:nvPr>
            <p:ph type="sldNum" idx="12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1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791274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4" name="Google Shape;24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494371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4" name="Google Shape;25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5663698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721708bb3b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0" name="Google Shape;260;g721708bb3b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5376784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82696ba8eb_0_1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6" name="Google Shape;266;g82696ba8eb_0_1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8525803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82696ba8eb_0_1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2" name="Google Shape;272;g82696ba8eb_0_1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9347547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8" name="Google Shape;278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3100638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720827b78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0" name="Google Shape;120;g720827b78d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4252877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720827b78d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720827b78d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g720827b78d_0_7:notes"/>
          <p:cNvSpPr txBox="1">
            <a:spLocks noGrp="1"/>
          </p:cNvSpPr>
          <p:nvPr>
            <p:ph type="sldNum" idx="12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21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6261373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720827b78d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720827b78d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g720827b78d_0_14:notes"/>
          <p:cNvSpPr txBox="1">
            <a:spLocks noGrp="1"/>
          </p:cNvSpPr>
          <p:nvPr>
            <p:ph type="sldNum" idx="12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22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6196626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720827b78d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720827b78d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g720827b78d_0_20:notes"/>
          <p:cNvSpPr txBox="1">
            <a:spLocks noGrp="1"/>
          </p:cNvSpPr>
          <p:nvPr>
            <p:ph type="sldNum" idx="12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23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1993670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720827b78d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720827b78d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g720827b78d_0_20:notes"/>
          <p:cNvSpPr txBox="1">
            <a:spLocks noGrp="1"/>
          </p:cNvSpPr>
          <p:nvPr>
            <p:ph type="sldNum" idx="12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24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4108493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720827b78d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720827b78d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g720827b78d_0_27:notes"/>
          <p:cNvSpPr txBox="1">
            <a:spLocks noGrp="1"/>
          </p:cNvSpPr>
          <p:nvPr>
            <p:ph type="sldNum" idx="12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1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0292024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720827b78d_0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720827b78d_0_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g720827b78d_0_34:notes"/>
          <p:cNvSpPr txBox="1">
            <a:spLocks noGrp="1"/>
          </p:cNvSpPr>
          <p:nvPr>
            <p:ph type="sldNum" idx="12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26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4418942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720827b78d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720827b78d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BEWARE of the dictionary!!! </a:t>
            </a:r>
            <a:endParaRPr/>
          </a:p>
        </p:txBody>
      </p:sp>
      <p:sp>
        <p:nvSpPr>
          <p:cNvPr id="167" name="Google Shape;167;g720827b78d_0_40:notes"/>
          <p:cNvSpPr txBox="1">
            <a:spLocks noGrp="1"/>
          </p:cNvSpPr>
          <p:nvPr>
            <p:ph type="sldNum" idx="12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27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1859808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720827b78d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720827b78d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BEWARE of the dictionary!!! </a:t>
            </a:r>
            <a:endParaRPr/>
          </a:p>
        </p:txBody>
      </p:sp>
      <p:sp>
        <p:nvSpPr>
          <p:cNvPr id="167" name="Google Shape;167;g720827b78d_0_40:notes"/>
          <p:cNvSpPr txBox="1">
            <a:spLocks noGrp="1"/>
          </p:cNvSpPr>
          <p:nvPr>
            <p:ph type="sldNum" idx="12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28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6239210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720827b78d_0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720827b78d_0_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" name="Google Shape;174;g720827b78d_0_46:notes"/>
          <p:cNvSpPr txBox="1">
            <a:spLocks noGrp="1"/>
          </p:cNvSpPr>
          <p:nvPr>
            <p:ph type="sldNum" idx="12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29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3571231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" name="Google Shape;18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2699568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720e31ed5d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720e31ed5d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Do this for every word!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Not only is the process amazing, but the result is a useful tool.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Writing it by hand is MUCH better!!!</a:t>
            </a:r>
            <a:endParaRPr/>
          </a:p>
        </p:txBody>
      </p:sp>
      <p:sp>
        <p:nvSpPr>
          <p:cNvPr id="188" name="Google Shape;188;g720e31ed5d_0_2:notes"/>
          <p:cNvSpPr txBox="1">
            <a:spLocks noGrp="1"/>
          </p:cNvSpPr>
          <p:nvPr>
            <p:ph type="sldNum" idx="12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31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8943195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720827b78d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Google Shape;201;g720827b78d_0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" name="Google Shape;202;g720827b78d_0_54:notes"/>
          <p:cNvSpPr txBox="1">
            <a:spLocks noGrp="1"/>
          </p:cNvSpPr>
          <p:nvPr>
            <p:ph type="sldNum" idx="12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32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1367539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720827b78d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720827b78d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048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200"/>
              <a:buChar char="•"/>
            </a:pPr>
            <a:r>
              <a:rPr lang="en-US">
                <a:solidFill>
                  <a:srgbClr val="002060"/>
                </a:solidFill>
                <a:latin typeface="Varela Round"/>
                <a:ea typeface="Varela Round"/>
                <a:cs typeface="Varela Round"/>
                <a:sym typeface="Varela Round"/>
              </a:rPr>
              <a:t>perfect tenses</a:t>
            </a:r>
            <a:endParaRPr>
              <a:solidFill>
                <a:srgbClr val="002060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457200" lvl="0" indent="-3048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200"/>
              <a:buChar char="•"/>
            </a:pPr>
            <a:r>
              <a:rPr lang="en-US">
                <a:solidFill>
                  <a:srgbClr val="002060"/>
                </a:solidFill>
                <a:latin typeface="Varela Round"/>
                <a:ea typeface="Varela Round"/>
                <a:cs typeface="Varela Round"/>
                <a:sym typeface="Varela Round"/>
              </a:rPr>
              <a:t>passive </a:t>
            </a:r>
            <a:endParaRPr>
              <a:solidFill>
                <a:srgbClr val="002060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457200" lvl="0" indent="-3048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200"/>
              <a:buChar char="•"/>
            </a:pPr>
            <a:r>
              <a:rPr lang="en-US">
                <a:solidFill>
                  <a:srgbClr val="002060"/>
                </a:solidFill>
                <a:latin typeface="Varela Round"/>
                <a:ea typeface="Varela Round"/>
                <a:cs typeface="Varela Round"/>
                <a:sym typeface="Varela Round"/>
              </a:rPr>
              <a:t>conditionals</a:t>
            </a:r>
            <a:endParaRPr>
              <a:solidFill>
                <a:srgbClr val="002060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457200" lvl="0" indent="-3048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200"/>
              <a:buChar char="•"/>
            </a:pPr>
            <a:r>
              <a:rPr lang="en-US">
                <a:solidFill>
                  <a:srgbClr val="002060"/>
                </a:solidFill>
                <a:latin typeface="Varela Round"/>
                <a:ea typeface="Varela Round"/>
                <a:cs typeface="Varela Round"/>
                <a:sym typeface="Varela Round"/>
              </a:rPr>
              <a:t>reported/indirect speech</a:t>
            </a:r>
            <a:endParaRPr>
              <a:solidFill>
                <a:srgbClr val="002060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457200" lvl="0" indent="-3048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200"/>
              <a:buChar char="•"/>
            </a:pPr>
            <a:r>
              <a:rPr lang="en-US">
                <a:solidFill>
                  <a:srgbClr val="002060"/>
                </a:solidFill>
                <a:latin typeface="Varela Round"/>
                <a:ea typeface="Varela Round"/>
                <a:cs typeface="Varela Round"/>
                <a:sym typeface="Varela Round"/>
              </a:rPr>
              <a:t>relative clauses</a:t>
            </a:r>
            <a:endParaRPr>
              <a:solidFill>
                <a:srgbClr val="002060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457200" lvl="0" indent="-3048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200"/>
              <a:buChar char="•"/>
            </a:pPr>
            <a:r>
              <a:rPr lang="en-US">
                <a:solidFill>
                  <a:srgbClr val="002060"/>
                </a:solidFill>
                <a:latin typeface="Varela Round"/>
                <a:ea typeface="Varela Round"/>
                <a:cs typeface="Varela Round"/>
                <a:sym typeface="Varela Round"/>
              </a:rPr>
              <a:t>temporal clauses  </a:t>
            </a:r>
            <a:endParaRPr>
              <a:solidFill>
                <a:srgbClr val="002060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457200" lvl="0" indent="-3048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200"/>
              <a:buChar char="•"/>
            </a:pPr>
            <a:r>
              <a:rPr lang="en-US">
                <a:solidFill>
                  <a:srgbClr val="002060"/>
                </a:solidFill>
                <a:latin typeface="Varela Round"/>
                <a:ea typeface="Varela Round"/>
                <a:cs typeface="Varela Round"/>
                <a:sym typeface="Varela Round"/>
              </a:rPr>
              <a:t>verb complements   (gerunds &amp; infinitives)</a:t>
            </a:r>
            <a:endParaRPr>
              <a:solidFill>
                <a:srgbClr val="002060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sp>
        <p:nvSpPr>
          <p:cNvPr id="209" name="Google Shape;209;g720827b78d_0_60:notes"/>
          <p:cNvSpPr txBox="1">
            <a:spLocks noGrp="1"/>
          </p:cNvSpPr>
          <p:nvPr>
            <p:ph type="sldNum" idx="12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33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4541149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720827b78d_0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720827b78d_0_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048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200"/>
              <a:buChar char="•"/>
            </a:pPr>
            <a:r>
              <a:rPr lang="en-US">
                <a:solidFill>
                  <a:srgbClr val="002060"/>
                </a:solidFill>
                <a:latin typeface="Varela Round"/>
                <a:ea typeface="Varela Round"/>
                <a:cs typeface="Varela Round"/>
                <a:sym typeface="Varela Round"/>
              </a:rPr>
              <a:t>perfect tenses</a:t>
            </a:r>
            <a:endParaRPr>
              <a:solidFill>
                <a:srgbClr val="002060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457200" lvl="0" indent="-3048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200"/>
              <a:buChar char="•"/>
            </a:pPr>
            <a:r>
              <a:rPr lang="en-US">
                <a:solidFill>
                  <a:srgbClr val="002060"/>
                </a:solidFill>
                <a:latin typeface="Varela Round"/>
                <a:ea typeface="Varela Round"/>
                <a:cs typeface="Varela Round"/>
                <a:sym typeface="Varela Round"/>
              </a:rPr>
              <a:t>passive </a:t>
            </a:r>
            <a:endParaRPr>
              <a:solidFill>
                <a:srgbClr val="002060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457200" lvl="0" indent="-3048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200"/>
              <a:buChar char="•"/>
            </a:pPr>
            <a:r>
              <a:rPr lang="en-US">
                <a:solidFill>
                  <a:srgbClr val="002060"/>
                </a:solidFill>
                <a:latin typeface="Varela Round"/>
                <a:ea typeface="Varela Round"/>
                <a:cs typeface="Varela Round"/>
                <a:sym typeface="Varela Round"/>
              </a:rPr>
              <a:t>conditionals</a:t>
            </a:r>
            <a:endParaRPr>
              <a:solidFill>
                <a:srgbClr val="002060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457200" lvl="0" indent="-3048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200"/>
              <a:buChar char="•"/>
            </a:pPr>
            <a:r>
              <a:rPr lang="en-US">
                <a:solidFill>
                  <a:srgbClr val="002060"/>
                </a:solidFill>
                <a:latin typeface="Varela Round"/>
                <a:ea typeface="Varela Round"/>
                <a:cs typeface="Varela Round"/>
                <a:sym typeface="Varela Round"/>
              </a:rPr>
              <a:t>reported/indirect speech</a:t>
            </a:r>
            <a:endParaRPr>
              <a:solidFill>
                <a:srgbClr val="002060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457200" lvl="0" indent="-3048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200"/>
              <a:buChar char="•"/>
            </a:pPr>
            <a:r>
              <a:rPr lang="en-US">
                <a:solidFill>
                  <a:srgbClr val="002060"/>
                </a:solidFill>
                <a:latin typeface="Varela Round"/>
                <a:ea typeface="Varela Round"/>
                <a:cs typeface="Varela Round"/>
                <a:sym typeface="Varela Round"/>
              </a:rPr>
              <a:t>relative clauses</a:t>
            </a:r>
            <a:endParaRPr>
              <a:solidFill>
                <a:srgbClr val="002060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457200" lvl="0" indent="-3048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200"/>
              <a:buChar char="•"/>
            </a:pPr>
            <a:r>
              <a:rPr lang="en-US">
                <a:solidFill>
                  <a:srgbClr val="002060"/>
                </a:solidFill>
                <a:latin typeface="Varela Round"/>
                <a:ea typeface="Varela Round"/>
                <a:cs typeface="Varela Round"/>
                <a:sym typeface="Varela Round"/>
              </a:rPr>
              <a:t>temporal clauses  </a:t>
            </a:r>
            <a:endParaRPr>
              <a:solidFill>
                <a:srgbClr val="002060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457200" lvl="0" indent="-3048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200"/>
              <a:buChar char="•"/>
            </a:pPr>
            <a:r>
              <a:rPr lang="en-US">
                <a:solidFill>
                  <a:srgbClr val="002060"/>
                </a:solidFill>
                <a:latin typeface="Varela Round"/>
                <a:ea typeface="Varela Round"/>
                <a:cs typeface="Varela Round"/>
                <a:sym typeface="Varela Round"/>
              </a:rPr>
              <a:t>verb complements   (gerunds &amp; infinitives)</a:t>
            </a:r>
            <a:endParaRPr>
              <a:solidFill>
                <a:srgbClr val="002060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sp>
        <p:nvSpPr>
          <p:cNvPr id="218" name="Google Shape;218;g720827b78d_0_68:notes"/>
          <p:cNvSpPr txBox="1">
            <a:spLocks noGrp="1"/>
          </p:cNvSpPr>
          <p:nvPr>
            <p:ph type="sldNum" idx="12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1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4252824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720827b78d_0_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Google Shape;226;g720827b78d_0_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7" name="Google Shape;227;g720827b78d_0_76:notes"/>
          <p:cNvSpPr txBox="1">
            <a:spLocks noGrp="1"/>
          </p:cNvSpPr>
          <p:nvPr>
            <p:ph type="sldNum" idx="12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35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9523992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720827b78d_0_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720827b78d_0_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4" name="Google Shape;234;g720827b78d_0_82:notes"/>
          <p:cNvSpPr txBox="1">
            <a:spLocks noGrp="1"/>
          </p:cNvSpPr>
          <p:nvPr>
            <p:ph type="sldNum" idx="12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36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4338727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720827b78d_0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" name="Google Shape;240;g720827b78d_0_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1" name="Google Shape;241;g720827b78d_0_95:notes"/>
          <p:cNvSpPr txBox="1">
            <a:spLocks noGrp="1"/>
          </p:cNvSpPr>
          <p:nvPr>
            <p:ph type="sldNum" idx="12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1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2343018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720827b78d_0_1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" name="Google Shape;247;g720827b78d_0_1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" name="Google Shape;248;g720827b78d_0_175:notes"/>
          <p:cNvSpPr txBox="1">
            <a:spLocks noGrp="1"/>
          </p:cNvSpPr>
          <p:nvPr>
            <p:ph type="sldNum" idx="12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38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3363743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720827b78d_0_1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4" name="Google Shape;254;g720827b78d_0_1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5" name="Google Shape;255;g720827b78d_0_189:notes"/>
          <p:cNvSpPr txBox="1">
            <a:spLocks noGrp="1"/>
          </p:cNvSpPr>
          <p:nvPr>
            <p:ph type="sldNum" idx="12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39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2156034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720827b78d_0_2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2" name="Google Shape;262;g720827b78d_0_2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3" name="Google Shape;263;g720827b78d_0_255:notes"/>
          <p:cNvSpPr txBox="1">
            <a:spLocks noGrp="1"/>
          </p:cNvSpPr>
          <p:nvPr>
            <p:ph type="sldNum" idx="12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1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9240401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720827b78d_0_1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9" name="Google Shape;269;g720827b78d_0_1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0" name="Google Shape;270;g720827b78d_0_182:notes"/>
          <p:cNvSpPr txBox="1">
            <a:spLocks noGrp="1"/>
          </p:cNvSpPr>
          <p:nvPr>
            <p:ph type="sldNum" idx="12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41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0466517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g720827b78d_0_1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7" name="Google Shape;277;g720827b78d_0_1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8" name="Google Shape;278;g720827b78d_0_196:notes"/>
          <p:cNvSpPr txBox="1">
            <a:spLocks noGrp="1"/>
          </p:cNvSpPr>
          <p:nvPr>
            <p:ph type="sldNum" idx="12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42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1642072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720827b78d_0_2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4" name="Google Shape;284;g720827b78d_0_2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5" name="Google Shape;285;g720827b78d_0_202:notes"/>
          <p:cNvSpPr txBox="1">
            <a:spLocks noGrp="1"/>
          </p:cNvSpPr>
          <p:nvPr>
            <p:ph type="sldNum" idx="12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43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222009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שער">
  <p:cSld name="שער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1" y="2693989"/>
            <a:ext cx="121920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1">
              <a:spcBef>
                <a:spcPts val="0"/>
              </a:spcBef>
              <a:spcAft>
                <a:spcPts val="0"/>
              </a:spcAft>
              <a:buClr>
                <a:srgbClr val="192A72"/>
              </a:buClr>
              <a:buSzPts val="6601"/>
              <a:buFont typeface="Varela Round"/>
              <a:buNone/>
              <a:defRPr sz="6601" b="1" i="0" u="none" strike="noStrike" cap="none">
                <a:solidFill>
                  <a:srgbClr val="192A72"/>
                </a:solidFill>
                <a:latin typeface="Varela Round"/>
                <a:ea typeface="Varela Round"/>
                <a:cs typeface="Varela Round"/>
                <a:sym typeface="Varela Rou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/>
          <p:nvPr/>
        </p:nvSpPr>
        <p:spPr>
          <a:xfrm>
            <a:off x="-670069" y="6569428"/>
            <a:ext cx="2623961" cy="459108"/>
          </a:xfrm>
          <a:prstGeom prst="roundRect">
            <a:avLst>
              <a:gd name="adj" fmla="val 50000"/>
            </a:avLst>
          </a:prstGeom>
          <a:solidFill>
            <a:srgbClr val="6CF0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2"/>
          <p:cNvSpPr/>
          <p:nvPr/>
        </p:nvSpPr>
        <p:spPr>
          <a:xfrm>
            <a:off x="-1488810" y="6304086"/>
            <a:ext cx="3246400" cy="192925"/>
          </a:xfrm>
          <a:prstGeom prst="roundRect">
            <a:avLst>
              <a:gd name="adj" fmla="val 49359"/>
            </a:avLst>
          </a:prstGeom>
          <a:solidFill>
            <a:srgbClr val="92D05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9;p2"/>
          <p:cNvSpPr/>
          <p:nvPr/>
        </p:nvSpPr>
        <p:spPr>
          <a:xfrm>
            <a:off x="9986482" y="-439221"/>
            <a:ext cx="4205647" cy="631862"/>
          </a:xfrm>
          <a:prstGeom prst="roundRect">
            <a:avLst>
              <a:gd name="adj" fmla="val 50000"/>
            </a:avLst>
          </a:prstGeom>
          <a:solidFill>
            <a:srgbClr val="192A7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p2"/>
          <p:cNvSpPr/>
          <p:nvPr/>
        </p:nvSpPr>
        <p:spPr>
          <a:xfrm>
            <a:off x="8259471" y="6565100"/>
            <a:ext cx="4434214" cy="796532"/>
          </a:xfrm>
          <a:prstGeom prst="roundRect">
            <a:avLst>
              <a:gd name="adj" fmla="val 50000"/>
            </a:avLst>
          </a:prstGeom>
          <a:solidFill>
            <a:srgbClr val="192A7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" name="Google Shape;21;p2"/>
          <p:cNvPicPr preferRelativeResize="0"/>
          <p:nvPr/>
        </p:nvPicPr>
        <p:blipFill rotWithShape="1">
          <a:blip r:embed="rId2">
            <a:alphaModFix/>
          </a:blip>
          <a:srcRect l="33058" r="33511" b="26248"/>
          <a:stretch/>
        </p:blipFill>
        <p:spPr>
          <a:xfrm>
            <a:off x="5445286" y="369916"/>
            <a:ext cx="1301430" cy="15974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השיעור שכבה ושם המורה">
  <p:cSld name="השיעור שכבה ושם המורה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"/>
          <p:cNvSpPr/>
          <p:nvPr/>
        </p:nvSpPr>
        <p:spPr>
          <a:xfrm>
            <a:off x="212943" y="1396870"/>
            <a:ext cx="13177381" cy="2978963"/>
          </a:xfrm>
          <a:prstGeom prst="roundRect">
            <a:avLst>
              <a:gd name="adj" fmla="val 50000"/>
            </a:avLst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ctrTitle"/>
          </p:nvPr>
        </p:nvSpPr>
        <p:spPr>
          <a:xfrm>
            <a:off x="1" y="1640910"/>
            <a:ext cx="12192000" cy="12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192A72"/>
              </a:buClr>
              <a:buSzPts val="6601"/>
              <a:buFont typeface="Varela Round"/>
              <a:buNone/>
              <a:defRPr sz="6601" b="1">
                <a:solidFill>
                  <a:srgbClr val="192A72"/>
                </a:solidFill>
                <a:latin typeface="Varela Round"/>
                <a:ea typeface="Varela Round"/>
                <a:cs typeface="Varela Round"/>
                <a:sym typeface="Varela Rou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"/>
          <p:cNvSpPr/>
          <p:nvPr/>
        </p:nvSpPr>
        <p:spPr>
          <a:xfrm>
            <a:off x="7329949" y="6155858"/>
            <a:ext cx="5333866" cy="557618"/>
          </a:xfrm>
          <a:prstGeom prst="roundRect">
            <a:avLst>
              <a:gd name="adj" fmla="val 50000"/>
            </a:avLst>
          </a:prstGeom>
          <a:solidFill>
            <a:srgbClr val="6CF0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" name="Google Shape;26;p3"/>
          <p:cNvSpPr/>
          <p:nvPr/>
        </p:nvSpPr>
        <p:spPr>
          <a:xfrm>
            <a:off x="9501144" y="5870968"/>
            <a:ext cx="3049656" cy="205899"/>
          </a:xfrm>
          <a:prstGeom prst="roundRect">
            <a:avLst>
              <a:gd name="adj" fmla="val 50000"/>
            </a:avLst>
          </a:prstGeom>
          <a:solidFill>
            <a:srgbClr val="92D05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27;p3"/>
          <p:cNvSpPr/>
          <p:nvPr/>
        </p:nvSpPr>
        <p:spPr>
          <a:xfrm>
            <a:off x="-501113" y="163632"/>
            <a:ext cx="1428110" cy="322428"/>
          </a:xfrm>
          <a:prstGeom prst="roundRect">
            <a:avLst>
              <a:gd name="adj" fmla="val 50000"/>
            </a:avLst>
          </a:prstGeom>
          <a:solidFill>
            <a:srgbClr val="192A7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3"/>
          <p:cNvSpPr txBox="1">
            <a:spLocks noGrp="1"/>
          </p:cNvSpPr>
          <p:nvPr>
            <p:ph type="subTitle" idx="1"/>
          </p:nvPr>
        </p:nvSpPr>
        <p:spPr>
          <a:xfrm>
            <a:off x="1" y="2918492"/>
            <a:ext cx="121920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800"/>
              <a:buNone/>
              <a:defRPr sz="3600" b="1">
                <a:solidFill>
                  <a:srgbClr val="002060"/>
                </a:solidFill>
                <a:latin typeface="Varela Round"/>
                <a:ea typeface="Varela Round"/>
                <a:cs typeface="Varela Round"/>
                <a:sym typeface="Varela Round"/>
              </a:defRPr>
            </a:lvl1pPr>
            <a:lvl2pPr lvl="1" algn="ctr" rtl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00"/>
            </a:lvl2pPr>
            <a:lvl3pPr lvl="2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00"/>
            </a:lvl3pPr>
            <a:lvl4pPr lvl="3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00"/>
            </a:lvl4pPr>
            <a:lvl5pPr lvl="4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00"/>
            </a:lvl5pPr>
            <a:lvl6pPr lvl="5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00"/>
            </a:lvl6pPr>
            <a:lvl7pPr lvl="6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00"/>
            </a:lvl7pPr>
            <a:lvl8pPr lvl="7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00"/>
            </a:lvl8pPr>
            <a:lvl9pPr lvl="8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00"/>
            </a:lvl9pPr>
          </a:lstStyle>
          <a:p>
            <a:endParaRPr/>
          </a:p>
        </p:txBody>
      </p:sp>
      <p:sp>
        <p:nvSpPr>
          <p:cNvPr id="29" name="Google Shape;29;p3"/>
          <p:cNvSpPr txBox="1">
            <a:spLocks noGrp="1"/>
          </p:cNvSpPr>
          <p:nvPr>
            <p:ph type="body" idx="2"/>
          </p:nvPr>
        </p:nvSpPr>
        <p:spPr>
          <a:xfrm>
            <a:off x="0" y="3734824"/>
            <a:ext cx="12191999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Arial"/>
              <a:buNone/>
              <a:defRPr sz="2800" b="1">
                <a:solidFill>
                  <a:srgbClr val="002060"/>
                </a:solidFill>
                <a:latin typeface="Varela Round"/>
                <a:ea typeface="Varela Round"/>
                <a:cs typeface="Varela Round"/>
                <a:sym typeface="Varela Round"/>
              </a:defRPr>
            </a:lvl1pPr>
            <a:lvl2pPr marL="914400" lvl="1" indent="-228600" algn="ctr" rtl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Arial"/>
              <a:buNone/>
              <a:defRPr sz="3200" b="1">
                <a:solidFill>
                  <a:srgbClr val="002060"/>
                </a:solidFill>
                <a:latin typeface="Varela Round"/>
                <a:ea typeface="Varela Round"/>
                <a:cs typeface="Varela Round"/>
                <a:sym typeface="Varela Round"/>
              </a:defRPr>
            </a:lvl2pPr>
            <a:lvl3pPr marL="1371600" lvl="2" indent="-381000" algn="r" rtl="1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002060"/>
              </a:buClr>
              <a:buSzPts val="2400"/>
              <a:buChar char="•"/>
              <a:defRPr>
                <a:solidFill>
                  <a:srgbClr val="002060"/>
                </a:solidFill>
                <a:latin typeface="Varela Round"/>
                <a:ea typeface="Varela Round"/>
                <a:cs typeface="Varela Round"/>
                <a:sym typeface="Varela Round"/>
              </a:defRPr>
            </a:lvl3pPr>
            <a:lvl4pPr marL="1828800" lvl="3" indent="-355600" algn="r" rtl="1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>
                <a:srgbClr val="002060"/>
              </a:buClr>
              <a:buSzPts val="2000"/>
              <a:buChar char="–"/>
              <a:defRPr>
                <a:solidFill>
                  <a:srgbClr val="002060"/>
                </a:solidFill>
                <a:latin typeface="Varela Round"/>
                <a:ea typeface="Varela Round"/>
                <a:cs typeface="Varela Round"/>
                <a:sym typeface="Varela Round"/>
              </a:defRPr>
            </a:lvl4pPr>
            <a:lvl5pPr marL="2286000" lvl="4" indent="-355600" algn="r" rtl="1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>
                <a:srgbClr val="002060"/>
              </a:buClr>
              <a:buSzPts val="2000"/>
              <a:buChar char="»"/>
              <a:defRPr>
                <a:solidFill>
                  <a:srgbClr val="002060"/>
                </a:solidFill>
                <a:latin typeface="Varela Round"/>
                <a:ea typeface="Varela Round"/>
                <a:cs typeface="Varela Round"/>
                <a:sym typeface="Varela Round"/>
              </a:defRPr>
            </a:lvl5pPr>
            <a:lvl6pPr marL="2743200" lvl="5" indent="-342900" algn="r" rtl="1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r" rtl="1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r" rtl="1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r" rtl="1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3"/>
          <p:cNvSpPr/>
          <p:nvPr/>
        </p:nvSpPr>
        <p:spPr>
          <a:xfrm>
            <a:off x="10059465" y="87232"/>
            <a:ext cx="2768857" cy="451249"/>
          </a:xfrm>
          <a:prstGeom prst="roundRect">
            <a:avLst>
              <a:gd name="adj" fmla="val 50000"/>
            </a:avLst>
          </a:prstGeom>
          <a:solidFill>
            <a:srgbClr val="192A7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כותרות ותוכן">
  <p:cSld name="2 כותרות ותוכן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4"/>
          <p:cNvSpPr txBox="1">
            <a:spLocks noGrp="1"/>
          </p:cNvSpPr>
          <p:nvPr>
            <p:ph type="title"/>
          </p:nvPr>
        </p:nvSpPr>
        <p:spPr>
          <a:xfrm>
            <a:off x="2549769" y="213094"/>
            <a:ext cx="9642231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400"/>
              <a:buFont typeface="Varela Round"/>
              <a:buNone/>
              <a:defRPr sz="4400" b="1" i="0" u="none" strike="noStrike" cap="none">
                <a:solidFill>
                  <a:srgbClr val="002060"/>
                </a:solidFill>
                <a:latin typeface="Varela Round"/>
                <a:ea typeface="Varela Round"/>
                <a:cs typeface="Varela Round"/>
                <a:sym typeface="Varela Rou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body" idx="1"/>
          </p:nvPr>
        </p:nvSpPr>
        <p:spPr>
          <a:xfrm>
            <a:off x="515275" y="1185681"/>
            <a:ext cx="8031962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ctr">
              <a:spcBef>
                <a:spcPts val="560"/>
              </a:spcBef>
              <a:spcAft>
                <a:spcPts val="0"/>
              </a:spcAft>
              <a:buClr>
                <a:srgbClr val="12B4BC"/>
              </a:buClr>
              <a:buSzPts val="2800"/>
              <a:buNone/>
              <a:defRPr sz="2800" b="1">
                <a:solidFill>
                  <a:srgbClr val="12B4BC"/>
                </a:solidFill>
                <a:latin typeface="Varela Round"/>
                <a:ea typeface="Varela Round"/>
                <a:cs typeface="Varela Round"/>
                <a:sym typeface="Varela Round"/>
              </a:defRPr>
            </a:lvl1pPr>
            <a:lvl2pPr marL="914400" lvl="1" indent="-228600" algn="r" rtl="1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r" rtl="1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r" rtl="1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r" rtl="1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r" rtl="1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r" rtl="1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r" rtl="1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r" rtl="1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4" name="Google Shape;34;p4"/>
          <p:cNvSpPr txBox="1">
            <a:spLocks noGrp="1"/>
          </p:cNvSpPr>
          <p:nvPr>
            <p:ph type="body" idx="2"/>
          </p:nvPr>
        </p:nvSpPr>
        <p:spPr>
          <a:xfrm>
            <a:off x="515273" y="1725682"/>
            <a:ext cx="8031963" cy="4152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38100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400"/>
              <a:buChar char="•"/>
              <a:defRPr sz="2400">
                <a:solidFill>
                  <a:srgbClr val="002060"/>
                </a:solidFill>
                <a:latin typeface="Varela Round"/>
                <a:ea typeface="Varela Round"/>
                <a:cs typeface="Varela Round"/>
                <a:sym typeface="Varela Round"/>
              </a:defRPr>
            </a:lvl1pPr>
            <a:lvl2pPr marL="914400" lvl="1" indent="-381000" algn="r" rtl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2060"/>
              </a:buClr>
              <a:buSzPts val="2400"/>
              <a:buChar char="–"/>
              <a:defRPr sz="2400">
                <a:solidFill>
                  <a:srgbClr val="002060"/>
                </a:solidFill>
                <a:latin typeface="Varela Round"/>
                <a:ea typeface="Varela Round"/>
                <a:cs typeface="Varela Round"/>
                <a:sym typeface="Varela Round"/>
              </a:defRPr>
            </a:lvl2pPr>
            <a:lvl3pPr marL="1371600" lvl="2" indent="-342900" algn="r" rtl="1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r" rtl="1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r" rtl="1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r" rtl="1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r" rtl="1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r" rtl="1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r" rtl="1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35" name="Google Shape;35;p4"/>
          <p:cNvSpPr/>
          <p:nvPr/>
        </p:nvSpPr>
        <p:spPr>
          <a:xfrm>
            <a:off x="9664804" y="5699022"/>
            <a:ext cx="4766811" cy="357667"/>
          </a:xfrm>
          <a:prstGeom prst="roundRect">
            <a:avLst>
              <a:gd name="adj" fmla="val 50000"/>
            </a:avLst>
          </a:prstGeom>
          <a:solidFill>
            <a:srgbClr val="6CF0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" name="Google Shape;36;p4"/>
          <p:cNvSpPr/>
          <p:nvPr/>
        </p:nvSpPr>
        <p:spPr>
          <a:xfrm>
            <a:off x="-260562" y="181684"/>
            <a:ext cx="2598822" cy="216817"/>
          </a:xfrm>
          <a:prstGeom prst="roundRect">
            <a:avLst>
              <a:gd name="adj" fmla="val 50000"/>
            </a:avLst>
          </a:prstGeom>
          <a:solidFill>
            <a:srgbClr val="92D05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37;p4"/>
          <p:cNvSpPr/>
          <p:nvPr/>
        </p:nvSpPr>
        <p:spPr>
          <a:xfrm>
            <a:off x="-488825" y="468418"/>
            <a:ext cx="2969302" cy="369516"/>
          </a:xfrm>
          <a:prstGeom prst="roundRect">
            <a:avLst>
              <a:gd name="adj" fmla="val 50000"/>
            </a:avLst>
          </a:prstGeom>
          <a:solidFill>
            <a:srgbClr val="192A7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" name="Google Shape;38;p4"/>
          <p:cNvSpPr/>
          <p:nvPr/>
        </p:nvSpPr>
        <p:spPr>
          <a:xfrm>
            <a:off x="9010091" y="6104087"/>
            <a:ext cx="3755593" cy="674541"/>
          </a:xfrm>
          <a:prstGeom prst="roundRect">
            <a:avLst>
              <a:gd name="adj" fmla="val 50000"/>
            </a:avLst>
          </a:prstGeom>
          <a:solidFill>
            <a:srgbClr val="192A7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פרק חדש">
  <p:cSld name="פרק חדש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5"/>
          <p:cNvSpPr/>
          <p:nvPr/>
        </p:nvSpPr>
        <p:spPr>
          <a:xfrm>
            <a:off x="212943" y="1396870"/>
            <a:ext cx="13177381" cy="2978963"/>
          </a:xfrm>
          <a:prstGeom prst="roundRect">
            <a:avLst>
              <a:gd name="adj" fmla="val 50000"/>
            </a:avLst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192A72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ctrTitle"/>
          </p:nvPr>
        </p:nvSpPr>
        <p:spPr>
          <a:xfrm>
            <a:off x="1" y="1666940"/>
            <a:ext cx="12192000" cy="12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192A72"/>
              </a:buClr>
              <a:buSzPts val="6601"/>
              <a:buFont typeface="Varela Round"/>
              <a:buNone/>
              <a:defRPr sz="6601" b="1">
                <a:solidFill>
                  <a:srgbClr val="192A72"/>
                </a:solidFill>
                <a:latin typeface="Varela Round"/>
                <a:ea typeface="Varela Round"/>
                <a:cs typeface="Varela Round"/>
                <a:sym typeface="Varela Rou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subTitle" idx="1"/>
          </p:nvPr>
        </p:nvSpPr>
        <p:spPr>
          <a:xfrm>
            <a:off x="1" y="2918493"/>
            <a:ext cx="12192000" cy="642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2A72"/>
              </a:buClr>
              <a:buSzPts val="2800"/>
              <a:buNone/>
              <a:defRPr sz="3200" b="1">
                <a:solidFill>
                  <a:srgbClr val="192A72"/>
                </a:solidFill>
                <a:latin typeface="Varela Round"/>
                <a:ea typeface="Varela Round"/>
                <a:cs typeface="Varela Round"/>
                <a:sym typeface="Varela Round"/>
              </a:defRPr>
            </a:lvl1pPr>
            <a:lvl2pPr lvl="1" algn="ctr" rtl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00"/>
            </a:lvl2pPr>
            <a:lvl3pPr lvl="2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00"/>
            </a:lvl3pPr>
            <a:lvl4pPr lvl="3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00"/>
            </a:lvl4pPr>
            <a:lvl5pPr lvl="4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00"/>
            </a:lvl5pPr>
            <a:lvl6pPr lvl="5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00"/>
            </a:lvl6pPr>
            <a:lvl7pPr lvl="6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00"/>
            </a:lvl7pPr>
            <a:lvl8pPr lvl="7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00"/>
            </a:lvl8pPr>
            <a:lvl9pPr lvl="8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00"/>
            </a:lvl9pPr>
          </a:lstStyle>
          <a:p>
            <a:endParaRPr/>
          </a:p>
        </p:txBody>
      </p:sp>
      <p:sp>
        <p:nvSpPr>
          <p:cNvPr id="43" name="Google Shape;43;p5"/>
          <p:cNvSpPr/>
          <p:nvPr/>
        </p:nvSpPr>
        <p:spPr>
          <a:xfrm>
            <a:off x="9664804" y="5699022"/>
            <a:ext cx="4766811" cy="357667"/>
          </a:xfrm>
          <a:prstGeom prst="roundRect">
            <a:avLst>
              <a:gd name="adj" fmla="val 50000"/>
            </a:avLst>
          </a:prstGeom>
          <a:solidFill>
            <a:srgbClr val="6CF0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" name="Google Shape;44;p5"/>
          <p:cNvSpPr/>
          <p:nvPr/>
        </p:nvSpPr>
        <p:spPr>
          <a:xfrm>
            <a:off x="-260562" y="181684"/>
            <a:ext cx="2598822" cy="216817"/>
          </a:xfrm>
          <a:prstGeom prst="roundRect">
            <a:avLst>
              <a:gd name="adj" fmla="val 50000"/>
            </a:avLst>
          </a:prstGeom>
          <a:solidFill>
            <a:srgbClr val="92D05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5"/>
          <p:cNvSpPr/>
          <p:nvPr/>
        </p:nvSpPr>
        <p:spPr>
          <a:xfrm>
            <a:off x="-488825" y="468418"/>
            <a:ext cx="2969302" cy="369516"/>
          </a:xfrm>
          <a:prstGeom prst="roundRect">
            <a:avLst>
              <a:gd name="adj" fmla="val 50000"/>
            </a:avLst>
          </a:prstGeom>
          <a:solidFill>
            <a:srgbClr val="192A7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5"/>
          <p:cNvSpPr/>
          <p:nvPr/>
        </p:nvSpPr>
        <p:spPr>
          <a:xfrm>
            <a:off x="9010091" y="6104087"/>
            <a:ext cx="3755593" cy="674541"/>
          </a:xfrm>
          <a:prstGeom prst="roundRect">
            <a:avLst>
              <a:gd name="adj" fmla="val 50000"/>
            </a:avLst>
          </a:prstGeom>
          <a:solidFill>
            <a:srgbClr val="192A7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כותרת בלבד">
  <p:cSld name="כותרת בלבד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6"/>
          <p:cNvSpPr txBox="1">
            <a:spLocks noGrp="1"/>
          </p:cNvSpPr>
          <p:nvPr>
            <p:ph type="title"/>
          </p:nvPr>
        </p:nvSpPr>
        <p:spPr>
          <a:xfrm>
            <a:off x="1" y="213094"/>
            <a:ext cx="12191999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800"/>
              <a:buFont typeface="Varela Round"/>
              <a:buNone/>
              <a:defRPr sz="4800" b="1" i="0" u="none" strike="noStrike" cap="none">
                <a:solidFill>
                  <a:srgbClr val="002060"/>
                </a:solidFill>
                <a:latin typeface="Varela Round"/>
                <a:ea typeface="Varela Round"/>
                <a:cs typeface="Varela Round"/>
                <a:sym typeface="Varela Rou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6"/>
          <p:cNvSpPr/>
          <p:nvPr/>
        </p:nvSpPr>
        <p:spPr>
          <a:xfrm>
            <a:off x="1" y="5878199"/>
            <a:ext cx="4766191" cy="357667"/>
          </a:xfrm>
          <a:prstGeom prst="roundRect">
            <a:avLst>
              <a:gd name="adj" fmla="val 50000"/>
            </a:avLst>
          </a:prstGeom>
          <a:solidFill>
            <a:srgbClr val="6CF0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sp>
        <p:nvSpPr>
          <p:cNvPr id="50" name="Google Shape;50;p6"/>
          <p:cNvSpPr/>
          <p:nvPr/>
        </p:nvSpPr>
        <p:spPr>
          <a:xfrm>
            <a:off x="8667715" y="-110812"/>
            <a:ext cx="5300119" cy="221623"/>
          </a:xfrm>
          <a:prstGeom prst="roundRect">
            <a:avLst>
              <a:gd name="adj" fmla="val 50000"/>
            </a:avLst>
          </a:prstGeom>
          <a:solidFill>
            <a:srgbClr val="92D05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sp>
        <p:nvSpPr>
          <p:cNvPr id="51" name="Google Shape;51;p6"/>
          <p:cNvSpPr/>
          <p:nvPr/>
        </p:nvSpPr>
        <p:spPr>
          <a:xfrm>
            <a:off x="0" y="6306749"/>
            <a:ext cx="7724431" cy="674541"/>
          </a:xfrm>
          <a:prstGeom prst="roundRect">
            <a:avLst>
              <a:gd name="adj" fmla="val 50000"/>
            </a:avLst>
          </a:prstGeom>
          <a:solidFill>
            <a:srgbClr val="192A7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להצגת סרט">
  <p:cSld name="להצגת סרט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7"/>
          <p:cNvSpPr/>
          <p:nvPr/>
        </p:nvSpPr>
        <p:spPr>
          <a:xfrm>
            <a:off x="1" y="5878199"/>
            <a:ext cx="4766191" cy="357667"/>
          </a:xfrm>
          <a:prstGeom prst="roundRect">
            <a:avLst>
              <a:gd name="adj" fmla="val 50000"/>
            </a:avLst>
          </a:prstGeom>
          <a:solidFill>
            <a:srgbClr val="6CF0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sp>
        <p:nvSpPr>
          <p:cNvPr id="54" name="Google Shape;54;p7"/>
          <p:cNvSpPr/>
          <p:nvPr/>
        </p:nvSpPr>
        <p:spPr>
          <a:xfrm>
            <a:off x="8667715" y="66849"/>
            <a:ext cx="5300119" cy="221623"/>
          </a:xfrm>
          <a:prstGeom prst="roundRect">
            <a:avLst>
              <a:gd name="adj" fmla="val 50000"/>
            </a:avLst>
          </a:prstGeom>
          <a:solidFill>
            <a:srgbClr val="92D05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sp>
        <p:nvSpPr>
          <p:cNvPr id="55" name="Google Shape;55;p7"/>
          <p:cNvSpPr/>
          <p:nvPr/>
        </p:nvSpPr>
        <p:spPr>
          <a:xfrm>
            <a:off x="0" y="6306749"/>
            <a:ext cx="7724431" cy="674541"/>
          </a:xfrm>
          <a:prstGeom prst="roundRect">
            <a:avLst>
              <a:gd name="adj" fmla="val 50000"/>
            </a:avLst>
          </a:prstGeom>
          <a:solidFill>
            <a:srgbClr val="192A7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sp>
        <p:nvSpPr>
          <p:cNvPr id="56" name="Google Shape;56;p7"/>
          <p:cNvSpPr>
            <a:spLocks noGrp="1"/>
          </p:cNvSpPr>
          <p:nvPr>
            <p:ph type="media" idx="2"/>
          </p:nvPr>
        </p:nvSpPr>
        <p:spPr>
          <a:xfrm>
            <a:off x="363416" y="639717"/>
            <a:ext cx="11465168" cy="61229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640"/>
              </a:spcBef>
              <a:spcAft>
                <a:spcPts val="0"/>
              </a:spcAft>
              <a:buClr>
                <a:srgbClr val="192A72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192A72"/>
                </a:solidFill>
                <a:latin typeface="Varela Round"/>
                <a:ea typeface="Varela Round"/>
                <a:cs typeface="Varela Round"/>
                <a:sym typeface="Varela Round"/>
              </a:defRPr>
            </a:lvl1pPr>
            <a:lvl2pPr marR="0" lvl="1" algn="r" rtl="1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r" rtl="1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r" rtl="1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r" rtl="1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r" rtl="1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r" rtl="1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r" rtl="1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r" rtl="1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7" name="Google Shape;57;p7"/>
          <p:cNvSpPr txBox="1">
            <a:spLocks noGrp="1"/>
          </p:cNvSpPr>
          <p:nvPr>
            <p:ph type="body" idx="1"/>
          </p:nvPr>
        </p:nvSpPr>
        <p:spPr>
          <a:xfrm>
            <a:off x="363416" y="95349"/>
            <a:ext cx="8074879" cy="40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rgbClr val="192A72"/>
              </a:buClr>
              <a:buSzPts val="2400"/>
              <a:buFont typeface="Varela Round"/>
              <a:buNone/>
              <a:defRPr sz="2400">
                <a:solidFill>
                  <a:srgbClr val="192A72"/>
                </a:solidFill>
                <a:latin typeface="Varela Round"/>
                <a:ea typeface="Varela Round"/>
                <a:cs typeface="Varela Round"/>
                <a:sym typeface="Varela Round"/>
              </a:defRPr>
            </a:lvl1pPr>
            <a:lvl2pPr marL="914400" lvl="1" indent="-342900" algn="r" rtl="1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r" rtl="1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r" rtl="1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r" rtl="1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r" rtl="1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r" rtl="1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r" rtl="1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r" rtl="1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כותרת ותמונה">
  <p:cSld name="כותרת ותמונה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8"/>
          <p:cNvSpPr txBox="1">
            <a:spLocks noGrp="1"/>
          </p:cNvSpPr>
          <p:nvPr>
            <p:ph type="ctrTitle"/>
          </p:nvPr>
        </p:nvSpPr>
        <p:spPr>
          <a:xfrm>
            <a:off x="1733909" y="186258"/>
            <a:ext cx="10247689" cy="6373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192A72"/>
              </a:buClr>
              <a:buSzPts val="4000"/>
              <a:buFont typeface="Varela Round"/>
              <a:buNone/>
              <a:defRPr sz="4000">
                <a:solidFill>
                  <a:srgbClr val="192A72"/>
                </a:solidFill>
                <a:latin typeface="Varela Round"/>
                <a:ea typeface="Varela Round"/>
                <a:cs typeface="Varela Round"/>
                <a:sym typeface="Varela Rou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8"/>
          <p:cNvSpPr/>
          <p:nvPr/>
        </p:nvSpPr>
        <p:spPr>
          <a:xfrm>
            <a:off x="11186073" y="5980332"/>
            <a:ext cx="1591052" cy="155686"/>
          </a:xfrm>
          <a:prstGeom prst="roundRect">
            <a:avLst>
              <a:gd name="adj" fmla="val 50000"/>
            </a:avLst>
          </a:prstGeom>
          <a:solidFill>
            <a:srgbClr val="6CF0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" name="Google Shape;61;p8"/>
          <p:cNvSpPr/>
          <p:nvPr/>
        </p:nvSpPr>
        <p:spPr>
          <a:xfrm>
            <a:off x="11032901" y="950191"/>
            <a:ext cx="1159099" cy="347376"/>
          </a:xfrm>
          <a:prstGeom prst="roundRect">
            <a:avLst>
              <a:gd name="adj" fmla="val 50000"/>
            </a:avLst>
          </a:prstGeom>
          <a:solidFill>
            <a:srgbClr val="92D05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62" name="Google Shape;62;p8"/>
          <p:cNvSpPr/>
          <p:nvPr/>
        </p:nvSpPr>
        <p:spPr>
          <a:xfrm>
            <a:off x="-484994" y="320177"/>
            <a:ext cx="2095644" cy="369516"/>
          </a:xfrm>
          <a:prstGeom prst="roundRect">
            <a:avLst>
              <a:gd name="adj" fmla="val 50000"/>
            </a:avLst>
          </a:prstGeom>
          <a:solidFill>
            <a:srgbClr val="192A7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8"/>
          <p:cNvSpPr/>
          <p:nvPr/>
        </p:nvSpPr>
        <p:spPr>
          <a:xfrm>
            <a:off x="10586241" y="6268720"/>
            <a:ext cx="2190883" cy="417182"/>
          </a:xfrm>
          <a:prstGeom prst="roundRect">
            <a:avLst>
              <a:gd name="adj" fmla="val 50000"/>
            </a:avLst>
          </a:prstGeom>
          <a:solidFill>
            <a:srgbClr val="192A7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8"/>
          <p:cNvSpPr>
            <a:spLocks noGrp="1"/>
          </p:cNvSpPr>
          <p:nvPr>
            <p:ph type="pic" idx="2"/>
          </p:nvPr>
        </p:nvSpPr>
        <p:spPr>
          <a:xfrm>
            <a:off x="161147" y="964351"/>
            <a:ext cx="8483175" cy="5721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r" rtl="1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r" rtl="1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r" rtl="1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r" rtl="1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r" rtl="1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r" rtl="1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r" rtl="1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r" rtl="1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כותרת ושתי תמונות">
  <p:cSld name="1_כותרת ושתי תמונות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9"/>
          <p:cNvSpPr txBox="1">
            <a:spLocks noGrp="1"/>
          </p:cNvSpPr>
          <p:nvPr>
            <p:ph type="ctrTitle"/>
          </p:nvPr>
        </p:nvSpPr>
        <p:spPr>
          <a:xfrm>
            <a:off x="1733910" y="186258"/>
            <a:ext cx="10221024" cy="6373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192A72"/>
              </a:buClr>
              <a:buSzPts val="4000"/>
              <a:buFont typeface="Varela Round"/>
              <a:buNone/>
              <a:defRPr sz="4000">
                <a:solidFill>
                  <a:srgbClr val="192A72"/>
                </a:solidFill>
                <a:latin typeface="Varela Round"/>
                <a:ea typeface="Varela Round"/>
                <a:cs typeface="Varela Round"/>
                <a:sym typeface="Varela Rou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9"/>
          <p:cNvSpPr/>
          <p:nvPr/>
        </p:nvSpPr>
        <p:spPr>
          <a:xfrm>
            <a:off x="11186073" y="5980332"/>
            <a:ext cx="1591052" cy="155686"/>
          </a:xfrm>
          <a:prstGeom prst="roundRect">
            <a:avLst>
              <a:gd name="adj" fmla="val 50000"/>
            </a:avLst>
          </a:prstGeom>
          <a:solidFill>
            <a:srgbClr val="6CF0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" name="Google Shape;68;p9"/>
          <p:cNvSpPr/>
          <p:nvPr/>
        </p:nvSpPr>
        <p:spPr>
          <a:xfrm>
            <a:off x="-413012" y="764744"/>
            <a:ext cx="1159099" cy="426915"/>
          </a:xfrm>
          <a:prstGeom prst="roundRect">
            <a:avLst>
              <a:gd name="adj" fmla="val 50000"/>
            </a:avLst>
          </a:prstGeom>
          <a:solidFill>
            <a:srgbClr val="92D05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69" name="Google Shape;69;p9"/>
          <p:cNvSpPr/>
          <p:nvPr/>
        </p:nvSpPr>
        <p:spPr>
          <a:xfrm>
            <a:off x="-484994" y="320177"/>
            <a:ext cx="2095644" cy="369516"/>
          </a:xfrm>
          <a:prstGeom prst="roundRect">
            <a:avLst>
              <a:gd name="adj" fmla="val 50000"/>
            </a:avLst>
          </a:prstGeom>
          <a:solidFill>
            <a:srgbClr val="192A7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" name="Google Shape;70;p9"/>
          <p:cNvSpPr/>
          <p:nvPr/>
        </p:nvSpPr>
        <p:spPr>
          <a:xfrm>
            <a:off x="10586241" y="6268720"/>
            <a:ext cx="2190883" cy="417182"/>
          </a:xfrm>
          <a:prstGeom prst="roundRect">
            <a:avLst>
              <a:gd name="adj" fmla="val 50000"/>
            </a:avLst>
          </a:prstGeom>
          <a:solidFill>
            <a:srgbClr val="192A7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9"/>
          <p:cNvSpPr>
            <a:spLocks noGrp="1"/>
          </p:cNvSpPr>
          <p:nvPr>
            <p:ph type="pic" idx="2"/>
          </p:nvPr>
        </p:nvSpPr>
        <p:spPr>
          <a:xfrm>
            <a:off x="6444696" y="978201"/>
            <a:ext cx="5395321" cy="36389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r" rtl="1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r" rtl="1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r" rtl="1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r" rtl="1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r" rtl="1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r" rtl="1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r" rtl="1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r" rtl="1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2" name="Google Shape;72;p9"/>
          <p:cNvSpPr>
            <a:spLocks noGrp="1"/>
          </p:cNvSpPr>
          <p:nvPr>
            <p:ph type="pic" idx="3"/>
          </p:nvPr>
        </p:nvSpPr>
        <p:spPr>
          <a:xfrm>
            <a:off x="843274" y="978201"/>
            <a:ext cx="5395321" cy="36389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r" rtl="1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r" rtl="1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r" rtl="1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r" rtl="1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r" rtl="1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r" rtl="1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r" rtl="1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r" rtl="1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כותרת ושלוש תמונות">
  <p:cSld name="כותרת ושלוש תמונות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0"/>
          <p:cNvSpPr>
            <a:spLocks noGrp="1"/>
          </p:cNvSpPr>
          <p:nvPr>
            <p:ph type="pic" idx="2"/>
          </p:nvPr>
        </p:nvSpPr>
        <p:spPr>
          <a:xfrm>
            <a:off x="5521666" y="1038550"/>
            <a:ext cx="5395321" cy="36389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r" rtl="1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r" rtl="1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r" rtl="1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r" rtl="1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r" rtl="1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r" rtl="1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r" rtl="1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r" rtl="1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" name="Google Shape;75;p10"/>
          <p:cNvSpPr txBox="1">
            <a:spLocks noGrp="1"/>
          </p:cNvSpPr>
          <p:nvPr>
            <p:ph type="ctrTitle"/>
          </p:nvPr>
        </p:nvSpPr>
        <p:spPr>
          <a:xfrm>
            <a:off x="1733909" y="186258"/>
            <a:ext cx="10247689" cy="6373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192A72"/>
              </a:buClr>
              <a:buSzPts val="4000"/>
              <a:buFont typeface="Varela Round"/>
              <a:buNone/>
              <a:defRPr sz="4000">
                <a:solidFill>
                  <a:srgbClr val="192A72"/>
                </a:solidFill>
                <a:latin typeface="Varela Round"/>
                <a:ea typeface="Varela Round"/>
                <a:cs typeface="Varela Round"/>
                <a:sym typeface="Varela Rou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0"/>
          <p:cNvSpPr/>
          <p:nvPr/>
        </p:nvSpPr>
        <p:spPr>
          <a:xfrm>
            <a:off x="11186073" y="5980332"/>
            <a:ext cx="1591052" cy="155686"/>
          </a:xfrm>
          <a:prstGeom prst="roundRect">
            <a:avLst>
              <a:gd name="adj" fmla="val 50000"/>
            </a:avLst>
          </a:prstGeom>
          <a:solidFill>
            <a:srgbClr val="6CF0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" name="Google Shape;77;p10"/>
          <p:cNvSpPr/>
          <p:nvPr/>
        </p:nvSpPr>
        <p:spPr>
          <a:xfrm>
            <a:off x="-413012" y="764744"/>
            <a:ext cx="1159099" cy="426915"/>
          </a:xfrm>
          <a:prstGeom prst="roundRect">
            <a:avLst>
              <a:gd name="adj" fmla="val 50000"/>
            </a:avLst>
          </a:prstGeom>
          <a:solidFill>
            <a:srgbClr val="92D05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78" name="Google Shape;78;p10"/>
          <p:cNvSpPr/>
          <p:nvPr/>
        </p:nvSpPr>
        <p:spPr>
          <a:xfrm>
            <a:off x="-484994" y="320177"/>
            <a:ext cx="2095644" cy="369516"/>
          </a:xfrm>
          <a:prstGeom prst="roundRect">
            <a:avLst>
              <a:gd name="adj" fmla="val 50000"/>
            </a:avLst>
          </a:prstGeom>
          <a:solidFill>
            <a:srgbClr val="192A7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p10"/>
          <p:cNvSpPr/>
          <p:nvPr/>
        </p:nvSpPr>
        <p:spPr>
          <a:xfrm>
            <a:off x="10586241" y="6268720"/>
            <a:ext cx="2190883" cy="417182"/>
          </a:xfrm>
          <a:prstGeom prst="roundRect">
            <a:avLst>
              <a:gd name="adj" fmla="val 50000"/>
            </a:avLst>
          </a:prstGeom>
          <a:solidFill>
            <a:srgbClr val="192A7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" name="Google Shape;80;p10"/>
          <p:cNvSpPr>
            <a:spLocks noGrp="1"/>
          </p:cNvSpPr>
          <p:nvPr>
            <p:ph type="pic" idx="3"/>
          </p:nvPr>
        </p:nvSpPr>
        <p:spPr>
          <a:xfrm>
            <a:off x="1241442" y="1038550"/>
            <a:ext cx="4114650" cy="274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r" rtl="1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r" rtl="1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r" rtl="1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r" rtl="1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r" rtl="1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r" rtl="1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r" rtl="1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r" rtl="1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1" name="Google Shape;81;p10"/>
          <p:cNvSpPr>
            <a:spLocks noGrp="1"/>
          </p:cNvSpPr>
          <p:nvPr>
            <p:ph type="pic" idx="4"/>
          </p:nvPr>
        </p:nvSpPr>
        <p:spPr>
          <a:xfrm>
            <a:off x="1241442" y="3940950"/>
            <a:ext cx="4114650" cy="274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r" rtl="1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r" rtl="1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r" rtl="1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r" rtl="1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r" rtl="1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r" rtl="1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r" rtl="1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r" rtl="1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כותרת וארבע תמונות">
  <p:cSld name="כותרת וארבע תמונות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1"/>
          <p:cNvSpPr txBox="1">
            <a:spLocks noGrp="1"/>
          </p:cNvSpPr>
          <p:nvPr>
            <p:ph type="ctrTitle"/>
          </p:nvPr>
        </p:nvSpPr>
        <p:spPr>
          <a:xfrm>
            <a:off x="1733909" y="186258"/>
            <a:ext cx="10247689" cy="6373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192A72"/>
              </a:buClr>
              <a:buSzPts val="4000"/>
              <a:buFont typeface="Varela Round"/>
              <a:buNone/>
              <a:defRPr sz="4000">
                <a:solidFill>
                  <a:srgbClr val="192A72"/>
                </a:solidFill>
                <a:latin typeface="Varela Round"/>
                <a:ea typeface="Varela Round"/>
                <a:cs typeface="Varela Round"/>
                <a:sym typeface="Varela Rou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1"/>
          <p:cNvSpPr/>
          <p:nvPr/>
        </p:nvSpPr>
        <p:spPr>
          <a:xfrm>
            <a:off x="11186073" y="5980332"/>
            <a:ext cx="1591052" cy="155686"/>
          </a:xfrm>
          <a:prstGeom prst="roundRect">
            <a:avLst>
              <a:gd name="adj" fmla="val 50000"/>
            </a:avLst>
          </a:prstGeom>
          <a:solidFill>
            <a:srgbClr val="6CF0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1"/>
          <p:cNvSpPr/>
          <p:nvPr/>
        </p:nvSpPr>
        <p:spPr>
          <a:xfrm>
            <a:off x="10171544" y="938558"/>
            <a:ext cx="2190882" cy="426915"/>
          </a:xfrm>
          <a:prstGeom prst="roundRect">
            <a:avLst>
              <a:gd name="adj" fmla="val 50000"/>
            </a:avLst>
          </a:prstGeom>
          <a:solidFill>
            <a:srgbClr val="92D05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86" name="Google Shape;86;p11"/>
          <p:cNvSpPr/>
          <p:nvPr/>
        </p:nvSpPr>
        <p:spPr>
          <a:xfrm>
            <a:off x="-484994" y="320177"/>
            <a:ext cx="2095644" cy="369516"/>
          </a:xfrm>
          <a:prstGeom prst="roundRect">
            <a:avLst>
              <a:gd name="adj" fmla="val 50000"/>
            </a:avLst>
          </a:prstGeom>
          <a:solidFill>
            <a:srgbClr val="192A7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11"/>
          <p:cNvSpPr/>
          <p:nvPr/>
        </p:nvSpPr>
        <p:spPr>
          <a:xfrm>
            <a:off x="10586241" y="6268720"/>
            <a:ext cx="2190883" cy="417182"/>
          </a:xfrm>
          <a:prstGeom prst="roundRect">
            <a:avLst>
              <a:gd name="adj" fmla="val 50000"/>
            </a:avLst>
          </a:prstGeom>
          <a:solidFill>
            <a:srgbClr val="192A7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1"/>
          <p:cNvSpPr>
            <a:spLocks noGrp="1"/>
          </p:cNvSpPr>
          <p:nvPr>
            <p:ph type="pic" idx="2"/>
          </p:nvPr>
        </p:nvSpPr>
        <p:spPr>
          <a:xfrm>
            <a:off x="154519" y="1073695"/>
            <a:ext cx="4114650" cy="274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r" rtl="1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r" rtl="1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r" rtl="1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r" rtl="1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r" rtl="1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r" rtl="1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r" rtl="1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r" rtl="1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" name="Google Shape;89;p11"/>
          <p:cNvSpPr>
            <a:spLocks noGrp="1"/>
          </p:cNvSpPr>
          <p:nvPr>
            <p:ph type="pic" idx="3"/>
          </p:nvPr>
        </p:nvSpPr>
        <p:spPr>
          <a:xfrm>
            <a:off x="154519" y="3976095"/>
            <a:ext cx="4114650" cy="274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r" rtl="1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r" rtl="1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r" rtl="1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r" rtl="1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r" rtl="1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r" rtl="1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r" rtl="1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r" rtl="1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0" name="Google Shape;90;p11"/>
          <p:cNvSpPr>
            <a:spLocks noGrp="1"/>
          </p:cNvSpPr>
          <p:nvPr>
            <p:ph type="pic" idx="4"/>
          </p:nvPr>
        </p:nvSpPr>
        <p:spPr>
          <a:xfrm>
            <a:off x="4414862" y="1073695"/>
            <a:ext cx="4114650" cy="274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r" rtl="1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r" rtl="1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r" rtl="1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r" rtl="1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r" rtl="1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r" rtl="1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r" rtl="1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r" rtl="1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" name="Google Shape;91;p11"/>
          <p:cNvSpPr>
            <a:spLocks noGrp="1"/>
          </p:cNvSpPr>
          <p:nvPr>
            <p:ph type="pic" idx="5"/>
          </p:nvPr>
        </p:nvSpPr>
        <p:spPr>
          <a:xfrm>
            <a:off x="4414862" y="3976095"/>
            <a:ext cx="4114650" cy="274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1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r" rtl="1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r" rtl="1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r" rtl="1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r" rtl="1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r" rtl="1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r" rtl="1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r" rtl="1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r" rtl="1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כותרת ותוכן" type="obj">
  <p:cSld name="OBJECT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2"/>
          <p:cNvSpPr txBox="1">
            <a:spLocks noGrp="1"/>
          </p:cNvSpPr>
          <p:nvPr>
            <p:ph type="title"/>
          </p:nvPr>
        </p:nvSpPr>
        <p:spPr>
          <a:xfrm>
            <a:off x="1" y="213094"/>
            <a:ext cx="12191999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36000" bIns="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800"/>
              <a:buFont typeface="Varela Round"/>
              <a:buNone/>
              <a:defRPr sz="4800" b="1">
                <a:solidFill>
                  <a:srgbClr val="002060"/>
                </a:solidFill>
                <a:latin typeface="Varela Round"/>
                <a:ea typeface="Varela Round"/>
                <a:cs typeface="Varela Round"/>
                <a:sym typeface="Varela Rou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2"/>
          <p:cNvSpPr txBox="1">
            <a:spLocks noGrp="1"/>
          </p:cNvSpPr>
          <p:nvPr>
            <p:ph type="body" idx="1"/>
          </p:nvPr>
        </p:nvSpPr>
        <p:spPr>
          <a:xfrm>
            <a:off x="515274" y="1195757"/>
            <a:ext cx="8031962" cy="4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400"/>
              <a:buChar char="•"/>
              <a:defRPr sz="2400">
                <a:solidFill>
                  <a:srgbClr val="002060"/>
                </a:solidFill>
                <a:latin typeface="Varela Round"/>
                <a:ea typeface="Varela Round"/>
                <a:cs typeface="Varela Round"/>
                <a:sym typeface="Varela Round"/>
              </a:defRPr>
            </a:lvl1pPr>
            <a:lvl2pPr marL="914400" lvl="1" indent="-38100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002060"/>
              </a:buClr>
              <a:buSzPts val="2400"/>
              <a:buChar char="–"/>
              <a:defRPr sz="2400">
                <a:solidFill>
                  <a:srgbClr val="002060"/>
                </a:solidFill>
                <a:latin typeface="Varela Round"/>
                <a:ea typeface="Varela Round"/>
                <a:cs typeface="Varela Round"/>
                <a:sym typeface="Varela Round"/>
              </a:defRPr>
            </a:lvl2pPr>
            <a:lvl3pPr marL="1371600" lvl="2" indent="-381000" algn="r" rtl="1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002060"/>
              </a:buClr>
              <a:buSzPts val="2400"/>
              <a:buChar char="•"/>
              <a:defRPr>
                <a:solidFill>
                  <a:srgbClr val="002060"/>
                </a:solidFill>
                <a:latin typeface="Varela Round"/>
                <a:ea typeface="Varela Round"/>
                <a:cs typeface="Varela Round"/>
                <a:sym typeface="Varela Round"/>
              </a:defRPr>
            </a:lvl3pPr>
            <a:lvl4pPr marL="1828800" lvl="3" indent="-355600" algn="r" rtl="1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>
                <a:srgbClr val="002060"/>
              </a:buClr>
              <a:buSzPts val="2000"/>
              <a:buChar char="–"/>
              <a:defRPr>
                <a:solidFill>
                  <a:srgbClr val="002060"/>
                </a:solidFill>
                <a:latin typeface="Varela Round"/>
                <a:ea typeface="Varela Round"/>
                <a:cs typeface="Varela Round"/>
                <a:sym typeface="Varela Round"/>
              </a:defRPr>
            </a:lvl4pPr>
            <a:lvl5pPr marL="2286000" lvl="4" indent="-355600" algn="r" rtl="1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>
                <a:srgbClr val="002060"/>
              </a:buClr>
              <a:buSzPts val="2000"/>
              <a:buChar char="»"/>
              <a:defRPr>
                <a:solidFill>
                  <a:srgbClr val="002060"/>
                </a:solidFill>
                <a:latin typeface="Varela Round"/>
                <a:ea typeface="Varela Round"/>
                <a:cs typeface="Varela Round"/>
                <a:sym typeface="Varela Round"/>
              </a:defRPr>
            </a:lvl5pPr>
            <a:lvl6pPr marL="2743200" lvl="5" indent="-342900" algn="r" rtl="1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r" rtl="1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r" rtl="1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r" rtl="1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5" name="Google Shape;95;p12"/>
          <p:cNvSpPr/>
          <p:nvPr/>
        </p:nvSpPr>
        <p:spPr>
          <a:xfrm>
            <a:off x="1" y="5878199"/>
            <a:ext cx="4766191" cy="357667"/>
          </a:xfrm>
          <a:prstGeom prst="roundRect">
            <a:avLst>
              <a:gd name="adj" fmla="val 50000"/>
            </a:avLst>
          </a:prstGeom>
          <a:solidFill>
            <a:srgbClr val="6CF0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sp>
        <p:nvSpPr>
          <p:cNvPr id="96" name="Google Shape;96;p12"/>
          <p:cNvSpPr/>
          <p:nvPr/>
        </p:nvSpPr>
        <p:spPr>
          <a:xfrm>
            <a:off x="8667715" y="-110812"/>
            <a:ext cx="5300119" cy="221623"/>
          </a:xfrm>
          <a:prstGeom prst="roundRect">
            <a:avLst>
              <a:gd name="adj" fmla="val 50000"/>
            </a:avLst>
          </a:prstGeom>
          <a:solidFill>
            <a:srgbClr val="92D05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sp>
        <p:nvSpPr>
          <p:cNvPr id="97" name="Google Shape;97;p12"/>
          <p:cNvSpPr/>
          <p:nvPr/>
        </p:nvSpPr>
        <p:spPr>
          <a:xfrm>
            <a:off x="0" y="6306749"/>
            <a:ext cx="7724431" cy="674541"/>
          </a:xfrm>
          <a:prstGeom prst="roundRect">
            <a:avLst>
              <a:gd name="adj" fmla="val 50000"/>
            </a:avLst>
          </a:prstGeom>
          <a:solidFill>
            <a:srgbClr val="192A7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טקסט גדול-X2">
  <p:cSld name="5_טקסט גדול-X2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3"/>
          <p:cNvSpPr txBox="1">
            <a:spLocks noGrp="1"/>
          </p:cNvSpPr>
          <p:nvPr>
            <p:ph type="ctrTitle"/>
          </p:nvPr>
        </p:nvSpPr>
        <p:spPr>
          <a:xfrm>
            <a:off x="234416" y="1348159"/>
            <a:ext cx="7910518" cy="5224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192A72"/>
              </a:buClr>
              <a:buSzPts val="3200"/>
              <a:buFont typeface="Varela Round"/>
              <a:buNone/>
              <a:defRPr sz="3200">
                <a:solidFill>
                  <a:srgbClr val="192A72"/>
                </a:solidFill>
                <a:latin typeface="Varela Round"/>
                <a:ea typeface="Varela Round"/>
                <a:cs typeface="Varela Round"/>
                <a:sym typeface="Varela Rou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13"/>
          <p:cNvSpPr/>
          <p:nvPr/>
        </p:nvSpPr>
        <p:spPr>
          <a:xfrm>
            <a:off x="-910416" y="6189198"/>
            <a:ext cx="3068595" cy="118918"/>
          </a:xfrm>
          <a:prstGeom prst="roundRect">
            <a:avLst>
              <a:gd name="adj" fmla="val 50000"/>
            </a:avLst>
          </a:prstGeom>
          <a:solidFill>
            <a:srgbClr val="6CF0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13"/>
          <p:cNvSpPr/>
          <p:nvPr/>
        </p:nvSpPr>
        <p:spPr>
          <a:xfrm>
            <a:off x="10082352" y="81722"/>
            <a:ext cx="5300119" cy="221623"/>
          </a:xfrm>
          <a:prstGeom prst="roundRect">
            <a:avLst>
              <a:gd name="adj" fmla="val 50000"/>
            </a:avLst>
          </a:prstGeom>
          <a:solidFill>
            <a:srgbClr val="92D05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13"/>
          <p:cNvSpPr/>
          <p:nvPr/>
        </p:nvSpPr>
        <p:spPr>
          <a:xfrm>
            <a:off x="-2155687" y="6347804"/>
            <a:ext cx="5559136" cy="470511"/>
          </a:xfrm>
          <a:prstGeom prst="roundRect">
            <a:avLst>
              <a:gd name="adj" fmla="val 50000"/>
            </a:avLst>
          </a:prstGeom>
          <a:solidFill>
            <a:srgbClr val="192A7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13"/>
          <p:cNvSpPr txBox="1">
            <a:spLocks noGrp="1"/>
          </p:cNvSpPr>
          <p:nvPr>
            <p:ph type="body" idx="1"/>
          </p:nvPr>
        </p:nvSpPr>
        <p:spPr>
          <a:xfrm>
            <a:off x="0" y="192531"/>
            <a:ext cx="12192000" cy="1009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ctr">
              <a:spcBef>
                <a:spcPts val="960"/>
              </a:spcBef>
              <a:spcAft>
                <a:spcPts val="0"/>
              </a:spcAft>
              <a:buClr>
                <a:srgbClr val="192A72"/>
              </a:buClr>
              <a:buSzPts val="4800"/>
              <a:buNone/>
              <a:defRPr sz="4800">
                <a:solidFill>
                  <a:srgbClr val="192A72"/>
                </a:solidFill>
                <a:latin typeface="Varela Round"/>
                <a:ea typeface="Varela Round"/>
                <a:cs typeface="Varela Round"/>
                <a:sym typeface="Varela Round"/>
              </a:defRPr>
            </a:lvl1pPr>
            <a:lvl2pPr marL="914400" lvl="1" indent="-342900" algn="r" rtl="1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r" rtl="1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r" rtl="1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r" rtl="1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r" rtl="1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r" rtl="1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r" rtl="1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r" rtl="1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שם השיעור">
  <p:cSld name="שם השיעור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4"/>
          <p:cNvSpPr/>
          <p:nvPr/>
        </p:nvSpPr>
        <p:spPr>
          <a:xfrm>
            <a:off x="212943" y="1396869"/>
            <a:ext cx="13177500" cy="2979000"/>
          </a:xfrm>
          <a:prstGeom prst="roundRect">
            <a:avLst>
              <a:gd name="adj" fmla="val 50000"/>
            </a:avLst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endParaRPr/>
          </a:p>
        </p:txBody>
      </p:sp>
      <p:sp>
        <p:nvSpPr>
          <p:cNvPr id="106" name="Google Shape;106;p14"/>
          <p:cNvSpPr txBox="1">
            <a:spLocks noGrp="1"/>
          </p:cNvSpPr>
          <p:nvPr>
            <p:ph type="ctrTitle"/>
          </p:nvPr>
        </p:nvSpPr>
        <p:spPr>
          <a:xfrm>
            <a:off x="739037" y="1640910"/>
            <a:ext cx="10872600" cy="12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Varela Round"/>
              <a:buNone/>
              <a:defRPr sz="6600" b="1">
                <a:latin typeface="Varela Round"/>
                <a:ea typeface="Varela Round"/>
                <a:cs typeface="Varela Round"/>
                <a:sym typeface="Varela Rou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14"/>
          <p:cNvSpPr/>
          <p:nvPr/>
        </p:nvSpPr>
        <p:spPr>
          <a:xfrm>
            <a:off x="7329957" y="6579191"/>
            <a:ext cx="5333700" cy="557700"/>
          </a:xfrm>
          <a:prstGeom prst="roundRect">
            <a:avLst>
              <a:gd name="adj" fmla="val 50000"/>
            </a:avLst>
          </a:prstGeom>
          <a:solidFill>
            <a:srgbClr val="6CF0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14"/>
          <p:cNvSpPr/>
          <p:nvPr/>
        </p:nvSpPr>
        <p:spPr>
          <a:xfrm>
            <a:off x="9501154" y="6294300"/>
            <a:ext cx="3049500" cy="205800"/>
          </a:xfrm>
          <a:prstGeom prst="roundRect">
            <a:avLst>
              <a:gd name="adj" fmla="val 50000"/>
            </a:avLst>
          </a:prstGeom>
          <a:solidFill>
            <a:srgbClr val="BDE68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14"/>
          <p:cNvSpPr/>
          <p:nvPr/>
        </p:nvSpPr>
        <p:spPr>
          <a:xfrm>
            <a:off x="9996893" y="-235260"/>
            <a:ext cx="2768400" cy="451200"/>
          </a:xfrm>
          <a:prstGeom prst="roundRect">
            <a:avLst>
              <a:gd name="adj" fmla="val 50000"/>
            </a:avLst>
          </a:prstGeom>
          <a:solidFill>
            <a:srgbClr val="192A7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14"/>
          <p:cNvSpPr/>
          <p:nvPr/>
        </p:nvSpPr>
        <p:spPr>
          <a:xfrm>
            <a:off x="-501114" y="163632"/>
            <a:ext cx="1428300" cy="322500"/>
          </a:xfrm>
          <a:prstGeom prst="roundRect">
            <a:avLst>
              <a:gd name="adj" fmla="val 50000"/>
            </a:avLst>
          </a:prstGeom>
          <a:solidFill>
            <a:srgbClr val="192A7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4"/>
          <p:cNvSpPr txBox="1">
            <a:spLocks noGrp="1"/>
          </p:cNvSpPr>
          <p:nvPr>
            <p:ph type="subTitle" idx="1"/>
          </p:nvPr>
        </p:nvSpPr>
        <p:spPr>
          <a:xfrm>
            <a:off x="738214" y="2918492"/>
            <a:ext cx="108735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noAutofit/>
          </a:bodyPr>
          <a:lstStyle>
            <a:lvl1pPr lvl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800"/>
              <a:buNone/>
              <a:defRPr sz="3600" b="1">
                <a:solidFill>
                  <a:srgbClr val="002060"/>
                </a:solidFill>
                <a:latin typeface="Varela Round"/>
                <a:ea typeface="Varela Round"/>
                <a:cs typeface="Varela Round"/>
                <a:sym typeface="Varela Round"/>
              </a:defRPr>
            </a:lvl1pPr>
            <a:lvl2pPr lvl="1" algn="ctr" rtl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00"/>
            </a:lvl2pPr>
            <a:lvl3pPr lvl="2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00"/>
            </a:lvl3pPr>
            <a:lvl4pPr lvl="3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00"/>
            </a:lvl4pPr>
            <a:lvl5pPr lvl="4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00"/>
            </a:lvl5pPr>
            <a:lvl6pPr lvl="5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00"/>
            </a:lvl6pPr>
            <a:lvl7pPr lvl="6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00"/>
            </a:lvl7pPr>
            <a:lvl8pPr lvl="7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00"/>
            </a:lvl8pPr>
            <a:lvl9pPr lvl="8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3700"/>
            </a:lvl9pPr>
          </a:lstStyle>
          <a:p>
            <a:endParaRPr/>
          </a:p>
        </p:txBody>
      </p:sp>
      <p:sp>
        <p:nvSpPr>
          <p:cNvPr id="112" name="Google Shape;112;p14"/>
          <p:cNvSpPr txBox="1">
            <a:spLocks noGrp="1"/>
          </p:cNvSpPr>
          <p:nvPr>
            <p:ph type="body" idx="2"/>
          </p:nvPr>
        </p:nvSpPr>
        <p:spPr>
          <a:xfrm>
            <a:off x="738214" y="3655832"/>
            <a:ext cx="108735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Arial"/>
              <a:buNone/>
              <a:defRPr sz="2800" b="1">
                <a:solidFill>
                  <a:srgbClr val="002060"/>
                </a:solidFill>
                <a:latin typeface="Varela Round"/>
                <a:ea typeface="Varela Round"/>
                <a:cs typeface="Varela Round"/>
                <a:sym typeface="Varela Round"/>
              </a:defRPr>
            </a:lvl1pPr>
            <a:lvl2pPr marL="914400" lvl="1" indent="-228600" algn="ctr" rtl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Arial"/>
              <a:buNone/>
              <a:defRPr sz="3200" b="1">
                <a:solidFill>
                  <a:srgbClr val="002060"/>
                </a:solidFill>
                <a:latin typeface="Varela Round"/>
                <a:ea typeface="Varela Round"/>
                <a:cs typeface="Varela Round"/>
                <a:sym typeface="Varela Round"/>
              </a:defRPr>
            </a:lvl2pPr>
            <a:lvl3pPr marL="1371600" lvl="2" indent="-381000" algn="r" rtl="1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002060"/>
              </a:buClr>
              <a:buSzPts val="2400"/>
              <a:buChar char="•"/>
              <a:defRPr>
                <a:solidFill>
                  <a:srgbClr val="002060"/>
                </a:solidFill>
                <a:latin typeface="Varela Round"/>
                <a:ea typeface="Varela Round"/>
                <a:cs typeface="Varela Round"/>
                <a:sym typeface="Varela Round"/>
              </a:defRPr>
            </a:lvl3pPr>
            <a:lvl4pPr marL="1828800" lvl="3" indent="-355600" algn="r" rtl="1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>
                <a:srgbClr val="002060"/>
              </a:buClr>
              <a:buSzPts val="2000"/>
              <a:buChar char="–"/>
              <a:defRPr>
                <a:solidFill>
                  <a:srgbClr val="002060"/>
                </a:solidFill>
                <a:latin typeface="Varela Round"/>
                <a:ea typeface="Varela Round"/>
                <a:cs typeface="Varela Round"/>
                <a:sym typeface="Varela Round"/>
              </a:defRPr>
            </a:lvl4pPr>
            <a:lvl5pPr marL="2286000" lvl="4" indent="-355600" algn="r" rtl="1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>
                <a:srgbClr val="002060"/>
              </a:buClr>
              <a:buSzPts val="2000"/>
              <a:buChar char="»"/>
              <a:defRPr>
                <a:solidFill>
                  <a:srgbClr val="002060"/>
                </a:solidFill>
                <a:latin typeface="Varela Round"/>
                <a:ea typeface="Varela Round"/>
                <a:cs typeface="Varela Round"/>
                <a:sym typeface="Varela Round"/>
              </a:defRPr>
            </a:lvl5pPr>
            <a:lvl6pPr marL="2743200" lvl="5" indent="-342900" algn="r" rtl="1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r" rtl="1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r" rtl="1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r" rtl="1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85238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שע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914401" y="2693989"/>
            <a:ext cx="10363200" cy="1470025"/>
          </a:xfrm>
        </p:spPr>
        <p:txBody>
          <a:bodyPr vert="horz" lIns="91440" tIns="45720" rIns="91440" bIns="45720" rtlCol="1" anchor="ctr">
            <a:normAutofit/>
          </a:bodyPr>
          <a:lstStyle>
            <a:lvl1pPr>
              <a:defRPr kumimoji="0" lang="he-IL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92A72"/>
                </a:solidFill>
                <a:effectLst/>
                <a:uLnTx/>
                <a:uFillTx/>
                <a:latin typeface="Varela Round" panose="00000500000000000000" pitchFamily="2" charset="-79"/>
                <a:ea typeface="+mj-ea"/>
                <a:cs typeface="Varela Round" panose="00000500000000000000" pitchFamily="2" charset="-79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dirty="0"/>
              <a:t>לחץ כדי לערוך סגנון כותרת</a:t>
            </a:r>
          </a:p>
        </p:txBody>
      </p:sp>
      <p:sp>
        <p:nvSpPr>
          <p:cNvPr id="7" name="מלבן מעוגל 6"/>
          <p:cNvSpPr/>
          <p:nvPr userDrawn="1"/>
        </p:nvSpPr>
        <p:spPr>
          <a:xfrm>
            <a:off x="-670069" y="6569428"/>
            <a:ext cx="2623961" cy="459108"/>
          </a:xfrm>
          <a:prstGeom prst="roundRect">
            <a:avLst>
              <a:gd name="adj" fmla="val 50000"/>
            </a:avLst>
          </a:prstGeom>
          <a:solidFill>
            <a:srgbClr val="6CF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1400"/>
          </a:p>
        </p:txBody>
      </p:sp>
      <p:sp>
        <p:nvSpPr>
          <p:cNvPr id="8" name="מלבן מעוגל 7"/>
          <p:cNvSpPr/>
          <p:nvPr userDrawn="1"/>
        </p:nvSpPr>
        <p:spPr>
          <a:xfrm>
            <a:off x="-1488810" y="6410588"/>
            <a:ext cx="3246400" cy="86423"/>
          </a:xfrm>
          <a:prstGeom prst="roundRect">
            <a:avLst>
              <a:gd name="adj" fmla="val 49359"/>
            </a:avLst>
          </a:prstGeom>
          <a:solidFill>
            <a:srgbClr val="BDE6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1400"/>
          </a:p>
        </p:txBody>
      </p:sp>
      <p:sp>
        <p:nvSpPr>
          <p:cNvPr id="9" name="מלבן מעוגל 8"/>
          <p:cNvSpPr/>
          <p:nvPr userDrawn="1"/>
        </p:nvSpPr>
        <p:spPr>
          <a:xfrm>
            <a:off x="9986482" y="-439221"/>
            <a:ext cx="4205647" cy="631862"/>
          </a:xfrm>
          <a:prstGeom prst="roundRect">
            <a:avLst>
              <a:gd name="adj" fmla="val 50000"/>
            </a:avLst>
          </a:prstGeom>
          <a:solidFill>
            <a:srgbClr val="192A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1400"/>
          </a:p>
        </p:txBody>
      </p:sp>
      <p:sp>
        <p:nvSpPr>
          <p:cNvPr id="10" name="מלבן מעוגל 9"/>
          <p:cNvSpPr/>
          <p:nvPr userDrawn="1"/>
        </p:nvSpPr>
        <p:spPr>
          <a:xfrm>
            <a:off x="8259471" y="6565100"/>
            <a:ext cx="4434214" cy="796532"/>
          </a:xfrm>
          <a:prstGeom prst="roundRect">
            <a:avLst>
              <a:gd name="adj" fmla="val 50000"/>
            </a:avLst>
          </a:prstGeom>
          <a:solidFill>
            <a:srgbClr val="192A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1400"/>
          </a:p>
        </p:txBody>
      </p:sp>
      <p:pic>
        <p:nvPicPr>
          <p:cNvPr id="12" name="תמונה 1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58" r="33511" b="26248"/>
          <a:stretch/>
        </p:blipFill>
        <p:spPr>
          <a:xfrm>
            <a:off x="5445286" y="369916"/>
            <a:ext cx="1301430" cy="1597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7447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609601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609601" y="1600202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r" rtl="1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r" rtl="1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r" rtl="1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r" rtl="1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r" rtl="1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r" rtl="1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r" rtl="1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r" rtl="1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r" rtl="1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8737601" y="6356352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4165601" y="6356352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609601" y="6356352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 rtl="1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1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1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1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1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1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1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1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1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1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1" r:id="rId13"/>
    <p:sldLayoutId id="2147483662" r:id="rId1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1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1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1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1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1.xml"/><Relationship Id="rId4" Type="http://schemas.openxmlformats.org/officeDocument/2006/relationships/hyperlink" Target="https://upload.wikimedia.org/wikipedia/commons/5/58/Key_Vector_Graphic.svg" TargetMode="Externa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upload.wikimedia.org/wikipedia/commons/b/bf/Stetoskop.jpg" TargetMode="Externa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5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0.xml"/><Relationship Id="rId13" Type="http://schemas.microsoft.com/office/2007/relationships/diagramDrawing" Target="../diagrams/drawing11.xml"/><Relationship Id="rId3" Type="http://schemas.openxmlformats.org/officeDocument/2006/relationships/image" Target="../media/image6.png"/><Relationship Id="rId7" Type="http://schemas.openxmlformats.org/officeDocument/2006/relationships/diagramColors" Target="../diagrams/colors10.xml"/><Relationship Id="rId12" Type="http://schemas.openxmlformats.org/officeDocument/2006/relationships/diagramColors" Target="../diagrams/colors11.xm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1.xml"/><Relationship Id="rId6" Type="http://schemas.openxmlformats.org/officeDocument/2006/relationships/diagramQuickStyle" Target="../diagrams/quickStyle10.xml"/><Relationship Id="rId11" Type="http://schemas.openxmlformats.org/officeDocument/2006/relationships/diagramQuickStyle" Target="../diagrams/quickStyle11.xml"/><Relationship Id="rId5" Type="http://schemas.openxmlformats.org/officeDocument/2006/relationships/diagramLayout" Target="../diagrams/layout10.xml"/><Relationship Id="rId10" Type="http://schemas.openxmlformats.org/officeDocument/2006/relationships/diagramLayout" Target="../diagrams/layout11.xml"/><Relationship Id="rId4" Type="http://schemas.openxmlformats.org/officeDocument/2006/relationships/diagramData" Target="../diagrams/data10.xml"/><Relationship Id="rId9" Type="http://schemas.openxmlformats.org/officeDocument/2006/relationships/diagramData" Target="../diagrams/data1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2.xml"/><Relationship Id="rId7" Type="http://schemas.microsoft.com/office/2007/relationships/diagramDrawing" Target="../diagrams/drawing12.xm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1.xml"/><Relationship Id="rId6" Type="http://schemas.openxmlformats.org/officeDocument/2006/relationships/diagramColors" Target="../diagrams/colors12.xml"/><Relationship Id="rId5" Type="http://schemas.openxmlformats.org/officeDocument/2006/relationships/diagramQuickStyle" Target="../diagrams/quickStyle12.xml"/><Relationship Id="rId4" Type="http://schemas.openxmlformats.org/officeDocument/2006/relationships/diagramLayout" Target="../diagrams/layout1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3.xml"/><Relationship Id="rId7" Type="http://schemas.microsoft.com/office/2007/relationships/diagramDrawing" Target="../diagrams/drawing13.xm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1.xml"/><Relationship Id="rId6" Type="http://schemas.openxmlformats.org/officeDocument/2006/relationships/diagramColors" Target="../diagrams/colors13.xml"/><Relationship Id="rId5" Type="http://schemas.openxmlformats.org/officeDocument/2006/relationships/diagramQuickStyle" Target="../diagrams/quickStyle13.xml"/><Relationship Id="rId4" Type="http://schemas.openxmlformats.org/officeDocument/2006/relationships/diagramLayout" Target="../diagrams/layout1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4.xml"/><Relationship Id="rId7" Type="http://schemas.microsoft.com/office/2007/relationships/diagramDrawing" Target="../diagrams/drawing14.xml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4.xml"/><Relationship Id="rId5" Type="http://schemas.openxmlformats.org/officeDocument/2006/relationships/diagramQuickStyle" Target="../diagrams/quickStyle14.xml"/><Relationship Id="rId4" Type="http://schemas.openxmlformats.org/officeDocument/2006/relationships/diagramLayout" Target="../diagrams/layout1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4"/>
          <p:cNvSpPr txBox="1">
            <a:spLocks noGrp="1"/>
          </p:cNvSpPr>
          <p:nvPr>
            <p:ph type="ctrTitle"/>
          </p:nvPr>
        </p:nvSpPr>
        <p:spPr>
          <a:xfrm>
            <a:off x="1" y="2693893"/>
            <a:ext cx="12192000" cy="1470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Clr>
                <a:srgbClr val="192A72"/>
              </a:buClr>
              <a:buSzPts val="6600"/>
              <a:buFont typeface="Varela Round"/>
              <a:buNone/>
            </a:pPr>
            <a:r>
              <a:rPr lang="en-US"/>
              <a:t>מערכת שידורים לאומית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5"/>
          <p:cNvSpPr txBox="1"/>
          <p:nvPr/>
        </p:nvSpPr>
        <p:spPr>
          <a:xfrm>
            <a:off x="1629534" y="2695671"/>
            <a:ext cx="9208400" cy="1924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609600" marR="0" lvl="0" indent="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15"/>
          <p:cNvSpPr txBox="1">
            <a:spLocks noGrp="1"/>
          </p:cNvSpPr>
          <p:nvPr>
            <p:ph type="ctrTitle"/>
          </p:nvPr>
        </p:nvSpPr>
        <p:spPr>
          <a:xfrm>
            <a:off x="1" y="1640677"/>
            <a:ext cx="12192000" cy="1260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Varela Round"/>
              <a:buNone/>
            </a:pPr>
            <a:r>
              <a:rPr lang="en-US" sz="6600">
                <a:solidFill>
                  <a:schemeClr val="dk1"/>
                </a:solidFill>
              </a:rPr>
              <a:t>Module G Writing</a:t>
            </a:r>
            <a:endParaRPr/>
          </a:p>
        </p:txBody>
      </p:sp>
      <p:sp>
        <p:nvSpPr>
          <p:cNvPr id="115" name="Google Shape;115;p15"/>
          <p:cNvSpPr txBox="1">
            <a:spLocks noGrp="1"/>
          </p:cNvSpPr>
          <p:nvPr>
            <p:ph type="subTitle" idx="1"/>
          </p:nvPr>
        </p:nvSpPr>
        <p:spPr>
          <a:xfrm>
            <a:off x="1" y="2826050"/>
            <a:ext cx="12192000" cy="7200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ctr" anchorCtr="0">
            <a:noAutofit/>
          </a:bodyPr>
          <a:lstStyle/>
          <a:p>
            <a:pPr marL="342900" lvl="0" indent="-342900" algn="ctr" rtl="1">
              <a:spcBef>
                <a:spcPts val="0"/>
              </a:spcBef>
              <a:spcAft>
                <a:spcPts val="600"/>
              </a:spcAft>
              <a:buClr>
                <a:srgbClr val="002060"/>
              </a:buClr>
              <a:buSzPts val="2800"/>
              <a:buNone/>
            </a:pPr>
            <a:r>
              <a:rPr lang="en-US"/>
              <a:t>MIKUD = Description</a:t>
            </a:r>
            <a:endParaRPr/>
          </a:p>
        </p:txBody>
      </p:sp>
      <p:sp>
        <p:nvSpPr>
          <p:cNvPr id="116" name="Google Shape;116;p15"/>
          <p:cNvSpPr txBox="1">
            <a:spLocks noGrp="1"/>
          </p:cNvSpPr>
          <p:nvPr>
            <p:ph type="body" idx="2"/>
          </p:nvPr>
        </p:nvSpPr>
        <p:spPr>
          <a:xfrm>
            <a:off x="1" y="3655861"/>
            <a:ext cx="12192000" cy="7200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800"/>
              <a:buNone/>
            </a:pPr>
            <a:r>
              <a:rPr lang="en-US"/>
              <a:t>Leah Doryoseph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6"/>
          <p:cNvSpPr txBox="1">
            <a:spLocks noGrp="1"/>
          </p:cNvSpPr>
          <p:nvPr>
            <p:ph type="title"/>
          </p:nvPr>
        </p:nvSpPr>
        <p:spPr>
          <a:xfrm>
            <a:off x="1" y="213094"/>
            <a:ext cx="12193500" cy="720000"/>
          </a:xfrm>
          <a:prstGeom prst="rect">
            <a:avLst/>
          </a:prstGeom>
        </p:spPr>
        <p:txBody>
          <a:bodyPr spcFirstLastPara="1" wrap="square" lIns="36000" tIns="0" rIns="3600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Bagrut Module G</a:t>
            </a:r>
            <a:endParaRPr/>
          </a:p>
        </p:txBody>
      </p:sp>
      <p:sp>
        <p:nvSpPr>
          <p:cNvPr id="123" name="Google Shape;123;p16"/>
          <p:cNvSpPr txBox="1">
            <a:spLocks noGrp="1"/>
          </p:cNvSpPr>
          <p:nvPr>
            <p:ph type="body" idx="1"/>
          </p:nvPr>
        </p:nvSpPr>
        <p:spPr>
          <a:xfrm>
            <a:off x="4545248" y="904580"/>
            <a:ext cx="8033100" cy="64331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This test has two parts: </a:t>
            </a:r>
            <a:endParaRPr dirty="0"/>
          </a:p>
          <a:p>
            <a:pPr marL="0" lvl="0" indent="0" algn="l" rtl="0">
              <a:spcBef>
                <a:spcPts val="600"/>
              </a:spcBef>
              <a:spcAft>
                <a:spcPts val="600"/>
              </a:spcAft>
              <a:buNone/>
            </a:pPr>
            <a:endParaRPr dirty="0"/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xmlns="" id="{46C2AE53-4213-4EA8-B3A8-546C158E5E6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5358101"/>
              </p:ext>
            </p:extLst>
          </p:nvPr>
        </p:nvGraphicFramePr>
        <p:xfrm>
          <a:off x="1764872" y="951169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7"/>
          <p:cNvSpPr txBox="1">
            <a:spLocks noGrp="1"/>
          </p:cNvSpPr>
          <p:nvPr>
            <p:ph type="ctrTitle"/>
          </p:nvPr>
        </p:nvSpPr>
        <p:spPr>
          <a:xfrm>
            <a:off x="1" y="1640677"/>
            <a:ext cx="12192000" cy="1260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192A72"/>
              </a:buClr>
              <a:buSzPts val="6600"/>
              <a:buFont typeface="Varela Round"/>
              <a:buNone/>
            </a:pPr>
            <a:r>
              <a:rPr lang="en-US"/>
              <a:t>Writing</a:t>
            </a:r>
            <a:endParaRPr>
              <a:solidFill>
                <a:srgbClr val="192A72"/>
              </a:solidFill>
            </a:endParaRPr>
          </a:p>
        </p:txBody>
      </p:sp>
      <p:sp>
        <p:nvSpPr>
          <p:cNvPr id="129" name="Google Shape;129;p17"/>
          <p:cNvSpPr txBox="1">
            <a:spLocks noGrp="1"/>
          </p:cNvSpPr>
          <p:nvPr>
            <p:ph type="subTitle" idx="1"/>
          </p:nvPr>
        </p:nvSpPr>
        <p:spPr>
          <a:xfrm>
            <a:off x="1" y="2918426"/>
            <a:ext cx="12192000" cy="6421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192A72"/>
              </a:buClr>
              <a:buSzPts val="2800"/>
              <a:buNone/>
            </a:pPr>
            <a:r>
              <a:rPr lang="en-US"/>
              <a:t>Topic: Description</a:t>
            </a:r>
            <a:endParaRPr>
              <a:solidFill>
                <a:srgbClr val="192A72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8"/>
          <p:cNvSpPr txBox="1">
            <a:spLocks noGrp="1"/>
          </p:cNvSpPr>
          <p:nvPr>
            <p:ph type="title"/>
          </p:nvPr>
        </p:nvSpPr>
        <p:spPr>
          <a:xfrm>
            <a:off x="2549769" y="213094"/>
            <a:ext cx="9642231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2A72"/>
              </a:buClr>
              <a:buSzPts val="4000"/>
              <a:buFont typeface="Varela Round"/>
              <a:buNone/>
            </a:pPr>
            <a:r>
              <a:rPr lang="en-US" sz="4000">
                <a:solidFill>
                  <a:srgbClr val="192A72"/>
                </a:solidFill>
              </a:rPr>
              <a:t>Writing for the G Bagrut</a:t>
            </a:r>
            <a:endParaRPr sz="4000">
              <a:solidFill>
                <a:srgbClr val="192A72"/>
              </a:solidFill>
            </a:endParaRPr>
          </a:p>
        </p:txBody>
      </p:sp>
      <p:sp>
        <p:nvSpPr>
          <p:cNvPr id="135" name="Google Shape;135;p18"/>
          <p:cNvSpPr txBox="1">
            <a:spLocks noGrp="1"/>
          </p:cNvSpPr>
          <p:nvPr>
            <p:ph type="body" idx="1"/>
          </p:nvPr>
        </p:nvSpPr>
        <p:spPr>
          <a:xfrm>
            <a:off x="3006224" y="817527"/>
            <a:ext cx="8537543" cy="5400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185757" lvl="0" indent="0" algn="ctr" rtl="0">
              <a:spcBef>
                <a:spcPts val="0"/>
              </a:spcBef>
              <a:spcAft>
                <a:spcPts val="0"/>
              </a:spcAft>
              <a:buClr>
                <a:srgbClr val="12B4BC"/>
              </a:buClr>
              <a:buSzPts val="2800"/>
              <a:buNone/>
            </a:pPr>
            <a:r>
              <a:rPr lang="en-US" dirty="0"/>
              <a:t>Write 120 - 140 words on the following topic</a:t>
            </a:r>
            <a:endParaRPr dirty="0"/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xmlns="" id="{3EE92BF9-3091-4E40-B9A7-6A96EBC8198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63482327"/>
              </p:ext>
            </p:extLst>
          </p:nvPr>
        </p:nvGraphicFramePr>
        <p:xfrm>
          <a:off x="2217950" y="1357597"/>
          <a:ext cx="6684313" cy="50663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9"/>
          <p:cNvSpPr txBox="1">
            <a:spLocks noGrp="1"/>
          </p:cNvSpPr>
          <p:nvPr>
            <p:ph type="title"/>
          </p:nvPr>
        </p:nvSpPr>
        <p:spPr>
          <a:xfrm>
            <a:off x="2" y="212675"/>
            <a:ext cx="12191999" cy="7200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400"/>
              <a:buFont typeface="Varela Round"/>
              <a:buNone/>
            </a:pPr>
            <a:r>
              <a:rPr lang="en-US"/>
              <a:t>Possible Topics</a:t>
            </a:r>
            <a:endParaRPr/>
          </a:p>
        </p:txBody>
      </p:sp>
      <p:sp>
        <p:nvSpPr>
          <p:cNvPr id="142" name="Google Shape;142;p19"/>
          <p:cNvSpPr txBox="1">
            <a:spLocks noGrp="1"/>
          </p:cNvSpPr>
          <p:nvPr>
            <p:ph type="body" idx="1"/>
          </p:nvPr>
        </p:nvSpPr>
        <p:spPr>
          <a:xfrm>
            <a:off x="515273" y="1185389"/>
            <a:ext cx="8072546" cy="5400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185757" lvl="0" indent="0" algn="l" rtl="0">
              <a:spcBef>
                <a:spcPts val="0"/>
              </a:spcBef>
              <a:spcAft>
                <a:spcPts val="0"/>
              </a:spcAft>
              <a:buClr>
                <a:srgbClr val="12B4BC"/>
              </a:buClr>
              <a:buSzPts val="2800"/>
              <a:buNone/>
            </a:pPr>
            <a:r>
              <a:rPr lang="en-US"/>
              <a:t>Finding clues in the topic</a:t>
            </a:r>
            <a:endParaRPr/>
          </a:p>
        </p:txBody>
      </p:sp>
      <p:pic>
        <p:nvPicPr>
          <p:cNvPr id="143" name="Google Shape;143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7900" y="1926637"/>
            <a:ext cx="10383676" cy="16967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19"/>
          <p:cNvPicPr preferRelativeResize="0"/>
          <p:nvPr/>
        </p:nvPicPr>
        <p:blipFill rotWithShape="1">
          <a:blip r:embed="rId4">
            <a:alphaModFix/>
          </a:blip>
          <a:srcRect l="39305" t="39070" r="14074" b="42384"/>
          <a:stretch/>
        </p:blipFill>
        <p:spPr>
          <a:xfrm>
            <a:off x="1100200" y="3824566"/>
            <a:ext cx="9734549" cy="217821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5" name="Google Shape;145;p19"/>
          <p:cNvGrpSpPr/>
          <p:nvPr/>
        </p:nvGrpSpPr>
        <p:grpSpPr>
          <a:xfrm>
            <a:off x="605334" y="2099105"/>
            <a:ext cx="2327675" cy="3395600"/>
            <a:chOff x="605334" y="2099105"/>
            <a:chExt cx="2327675" cy="3395600"/>
          </a:xfrm>
        </p:grpSpPr>
        <p:sp>
          <p:nvSpPr>
            <p:cNvPr id="146" name="Google Shape;146;p19"/>
            <p:cNvSpPr/>
            <p:nvPr/>
          </p:nvSpPr>
          <p:spPr>
            <a:xfrm rot="-8100000">
              <a:off x="1004190" y="2096183"/>
              <a:ext cx="554089" cy="1357645"/>
            </a:xfrm>
            <a:prstGeom prst="downArrow">
              <a:avLst>
                <a:gd name="adj1" fmla="val 50000"/>
                <a:gd name="adj2" fmla="val 80000"/>
              </a:avLst>
            </a:prstGeom>
            <a:solidFill>
              <a:srgbClr val="92D05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" name="Google Shape;147;p19"/>
            <p:cNvSpPr/>
            <p:nvPr/>
          </p:nvSpPr>
          <p:spPr>
            <a:xfrm rot="-8100000">
              <a:off x="1980065" y="4139983"/>
              <a:ext cx="554089" cy="1357645"/>
            </a:xfrm>
            <a:prstGeom prst="downArrow">
              <a:avLst>
                <a:gd name="adj1" fmla="val 50000"/>
                <a:gd name="adj2" fmla="val 80000"/>
              </a:avLst>
            </a:prstGeom>
            <a:solidFill>
              <a:srgbClr val="92D05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8" name="Google Shape;148;p19"/>
          <p:cNvGrpSpPr/>
          <p:nvPr/>
        </p:nvGrpSpPr>
        <p:grpSpPr>
          <a:xfrm>
            <a:off x="2288492" y="3063855"/>
            <a:ext cx="1364900" cy="3369625"/>
            <a:chOff x="2288492" y="3063855"/>
            <a:chExt cx="1364900" cy="3369625"/>
          </a:xfrm>
        </p:grpSpPr>
        <p:sp>
          <p:nvSpPr>
            <p:cNvPr id="149" name="Google Shape;149;p19"/>
            <p:cNvSpPr/>
            <p:nvPr/>
          </p:nvSpPr>
          <p:spPr>
            <a:xfrm rot="9372645">
              <a:off x="2538704" y="3117970"/>
              <a:ext cx="554077" cy="1357870"/>
            </a:xfrm>
            <a:prstGeom prst="downArrow">
              <a:avLst>
                <a:gd name="adj1" fmla="val 50000"/>
                <a:gd name="adj2" fmla="val 80000"/>
              </a:avLst>
            </a:prstGeom>
            <a:solidFill>
              <a:srgbClr val="192A7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" name="Google Shape;150;p19"/>
            <p:cNvSpPr/>
            <p:nvPr/>
          </p:nvSpPr>
          <p:spPr>
            <a:xfrm rot="9372645">
              <a:off x="2849104" y="5021495"/>
              <a:ext cx="554077" cy="1357870"/>
            </a:xfrm>
            <a:prstGeom prst="downArrow">
              <a:avLst>
                <a:gd name="adj1" fmla="val 50000"/>
                <a:gd name="adj2" fmla="val 80000"/>
              </a:avLst>
            </a:prstGeom>
            <a:solidFill>
              <a:srgbClr val="192A7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1" name="Google Shape;151;p19"/>
          <p:cNvGrpSpPr/>
          <p:nvPr/>
        </p:nvGrpSpPr>
        <p:grpSpPr>
          <a:xfrm>
            <a:off x="1250767" y="1298257"/>
            <a:ext cx="8366462" cy="4027416"/>
            <a:chOff x="1250767" y="1298257"/>
            <a:chExt cx="8366462" cy="4027416"/>
          </a:xfrm>
        </p:grpSpPr>
        <p:sp>
          <p:nvSpPr>
            <p:cNvPr id="152" name="Google Shape;152;p19"/>
            <p:cNvSpPr/>
            <p:nvPr/>
          </p:nvSpPr>
          <p:spPr>
            <a:xfrm rot="2367841">
              <a:off x="8694865" y="3946394"/>
              <a:ext cx="554128" cy="1357857"/>
            </a:xfrm>
            <a:prstGeom prst="downArrow">
              <a:avLst>
                <a:gd name="adj1" fmla="val 50000"/>
                <a:gd name="adj2" fmla="val 80000"/>
              </a:avLst>
            </a:prstGeom>
            <a:solidFill>
              <a:srgbClr val="12B4B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" name="Google Shape;153;p19"/>
            <p:cNvSpPr/>
            <p:nvPr/>
          </p:nvSpPr>
          <p:spPr>
            <a:xfrm rot="2370461">
              <a:off x="1619473" y="1319344"/>
              <a:ext cx="554087" cy="1357926"/>
            </a:xfrm>
            <a:prstGeom prst="downArrow">
              <a:avLst>
                <a:gd name="adj1" fmla="val 50000"/>
                <a:gd name="adj2" fmla="val 80000"/>
              </a:avLst>
            </a:prstGeom>
            <a:solidFill>
              <a:srgbClr val="12B4B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" name="Google Shape;154;p19"/>
            <p:cNvSpPr/>
            <p:nvPr/>
          </p:nvSpPr>
          <p:spPr>
            <a:xfrm rot="2370461">
              <a:off x="5505673" y="1700344"/>
              <a:ext cx="554087" cy="1357926"/>
            </a:xfrm>
            <a:prstGeom prst="downArrow">
              <a:avLst>
                <a:gd name="adj1" fmla="val 50000"/>
                <a:gd name="adj2" fmla="val 80000"/>
              </a:avLst>
            </a:prstGeom>
            <a:solidFill>
              <a:srgbClr val="12B4B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0"/>
          <p:cNvSpPr txBox="1">
            <a:spLocks noGrp="1"/>
          </p:cNvSpPr>
          <p:nvPr>
            <p:ph type="title"/>
          </p:nvPr>
        </p:nvSpPr>
        <p:spPr>
          <a:xfrm>
            <a:off x="1" y="213094"/>
            <a:ext cx="12192000" cy="720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Let’s focus on one</a:t>
            </a:r>
            <a:endParaRPr/>
          </a:p>
        </p:txBody>
      </p:sp>
      <p:pic>
        <p:nvPicPr>
          <p:cNvPr id="161" name="Google Shape;161;p20"/>
          <p:cNvPicPr preferRelativeResize="0"/>
          <p:nvPr/>
        </p:nvPicPr>
        <p:blipFill rotWithShape="1">
          <a:blip r:embed="rId3">
            <a:alphaModFix/>
          </a:blip>
          <a:srcRect l="39305" t="39070" r="14074" b="42384"/>
          <a:stretch/>
        </p:blipFill>
        <p:spPr>
          <a:xfrm>
            <a:off x="761973" y="1474626"/>
            <a:ext cx="10671250" cy="2387799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20"/>
          <p:cNvSpPr txBox="1">
            <a:spLocks noGrp="1"/>
          </p:cNvSpPr>
          <p:nvPr>
            <p:ph type="body" idx="4294967295"/>
          </p:nvPr>
        </p:nvSpPr>
        <p:spPr>
          <a:xfrm>
            <a:off x="2025950" y="3862425"/>
            <a:ext cx="4135800" cy="201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57200" lvl="0" indent="-431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/>
              <a:t>Key words</a:t>
            </a:r>
            <a:endParaRPr>
              <a:solidFill>
                <a:schemeClr val="dk1"/>
              </a:solidFill>
            </a:endParaRPr>
          </a:p>
          <a:p>
            <a:pPr marL="914400" lvl="1" indent="-406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</a:pPr>
            <a:r>
              <a:rPr lang="en-US"/>
              <a:t>object</a:t>
            </a:r>
            <a:endParaRPr/>
          </a:p>
          <a:p>
            <a:pPr marL="914400" lvl="1" indent="-406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–"/>
            </a:pPr>
            <a:r>
              <a:rPr lang="en-US"/>
              <a:t>activity</a:t>
            </a:r>
            <a:endParaRPr/>
          </a:p>
          <a:p>
            <a:pPr marL="914400" lvl="1" indent="-406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–"/>
            </a:pPr>
            <a:r>
              <a:rPr lang="en-US"/>
              <a:t>important</a:t>
            </a:r>
            <a:endParaRPr/>
          </a:p>
        </p:txBody>
      </p:sp>
      <p:sp>
        <p:nvSpPr>
          <p:cNvPr id="163" name="Google Shape;163;p20"/>
          <p:cNvSpPr txBox="1">
            <a:spLocks noGrp="1"/>
          </p:cNvSpPr>
          <p:nvPr>
            <p:ph type="body" idx="4294967295"/>
          </p:nvPr>
        </p:nvSpPr>
        <p:spPr>
          <a:xfrm>
            <a:off x="5750200" y="3862425"/>
            <a:ext cx="4135800" cy="201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914400" lvl="1" indent="-406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–"/>
            </a:pPr>
            <a:r>
              <a:rPr lang="en-US"/>
              <a:t>role</a:t>
            </a:r>
            <a:endParaRPr/>
          </a:p>
          <a:p>
            <a:pPr marL="914400" lvl="1" indent="-406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–"/>
            </a:pPr>
            <a:r>
              <a:rPr lang="en-US"/>
              <a:t>change</a:t>
            </a:r>
            <a:endParaRPr/>
          </a:p>
          <a:p>
            <a:pPr marL="914400" lvl="1" indent="-406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–"/>
            </a:pPr>
            <a:r>
              <a:rPr lang="en-US"/>
              <a:t>if </a:t>
            </a:r>
            <a:endParaRPr/>
          </a:p>
          <a:p>
            <a:pPr marL="914400" lvl="1" indent="-406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–"/>
            </a:pPr>
            <a:r>
              <a:rPr lang="en-US"/>
              <a:t>gave it up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1"/>
          <p:cNvSpPr txBox="1">
            <a:spLocks noGrp="1"/>
          </p:cNvSpPr>
          <p:nvPr>
            <p:ph type="title"/>
          </p:nvPr>
        </p:nvSpPr>
        <p:spPr>
          <a:xfrm>
            <a:off x="1" y="213094"/>
            <a:ext cx="12191999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800"/>
              <a:buFont typeface="Varela Round"/>
              <a:buNone/>
            </a:pPr>
            <a:r>
              <a:rPr lang="en-US"/>
              <a:t>How many words do you know for: </a:t>
            </a:r>
            <a:endParaRPr/>
          </a:p>
        </p:txBody>
      </p:sp>
      <p:graphicFrame>
        <p:nvGraphicFramePr>
          <p:cNvPr id="169" name="Google Shape;169;p21"/>
          <p:cNvGraphicFramePr/>
          <p:nvPr/>
        </p:nvGraphicFramePr>
        <p:xfrm>
          <a:off x="1764982" y="1236128"/>
          <a:ext cx="8662000" cy="3495100"/>
        </p:xfrm>
        <a:graphic>
          <a:graphicData uri="http://schemas.openxmlformats.org/drawingml/2006/table">
            <a:tbl>
              <a:tblPr firstRow="1" bandRow="1">
                <a:noFill/>
                <a:tableStyleId>{41B17419-720B-4732-A202-973326235A92}</a:tableStyleId>
              </a:tblPr>
              <a:tblGrid>
                <a:gridCol w="21655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1655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1655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1655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91075">
                <a:tc>
                  <a:txBody>
                    <a:bodyPr/>
                    <a:lstStyle/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00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important </a:t>
                      </a:r>
                      <a:endParaRPr sz="3000" u="none" strike="noStrike" cap="none">
                        <a:solidFill>
                          <a:schemeClr val="lt1"/>
                        </a:solidFill>
                      </a:endParaRPr>
                    </a:p>
                  </a:txBody>
                  <a:tcPr marL="91450" marR="91450" marT="45725" marB="45725" anchor="ctr">
                    <a:solidFill>
                      <a:srgbClr val="12B4B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00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role</a:t>
                      </a:r>
                      <a:endParaRPr sz="3000" u="none" strike="noStrike" cap="none">
                        <a:solidFill>
                          <a:schemeClr val="lt1"/>
                        </a:solidFill>
                      </a:endParaRPr>
                    </a:p>
                  </a:txBody>
                  <a:tcPr marL="91450" marR="91450" marT="45725" marB="45725" anchor="ctr">
                    <a:solidFill>
                      <a:srgbClr val="12B4B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2000"/>
                        <a:buFont typeface="Calibri"/>
                        <a:buNone/>
                      </a:pPr>
                      <a:r>
                        <a:rPr lang="en-US" sz="300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gave it up</a:t>
                      </a:r>
                      <a:endParaRPr sz="3000" u="none" strike="noStrike" cap="none">
                        <a:solidFill>
                          <a:schemeClr val="lt1"/>
                        </a:solidFill>
                      </a:endParaRPr>
                    </a:p>
                  </a:txBody>
                  <a:tcPr marL="91450" marR="91450" marT="45725" marB="45725" anchor="ctr">
                    <a:solidFill>
                      <a:srgbClr val="12B4B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000">
                          <a:solidFill>
                            <a:schemeClr val="lt1"/>
                          </a:solidFill>
                        </a:rPr>
                        <a:t>activity</a:t>
                      </a:r>
                      <a:endParaRPr sz="3000" u="none" strike="noStrike" cap="none">
                        <a:solidFill>
                          <a:schemeClr val="lt1"/>
                        </a:solidFill>
                      </a:endParaRPr>
                    </a:p>
                  </a:txBody>
                  <a:tcPr marL="91450" marR="91450" marT="45725" marB="45725" anchor="ctr">
                    <a:solidFill>
                      <a:srgbClr val="12B4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91075">
                <a:tc>
                  <a:txBody>
                    <a:bodyPr/>
                    <a:lstStyle/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SzPts val="1100"/>
                        <a:buNone/>
                      </a:pPr>
                      <a:r>
                        <a:rPr lang="en-US" sz="2000">
                          <a:solidFill>
                            <a:srgbClr val="192A7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essential</a:t>
                      </a:r>
                      <a:endParaRPr sz="2000">
                        <a:solidFill>
                          <a:srgbClr val="192A7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solidFill>
                            <a:srgbClr val="192A7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part</a:t>
                      </a:r>
                      <a:endParaRPr sz="1800" u="none" strike="noStrike" cap="none">
                        <a:solidFill>
                          <a:srgbClr val="192A72"/>
                        </a:solidFill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92A72"/>
                        </a:buClr>
                        <a:buSzPts val="2000"/>
                        <a:buFont typeface="Calibri"/>
                        <a:buNone/>
                      </a:pPr>
                      <a:r>
                        <a:rPr lang="en-US" sz="2000">
                          <a:solidFill>
                            <a:srgbClr val="192A7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stopped</a:t>
                      </a:r>
                      <a:endParaRPr sz="1800" u="none" strike="noStrike" cap="none">
                        <a:solidFill>
                          <a:srgbClr val="192A72"/>
                        </a:solidFill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solidFill>
                            <a:srgbClr val="192A7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task</a:t>
                      </a:r>
                      <a:endParaRPr sz="1800" u="none" strike="noStrike" cap="none">
                        <a:solidFill>
                          <a:srgbClr val="192A72"/>
                        </a:solidFill>
                      </a:endParaRPr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91075">
                <a:tc>
                  <a:txBody>
                    <a:bodyPr/>
                    <a:lstStyle/>
                    <a:p>
                      <a:pPr marL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SzPts val="1100"/>
                        <a:buNone/>
                      </a:pPr>
                      <a:r>
                        <a:rPr lang="en-US" sz="2000">
                          <a:solidFill>
                            <a:srgbClr val="192A7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meaningful</a:t>
                      </a:r>
                      <a:endParaRPr sz="1800" u="none" strike="noStrike" cap="none">
                        <a:solidFill>
                          <a:srgbClr val="192A72"/>
                        </a:solidFill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solidFill>
                            <a:srgbClr val="192A7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job</a:t>
                      </a:r>
                      <a:endParaRPr sz="1800" u="none" strike="noStrike" cap="none">
                        <a:solidFill>
                          <a:srgbClr val="192A72"/>
                        </a:solidFill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92A72"/>
                        </a:buClr>
                        <a:buSzPts val="2000"/>
                        <a:buFont typeface="Calibri"/>
                        <a:buNone/>
                      </a:pPr>
                      <a:r>
                        <a:rPr lang="en-US" sz="2000">
                          <a:solidFill>
                            <a:srgbClr val="192A7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lost</a:t>
                      </a:r>
                      <a:endParaRPr sz="1800" u="none" strike="noStrike" cap="none">
                        <a:solidFill>
                          <a:srgbClr val="192A72"/>
                        </a:solidFill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solidFill>
                            <a:srgbClr val="192A7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project</a:t>
                      </a:r>
                      <a:endParaRPr sz="1800" u="none" strike="noStrike" cap="none">
                        <a:solidFill>
                          <a:srgbClr val="192A72"/>
                        </a:solidFill>
                      </a:endParaRPr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91075">
                <a:tc>
                  <a:txBody>
                    <a:bodyPr/>
                    <a:lstStyle/>
                    <a:p>
                      <a:pPr marL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2000">
                          <a:solidFill>
                            <a:srgbClr val="192A7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large</a:t>
                      </a:r>
                      <a:endParaRPr sz="1800" u="none" strike="noStrike" cap="none">
                        <a:solidFill>
                          <a:srgbClr val="192A72"/>
                        </a:solidFill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solidFill>
                            <a:srgbClr val="192A7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task</a:t>
                      </a:r>
                      <a:endParaRPr sz="1800" u="none" strike="noStrike" cap="none">
                        <a:solidFill>
                          <a:srgbClr val="192A72"/>
                        </a:solidFill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92A72"/>
                        </a:buClr>
                        <a:buSzPts val="2000"/>
                        <a:buFont typeface="Calibri"/>
                        <a:buNone/>
                      </a:pPr>
                      <a:r>
                        <a:rPr lang="en-US" sz="2000">
                          <a:solidFill>
                            <a:srgbClr val="192A7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forced </a:t>
                      </a:r>
                      <a:endParaRPr sz="1800" u="none" strike="noStrike" cap="none">
                        <a:solidFill>
                          <a:srgbClr val="192A72"/>
                        </a:solidFill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solidFill>
                            <a:srgbClr val="192A7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work</a:t>
                      </a:r>
                      <a:endParaRPr sz="1800" u="none" strike="noStrike" cap="none">
                        <a:solidFill>
                          <a:srgbClr val="192A72"/>
                        </a:solidFill>
                      </a:endParaRPr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91075">
                <a:tc>
                  <a:txBody>
                    <a:bodyPr/>
                    <a:lstStyle/>
                    <a:p>
                      <a:pPr marL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2000">
                          <a:solidFill>
                            <a:srgbClr val="192A7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necessary</a:t>
                      </a:r>
                      <a:endParaRPr sz="1800" u="none" strike="noStrike" cap="none">
                        <a:solidFill>
                          <a:srgbClr val="192A72"/>
                        </a:solidFill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92A72"/>
                        </a:buClr>
                        <a:buSzPts val="2000"/>
                        <a:buFont typeface="Calibri"/>
                        <a:buNone/>
                      </a:pPr>
                      <a:r>
                        <a:rPr lang="en-US" sz="2000">
                          <a:solidFill>
                            <a:srgbClr val="192A7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avoid</a:t>
                      </a:r>
                      <a:endParaRPr sz="1800" u="none" strike="noStrike" cap="none">
                        <a:solidFill>
                          <a:srgbClr val="192A72"/>
                        </a:solidFill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>
                          <a:solidFill>
                            <a:srgbClr val="192A7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movement</a:t>
                      </a:r>
                      <a:endParaRPr sz="1800" u="none" strike="noStrike" cap="none">
                        <a:solidFill>
                          <a:srgbClr val="192A72"/>
                        </a:solidFill>
                      </a:endParaRPr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91075">
                <a:tc>
                  <a:txBody>
                    <a:bodyPr/>
                    <a:lstStyle/>
                    <a:p>
                      <a:pPr marL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2000">
                          <a:solidFill>
                            <a:srgbClr val="192A7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vital</a:t>
                      </a:r>
                      <a:endParaRPr sz="1800" u="none" strike="noStrike" cap="none">
                        <a:solidFill>
                          <a:srgbClr val="192A72"/>
                        </a:solidFill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92A72"/>
                        </a:buClr>
                        <a:buSzPts val="2000"/>
                        <a:buFont typeface="Calibri"/>
                        <a:buNone/>
                      </a:pPr>
                      <a:r>
                        <a:rPr lang="en-US" sz="2000">
                          <a:solidFill>
                            <a:srgbClr val="192A7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drop out</a:t>
                      </a:r>
                      <a:endParaRPr sz="1800" u="none" strike="noStrike" cap="none">
                        <a:solidFill>
                          <a:srgbClr val="192A72"/>
                        </a:solidFill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>
                        <a:solidFill>
                          <a:srgbClr val="192A72"/>
                        </a:solidFill>
                      </a:endParaRPr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91075">
                <a:tc>
                  <a:txBody>
                    <a:bodyPr/>
                    <a:lstStyle/>
                    <a:p>
                      <a:pPr marL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2000">
                          <a:solidFill>
                            <a:srgbClr val="192A7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significant</a:t>
                      </a:r>
                      <a:endParaRPr sz="1800" u="none" strike="noStrike" cap="none">
                        <a:solidFill>
                          <a:srgbClr val="192A72"/>
                        </a:solidFill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92A72"/>
                        </a:buClr>
                        <a:buSzPts val="2000"/>
                        <a:buFont typeface="Calibri"/>
                        <a:buNone/>
                      </a:pPr>
                      <a:r>
                        <a:rPr lang="en-US" sz="2000">
                          <a:solidFill>
                            <a:srgbClr val="192A7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withdraw</a:t>
                      </a:r>
                      <a:endParaRPr sz="1800" u="none" strike="noStrike" cap="none">
                        <a:solidFill>
                          <a:srgbClr val="192A72"/>
                        </a:solidFill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>
                        <a:solidFill>
                          <a:srgbClr val="192A72"/>
                        </a:solidFill>
                      </a:endParaRPr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2"/>
          <p:cNvSpPr txBox="1">
            <a:spLocks noGrp="1"/>
          </p:cNvSpPr>
          <p:nvPr>
            <p:ph type="ctrTitle"/>
          </p:nvPr>
        </p:nvSpPr>
        <p:spPr>
          <a:xfrm>
            <a:off x="1" y="1666940"/>
            <a:ext cx="12192000" cy="1260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Begin with a Brainstorm</a:t>
            </a:r>
            <a:endParaRPr/>
          </a:p>
        </p:txBody>
      </p:sp>
      <p:sp>
        <p:nvSpPr>
          <p:cNvPr id="176" name="Google Shape;176;p22"/>
          <p:cNvSpPr txBox="1">
            <a:spLocks noGrp="1"/>
          </p:cNvSpPr>
          <p:nvPr>
            <p:ph type="subTitle" idx="1"/>
          </p:nvPr>
        </p:nvSpPr>
        <p:spPr>
          <a:xfrm>
            <a:off x="1" y="2918493"/>
            <a:ext cx="12192000" cy="642000"/>
          </a:xfrm>
          <a:prstGeom prst="rect">
            <a:avLst/>
          </a:prstGeom>
        </p:spPr>
        <p:txBody>
          <a:bodyPr spcFirstLastPara="1" wrap="square" lIns="36000" tIns="36000" rIns="36000" bIns="360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/>
              <a:t>What is important to you? 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3"/>
          <p:cNvSpPr txBox="1">
            <a:spLocks noGrp="1"/>
          </p:cNvSpPr>
          <p:nvPr>
            <p:ph type="title"/>
          </p:nvPr>
        </p:nvSpPr>
        <p:spPr>
          <a:xfrm>
            <a:off x="1" y="213094"/>
            <a:ext cx="12192000" cy="720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Objects and activities: important to me</a:t>
            </a:r>
            <a:endParaRPr/>
          </a:p>
        </p:txBody>
      </p:sp>
      <p:sp>
        <p:nvSpPr>
          <p:cNvPr id="183" name="Google Shape;183;p23"/>
          <p:cNvSpPr/>
          <p:nvPr/>
        </p:nvSpPr>
        <p:spPr>
          <a:xfrm>
            <a:off x="1250504" y="1300065"/>
            <a:ext cx="2632338" cy="1246914"/>
          </a:xfrm>
          <a:prstGeom prst="flowChartTerminator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lt1"/>
                </a:solidFill>
                <a:latin typeface="Varela Round"/>
                <a:ea typeface="Varela Round"/>
                <a:cs typeface="Varela Round"/>
                <a:sym typeface="Varela Round"/>
              </a:rPr>
              <a:t>learning</a:t>
            </a:r>
            <a:r>
              <a:rPr lang="en-US" sz="1800">
                <a:solidFill>
                  <a:schemeClr val="lt1"/>
                </a:solidFill>
                <a:latin typeface="Varela Round"/>
                <a:ea typeface="Varela Round"/>
                <a:cs typeface="Varela Round"/>
                <a:sym typeface="Varela Round"/>
              </a:rPr>
              <a:t> </a:t>
            </a:r>
            <a:endParaRPr/>
          </a:p>
        </p:txBody>
      </p:sp>
      <p:sp>
        <p:nvSpPr>
          <p:cNvPr id="184" name="Google Shape;184;p23"/>
          <p:cNvSpPr/>
          <p:nvPr/>
        </p:nvSpPr>
        <p:spPr>
          <a:xfrm>
            <a:off x="3264925" y="2676250"/>
            <a:ext cx="2738880" cy="1246914"/>
          </a:xfrm>
          <a:prstGeom prst="flowChartTerminator">
            <a:avLst/>
          </a:prstGeom>
          <a:solidFill>
            <a:srgbClr val="12B4B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192A72"/>
                </a:solidFill>
                <a:latin typeface="Varela Round"/>
                <a:ea typeface="Varela Round"/>
                <a:cs typeface="Varela Round"/>
                <a:sym typeface="Varela Round"/>
              </a:rPr>
              <a:t>basketball</a:t>
            </a:r>
            <a:r>
              <a:rPr lang="en-US" sz="1800">
                <a:solidFill>
                  <a:srgbClr val="192A72"/>
                </a:solidFill>
                <a:latin typeface="Varela Round"/>
                <a:ea typeface="Varela Round"/>
                <a:cs typeface="Varela Round"/>
                <a:sym typeface="Varela Round"/>
              </a:rPr>
              <a:t> </a:t>
            </a:r>
            <a:endParaRPr sz="1800" b="0" i="0" u="none" strike="noStrike" cap="none">
              <a:solidFill>
                <a:srgbClr val="192A72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sp>
        <p:nvSpPr>
          <p:cNvPr id="185" name="Google Shape;185;p23"/>
          <p:cNvSpPr/>
          <p:nvPr/>
        </p:nvSpPr>
        <p:spPr>
          <a:xfrm>
            <a:off x="7103929" y="1641265"/>
            <a:ext cx="2632338" cy="1246914"/>
          </a:xfrm>
          <a:prstGeom prst="flowChartTerminator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lt1"/>
                </a:solidFill>
                <a:latin typeface="Varela Round"/>
                <a:ea typeface="Varela Round"/>
                <a:cs typeface="Varela Round"/>
                <a:sym typeface="Varela Round"/>
              </a:rPr>
              <a:t>family</a:t>
            </a:r>
            <a:r>
              <a:rPr lang="en-US" sz="1800">
                <a:solidFill>
                  <a:schemeClr val="lt1"/>
                </a:solidFill>
                <a:latin typeface="Varela Round"/>
                <a:ea typeface="Varela Round"/>
                <a:cs typeface="Varela Round"/>
                <a:sym typeface="Varela Round"/>
              </a:rPr>
              <a:t> </a:t>
            </a:r>
            <a:endParaRPr/>
          </a:p>
        </p:txBody>
      </p:sp>
      <p:sp>
        <p:nvSpPr>
          <p:cNvPr id="186" name="Google Shape;186;p23"/>
          <p:cNvSpPr/>
          <p:nvPr/>
        </p:nvSpPr>
        <p:spPr>
          <a:xfrm>
            <a:off x="5813604" y="4052445"/>
            <a:ext cx="2632338" cy="1246914"/>
          </a:xfrm>
          <a:prstGeom prst="flowChartTerminator">
            <a:avLst/>
          </a:prstGeom>
          <a:solidFill>
            <a:srgbClr val="12B4B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192A72"/>
                </a:solidFill>
                <a:latin typeface="Varela Round"/>
                <a:ea typeface="Varela Round"/>
                <a:cs typeface="Varela Round"/>
                <a:sym typeface="Varela Round"/>
              </a:rPr>
              <a:t>my car </a:t>
            </a:r>
            <a:endParaRPr sz="3600" b="0" i="0" u="none" strike="noStrike" cap="none">
              <a:solidFill>
                <a:srgbClr val="192A72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sp>
        <p:nvSpPr>
          <p:cNvPr id="187" name="Google Shape;187;p23"/>
          <p:cNvSpPr/>
          <p:nvPr/>
        </p:nvSpPr>
        <p:spPr>
          <a:xfrm>
            <a:off x="1021079" y="4429540"/>
            <a:ext cx="2632338" cy="1246914"/>
          </a:xfrm>
          <a:prstGeom prst="flowChartTerminator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lt1"/>
                </a:solidFill>
                <a:latin typeface="Varela Round"/>
                <a:ea typeface="Varela Round"/>
                <a:cs typeface="Varela Round"/>
                <a:sym typeface="Varela Round"/>
              </a:rPr>
              <a:t>phone</a:t>
            </a:r>
            <a:r>
              <a:rPr lang="en-US" sz="1800">
                <a:solidFill>
                  <a:schemeClr val="lt1"/>
                </a:solidFill>
                <a:latin typeface="Varela Round"/>
                <a:ea typeface="Varela Round"/>
                <a:cs typeface="Varela Round"/>
                <a:sym typeface="Varela Round"/>
              </a:rPr>
              <a:t> </a:t>
            </a:r>
            <a:endParaRPr/>
          </a:p>
        </p:txBody>
      </p:sp>
      <p:grpSp>
        <p:nvGrpSpPr>
          <p:cNvPr id="188" name="Google Shape;188;p23"/>
          <p:cNvGrpSpPr/>
          <p:nvPr/>
        </p:nvGrpSpPr>
        <p:grpSpPr>
          <a:xfrm>
            <a:off x="3882842" y="1160375"/>
            <a:ext cx="1581300" cy="763147"/>
            <a:chOff x="3882842" y="1160375"/>
            <a:chExt cx="1581300" cy="763147"/>
          </a:xfrm>
        </p:grpSpPr>
        <p:cxnSp>
          <p:nvCxnSpPr>
            <p:cNvPr id="189" name="Google Shape;189;p23"/>
            <p:cNvCxnSpPr>
              <a:stCxn id="183" idx="3"/>
            </p:cNvCxnSpPr>
            <p:nvPr/>
          </p:nvCxnSpPr>
          <p:spPr>
            <a:xfrm rot="10800000" flipH="1">
              <a:off x="3882842" y="1645722"/>
              <a:ext cx="1581300" cy="277800"/>
            </a:xfrm>
            <a:prstGeom prst="straightConnector1">
              <a:avLst/>
            </a:prstGeom>
            <a:noFill/>
            <a:ln w="28575" cap="flat" cmpd="sng">
              <a:solidFill>
                <a:schemeClr val="dk2"/>
              </a:solidFill>
              <a:prstDash val="solid"/>
              <a:round/>
              <a:headEnd type="none" w="med" len="med"/>
              <a:tailEnd type="oval" w="med" len="med"/>
            </a:ln>
          </p:spPr>
        </p:cxnSp>
        <p:sp>
          <p:nvSpPr>
            <p:cNvPr id="190" name="Google Shape;190;p23"/>
            <p:cNvSpPr txBox="1"/>
            <p:nvPr/>
          </p:nvSpPr>
          <p:spPr>
            <a:xfrm rot="-559532">
              <a:off x="4084797" y="1253140"/>
              <a:ext cx="1177462" cy="4009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>
                  <a:solidFill>
                    <a:srgbClr val="192A72"/>
                  </a:solidFill>
                  <a:latin typeface="Varela Round"/>
                  <a:ea typeface="Varela Round"/>
                  <a:cs typeface="Varela Round"/>
                  <a:sym typeface="Varela Round"/>
                </a:rPr>
                <a:t>school</a:t>
              </a:r>
              <a:endParaRPr sz="2400"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91" name="Google Shape;191;p23"/>
          <p:cNvGrpSpPr/>
          <p:nvPr/>
        </p:nvGrpSpPr>
        <p:grpSpPr>
          <a:xfrm>
            <a:off x="9673242" y="1641275"/>
            <a:ext cx="1581300" cy="763147"/>
            <a:chOff x="3882842" y="1160375"/>
            <a:chExt cx="1581300" cy="763147"/>
          </a:xfrm>
        </p:grpSpPr>
        <p:cxnSp>
          <p:nvCxnSpPr>
            <p:cNvPr id="192" name="Google Shape;192;p23"/>
            <p:cNvCxnSpPr/>
            <p:nvPr/>
          </p:nvCxnSpPr>
          <p:spPr>
            <a:xfrm rot="10800000" flipH="1">
              <a:off x="3882842" y="1645722"/>
              <a:ext cx="1581300" cy="277800"/>
            </a:xfrm>
            <a:prstGeom prst="straightConnector1">
              <a:avLst/>
            </a:prstGeom>
            <a:noFill/>
            <a:ln w="28575" cap="flat" cmpd="sng">
              <a:solidFill>
                <a:schemeClr val="dk2"/>
              </a:solidFill>
              <a:prstDash val="solid"/>
              <a:round/>
              <a:headEnd type="none" w="med" len="med"/>
              <a:tailEnd type="oval" w="med" len="med"/>
            </a:ln>
          </p:spPr>
        </p:cxnSp>
        <p:sp>
          <p:nvSpPr>
            <p:cNvPr id="193" name="Google Shape;193;p23"/>
            <p:cNvSpPr txBox="1"/>
            <p:nvPr/>
          </p:nvSpPr>
          <p:spPr>
            <a:xfrm rot="-559532">
              <a:off x="4084797" y="1253140"/>
              <a:ext cx="1177462" cy="4009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>
                  <a:solidFill>
                    <a:srgbClr val="192A72"/>
                  </a:solidFill>
                  <a:latin typeface="Varela Round"/>
                  <a:ea typeface="Varela Round"/>
                  <a:cs typeface="Varela Round"/>
                  <a:sym typeface="Varela Round"/>
                </a:rPr>
                <a:t>love</a:t>
              </a:r>
              <a:endParaRPr sz="2400"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94" name="Google Shape;194;p23"/>
          <p:cNvGrpSpPr/>
          <p:nvPr/>
        </p:nvGrpSpPr>
        <p:grpSpPr>
          <a:xfrm>
            <a:off x="5813592" y="2752293"/>
            <a:ext cx="1824633" cy="832155"/>
            <a:chOff x="3882842" y="1091368"/>
            <a:chExt cx="1824633" cy="832155"/>
          </a:xfrm>
        </p:grpSpPr>
        <p:cxnSp>
          <p:nvCxnSpPr>
            <p:cNvPr id="195" name="Google Shape;195;p23"/>
            <p:cNvCxnSpPr/>
            <p:nvPr/>
          </p:nvCxnSpPr>
          <p:spPr>
            <a:xfrm rot="10800000" flipH="1">
              <a:off x="3882842" y="1645722"/>
              <a:ext cx="1581300" cy="277800"/>
            </a:xfrm>
            <a:prstGeom prst="straightConnector1">
              <a:avLst/>
            </a:prstGeom>
            <a:noFill/>
            <a:ln w="28575" cap="flat" cmpd="sng">
              <a:solidFill>
                <a:schemeClr val="dk2"/>
              </a:solidFill>
              <a:prstDash val="solid"/>
              <a:round/>
              <a:headEnd type="none" w="med" len="med"/>
              <a:tailEnd type="oval" w="med" len="med"/>
            </a:ln>
          </p:spPr>
        </p:cxnSp>
        <p:sp>
          <p:nvSpPr>
            <p:cNvPr id="196" name="Google Shape;196;p23"/>
            <p:cNvSpPr txBox="1"/>
            <p:nvPr/>
          </p:nvSpPr>
          <p:spPr>
            <a:xfrm rot="-559387">
              <a:off x="4081983" y="1218632"/>
              <a:ext cx="1603684" cy="4009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>
                  <a:solidFill>
                    <a:srgbClr val="192A72"/>
                  </a:solidFill>
                  <a:latin typeface="Varela Round"/>
                  <a:ea typeface="Varela Round"/>
                  <a:cs typeface="Varela Round"/>
                  <a:sym typeface="Varela Round"/>
                </a:rPr>
                <a:t>exercise</a:t>
              </a:r>
              <a:endParaRPr sz="2400"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197" name="Google Shape;197;p23"/>
          <p:cNvCxnSpPr/>
          <p:nvPr/>
        </p:nvCxnSpPr>
        <p:spPr>
          <a:xfrm rot="10800000" flipH="1">
            <a:off x="8340592" y="4344897"/>
            <a:ext cx="2679600" cy="4707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oval" w="med" len="med"/>
          </a:ln>
        </p:spPr>
      </p:cxnSp>
      <p:sp>
        <p:nvSpPr>
          <p:cNvPr id="198" name="Google Shape;198;p23"/>
          <p:cNvSpPr txBox="1"/>
          <p:nvPr/>
        </p:nvSpPr>
        <p:spPr>
          <a:xfrm rot="-559498">
            <a:off x="8532106" y="4017265"/>
            <a:ext cx="2756831" cy="4009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192A72"/>
                </a:solidFill>
                <a:latin typeface="Varela Round"/>
                <a:ea typeface="Varela Round"/>
                <a:cs typeface="Varela Round"/>
                <a:sym typeface="Varela Round"/>
              </a:rPr>
              <a:t>independence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99" name="Google Shape;199;p23"/>
          <p:cNvGrpSpPr/>
          <p:nvPr/>
        </p:nvGrpSpPr>
        <p:grpSpPr>
          <a:xfrm>
            <a:off x="3537792" y="4439607"/>
            <a:ext cx="1992031" cy="859740"/>
            <a:chOff x="3882842" y="1063782"/>
            <a:chExt cx="1992031" cy="859740"/>
          </a:xfrm>
        </p:grpSpPr>
        <p:cxnSp>
          <p:nvCxnSpPr>
            <p:cNvPr id="200" name="Google Shape;200;p23"/>
            <p:cNvCxnSpPr/>
            <p:nvPr/>
          </p:nvCxnSpPr>
          <p:spPr>
            <a:xfrm rot="10800000" flipH="1">
              <a:off x="3882842" y="1645722"/>
              <a:ext cx="1581300" cy="277800"/>
            </a:xfrm>
            <a:prstGeom prst="straightConnector1">
              <a:avLst/>
            </a:prstGeom>
            <a:noFill/>
            <a:ln w="28575" cap="flat" cmpd="sng">
              <a:solidFill>
                <a:schemeClr val="dk2"/>
              </a:solidFill>
              <a:prstDash val="solid"/>
              <a:round/>
              <a:headEnd type="none" w="med" len="med"/>
              <a:tailEnd type="oval" w="med" len="med"/>
            </a:ln>
          </p:spPr>
        </p:cxnSp>
        <p:sp>
          <p:nvSpPr>
            <p:cNvPr id="201" name="Google Shape;201;p23"/>
            <p:cNvSpPr txBox="1"/>
            <p:nvPr/>
          </p:nvSpPr>
          <p:spPr>
            <a:xfrm rot="-559613">
              <a:off x="4080851" y="1204847"/>
              <a:ext cx="1773344" cy="4009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>
                  <a:solidFill>
                    <a:srgbClr val="192A72"/>
                  </a:solidFill>
                  <a:latin typeface="Varela Round"/>
                  <a:ea typeface="Varela Round"/>
                  <a:cs typeface="Varela Round"/>
                  <a:sym typeface="Varela Round"/>
                </a:rPr>
                <a:t>connect with friends</a:t>
              </a:r>
              <a:endParaRPr sz="2400"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02" name="Google Shape;202;p23"/>
          <p:cNvGrpSpPr/>
          <p:nvPr/>
        </p:nvGrpSpPr>
        <p:grpSpPr>
          <a:xfrm>
            <a:off x="1945753" y="2766543"/>
            <a:ext cx="1424400" cy="696300"/>
            <a:chOff x="4052578" y="1105618"/>
            <a:chExt cx="1424400" cy="696300"/>
          </a:xfrm>
        </p:grpSpPr>
        <p:cxnSp>
          <p:nvCxnSpPr>
            <p:cNvPr id="203" name="Google Shape;203;p23"/>
            <p:cNvCxnSpPr>
              <a:stCxn id="204" idx="1"/>
            </p:cNvCxnSpPr>
            <p:nvPr/>
          </p:nvCxnSpPr>
          <p:spPr>
            <a:xfrm>
              <a:off x="4105378" y="1299118"/>
              <a:ext cx="1371600" cy="96600"/>
            </a:xfrm>
            <a:prstGeom prst="straightConnector1">
              <a:avLst/>
            </a:prstGeom>
            <a:noFill/>
            <a:ln w="28575" cap="flat" cmpd="sng">
              <a:solidFill>
                <a:schemeClr val="dk2"/>
              </a:solidFill>
              <a:prstDash val="solid"/>
              <a:round/>
              <a:headEnd type="oval" w="med" len="med"/>
              <a:tailEnd type="none" w="med" len="med"/>
            </a:ln>
          </p:spPr>
        </p:cxnSp>
        <p:sp>
          <p:nvSpPr>
            <p:cNvPr id="204" name="Google Shape;204;p23"/>
            <p:cNvSpPr txBox="1"/>
            <p:nvPr/>
          </p:nvSpPr>
          <p:spPr>
            <a:xfrm rot="913771">
              <a:off x="4084703" y="1253193"/>
              <a:ext cx="1177451" cy="40114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>
                  <a:solidFill>
                    <a:srgbClr val="192A72"/>
                  </a:solidFill>
                  <a:latin typeface="Varela Round"/>
                  <a:ea typeface="Varela Round"/>
                  <a:cs typeface="Varela Round"/>
                  <a:sym typeface="Varela Round"/>
                </a:rPr>
                <a:t>fun</a:t>
              </a:r>
              <a:endParaRPr sz="2400"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205" name="Google Shape;205;p23"/>
          <p:cNvCxnSpPr/>
          <p:nvPr/>
        </p:nvCxnSpPr>
        <p:spPr>
          <a:xfrm rot="10800000">
            <a:off x="5780142" y="1856595"/>
            <a:ext cx="1480800" cy="4485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oval" w="med" len="med"/>
          </a:ln>
        </p:spPr>
      </p:cxnSp>
      <p:sp>
        <p:nvSpPr>
          <p:cNvPr id="206" name="Google Shape;206;p23"/>
          <p:cNvSpPr txBox="1"/>
          <p:nvPr/>
        </p:nvSpPr>
        <p:spPr>
          <a:xfrm rot="818456" flipH="1">
            <a:off x="5948105" y="1620257"/>
            <a:ext cx="1424716" cy="3981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192A72"/>
                </a:solidFill>
                <a:latin typeface="Varela Round"/>
                <a:ea typeface="Varela Round"/>
                <a:cs typeface="Varela Round"/>
                <a:sym typeface="Varela Round"/>
              </a:rPr>
              <a:t>security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07" name="Google Shape;207;p23"/>
          <p:cNvCxnSpPr>
            <a:stCxn id="184" idx="0"/>
          </p:cNvCxnSpPr>
          <p:nvPr/>
        </p:nvCxnSpPr>
        <p:spPr>
          <a:xfrm rot="10800000" flipH="1">
            <a:off x="4634365" y="2119750"/>
            <a:ext cx="1172100" cy="5565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oval" w="med" len="med"/>
          </a:ln>
        </p:spPr>
      </p:cxnSp>
      <p:sp>
        <p:nvSpPr>
          <p:cNvPr id="208" name="Google Shape;208;p23"/>
          <p:cNvSpPr/>
          <p:nvPr/>
        </p:nvSpPr>
        <p:spPr>
          <a:xfrm>
            <a:off x="1775050" y="1856600"/>
            <a:ext cx="5796900" cy="2193600"/>
          </a:xfrm>
          <a:prstGeom prst="roundRect">
            <a:avLst>
              <a:gd name="adj" fmla="val 16667"/>
            </a:avLst>
          </a:prstGeom>
          <a:noFill/>
          <a:ln w="114300" cap="flat" cmpd="sng">
            <a:solidFill>
              <a:srgbClr val="92D05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" name="Google Shape;209;p23"/>
          <p:cNvSpPr txBox="1"/>
          <p:nvPr/>
        </p:nvSpPr>
        <p:spPr>
          <a:xfrm rot="-1773207">
            <a:off x="4496535" y="1875289"/>
            <a:ext cx="1325331" cy="4010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192A72"/>
                </a:solidFill>
                <a:latin typeface="Varela Round"/>
                <a:ea typeface="Varela Round"/>
                <a:cs typeface="Varela Round"/>
                <a:sym typeface="Varela Round"/>
              </a:rPr>
              <a:t>friends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24"/>
          <p:cNvSpPr txBox="1">
            <a:spLocks noGrp="1"/>
          </p:cNvSpPr>
          <p:nvPr>
            <p:ph type="title"/>
          </p:nvPr>
        </p:nvSpPr>
        <p:spPr>
          <a:xfrm>
            <a:off x="1" y="213094"/>
            <a:ext cx="12192000" cy="720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Objects and activities: important to me</a:t>
            </a:r>
            <a:endParaRPr/>
          </a:p>
        </p:txBody>
      </p:sp>
      <p:grpSp>
        <p:nvGrpSpPr>
          <p:cNvPr id="216" name="Google Shape;216;p24"/>
          <p:cNvGrpSpPr/>
          <p:nvPr/>
        </p:nvGrpSpPr>
        <p:grpSpPr>
          <a:xfrm>
            <a:off x="842937" y="2167847"/>
            <a:ext cx="5880925" cy="2453165"/>
            <a:chOff x="1757300" y="1663960"/>
            <a:chExt cx="5880925" cy="2453165"/>
          </a:xfrm>
        </p:grpSpPr>
        <p:grpSp>
          <p:nvGrpSpPr>
            <p:cNvPr id="217" name="Google Shape;217;p24"/>
            <p:cNvGrpSpPr/>
            <p:nvPr/>
          </p:nvGrpSpPr>
          <p:grpSpPr>
            <a:xfrm>
              <a:off x="5813592" y="2752293"/>
              <a:ext cx="1824633" cy="832155"/>
              <a:chOff x="3882842" y="1091368"/>
              <a:chExt cx="1824633" cy="832155"/>
            </a:xfrm>
          </p:grpSpPr>
          <p:cxnSp>
            <p:nvCxnSpPr>
              <p:cNvPr id="218" name="Google Shape;218;p24"/>
              <p:cNvCxnSpPr/>
              <p:nvPr/>
            </p:nvCxnSpPr>
            <p:spPr>
              <a:xfrm rot="10800000" flipH="1">
                <a:off x="3882842" y="1645722"/>
                <a:ext cx="1581300" cy="27780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oval" w="med" len="med"/>
              </a:ln>
            </p:spPr>
          </p:cxnSp>
          <p:sp>
            <p:nvSpPr>
              <p:cNvPr id="219" name="Google Shape;219;p24"/>
              <p:cNvSpPr txBox="1"/>
              <p:nvPr/>
            </p:nvSpPr>
            <p:spPr>
              <a:xfrm rot="-559387">
                <a:off x="4081983" y="1218632"/>
                <a:ext cx="1603684" cy="40097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400">
                    <a:solidFill>
                      <a:srgbClr val="192A72"/>
                    </a:solidFill>
                    <a:latin typeface="Varela Round"/>
                    <a:ea typeface="Varela Round"/>
                    <a:cs typeface="Varela Round"/>
                    <a:sym typeface="Varela Round"/>
                  </a:rPr>
                  <a:t>exercise</a:t>
                </a:r>
                <a:endParaRPr sz="2400"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20" name="Google Shape;220;p24"/>
            <p:cNvGrpSpPr/>
            <p:nvPr/>
          </p:nvGrpSpPr>
          <p:grpSpPr>
            <a:xfrm>
              <a:off x="1945753" y="2766543"/>
              <a:ext cx="1424400" cy="696300"/>
              <a:chOff x="4052578" y="1105618"/>
              <a:chExt cx="1424400" cy="696300"/>
            </a:xfrm>
          </p:grpSpPr>
          <p:cxnSp>
            <p:nvCxnSpPr>
              <p:cNvPr id="221" name="Google Shape;221;p24"/>
              <p:cNvCxnSpPr>
                <a:stCxn id="222" idx="1"/>
              </p:cNvCxnSpPr>
              <p:nvPr/>
            </p:nvCxnSpPr>
            <p:spPr>
              <a:xfrm>
                <a:off x="4105378" y="1299118"/>
                <a:ext cx="1371600" cy="96600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dk2"/>
                </a:solidFill>
                <a:prstDash val="solid"/>
                <a:round/>
                <a:headEnd type="oval" w="med" len="med"/>
                <a:tailEnd type="none" w="med" len="med"/>
              </a:ln>
            </p:spPr>
          </p:cxnSp>
          <p:sp>
            <p:nvSpPr>
              <p:cNvPr id="222" name="Google Shape;222;p24"/>
              <p:cNvSpPr txBox="1"/>
              <p:nvPr/>
            </p:nvSpPr>
            <p:spPr>
              <a:xfrm rot="913771">
                <a:off x="4084703" y="1253193"/>
                <a:ext cx="1177451" cy="40114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400">
                    <a:solidFill>
                      <a:srgbClr val="192A72"/>
                    </a:solidFill>
                    <a:latin typeface="Varela Round"/>
                    <a:ea typeface="Varela Round"/>
                    <a:cs typeface="Varela Round"/>
                    <a:sym typeface="Varela Round"/>
                  </a:rPr>
                  <a:t>fun</a:t>
                </a:r>
                <a:endParaRPr sz="2400"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23" name="Google Shape;223;p24"/>
            <p:cNvSpPr txBox="1"/>
            <p:nvPr/>
          </p:nvSpPr>
          <p:spPr>
            <a:xfrm rot="-1773207">
              <a:off x="4496535" y="1875289"/>
              <a:ext cx="1325331" cy="40101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>
                  <a:solidFill>
                    <a:srgbClr val="192A72"/>
                  </a:solidFill>
                  <a:latin typeface="Varela Round"/>
                  <a:ea typeface="Varela Round"/>
                  <a:cs typeface="Varela Round"/>
                  <a:sym typeface="Varela Round"/>
                </a:rPr>
                <a:t>friends</a:t>
              </a:r>
              <a:endParaRPr sz="24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4" name="Google Shape;224;p24"/>
            <p:cNvSpPr/>
            <p:nvPr/>
          </p:nvSpPr>
          <p:spPr>
            <a:xfrm>
              <a:off x="1757300" y="1663960"/>
              <a:ext cx="5796900" cy="2453165"/>
            </a:xfrm>
            <a:prstGeom prst="roundRect">
              <a:avLst>
                <a:gd name="adj" fmla="val 16667"/>
              </a:avLst>
            </a:prstGeom>
            <a:noFill/>
            <a:ln w="38100" cap="flat" cmpd="sng">
              <a:solidFill>
                <a:srgbClr val="92D05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225;p24"/>
            <p:cNvSpPr/>
            <p:nvPr/>
          </p:nvSpPr>
          <p:spPr>
            <a:xfrm>
              <a:off x="3264925" y="2676250"/>
              <a:ext cx="2738880" cy="1246914"/>
            </a:xfrm>
            <a:prstGeom prst="flowChartTerminator">
              <a:avLst/>
            </a:prstGeom>
            <a:solidFill>
              <a:srgbClr val="12B4B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600">
                  <a:solidFill>
                    <a:srgbClr val="192A72"/>
                  </a:solidFill>
                  <a:latin typeface="Varela Round"/>
                  <a:ea typeface="Varela Round"/>
                  <a:cs typeface="Varela Round"/>
                  <a:sym typeface="Varela Round"/>
                </a:rPr>
                <a:t>basketball</a:t>
              </a:r>
              <a:r>
                <a:rPr lang="en-US" sz="1800">
                  <a:solidFill>
                    <a:srgbClr val="192A72"/>
                  </a:solidFill>
                  <a:latin typeface="Varela Round"/>
                  <a:ea typeface="Varela Round"/>
                  <a:cs typeface="Varela Round"/>
                  <a:sym typeface="Varela Round"/>
                </a:rPr>
                <a:t> </a:t>
              </a:r>
              <a:endParaRPr sz="1800" b="0" i="0" u="none" strike="noStrike" cap="none">
                <a:solidFill>
                  <a:srgbClr val="192A72"/>
                </a:solidFill>
                <a:latin typeface="Varela Round"/>
                <a:ea typeface="Varela Round"/>
                <a:cs typeface="Varela Round"/>
                <a:sym typeface="Varela Round"/>
              </a:endParaRPr>
            </a:p>
          </p:txBody>
        </p:sp>
        <p:cxnSp>
          <p:nvCxnSpPr>
            <p:cNvPr id="226" name="Google Shape;226;p24"/>
            <p:cNvCxnSpPr>
              <a:stCxn id="225" idx="0"/>
            </p:cNvCxnSpPr>
            <p:nvPr/>
          </p:nvCxnSpPr>
          <p:spPr>
            <a:xfrm rot="10800000" flipH="1">
              <a:off x="4634365" y="2119750"/>
              <a:ext cx="1172100" cy="556500"/>
            </a:xfrm>
            <a:prstGeom prst="straightConnector1">
              <a:avLst/>
            </a:prstGeom>
            <a:noFill/>
            <a:ln w="28575" cap="flat" cmpd="sng">
              <a:solidFill>
                <a:schemeClr val="dk2"/>
              </a:solidFill>
              <a:prstDash val="solid"/>
              <a:round/>
              <a:headEnd type="none" w="med" len="med"/>
              <a:tailEnd type="oval" w="med" len="med"/>
            </a:ln>
          </p:spPr>
        </p:cxnSp>
      </p:grpSp>
      <p:sp>
        <p:nvSpPr>
          <p:cNvPr id="227" name="Google Shape;227;p24"/>
          <p:cNvSpPr txBox="1">
            <a:spLocks noGrp="1"/>
          </p:cNvSpPr>
          <p:nvPr>
            <p:ph type="body" idx="4294967295"/>
          </p:nvPr>
        </p:nvSpPr>
        <p:spPr>
          <a:xfrm>
            <a:off x="7213263" y="1195699"/>
            <a:ext cx="4135800" cy="43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latin typeface="Varela Round"/>
                <a:ea typeface="Varela Round"/>
                <a:cs typeface="Varela Round"/>
                <a:sym typeface="Varela Round"/>
              </a:rPr>
              <a:t>examples </a:t>
            </a:r>
            <a:endParaRPr sz="2800" dirty="0">
              <a:latin typeface="Varela Round"/>
              <a:ea typeface="Varela Round"/>
              <a:cs typeface="Varela Round"/>
              <a:sym typeface="Varela Round"/>
            </a:endParaRPr>
          </a:p>
          <a:p>
            <a:pPr marL="457200" lvl="0" indent="-406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Varela Round"/>
              <a:buChar char="•"/>
            </a:pPr>
            <a:r>
              <a:rPr lang="en-US" sz="2800" dirty="0">
                <a:latin typeface="Varela Round"/>
                <a:ea typeface="Varela Round"/>
                <a:cs typeface="Varela Round"/>
                <a:sym typeface="Varela Round"/>
              </a:rPr>
              <a:t>fun &amp; friends</a:t>
            </a:r>
            <a:endParaRPr sz="2800" dirty="0">
              <a:latin typeface="Varela Round"/>
              <a:ea typeface="Varela Round"/>
              <a:cs typeface="Varela Round"/>
              <a:sym typeface="Varela Round"/>
            </a:endParaRPr>
          </a:p>
          <a:p>
            <a:pPr marL="457200" lvl="0" indent="-406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Varela Round"/>
              <a:buChar char="•"/>
            </a:pPr>
            <a:r>
              <a:rPr lang="en-US" sz="2800" dirty="0">
                <a:latin typeface="Varela Round"/>
                <a:ea typeface="Varela Round"/>
                <a:cs typeface="Varela Round"/>
                <a:sym typeface="Varela Round"/>
              </a:rPr>
              <a:t>exercise (health)</a:t>
            </a:r>
            <a:endParaRPr sz="2800" dirty="0"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latin typeface="Varela Round"/>
                <a:ea typeface="Varela Round"/>
                <a:cs typeface="Varela Round"/>
                <a:sym typeface="Varela Round"/>
              </a:rPr>
              <a:t>main idea: </a:t>
            </a:r>
            <a:r>
              <a:rPr lang="en-US" sz="2800" b="1" dirty="0">
                <a:latin typeface="Varela Round"/>
                <a:ea typeface="Varela Round"/>
                <a:cs typeface="Varela Round"/>
                <a:sym typeface="Varela Round"/>
              </a:rPr>
              <a:t>basketball</a:t>
            </a:r>
            <a:r>
              <a:rPr lang="en-US" sz="2800" dirty="0">
                <a:latin typeface="Varela Round"/>
                <a:ea typeface="Varela Round"/>
                <a:cs typeface="Varela Round"/>
                <a:sym typeface="Varela Round"/>
              </a:rPr>
              <a:t> is </a:t>
            </a:r>
            <a:r>
              <a:rPr lang="en-US" sz="2800" b="1" dirty="0">
                <a:latin typeface="Varela Round"/>
                <a:ea typeface="Varela Round"/>
                <a:cs typeface="Varela Round"/>
                <a:sym typeface="Varela Round"/>
              </a:rPr>
              <a:t>important</a:t>
            </a:r>
            <a:r>
              <a:rPr lang="en-US" sz="2800" dirty="0">
                <a:latin typeface="Varela Round"/>
                <a:ea typeface="Varela Round"/>
                <a:cs typeface="Varela Round"/>
                <a:sym typeface="Varela Round"/>
              </a:rPr>
              <a:t> because it keeps me and my </a:t>
            </a:r>
            <a:r>
              <a:rPr lang="en-US" sz="2800" b="1" dirty="0">
                <a:latin typeface="Varela Round"/>
                <a:ea typeface="Varela Round"/>
                <a:cs typeface="Varela Round"/>
                <a:sym typeface="Varela Round"/>
              </a:rPr>
              <a:t>friends</a:t>
            </a:r>
            <a:r>
              <a:rPr lang="en-US" sz="2800" dirty="0">
                <a:latin typeface="Varela Round"/>
                <a:ea typeface="Varela Round"/>
                <a:cs typeface="Varela Round"/>
                <a:sym typeface="Varela Round"/>
              </a:rPr>
              <a:t> </a:t>
            </a:r>
            <a:r>
              <a:rPr lang="en-US" sz="2800" b="1" dirty="0">
                <a:latin typeface="Varela Round"/>
                <a:ea typeface="Varela Round"/>
                <a:cs typeface="Varela Round"/>
                <a:sym typeface="Varela Round"/>
              </a:rPr>
              <a:t>healthy</a:t>
            </a:r>
            <a:endParaRPr sz="2800" b="1" dirty="0">
              <a:latin typeface="Varela Round"/>
              <a:ea typeface="Varela Round"/>
              <a:cs typeface="Varela Round"/>
              <a:sym typeface="Varela Round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25"/>
          <p:cNvSpPr txBox="1">
            <a:spLocks noGrp="1"/>
          </p:cNvSpPr>
          <p:nvPr>
            <p:ph type="ctrTitle"/>
          </p:nvPr>
        </p:nvSpPr>
        <p:spPr>
          <a:xfrm>
            <a:off x="1" y="1666940"/>
            <a:ext cx="12193500" cy="1260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Planning</a:t>
            </a:r>
            <a:endParaRPr/>
          </a:p>
        </p:txBody>
      </p:sp>
      <p:sp>
        <p:nvSpPr>
          <p:cNvPr id="234" name="Google Shape;234;p25"/>
          <p:cNvSpPr txBox="1">
            <a:spLocks noGrp="1"/>
          </p:cNvSpPr>
          <p:nvPr>
            <p:ph type="subTitle" idx="1"/>
          </p:nvPr>
        </p:nvSpPr>
        <p:spPr>
          <a:xfrm>
            <a:off x="1" y="2918493"/>
            <a:ext cx="12193500" cy="642000"/>
          </a:xfrm>
          <a:prstGeom prst="rect">
            <a:avLst/>
          </a:prstGeom>
        </p:spPr>
        <p:txBody>
          <a:bodyPr spcFirstLastPara="1" wrap="square" lIns="36000" tIns="36000" rIns="36000" bIns="360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/>
              <a:t>Organize your thoughts into paragraphs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26"/>
          <p:cNvSpPr txBox="1">
            <a:spLocks noGrp="1"/>
          </p:cNvSpPr>
          <p:nvPr>
            <p:ph type="title"/>
          </p:nvPr>
        </p:nvSpPr>
        <p:spPr>
          <a:xfrm>
            <a:off x="1" y="213094"/>
            <a:ext cx="12193500" cy="720000"/>
          </a:xfrm>
          <a:prstGeom prst="rect">
            <a:avLst/>
          </a:prstGeom>
        </p:spPr>
        <p:txBody>
          <a:bodyPr spcFirstLastPara="1" wrap="square" lIns="36000" tIns="0" rIns="3600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Structure</a:t>
            </a:r>
            <a:endParaRPr/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xmlns="" id="{595C3404-6D18-487A-8A8B-218D9941ABA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63605787"/>
              </p:ext>
            </p:extLst>
          </p:nvPr>
        </p:nvGraphicFramePr>
        <p:xfrm>
          <a:off x="1436098" y="933094"/>
          <a:ext cx="9084640" cy="47513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27"/>
          <p:cNvSpPr txBox="1">
            <a:spLocks noGrp="1"/>
          </p:cNvSpPr>
          <p:nvPr>
            <p:ph type="ctrTitle"/>
          </p:nvPr>
        </p:nvSpPr>
        <p:spPr>
          <a:xfrm>
            <a:off x="1733900" y="186250"/>
            <a:ext cx="8730000" cy="63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192A72"/>
              </a:buClr>
              <a:buSzPts val="4000"/>
              <a:buFont typeface="Varela Round"/>
              <a:buNone/>
            </a:pPr>
            <a:r>
              <a:rPr lang="en-US"/>
              <a:t>Organizing your thoughts</a:t>
            </a:r>
            <a:endParaRPr/>
          </a:p>
        </p:txBody>
      </p:sp>
      <p:sp>
        <p:nvSpPr>
          <p:cNvPr id="247" name="Google Shape;247;p27"/>
          <p:cNvSpPr>
            <a:spLocks noGrp="1"/>
          </p:cNvSpPr>
          <p:nvPr>
            <p:ph type="pic" idx="2"/>
          </p:nvPr>
        </p:nvSpPr>
        <p:spPr>
          <a:xfrm>
            <a:off x="6444700" y="978200"/>
            <a:ext cx="4578300" cy="363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r>
              <a:rPr lang="en-US" b="1"/>
              <a:t>main idea: </a:t>
            </a:r>
            <a:endParaRPr b="1"/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r>
              <a:rPr lang="en-US" b="1"/>
              <a:t>basketball</a:t>
            </a:r>
            <a:r>
              <a:rPr lang="en-US"/>
              <a:t> is </a:t>
            </a:r>
            <a:r>
              <a:rPr lang="en-US" b="1"/>
              <a:t>important</a:t>
            </a:r>
            <a:r>
              <a:rPr lang="en-US"/>
              <a:t> because it keeps me and my </a:t>
            </a:r>
            <a:r>
              <a:rPr lang="en-US" b="1"/>
              <a:t>friends</a:t>
            </a:r>
            <a:r>
              <a:rPr lang="en-US"/>
              <a:t> </a:t>
            </a:r>
            <a:r>
              <a:rPr lang="en-US" b="1"/>
              <a:t>healthy</a:t>
            </a:r>
            <a:endParaRPr b="1"/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" name="Google Shape;248;p27"/>
          <p:cNvSpPr>
            <a:spLocks noGrp="1"/>
          </p:cNvSpPr>
          <p:nvPr>
            <p:ph type="pic" idx="3"/>
          </p:nvPr>
        </p:nvSpPr>
        <p:spPr>
          <a:xfrm>
            <a:off x="843274" y="978201"/>
            <a:ext cx="5395200" cy="363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b="1"/>
              <a:t>examples:</a:t>
            </a:r>
            <a:endParaRPr b="1"/>
          </a:p>
          <a:p>
            <a:pPr marL="457200" lvl="0" indent="-431800" algn="l" rtl="0">
              <a:spcBef>
                <a:spcPts val="640"/>
              </a:spcBef>
              <a:spcAft>
                <a:spcPts val="0"/>
              </a:spcAft>
              <a:buSzPts val="3200"/>
              <a:buChar char="●"/>
            </a:pPr>
            <a:r>
              <a:rPr lang="en-US"/>
              <a:t>fun &amp; friends</a:t>
            </a:r>
            <a:endParaRPr/>
          </a:p>
          <a:p>
            <a:pPr marL="457200" lvl="0" indent="-431800" algn="l" rtl="0">
              <a:spcBef>
                <a:spcPts val="0"/>
              </a:spcBef>
              <a:spcAft>
                <a:spcPts val="0"/>
              </a:spcAft>
              <a:buSzPts val="3200"/>
              <a:buChar char="●"/>
            </a:pPr>
            <a:r>
              <a:rPr lang="en-US"/>
              <a:t>exercise (health)</a:t>
            </a:r>
            <a:endParaRPr/>
          </a:p>
        </p:txBody>
      </p:sp>
      <p:pic>
        <p:nvPicPr>
          <p:cNvPr id="249" name="Google Shape;249;p27"/>
          <p:cNvPicPr preferRelativeResize="0"/>
          <p:nvPr/>
        </p:nvPicPr>
        <p:blipFill rotWithShape="1">
          <a:blip r:embed="rId3">
            <a:alphaModFix/>
          </a:blip>
          <a:srcRect l="39305" t="39070" r="14074" b="42384"/>
          <a:stretch/>
        </p:blipFill>
        <p:spPr>
          <a:xfrm>
            <a:off x="339775" y="3608475"/>
            <a:ext cx="10683250" cy="2387799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p27"/>
          <p:cNvSpPr/>
          <p:nvPr/>
        </p:nvSpPr>
        <p:spPr>
          <a:xfrm rot="3053375">
            <a:off x="4025589" y="3929452"/>
            <a:ext cx="554044" cy="1357816"/>
          </a:xfrm>
          <a:prstGeom prst="downArrow">
            <a:avLst>
              <a:gd name="adj1" fmla="val 50000"/>
              <a:gd name="adj2" fmla="val 80000"/>
            </a:avLst>
          </a:prstGeom>
          <a:solidFill>
            <a:srgbClr val="92D05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" name="Google Shape;251;p27"/>
          <p:cNvSpPr/>
          <p:nvPr/>
        </p:nvSpPr>
        <p:spPr>
          <a:xfrm rot="-3461722">
            <a:off x="1656130" y="4435690"/>
            <a:ext cx="554058" cy="1357650"/>
          </a:xfrm>
          <a:prstGeom prst="downArrow">
            <a:avLst>
              <a:gd name="adj1" fmla="val 50000"/>
              <a:gd name="adj2" fmla="val 80000"/>
            </a:avLst>
          </a:prstGeom>
          <a:solidFill>
            <a:srgbClr val="92D05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28"/>
          <p:cNvSpPr txBox="1">
            <a:spLocks noGrp="1"/>
          </p:cNvSpPr>
          <p:nvPr>
            <p:ph type="ctrTitle"/>
          </p:nvPr>
        </p:nvSpPr>
        <p:spPr>
          <a:xfrm>
            <a:off x="972155" y="484208"/>
            <a:ext cx="10247689" cy="6373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192A72"/>
              </a:buClr>
              <a:buSzPts val="4000"/>
              <a:buFont typeface="Varela Round"/>
              <a:buNone/>
            </a:pPr>
            <a:r>
              <a:rPr lang="en-US" dirty="0"/>
              <a:t>Start in the MIDDLE </a:t>
            </a:r>
            <a:endParaRPr dirty="0"/>
          </a:p>
        </p:txBody>
      </p:sp>
      <p:sp>
        <p:nvSpPr>
          <p:cNvPr id="257" name="Google Shape;257;p28"/>
          <p:cNvSpPr>
            <a:spLocks noGrp="1"/>
          </p:cNvSpPr>
          <p:nvPr>
            <p:ph type="pic" idx="2"/>
          </p:nvPr>
        </p:nvSpPr>
        <p:spPr>
          <a:xfrm>
            <a:off x="2233105" y="1371300"/>
            <a:ext cx="7983300" cy="41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640"/>
              </a:spcBef>
              <a:spcAft>
                <a:spcPts val="0"/>
              </a:spcAft>
              <a:buNone/>
            </a:pPr>
            <a:r>
              <a:rPr lang="en-US" dirty="0"/>
              <a:t>Firstly, the role basketball plays for me is a way to stay healthy, which is essential in my life. In addition, I enjoy exercising by playing basketball with my friends. We all get an energetic workout and have fun, too.</a:t>
            </a:r>
            <a:endParaRPr dirty="0"/>
          </a:p>
          <a:p>
            <a:pPr marL="0" lvl="0" indent="0" algn="l" rtl="0">
              <a:lnSpc>
                <a:spcPct val="115000"/>
              </a:lnSpc>
              <a:spcBef>
                <a:spcPts val="64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29"/>
          <p:cNvSpPr txBox="1">
            <a:spLocks noGrp="1"/>
          </p:cNvSpPr>
          <p:nvPr>
            <p:ph type="ctrTitle"/>
          </p:nvPr>
        </p:nvSpPr>
        <p:spPr>
          <a:xfrm>
            <a:off x="870879" y="391741"/>
            <a:ext cx="10247700" cy="63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192A72"/>
              </a:buClr>
              <a:buSzPts val="4000"/>
              <a:buFont typeface="Varela Round"/>
              <a:buNone/>
            </a:pPr>
            <a:r>
              <a:rPr lang="en-US" dirty="0"/>
              <a:t>Start in the MIDDLE </a:t>
            </a:r>
            <a:endParaRPr dirty="0"/>
          </a:p>
        </p:txBody>
      </p:sp>
      <p:sp>
        <p:nvSpPr>
          <p:cNvPr id="263" name="Google Shape;263;p29"/>
          <p:cNvSpPr>
            <a:spLocks noGrp="1"/>
          </p:cNvSpPr>
          <p:nvPr>
            <p:ph type="pic" idx="2"/>
          </p:nvPr>
        </p:nvSpPr>
        <p:spPr>
          <a:xfrm>
            <a:off x="2222831" y="1371300"/>
            <a:ext cx="7983300" cy="41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/>
              <a:t>Secondly, if I gave up playing basketball, I would lose the time with my friends. In addition, I would need to replace it with another activity. However, basketball is a meaningful part of my life. Therefore, I do not want to stop playing it with my friends. </a:t>
            </a:r>
            <a:endParaRPr dirty="0"/>
          </a:p>
          <a:p>
            <a:pPr marL="0" lvl="0" indent="0" algn="l" rtl="0">
              <a:lnSpc>
                <a:spcPct val="115000"/>
              </a:lnSpc>
              <a:spcBef>
                <a:spcPts val="64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lnSpc>
                <a:spcPct val="115000"/>
              </a:lnSpc>
              <a:spcBef>
                <a:spcPts val="64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30"/>
          <p:cNvSpPr txBox="1">
            <a:spLocks noGrp="1"/>
          </p:cNvSpPr>
          <p:nvPr>
            <p:ph type="ctrTitle"/>
          </p:nvPr>
        </p:nvSpPr>
        <p:spPr>
          <a:xfrm>
            <a:off x="1733909" y="186258"/>
            <a:ext cx="10247700" cy="63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192A72"/>
              </a:buClr>
              <a:buSzPts val="4000"/>
              <a:buFont typeface="Varela Round"/>
              <a:buNone/>
            </a:pPr>
            <a:r>
              <a:rPr lang="en-US"/>
              <a:t>A strong opening</a:t>
            </a:r>
            <a:endParaRPr/>
          </a:p>
        </p:txBody>
      </p:sp>
      <p:sp>
        <p:nvSpPr>
          <p:cNvPr id="269" name="Google Shape;269;p30"/>
          <p:cNvSpPr>
            <a:spLocks noGrp="1"/>
          </p:cNvSpPr>
          <p:nvPr>
            <p:ph type="pic" idx="2"/>
          </p:nvPr>
        </p:nvSpPr>
        <p:spPr>
          <a:xfrm>
            <a:off x="1380347" y="964351"/>
            <a:ext cx="8483100" cy="572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None/>
            </a:pPr>
            <a:r>
              <a:rPr lang="en-US" dirty="0"/>
              <a:t>Have you ever thought about what is important in life? In my life, basketball keeps me and my friends healthy. </a:t>
            </a:r>
            <a:endParaRPr dirty="0"/>
          </a:p>
          <a:p>
            <a:pPr marL="914400" lvl="2" indent="0" algn="l" rtl="0">
              <a:lnSpc>
                <a:spcPct val="150000"/>
              </a:lnSpc>
              <a:spcBef>
                <a:spcPts val="1040"/>
              </a:spcBef>
            </a:pPr>
            <a:r>
              <a:rPr lang="en-US" sz="3200" dirty="0"/>
              <a:t>Firstly, … </a:t>
            </a:r>
            <a:endParaRPr sz="3200" dirty="0"/>
          </a:p>
          <a:p>
            <a:pPr marL="914400" lvl="2" indent="0" algn="l" rtl="0">
              <a:lnSpc>
                <a:spcPct val="150000"/>
              </a:lnSpc>
              <a:spcBef>
                <a:spcPts val="640"/>
              </a:spcBef>
            </a:pPr>
            <a:r>
              <a:rPr lang="en-US" sz="3200" dirty="0"/>
              <a:t>Secondly, …</a:t>
            </a:r>
            <a:endParaRPr sz="3200" dirty="0"/>
          </a:p>
          <a:p>
            <a:pPr marL="0" lvl="0" indent="0" algn="l" rtl="0">
              <a:lnSpc>
                <a:spcPct val="115000"/>
              </a:lnSpc>
              <a:spcBef>
                <a:spcPts val="640"/>
              </a:spcBef>
              <a:spcAft>
                <a:spcPts val="0"/>
              </a:spcAft>
              <a:buNone/>
            </a:pPr>
            <a:r>
              <a:rPr lang="en-US" i="1" dirty="0"/>
              <a:t>Notice that the opening includes the key ideas from my brainstorm. These are the same details in my “firstly” and “secondly” paragraphs. </a:t>
            </a:r>
            <a:endParaRPr i="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31"/>
          <p:cNvSpPr txBox="1">
            <a:spLocks noGrp="1"/>
          </p:cNvSpPr>
          <p:nvPr>
            <p:ph type="ctrTitle"/>
          </p:nvPr>
        </p:nvSpPr>
        <p:spPr>
          <a:xfrm>
            <a:off x="1733909" y="186258"/>
            <a:ext cx="10247700" cy="63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192A72"/>
              </a:buClr>
              <a:buSzPts val="4000"/>
              <a:buFont typeface="Varela Round"/>
              <a:buNone/>
            </a:pPr>
            <a:r>
              <a:rPr lang="en-US"/>
              <a:t>Last Paragraph</a:t>
            </a:r>
            <a:endParaRPr/>
          </a:p>
        </p:txBody>
      </p:sp>
      <p:sp>
        <p:nvSpPr>
          <p:cNvPr id="275" name="Google Shape;275;p31"/>
          <p:cNvSpPr>
            <a:spLocks noGrp="1"/>
          </p:cNvSpPr>
          <p:nvPr>
            <p:ph type="pic" idx="2"/>
          </p:nvPr>
        </p:nvSpPr>
        <p:spPr>
          <a:xfrm>
            <a:off x="1227947" y="964351"/>
            <a:ext cx="8483100" cy="572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640"/>
              </a:spcBef>
              <a:spcAft>
                <a:spcPts val="0"/>
              </a:spcAft>
              <a:buNone/>
            </a:pPr>
            <a:r>
              <a:rPr lang="en-US"/>
              <a:t>Finally, in order to stay in shape it is essential that I play basketball with my friends. Basketball is an activity that is especially important to me. 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64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lnSpc>
                <a:spcPct val="115000"/>
              </a:lnSpc>
              <a:spcBef>
                <a:spcPts val="64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lnSpc>
                <a:spcPct val="115000"/>
              </a:lnSpc>
              <a:spcBef>
                <a:spcPts val="640"/>
              </a:spcBef>
              <a:spcAft>
                <a:spcPts val="0"/>
              </a:spcAft>
              <a:buNone/>
            </a:pPr>
            <a:r>
              <a:rPr lang="en-US" i="1"/>
              <a:t>Notice that the </a:t>
            </a:r>
            <a:r>
              <a:rPr lang="en-US" b="1" i="1"/>
              <a:t>closing</a:t>
            </a:r>
            <a:r>
              <a:rPr lang="en-US" i="1"/>
              <a:t> includes the key ideas from my brainstorm. These are the same details in my “firstly” and “secondly” paragraphs. </a:t>
            </a:r>
            <a:endParaRPr i="1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32"/>
          <p:cNvSpPr txBox="1">
            <a:spLocks noGrp="1"/>
          </p:cNvSpPr>
          <p:nvPr>
            <p:ph type="title"/>
          </p:nvPr>
        </p:nvSpPr>
        <p:spPr>
          <a:xfrm>
            <a:off x="1" y="213094"/>
            <a:ext cx="12191999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800"/>
              <a:buFont typeface="Varela Round"/>
              <a:buNone/>
            </a:pPr>
            <a:r>
              <a:rPr lang="en-US"/>
              <a:t>Your Turn</a:t>
            </a:r>
            <a:endParaRPr/>
          </a:p>
        </p:txBody>
      </p:sp>
      <p:pic>
        <p:nvPicPr>
          <p:cNvPr id="281" name="Google Shape;281;p32"/>
          <p:cNvPicPr preferRelativeResize="0"/>
          <p:nvPr/>
        </p:nvPicPr>
        <p:blipFill rotWithShape="1">
          <a:blip r:embed="rId3">
            <a:alphaModFix/>
          </a:blip>
          <a:srcRect l="39305" t="39070" r="14074" b="42384"/>
          <a:stretch/>
        </p:blipFill>
        <p:spPr>
          <a:xfrm>
            <a:off x="754375" y="995350"/>
            <a:ext cx="10683250" cy="2621153"/>
          </a:xfrm>
          <a:prstGeom prst="rect">
            <a:avLst/>
          </a:prstGeom>
          <a:noFill/>
          <a:ln>
            <a:noFill/>
          </a:ln>
        </p:spPr>
      </p:pic>
      <p:sp>
        <p:nvSpPr>
          <p:cNvPr id="282" name="Google Shape;282;p32"/>
          <p:cNvSpPr txBox="1">
            <a:spLocks noGrp="1"/>
          </p:cNvSpPr>
          <p:nvPr>
            <p:ph type="body" idx="4294967295"/>
          </p:nvPr>
        </p:nvSpPr>
        <p:spPr>
          <a:xfrm>
            <a:off x="754375" y="3733550"/>
            <a:ext cx="10683300" cy="201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57200" lvl="0" indent="-431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en-US" dirty="0"/>
              <a:t>Brainstorm your important objects and activities</a:t>
            </a:r>
            <a:endParaRPr dirty="0"/>
          </a:p>
          <a:p>
            <a:pPr marL="457200" lvl="0" indent="-431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rPr lang="en-US" dirty="0"/>
              <a:t>Choose one to write about</a:t>
            </a:r>
            <a:endParaRPr dirty="0"/>
          </a:p>
          <a:p>
            <a:pPr marL="457200" lvl="0" indent="-431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rPr lang="en-US" dirty="0"/>
              <a:t>Organize your thoughts into paragraphs </a:t>
            </a:r>
            <a:endParaRPr dirty="0"/>
          </a:p>
          <a:p>
            <a:pPr marL="457200" lvl="0" indent="-431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rPr lang="en-US" dirty="0"/>
              <a:t>Begin in the middle</a:t>
            </a:r>
            <a:endParaRPr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6"/>
          <p:cNvSpPr txBox="1"/>
          <p:nvPr/>
        </p:nvSpPr>
        <p:spPr>
          <a:xfrm>
            <a:off x="1629535" y="2695767"/>
            <a:ext cx="9208500" cy="192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121875" rIns="121875" bIns="121875" anchor="t" anchorCtr="0">
            <a:noAutofit/>
          </a:bodyPr>
          <a:lstStyle/>
          <a:p>
            <a:pPr marL="609539" marR="0" lvl="0" indent="0"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16"/>
          <p:cNvSpPr txBox="1">
            <a:spLocks noGrp="1"/>
          </p:cNvSpPr>
          <p:nvPr>
            <p:ph type="ctrTitle"/>
          </p:nvPr>
        </p:nvSpPr>
        <p:spPr>
          <a:xfrm>
            <a:off x="739037" y="1640910"/>
            <a:ext cx="10872600" cy="12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Varela Round"/>
              <a:buNone/>
            </a:pPr>
            <a:r>
              <a:rPr lang="en-US"/>
              <a:t>Module G Writing</a:t>
            </a:r>
            <a:endParaRPr/>
          </a:p>
        </p:txBody>
      </p:sp>
      <p:sp>
        <p:nvSpPr>
          <p:cNvPr id="124" name="Google Shape;124;p16"/>
          <p:cNvSpPr txBox="1">
            <a:spLocks noGrp="1"/>
          </p:cNvSpPr>
          <p:nvPr>
            <p:ph type="subTitle" idx="1"/>
          </p:nvPr>
        </p:nvSpPr>
        <p:spPr>
          <a:xfrm>
            <a:off x="738214" y="2918492"/>
            <a:ext cx="108735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36000" rIns="36000" bIns="36000" anchor="t" anchorCtr="0">
            <a:noAutofit/>
          </a:bodyPr>
          <a:lstStyle/>
          <a:p>
            <a:pPr marL="34290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2060"/>
              </a:buClr>
              <a:buSzPts val="2800"/>
              <a:buNone/>
            </a:pPr>
            <a:r>
              <a:rPr lang="en-US"/>
              <a:t>MIKUD = Description Part 2</a:t>
            </a:r>
            <a:endParaRPr/>
          </a:p>
        </p:txBody>
      </p:sp>
      <p:sp>
        <p:nvSpPr>
          <p:cNvPr id="125" name="Google Shape;125;p16"/>
          <p:cNvSpPr txBox="1">
            <a:spLocks noGrp="1"/>
          </p:cNvSpPr>
          <p:nvPr>
            <p:ph type="body" idx="2"/>
          </p:nvPr>
        </p:nvSpPr>
        <p:spPr>
          <a:xfrm>
            <a:off x="738214" y="3655832"/>
            <a:ext cx="108735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Arial"/>
              <a:buNone/>
            </a:pPr>
            <a:r>
              <a:rPr lang="en-US"/>
              <a:t>Leah Doryoseph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7"/>
          <p:cNvSpPr txBox="1">
            <a:spLocks noGrp="1"/>
          </p:cNvSpPr>
          <p:nvPr>
            <p:ph type="title"/>
          </p:nvPr>
        </p:nvSpPr>
        <p:spPr>
          <a:xfrm>
            <a:off x="1591495" y="312619"/>
            <a:ext cx="9643500" cy="720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Grading 40 points</a:t>
            </a:r>
            <a:endParaRPr dirty="0"/>
          </a:p>
        </p:txBody>
      </p:sp>
      <p:sp>
        <p:nvSpPr>
          <p:cNvPr id="132" name="Google Shape;132;p17"/>
          <p:cNvSpPr txBox="1">
            <a:spLocks noGrp="1"/>
          </p:cNvSpPr>
          <p:nvPr>
            <p:ph type="body" idx="1"/>
          </p:nvPr>
        </p:nvSpPr>
        <p:spPr>
          <a:xfrm>
            <a:off x="2396695" y="1122619"/>
            <a:ext cx="8033100" cy="540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560"/>
              </a:spcBef>
              <a:spcAft>
                <a:spcPts val="0"/>
              </a:spcAft>
              <a:buNone/>
            </a:pPr>
            <a:r>
              <a:rPr lang="en-US" dirty="0"/>
              <a:t>How does a tester read your essay?</a:t>
            </a:r>
            <a:endParaRPr dirty="0"/>
          </a:p>
        </p:txBody>
      </p:sp>
      <p:sp>
        <p:nvSpPr>
          <p:cNvPr id="133" name="Google Shape;133;p17"/>
          <p:cNvSpPr txBox="1">
            <a:spLocks noGrp="1"/>
          </p:cNvSpPr>
          <p:nvPr>
            <p:ph type="body" idx="2"/>
          </p:nvPr>
        </p:nvSpPr>
        <p:spPr>
          <a:xfrm>
            <a:off x="1591495" y="4709584"/>
            <a:ext cx="8033100" cy="744249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2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dirty="0"/>
              <a:t>Word count (subtracted after the points are awarded) </a:t>
            </a:r>
            <a:endParaRPr dirty="0"/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xmlns="" id="{F993E838-DC81-4AD7-9A03-CA81AD80936C}"/>
              </a:ext>
            </a:extLst>
          </p:cNvPr>
          <p:cNvGraphicFramePr/>
          <p:nvPr/>
        </p:nvGraphicFramePr>
        <p:xfrm>
          <a:off x="1444351" y="1843901"/>
          <a:ext cx="9643500" cy="30565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8"/>
          <p:cNvSpPr txBox="1">
            <a:spLocks noGrp="1"/>
          </p:cNvSpPr>
          <p:nvPr>
            <p:ph type="ctrTitle"/>
          </p:nvPr>
        </p:nvSpPr>
        <p:spPr>
          <a:xfrm>
            <a:off x="1" y="1666940"/>
            <a:ext cx="12193500" cy="1260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4800">
                <a:solidFill>
                  <a:srgbClr val="002060"/>
                </a:solidFill>
              </a:rPr>
              <a:t>Content and Organization</a:t>
            </a:r>
            <a:endParaRPr/>
          </a:p>
        </p:txBody>
      </p:sp>
      <p:sp>
        <p:nvSpPr>
          <p:cNvPr id="140" name="Google Shape;140;p18"/>
          <p:cNvSpPr txBox="1">
            <a:spLocks noGrp="1"/>
          </p:cNvSpPr>
          <p:nvPr>
            <p:ph type="subTitle" idx="1"/>
          </p:nvPr>
        </p:nvSpPr>
        <p:spPr>
          <a:xfrm>
            <a:off x="1" y="2918493"/>
            <a:ext cx="12193500" cy="642000"/>
          </a:xfrm>
          <a:prstGeom prst="rect">
            <a:avLst/>
          </a:prstGeom>
        </p:spPr>
        <p:txBody>
          <a:bodyPr spcFirstLastPara="1" wrap="square" lIns="36000" tIns="36000" rIns="36000" bIns="360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/>
              <a:t>What you write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9"/>
          <p:cNvSpPr txBox="1">
            <a:spLocks noGrp="1"/>
          </p:cNvSpPr>
          <p:nvPr>
            <p:ph type="title"/>
          </p:nvPr>
        </p:nvSpPr>
        <p:spPr>
          <a:xfrm>
            <a:off x="1" y="213094"/>
            <a:ext cx="12193500" cy="720000"/>
          </a:xfrm>
          <a:prstGeom prst="rect">
            <a:avLst/>
          </a:prstGeom>
        </p:spPr>
        <p:txBody>
          <a:bodyPr spcFirstLastPara="1" wrap="square" lIns="36000" tIns="0" rIns="3600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Content and Organization</a:t>
            </a:r>
            <a:endParaRPr/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xmlns="" id="{382FC459-D804-4145-B1A6-7556CC12AD8B}"/>
              </a:ext>
            </a:extLst>
          </p:cNvPr>
          <p:cNvGraphicFramePr/>
          <p:nvPr/>
        </p:nvGraphicFramePr>
        <p:xfrm>
          <a:off x="2525158" y="1527158"/>
          <a:ext cx="6680486" cy="38036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9"/>
          <p:cNvSpPr txBox="1">
            <a:spLocks noGrp="1"/>
          </p:cNvSpPr>
          <p:nvPr>
            <p:ph type="title"/>
          </p:nvPr>
        </p:nvSpPr>
        <p:spPr>
          <a:xfrm>
            <a:off x="1" y="213094"/>
            <a:ext cx="12193500" cy="720000"/>
          </a:xfrm>
          <a:prstGeom prst="rect">
            <a:avLst/>
          </a:prstGeom>
        </p:spPr>
        <p:txBody>
          <a:bodyPr spcFirstLastPara="1" wrap="square" lIns="36000" tIns="0" rIns="3600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Content and Organization</a:t>
            </a:r>
            <a:endParaRPr/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xmlns="" id="{F4955FE1-FBD2-43FB-B673-79DD4DCBF53F}"/>
              </a:ext>
            </a:extLst>
          </p:cNvPr>
          <p:cNvGraphicFramePr/>
          <p:nvPr/>
        </p:nvGraphicFramePr>
        <p:xfrm>
          <a:off x="1384728" y="1279370"/>
          <a:ext cx="9639444" cy="42992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7480921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0"/>
          <p:cNvSpPr txBox="1">
            <a:spLocks noGrp="1"/>
          </p:cNvSpPr>
          <p:nvPr>
            <p:ph type="title"/>
          </p:nvPr>
        </p:nvSpPr>
        <p:spPr>
          <a:xfrm>
            <a:off x="2550104" y="213094"/>
            <a:ext cx="9643500" cy="720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Content and Organization</a:t>
            </a:r>
            <a:endParaRPr/>
          </a:p>
        </p:txBody>
      </p:sp>
      <p:sp>
        <p:nvSpPr>
          <p:cNvPr id="155" name="Google Shape;155;p20"/>
          <p:cNvSpPr txBox="1">
            <a:spLocks noGrp="1"/>
          </p:cNvSpPr>
          <p:nvPr>
            <p:ph type="body" idx="1"/>
          </p:nvPr>
        </p:nvSpPr>
        <p:spPr>
          <a:xfrm>
            <a:off x="3355304" y="933094"/>
            <a:ext cx="8033100" cy="540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560"/>
              </a:spcBef>
              <a:spcAft>
                <a:spcPts val="0"/>
              </a:spcAft>
              <a:buNone/>
            </a:pPr>
            <a:r>
              <a:rPr lang="en-US" dirty="0"/>
              <a:t>There are many ways to organize your essay:</a:t>
            </a:r>
            <a:endParaRPr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xmlns="" id="{24EFD056-6433-42FF-91D3-F904DC463CC5}"/>
              </a:ext>
            </a:extLst>
          </p:cNvPr>
          <p:cNvGraphicFramePr/>
          <p:nvPr/>
        </p:nvGraphicFramePr>
        <p:xfrm>
          <a:off x="1643117" y="1549374"/>
          <a:ext cx="7101491" cy="50955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1"/>
          <p:cNvSpPr txBox="1">
            <a:spLocks noGrp="1"/>
          </p:cNvSpPr>
          <p:nvPr>
            <p:ph type="ctrTitle"/>
          </p:nvPr>
        </p:nvSpPr>
        <p:spPr>
          <a:xfrm>
            <a:off x="1" y="1666940"/>
            <a:ext cx="12193500" cy="1260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Vocabulary</a:t>
            </a:r>
            <a:endParaRPr/>
          </a:p>
        </p:txBody>
      </p:sp>
      <p:sp>
        <p:nvSpPr>
          <p:cNvPr id="163" name="Google Shape;163;p21"/>
          <p:cNvSpPr txBox="1">
            <a:spLocks noGrp="1"/>
          </p:cNvSpPr>
          <p:nvPr>
            <p:ph type="subTitle" idx="1"/>
          </p:nvPr>
        </p:nvSpPr>
        <p:spPr>
          <a:xfrm>
            <a:off x="1" y="2918493"/>
            <a:ext cx="12193500" cy="642000"/>
          </a:xfrm>
          <a:prstGeom prst="rect">
            <a:avLst/>
          </a:prstGeom>
        </p:spPr>
        <p:txBody>
          <a:bodyPr spcFirstLastPara="1" wrap="square" lIns="36000" tIns="36000" rIns="36000" bIns="360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/>
              <a:t>Which words you choose to use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2"/>
          <p:cNvSpPr txBox="1">
            <a:spLocks noGrp="1"/>
          </p:cNvSpPr>
          <p:nvPr>
            <p:ph type="title"/>
          </p:nvPr>
        </p:nvSpPr>
        <p:spPr>
          <a:xfrm>
            <a:off x="1" y="213094"/>
            <a:ext cx="12193500" cy="720000"/>
          </a:xfrm>
          <a:prstGeom prst="rect">
            <a:avLst/>
          </a:prstGeom>
        </p:spPr>
        <p:txBody>
          <a:bodyPr spcFirstLastPara="1" wrap="square" lIns="36000" tIns="0" rIns="3600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Vocabulary</a:t>
            </a:r>
            <a:endParaRPr/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xmlns="" id="{5C282764-F96A-49C2-92F2-E474A9EA5044}"/>
              </a:ext>
            </a:extLst>
          </p:cNvPr>
          <p:cNvGraphicFramePr/>
          <p:nvPr/>
        </p:nvGraphicFramePr>
        <p:xfrm>
          <a:off x="1097051" y="1407560"/>
          <a:ext cx="9690813" cy="42067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2"/>
          <p:cNvSpPr txBox="1">
            <a:spLocks noGrp="1"/>
          </p:cNvSpPr>
          <p:nvPr>
            <p:ph type="title"/>
          </p:nvPr>
        </p:nvSpPr>
        <p:spPr>
          <a:xfrm>
            <a:off x="1" y="213094"/>
            <a:ext cx="12193500" cy="720000"/>
          </a:xfrm>
          <a:prstGeom prst="rect">
            <a:avLst/>
          </a:prstGeom>
        </p:spPr>
        <p:txBody>
          <a:bodyPr spcFirstLastPara="1" wrap="square" lIns="36000" tIns="0" rIns="3600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Vocabulary</a:t>
            </a:r>
            <a:endParaRPr/>
          </a:p>
        </p:txBody>
      </p:sp>
      <p:sp>
        <p:nvSpPr>
          <p:cNvPr id="170" name="Google Shape;170;p22"/>
          <p:cNvSpPr txBox="1">
            <a:spLocks noGrp="1"/>
          </p:cNvSpPr>
          <p:nvPr>
            <p:ph type="body" idx="1"/>
          </p:nvPr>
        </p:nvSpPr>
        <p:spPr>
          <a:xfrm>
            <a:off x="4760332" y="907598"/>
            <a:ext cx="2671335" cy="720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3000" dirty="0"/>
              <a:t>Connectors </a:t>
            </a:r>
            <a:endParaRPr sz="3000" dirty="0"/>
          </a:p>
          <a:p>
            <a:pPr marL="0" lvl="0" indent="0" algn="ctr" rtl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dirty="0"/>
              <a:t>	</a:t>
            </a:r>
            <a:endParaRPr b="1"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xmlns="" id="{4B8A97AA-47D3-4307-B59B-D5DE360AD45D}"/>
              </a:ext>
            </a:extLst>
          </p:cNvPr>
          <p:cNvGraphicFramePr/>
          <p:nvPr/>
        </p:nvGraphicFramePr>
        <p:xfrm>
          <a:off x="131282" y="1890683"/>
          <a:ext cx="11766192" cy="30766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CB5037E4-ADEE-4A6E-8E89-26E64E2895A4}"/>
              </a:ext>
            </a:extLst>
          </p:cNvPr>
          <p:cNvSpPr txBox="1"/>
          <p:nvPr/>
        </p:nvSpPr>
        <p:spPr>
          <a:xfrm>
            <a:off x="2134742" y="5306492"/>
            <a:ext cx="68788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latin typeface="Varela Round" panose="00000500000000000000" pitchFamily="2" charset="-79"/>
                <a:cs typeface="Varela Round" panose="00000500000000000000" pitchFamily="2" charset="-79"/>
              </a:rPr>
              <a:t>Find lists of connectors in any textbook!</a:t>
            </a:r>
            <a:endParaRPr lang="en-ZA" sz="2800" dirty="0">
              <a:latin typeface="Varela Round" panose="00000500000000000000" pitchFamily="2" charset="-79"/>
              <a:cs typeface="Varela Round" panose="00000500000000000000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896698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Google Shape;176;p23"/>
          <p:cNvPicPr preferRelativeResize="0"/>
          <p:nvPr/>
        </p:nvPicPr>
        <p:blipFill rotWithShape="1">
          <a:blip r:embed="rId3">
            <a:alphaModFix/>
          </a:blip>
          <a:srcRect t="28144" b="25329"/>
          <a:stretch/>
        </p:blipFill>
        <p:spPr>
          <a:xfrm>
            <a:off x="1635152" y="1892202"/>
            <a:ext cx="9132166" cy="3819874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23"/>
          <p:cNvSpPr txBox="1">
            <a:spLocks noGrp="1"/>
          </p:cNvSpPr>
          <p:nvPr>
            <p:ph type="title"/>
          </p:nvPr>
        </p:nvSpPr>
        <p:spPr>
          <a:xfrm>
            <a:off x="515268" y="213104"/>
            <a:ext cx="11161500" cy="1233600"/>
          </a:xfrm>
          <a:prstGeom prst="rect">
            <a:avLst/>
          </a:prstGeom>
        </p:spPr>
        <p:txBody>
          <a:bodyPr spcFirstLastPara="1" wrap="square" lIns="36000" tIns="0" rIns="3600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Adjectives are the key to DESCRIPTION</a:t>
            </a:r>
            <a:endParaRPr/>
          </a:p>
        </p:txBody>
      </p:sp>
      <p:sp>
        <p:nvSpPr>
          <p:cNvPr id="178" name="Google Shape;178;p23"/>
          <p:cNvSpPr txBox="1"/>
          <p:nvPr/>
        </p:nvSpPr>
        <p:spPr>
          <a:xfrm>
            <a:off x="1410535" y="6504350"/>
            <a:ext cx="5520300" cy="2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rPr>
              <a:t>Photo credit</a:t>
            </a:r>
            <a:r>
              <a:rPr lang="en-US"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WikiCommons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4"/>
          <p:cNvSpPr txBox="1">
            <a:spLocks noGrp="1"/>
          </p:cNvSpPr>
          <p:nvPr>
            <p:ph type="title"/>
          </p:nvPr>
        </p:nvSpPr>
        <p:spPr>
          <a:xfrm>
            <a:off x="1" y="213094"/>
            <a:ext cx="12191999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800"/>
              <a:buFont typeface="Varela Round"/>
              <a:buNone/>
            </a:pPr>
            <a:r>
              <a:rPr lang="en-US"/>
              <a:t>Descriptive Adjectives</a:t>
            </a:r>
            <a:endParaRPr/>
          </a:p>
        </p:txBody>
      </p:sp>
      <p:graphicFrame>
        <p:nvGraphicFramePr>
          <p:cNvPr id="184" name="Google Shape;184;p24"/>
          <p:cNvGraphicFramePr/>
          <p:nvPr/>
        </p:nvGraphicFramePr>
        <p:xfrm>
          <a:off x="1266282" y="1004378"/>
          <a:ext cx="9551200" cy="4596800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23878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3878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3878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3878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917275">
                <a:tc>
                  <a:txBody>
                    <a:bodyPr/>
                    <a:lstStyle/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>
                          <a:solidFill>
                            <a:srgbClr val="FFFFFF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People</a:t>
                      </a:r>
                      <a:endParaRPr sz="2400" u="none" strike="noStrike" cap="none">
                        <a:solidFill>
                          <a:schemeClr val="lt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L="91450" marR="91450" marT="45725" marB="45725" anchor="ctr">
                    <a:solidFill>
                      <a:srgbClr val="12B4B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>
                          <a:solidFill>
                            <a:schemeClr val="lt1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Professions</a:t>
                      </a:r>
                      <a:endParaRPr sz="2400" u="none" strike="noStrike" cap="none">
                        <a:solidFill>
                          <a:schemeClr val="lt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L="91450" marR="91450" marT="45725" marB="45725" anchor="ctr">
                    <a:solidFill>
                      <a:srgbClr val="12B4B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2000"/>
                        <a:buFont typeface="Calibri"/>
                        <a:buNone/>
                      </a:pPr>
                      <a:r>
                        <a:rPr lang="en-US" sz="2400">
                          <a:solidFill>
                            <a:srgbClr val="FFFFFF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Numbers</a:t>
                      </a:r>
                      <a:endParaRPr sz="2400" u="none" strike="noStrike" cap="none">
                        <a:solidFill>
                          <a:schemeClr val="lt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L="91450" marR="91450" marT="45725" marB="45725" anchor="ctr">
                    <a:solidFill>
                      <a:srgbClr val="12B4B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>
                          <a:solidFill>
                            <a:schemeClr val="lt1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Characteristics</a:t>
                      </a:r>
                      <a:endParaRPr sz="2400" u="none" strike="noStrike" cap="none">
                        <a:solidFill>
                          <a:schemeClr val="lt1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L="91450" marR="91450" marT="45725" marB="45725" anchor="ctr">
                    <a:solidFill>
                      <a:srgbClr val="12B4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17275">
                <a:tc>
                  <a:txBody>
                    <a:bodyPr/>
                    <a:lstStyle/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US" sz="2400">
                          <a:solidFill>
                            <a:srgbClr val="192A72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popular</a:t>
                      </a:r>
                      <a:endParaRPr sz="2400" u="none" strike="noStrike" cap="none">
                        <a:solidFill>
                          <a:srgbClr val="192A72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>
                          <a:solidFill>
                            <a:srgbClr val="192A72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environmental</a:t>
                      </a:r>
                      <a:endParaRPr sz="2400" u="none" strike="noStrike" cap="none">
                        <a:solidFill>
                          <a:srgbClr val="192A72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92A72"/>
                        </a:buClr>
                        <a:buSzPts val="2000"/>
                        <a:buFont typeface="Calibri"/>
                        <a:buNone/>
                      </a:pPr>
                      <a:r>
                        <a:rPr lang="en-US" sz="2400">
                          <a:solidFill>
                            <a:srgbClr val="192A72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several</a:t>
                      </a:r>
                      <a:endParaRPr sz="2400" u="none" strike="noStrike" cap="none">
                        <a:solidFill>
                          <a:srgbClr val="192A72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>
                          <a:solidFill>
                            <a:srgbClr val="192A72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strong</a:t>
                      </a:r>
                      <a:endParaRPr sz="2400" u="none" strike="noStrike" cap="none">
                        <a:solidFill>
                          <a:srgbClr val="192A72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52450">
                <a:tc>
                  <a:txBody>
                    <a:bodyPr/>
                    <a:lstStyle/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>
                          <a:solidFill>
                            <a:srgbClr val="192A72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well-known</a:t>
                      </a:r>
                      <a:endParaRPr sz="2400" u="none" strike="noStrike" cap="none">
                        <a:solidFill>
                          <a:srgbClr val="192A72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>
                          <a:solidFill>
                            <a:srgbClr val="192A72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various</a:t>
                      </a:r>
                      <a:endParaRPr sz="2400" u="none" strike="noStrike" cap="none">
                        <a:solidFill>
                          <a:srgbClr val="192A72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92A72"/>
                        </a:buClr>
                        <a:buSzPts val="2000"/>
                        <a:buFont typeface="Calibri"/>
                        <a:buNone/>
                      </a:pPr>
                      <a:r>
                        <a:rPr lang="en-US" sz="2400">
                          <a:solidFill>
                            <a:srgbClr val="192A72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additional</a:t>
                      </a:r>
                      <a:endParaRPr sz="2400" u="none" strike="noStrike" cap="none">
                        <a:solidFill>
                          <a:srgbClr val="192A72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>
                          <a:solidFill>
                            <a:srgbClr val="192A72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useful</a:t>
                      </a:r>
                      <a:endParaRPr sz="2400" u="none" strike="noStrike" cap="none">
                        <a:solidFill>
                          <a:srgbClr val="192A72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52450">
                <a:tc>
                  <a:txBody>
                    <a:bodyPr/>
                    <a:lstStyle/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>
                          <a:solidFill>
                            <a:srgbClr val="192A72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historical</a:t>
                      </a:r>
                      <a:endParaRPr sz="2400" u="none" strike="noStrike" cap="none">
                        <a:solidFill>
                          <a:srgbClr val="192A72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>
                          <a:solidFill>
                            <a:srgbClr val="192A72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technical</a:t>
                      </a:r>
                      <a:endParaRPr sz="2400" u="none" strike="noStrike" cap="none">
                        <a:solidFill>
                          <a:srgbClr val="192A72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92A72"/>
                        </a:buClr>
                        <a:buSzPts val="2000"/>
                        <a:buFont typeface="Calibri"/>
                        <a:buNone/>
                      </a:pPr>
                      <a:r>
                        <a:rPr lang="en-US" sz="2400">
                          <a:solidFill>
                            <a:srgbClr val="192A72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entire</a:t>
                      </a:r>
                      <a:endParaRPr sz="2400" u="none" strike="noStrike" cap="none">
                        <a:solidFill>
                          <a:srgbClr val="192A72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>
                          <a:solidFill>
                            <a:srgbClr val="192A72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similar</a:t>
                      </a:r>
                      <a:endParaRPr sz="2400" u="none" strike="noStrike" cap="none">
                        <a:solidFill>
                          <a:srgbClr val="192A72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52450">
                <a:tc>
                  <a:txBody>
                    <a:bodyPr/>
                    <a:lstStyle/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>
                          <a:solidFill>
                            <a:srgbClr val="192A72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political</a:t>
                      </a:r>
                      <a:endParaRPr sz="2400" u="none" strike="noStrike" cap="none">
                        <a:solidFill>
                          <a:srgbClr val="192A72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>
                          <a:solidFill>
                            <a:srgbClr val="192A72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electrical</a:t>
                      </a:r>
                      <a:endParaRPr sz="2400" u="none" strike="noStrike" cap="none">
                        <a:solidFill>
                          <a:srgbClr val="192A72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92A72"/>
                        </a:buClr>
                        <a:buSzPts val="2000"/>
                        <a:buFont typeface="Calibri"/>
                        <a:buNone/>
                      </a:pPr>
                      <a:r>
                        <a:rPr lang="en-US" sz="2400">
                          <a:solidFill>
                            <a:srgbClr val="192A72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rare</a:t>
                      </a:r>
                      <a:endParaRPr sz="2400" u="none" strike="noStrike" cap="none">
                        <a:solidFill>
                          <a:srgbClr val="192A72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>
                          <a:solidFill>
                            <a:srgbClr val="192A72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cute</a:t>
                      </a:r>
                      <a:endParaRPr sz="2400" u="none" strike="noStrike" cap="none">
                        <a:solidFill>
                          <a:srgbClr val="192A72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52450">
                <a:tc>
                  <a:txBody>
                    <a:bodyPr/>
                    <a:lstStyle/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>
                          <a:solidFill>
                            <a:srgbClr val="192A72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responsible</a:t>
                      </a:r>
                      <a:endParaRPr sz="2400" u="none" strike="noStrike" cap="none">
                        <a:solidFill>
                          <a:srgbClr val="192A72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>
                          <a:solidFill>
                            <a:srgbClr val="192A72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medical</a:t>
                      </a:r>
                      <a:endParaRPr sz="2400" u="none" strike="noStrike" cap="none">
                        <a:solidFill>
                          <a:srgbClr val="192A72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92A72"/>
                        </a:buClr>
                        <a:buSzPts val="2000"/>
                        <a:buFont typeface="Calibri"/>
                        <a:buNone/>
                      </a:pPr>
                      <a:r>
                        <a:rPr lang="en-US" sz="2400">
                          <a:solidFill>
                            <a:srgbClr val="192A72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	accurate</a:t>
                      </a:r>
                      <a:endParaRPr sz="2400" u="none" strike="noStrike" cap="none">
                        <a:solidFill>
                          <a:srgbClr val="192A72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>
                          <a:solidFill>
                            <a:srgbClr val="192A72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helpful</a:t>
                      </a:r>
                      <a:endParaRPr sz="2400" u="none" strike="noStrike" cap="none">
                        <a:solidFill>
                          <a:srgbClr val="192A72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52450">
                <a:tc>
                  <a:txBody>
                    <a:bodyPr/>
                    <a:lstStyle/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>
                          <a:solidFill>
                            <a:srgbClr val="192A72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competitive</a:t>
                      </a:r>
                      <a:endParaRPr sz="2400" u="none" strike="noStrike" cap="none">
                        <a:solidFill>
                          <a:srgbClr val="192A72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>
                          <a:solidFill>
                            <a:srgbClr val="192A72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traditional</a:t>
                      </a:r>
                      <a:endParaRPr sz="2400" u="none" strike="noStrike" cap="none">
                        <a:solidFill>
                          <a:srgbClr val="192A72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92A72"/>
                        </a:buClr>
                        <a:buSzPts val="2000"/>
                        <a:buFont typeface="Calibri"/>
                        <a:buNone/>
                      </a:pPr>
                      <a:r>
                        <a:rPr lang="en-US" sz="2400">
                          <a:solidFill>
                            <a:srgbClr val="192A72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efficient</a:t>
                      </a:r>
                      <a:endParaRPr sz="2400" u="none" strike="noStrike" cap="none">
                        <a:solidFill>
                          <a:srgbClr val="192A72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>
                          <a:solidFill>
                            <a:srgbClr val="192A72"/>
                          </a:solidFill>
                          <a:latin typeface="Varela Round"/>
                          <a:ea typeface="Varela Round"/>
                          <a:cs typeface="Varela Round"/>
                          <a:sym typeface="Varela Round"/>
                        </a:rPr>
                        <a:t>typical</a:t>
                      </a:r>
                      <a:endParaRPr sz="2400" u="none" strike="noStrike" cap="none">
                        <a:solidFill>
                          <a:srgbClr val="192A72"/>
                        </a:solidFill>
                        <a:latin typeface="Varela Round"/>
                        <a:ea typeface="Varela Round"/>
                        <a:cs typeface="Varela Round"/>
                        <a:sym typeface="Varela Round"/>
                      </a:endParaRPr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5"/>
          <p:cNvSpPr/>
          <p:nvPr/>
        </p:nvSpPr>
        <p:spPr>
          <a:xfrm>
            <a:off x="2270225" y="1168825"/>
            <a:ext cx="8314800" cy="4691700"/>
          </a:xfrm>
          <a:prstGeom prst="roundRect">
            <a:avLst>
              <a:gd name="adj" fmla="val 16667"/>
            </a:avLst>
          </a:prstGeom>
          <a:solidFill>
            <a:srgbClr val="6CF0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Google Shape;191;p25"/>
          <p:cNvSpPr txBox="1">
            <a:spLocks noGrp="1"/>
          </p:cNvSpPr>
          <p:nvPr>
            <p:ph type="body" idx="1"/>
          </p:nvPr>
        </p:nvSpPr>
        <p:spPr>
          <a:xfrm>
            <a:off x="515268" y="1195750"/>
            <a:ext cx="7931400" cy="40365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Super </a:t>
            </a:r>
            <a:endParaRPr dirty="0"/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US" dirty="0"/>
              <a:t>Flash</a:t>
            </a:r>
            <a:endParaRPr dirty="0"/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US" dirty="0"/>
              <a:t>Card</a:t>
            </a:r>
            <a:endParaRPr dirty="0"/>
          </a:p>
          <a:p>
            <a:pPr marL="0" lvl="0" indent="0" algn="l" rtl="0">
              <a:spcBef>
                <a:spcPts val="600"/>
              </a:spcBef>
              <a:spcAft>
                <a:spcPts val="600"/>
              </a:spcAft>
              <a:buNone/>
            </a:pPr>
            <a:endParaRPr dirty="0"/>
          </a:p>
        </p:txBody>
      </p:sp>
      <p:sp>
        <p:nvSpPr>
          <p:cNvPr id="192" name="Google Shape;192;p25"/>
          <p:cNvSpPr/>
          <p:nvPr/>
        </p:nvSpPr>
        <p:spPr>
          <a:xfrm>
            <a:off x="2414775" y="1195750"/>
            <a:ext cx="7867500" cy="4623300"/>
          </a:xfrm>
          <a:prstGeom prst="flowChartOr">
            <a:avLst/>
          </a:prstGeom>
          <a:solidFill>
            <a:srgbClr val="6CF0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000" dirty="0">
              <a:latin typeface="Varela Round"/>
              <a:ea typeface="Varela Round"/>
              <a:cs typeface="Varela Round"/>
              <a:sym typeface="Varela Round"/>
            </a:endParaRPr>
          </a:p>
          <a:p>
            <a:pPr marL="45720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>
                <a:latin typeface="Varela Round"/>
                <a:ea typeface="Varela Round"/>
                <a:cs typeface="Varela Round"/>
                <a:sym typeface="Varela Round"/>
              </a:rPr>
              <a:t>		</a:t>
            </a:r>
            <a:endParaRPr sz="3600" dirty="0">
              <a:latin typeface="Varela Round"/>
              <a:ea typeface="Varela Round"/>
              <a:cs typeface="Varela Round"/>
              <a:sym typeface="Varela Round"/>
            </a:endParaRPr>
          </a:p>
        </p:txBody>
      </p:sp>
      <p:cxnSp>
        <p:nvCxnSpPr>
          <p:cNvPr id="193" name="Google Shape;193;p25"/>
          <p:cNvCxnSpPr>
            <a:endCxn id="192" idx="0"/>
          </p:cNvCxnSpPr>
          <p:nvPr/>
        </p:nvCxnSpPr>
        <p:spPr>
          <a:xfrm rot="10800000">
            <a:off x="6348525" y="1195750"/>
            <a:ext cx="0" cy="46233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94" name="Google Shape;194;p25"/>
          <p:cNvSpPr txBox="1"/>
          <p:nvPr/>
        </p:nvSpPr>
        <p:spPr>
          <a:xfrm>
            <a:off x="6813125" y="3953688"/>
            <a:ext cx="3388500" cy="18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rgbClr val="002060"/>
                </a:solidFill>
                <a:latin typeface="Varela Round"/>
                <a:ea typeface="Varela Round"/>
                <a:cs typeface="Varela Round"/>
                <a:sym typeface="Varela Round"/>
              </a:rPr>
              <a:t>Doctors work in the</a:t>
            </a:r>
            <a:endParaRPr sz="2400" dirty="0">
              <a:solidFill>
                <a:srgbClr val="002060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rgbClr val="002060"/>
                </a:solidFill>
                <a:latin typeface="Varela Round"/>
                <a:ea typeface="Varela Round"/>
                <a:cs typeface="Varela Round"/>
                <a:sym typeface="Varela Round"/>
              </a:rPr>
              <a:t>medical profession. </a:t>
            </a:r>
            <a:endParaRPr sz="2400" dirty="0">
              <a:solidFill>
                <a:srgbClr val="002060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002060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rgbClr val="002060"/>
                </a:solidFill>
                <a:latin typeface="Varela Round"/>
                <a:ea typeface="Varela Round"/>
                <a:cs typeface="Varela Round"/>
                <a:sym typeface="Varela Round"/>
              </a:rPr>
              <a:t>I feel sick, I need </a:t>
            </a:r>
            <a:endParaRPr sz="2400" dirty="0">
              <a:solidFill>
                <a:srgbClr val="002060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rgbClr val="002060"/>
                </a:solidFill>
                <a:latin typeface="Varela Round"/>
                <a:ea typeface="Varela Round"/>
                <a:cs typeface="Varela Round"/>
                <a:sym typeface="Varela Round"/>
              </a:rPr>
              <a:t>medical help.</a:t>
            </a:r>
            <a:endParaRPr sz="2400" dirty="0">
              <a:solidFill>
                <a:srgbClr val="002060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sp>
        <p:nvSpPr>
          <p:cNvPr id="195" name="Google Shape;195;p25"/>
          <p:cNvSpPr txBox="1"/>
          <p:nvPr/>
        </p:nvSpPr>
        <p:spPr>
          <a:xfrm>
            <a:off x="8294764" y="6482725"/>
            <a:ext cx="3568200" cy="3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latin typeface="Comfortaa"/>
                <a:ea typeface="Comfortaa"/>
                <a:cs typeface="Comfortaa"/>
                <a:sym typeface="Comfortaa"/>
              </a:rPr>
              <a:t>Photo credit: </a:t>
            </a:r>
            <a:r>
              <a:rPr lang="en-US" sz="1000" u="sng">
                <a:solidFill>
                  <a:schemeClr val="hlink"/>
                </a:solidFill>
                <a:latin typeface="Comfortaa"/>
                <a:ea typeface="Comfortaa"/>
                <a:cs typeface="Comfortaa"/>
                <a:sym typeface="Comfortaa"/>
                <a:hlinkClick r:id="rId3"/>
              </a:rPr>
              <a:t>Wikipedia</a:t>
            </a:r>
            <a:endParaRPr sz="1000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96" name="Google Shape;196;p25"/>
          <p:cNvSpPr txBox="1">
            <a:spLocks noGrp="1"/>
          </p:cNvSpPr>
          <p:nvPr>
            <p:ph type="title"/>
          </p:nvPr>
        </p:nvSpPr>
        <p:spPr>
          <a:xfrm>
            <a:off x="1" y="213094"/>
            <a:ext cx="12193500" cy="720000"/>
          </a:xfrm>
          <a:prstGeom prst="rect">
            <a:avLst/>
          </a:prstGeom>
        </p:spPr>
        <p:txBody>
          <a:bodyPr spcFirstLastPara="1" wrap="square" lIns="36000" tIns="0" rIns="3600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Frayer Square</a:t>
            </a:r>
            <a:endParaRPr/>
          </a:p>
        </p:txBody>
      </p:sp>
      <p:pic>
        <p:nvPicPr>
          <p:cNvPr id="197" name="Google Shape;197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24981" y="1439475"/>
            <a:ext cx="1622575" cy="17307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8" name="Google Shape;198;p25"/>
          <p:cNvCxnSpPr>
            <a:endCxn id="190" idx="3"/>
          </p:cNvCxnSpPr>
          <p:nvPr/>
        </p:nvCxnSpPr>
        <p:spPr>
          <a:xfrm rot="10800000" flipH="1">
            <a:off x="2260925" y="3514675"/>
            <a:ext cx="8324100" cy="9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" name="Oval 1">
            <a:extLst>
              <a:ext uri="{FF2B5EF4-FFF2-40B4-BE49-F238E27FC236}">
                <a16:creationId xmlns:a16="http://schemas.microsoft.com/office/drawing/2014/main" xmlns="" id="{E40C6657-EEFB-46AD-BA00-B6B47B4B1388}"/>
              </a:ext>
            </a:extLst>
          </p:cNvPr>
          <p:cNvSpPr/>
          <p:nvPr/>
        </p:nvSpPr>
        <p:spPr>
          <a:xfrm>
            <a:off x="4786852" y="3105964"/>
            <a:ext cx="3123343" cy="946694"/>
          </a:xfrm>
          <a:prstGeom prst="ellipse">
            <a:avLst/>
          </a:prstGeom>
          <a:solidFill>
            <a:srgbClr val="192A7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latin typeface="Varela Round" panose="00000500000000000000" pitchFamily="2" charset="-79"/>
                <a:cs typeface="Varela Round" panose="00000500000000000000" pitchFamily="2" charset="-79"/>
              </a:rPr>
              <a:t>medical</a:t>
            </a:r>
            <a:endParaRPr lang="en-ZA" sz="4000" dirty="0">
              <a:latin typeface="Varela Round" panose="00000500000000000000" pitchFamily="2" charset="-79"/>
              <a:cs typeface="Varela Round" panose="00000500000000000000" pitchFamily="2" charset="-79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DAFA95D3-3E6E-4874-BDF8-AE9693449835}"/>
              </a:ext>
            </a:extLst>
          </p:cNvPr>
          <p:cNvSpPr txBox="1"/>
          <p:nvPr/>
        </p:nvSpPr>
        <p:spPr>
          <a:xfrm>
            <a:off x="2744444" y="1366897"/>
            <a:ext cx="155363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2400" dirty="0">
                <a:latin typeface="Varela Round"/>
                <a:ea typeface="Varela Round"/>
                <a:cs typeface="Varela Round"/>
                <a:sym typeface="Varela Round"/>
              </a:rPr>
              <a:t>adjective</a:t>
            </a:r>
          </a:p>
          <a:p>
            <a:pPr lvl="0"/>
            <a:r>
              <a:rPr lang="en-US" sz="2400" dirty="0">
                <a:latin typeface="Varela Round"/>
                <a:ea typeface="Varela Round"/>
                <a:cs typeface="Varela Round"/>
                <a:sym typeface="Varela Round"/>
              </a:rPr>
              <a:t>anything </a:t>
            </a:r>
          </a:p>
          <a:p>
            <a:pPr lvl="0"/>
            <a:r>
              <a:rPr lang="en-US" sz="2400" dirty="0">
                <a:latin typeface="Varela Round"/>
                <a:ea typeface="Varela Round"/>
                <a:cs typeface="Varela Round"/>
                <a:sym typeface="Varela Round"/>
              </a:rPr>
              <a:t>related</a:t>
            </a:r>
          </a:p>
          <a:p>
            <a:pPr lvl="0"/>
            <a:r>
              <a:rPr lang="en-US" sz="2400" dirty="0">
                <a:latin typeface="Varela Round"/>
                <a:ea typeface="Varela Round"/>
                <a:cs typeface="Varela Round"/>
                <a:sym typeface="Varela Round"/>
              </a:rPr>
              <a:t>medicine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3A1ADE8-39F8-421B-8371-1F998854EA29}"/>
              </a:ext>
            </a:extLst>
          </p:cNvPr>
          <p:cNvSpPr txBox="1"/>
          <p:nvPr/>
        </p:nvSpPr>
        <p:spPr>
          <a:xfrm>
            <a:off x="2868145" y="4052658"/>
            <a:ext cx="219002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457200"/>
            <a:r>
              <a:rPr lang="he-IL" sz="3600" dirty="0">
                <a:latin typeface="Varela Round"/>
                <a:ea typeface="Varela Round"/>
                <a:cs typeface="Varela Round"/>
                <a:sym typeface="Varela Round"/>
              </a:rPr>
              <a:t>רפואי</a:t>
            </a:r>
          </a:p>
          <a:p>
            <a:pPr lvl="0" indent="457200"/>
            <a:r>
              <a:rPr lang="ar-AE" sz="3600" dirty="0">
                <a:latin typeface="Varela Round"/>
                <a:ea typeface="Varela Round"/>
                <a:cs typeface="+mn-cs"/>
                <a:sym typeface="Varela Round"/>
              </a:rPr>
              <a:t>طبي	</a:t>
            </a:r>
            <a:endParaRPr lang="en-ZA" sz="3600" dirty="0">
              <a:cs typeface="+mn-cs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26"/>
          <p:cNvSpPr txBox="1">
            <a:spLocks noGrp="1"/>
          </p:cNvSpPr>
          <p:nvPr>
            <p:ph type="ctrTitle"/>
          </p:nvPr>
        </p:nvSpPr>
        <p:spPr>
          <a:xfrm>
            <a:off x="1" y="1666940"/>
            <a:ext cx="12193500" cy="1260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Language Use</a:t>
            </a:r>
            <a:endParaRPr/>
          </a:p>
        </p:txBody>
      </p:sp>
      <p:sp>
        <p:nvSpPr>
          <p:cNvPr id="205" name="Google Shape;205;p26"/>
          <p:cNvSpPr txBox="1">
            <a:spLocks noGrp="1"/>
          </p:cNvSpPr>
          <p:nvPr>
            <p:ph type="subTitle" idx="1"/>
          </p:nvPr>
        </p:nvSpPr>
        <p:spPr>
          <a:xfrm>
            <a:off x="1" y="2918493"/>
            <a:ext cx="12193500" cy="642000"/>
          </a:xfrm>
          <a:prstGeom prst="rect">
            <a:avLst/>
          </a:prstGeom>
        </p:spPr>
        <p:txBody>
          <a:bodyPr spcFirstLastPara="1" wrap="square" lIns="36000" tIns="36000" rIns="36000" bIns="360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/>
              <a:t>(aka: grammar)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27"/>
          <p:cNvSpPr txBox="1">
            <a:spLocks noGrp="1"/>
          </p:cNvSpPr>
          <p:nvPr>
            <p:ph type="title"/>
          </p:nvPr>
        </p:nvSpPr>
        <p:spPr>
          <a:xfrm>
            <a:off x="1" y="213094"/>
            <a:ext cx="12193500" cy="720000"/>
          </a:xfrm>
          <a:prstGeom prst="rect">
            <a:avLst/>
          </a:prstGeom>
        </p:spPr>
        <p:txBody>
          <a:bodyPr spcFirstLastPara="1" wrap="square" lIns="36000" tIns="0" rIns="3600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Language Use</a:t>
            </a:r>
            <a:endParaRPr/>
          </a:p>
        </p:txBody>
      </p:sp>
      <p:pic>
        <p:nvPicPr>
          <p:cNvPr id="213" name="Google Shape;213;p27"/>
          <p:cNvPicPr preferRelativeResize="0"/>
          <p:nvPr/>
        </p:nvPicPr>
        <p:blipFill>
          <a:blip r:embed="rId3">
            <a:alphaModFix/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333190" y="2147299"/>
            <a:ext cx="3407425" cy="2801552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xmlns="" id="{E5F5013E-929E-48F2-A11D-D7C287EC9D33}"/>
              </a:ext>
            </a:extLst>
          </p:cNvPr>
          <p:cNvGraphicFramePr/>
          <p:nvPr/>
        </p:nvGraphicFramePr>
        <p:xfrm>
          <a:off x="490877" y="951788"/>
          <a:ext cx="3053708" cy="468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xmlns="" id="{6F09836F-58A4-4ABF-956A-9A1E6D74220F}"/>
              </a:ext>
            </a:extLst>
          </p:cNvPr>
          <p:cNvGraphicFramePr/>
          <p:nvPr/>
        </p:nvGraphicFramePr>
        <p:xfrm>
          <a:off x="8227317" y="983119"/>
          <a:ext cx="3279739" cy="45744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8"/>
          <p:cNvSpPr txBox="1">
            <a:spLocks noGrp="1"/>
          </p:cNvSpPr>
          <p:nvPr>
            <p:ph type="title"/>
          </p:nvPr>
        </p:nvSpPr>
        <p:spPr>
          <a:xfrm>
            <a:off x="1" y="213094"/>
            <a:ext cx="12193500" cy="720000"/>
          </a:xfrm>
          <a:prstGeom prst="rect">
            <a:avLst/>
          </a:prstGeom>
        </p:spPr>
        <p:txBody>
          <a:bodyPr spcFirstLastPara="1" wrap="square" lIns="36000" tIns="0" rIns="3600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Language Use</a:t>
            </a:r>
            <a:endParaRPr/>
          </a:p>
        </p:txBody>
      </p:sp>
      <p:sp>
        <p:nvSpPr>
          <p:cNvPr id="221" name="Google Shape;221;p28"/>
          <p:cNvSpPr txBox="1">
            <a:spLocks noGrp="1"/>
          </p:cNvSpPr>
          <p:nvPr>
            <p:ph type="body" idx="1"/>
          </p:nvPr>
        </p:nvSpPr>
        <p:spPr>
          <a:xfrm>
            <a:off x="371437" y="1959092"/>
            <a:ext cx="4290600" cy="309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/>
              <a:t>Basic Structures </a:t>
            </a:r>
            <a:endParaRPr b="1" dirty="0"/>
          </a:p>
          <a:p>
            <a:pPr marL="457200" lvl="0" indent="-381000" algn="l" rtl="0">
              <a:spcBef>
                <a:spcPts val="600"/>
              </a:spcBef>
              <a:spcAft>
                <a:spcPts val="0"/>
              </a:spcAft>
              <a:buSzPts val="2400"/>
              <a:buChar char="•"/>
            </a:pPr>
            <a:r>
              <a:rPr lang="en-US" dirty="0"/>
              <a:t>Don’t make mistakes</a:t>
            </a:r>
            <a:endParaRPr dirty="0"/>
          </a:p>
        </p:txBody>
      </p:sp>
      <p:pic>
        <p:nvPicPr>
          <p:cNvPr id="222" name="Google Shape;222;p28"/>
          <p:cNvPicPr preferRelativeResize="0"/>
          <p:nvPr/>
        </p:nvPicPr>
        <p:blipFill>
          <a:blip r:embed="rId3">
            <a:alphaModFix/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290601" y="1797978"/>
            <a:ext cx="3533114" cy="2951190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p28"/>
          <p:cNvSpPr txBox="1">
            <a:spLocks noGrp="1"/>
          </p:cNvSpPr>
          <p:nvPr>
            <p:ph type="body" idx="1"/>
          </p:nvPr>
        </p:nvSpPr>
        <p:spPr>
          <a:xfrm>
            <a:off x="7901400" y="3373292"/>
            <a:ext cx="4290600" cy="336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/>
              <a:t>Advanced Structures </a:t>
            </a:r>
            <a:endParaRPr b="1" dirty="0"/>
          </a:p>
          <a:p>
            <a:pPr marL="457200" lvl="0" indent="-381000" algn="l" rtl="0">
              <a:spcBef>
                <a:spcPts val="600"/>
              </a:spcBef>
              <a:spcAft>
                <a:spcPts val="0"/>
              </a:spcAft>
              <a:buSzPts val="2400"/>
              <a:buChar char="•"/>
            </a:pPr>
            <a:r>
              <a:rPr lang="en-US" dirty="0"/>
              <a:t>Include at least 5</a:t>
            </a:r>
            <a:endParaRPr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9"/>
          <p:cNvSpPr txBox="1">
            <a:spLocks noGrp="1"/>
          </p:cNvSpPr>
          <p:nvPr>
            <p:ph type="ctrTitle"/>
          </p:nvPr>
        </p:nvSpPr>
        <p:spPr>
          <a:xfrm>
            <a:off x="1" y="1666940"/>
            <a:ext cx="12193500" cy="1260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Mechanics</a:t>
            </a:r>
            <a:endParaRPr/>
          </a:p>
        </p:txBody>
      </p:sp>
      <p:sp>
        <p:nvSpPr>
          <p:cNvPr id="230" name="Google Shape;230;p29"/>
          <p:cNvSpPr txBox="1">
            <a:spLocks noGrp="1"/>
          </p:cNvSpPr>
          <p:nvPr>
            <p:ph type="subTitle" idx="1"/>
          </p:nvPr>
        </p:nvSpPr>
        <p:spPr>
          <a:xfrm>
            <a:off x="1" y="2918493"/>
            <a:ext cx="12193500" cy="642000"/>
          </a:xfrm>
          <a:prstGeom prst="rect">
            <a:avLst/>
          </a:prstGeom>
        </p:spPr>
        <p:txBody>
          <a:bodyPr spcFirstLastPara="1" wrap="square" lIns="36000" tIns="36000" rIns="36000" bIns="360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/>
              <a:t>details unrelated to meaning</a:t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30"/>
          <p:cNvSpPr txBox="1">
            <a:spLocks noGrp="1"/>
          </p:cNvSpPr>
          <p:nvPr>
            <p:ph type="title"/>
          </p:nvPr>
        </p:nvSpPr>
        <p:spPr>
          <a:xfrm>
            <a:off x="1" y="213094"/>
            <a:ext cx="12193500" cy="720000"/>
          </a:xfrm>
          <a:prstGeom prst="rect">
            <a:avLst/>
          </a:prstGeom>
        </p:spPr>
        <p:txBody>
          <a:bodyPr spcFirstLastPara="1" wrap="square" lIns="36000" tIns="0" rIns="3600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Mechanics</a:t>
            </a:r>
            <a:endParaRPr/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xmlns="" id="{F8B95B49-3FD2-4F27-AEAB-EE9AA500FA51}"/>
              </a:ext>
            </a:extLst>
          </p:cNvPr>
          <p:cNvGraphicFramePr/>
          <p:nvPr/>
        </p:nvGraphicFramePr>
        <p:xfrm>
          <a:off x="1302533" y="1315092"/>
          <a:ext cx="9146285" cy="39244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31"/>
          <p:cNvSpPr txBox="1">
            <a:spLocks noGrp="1"/>
          </p:cNvSpPr>
          <p:nvPr>
            <p:ph type="title"/>
          </p:nvPr>
        </p:nvSpPr>
        <p:spPr>
          <a:xfrm>
            <a:off x="1" y="213094"/>
            <a:ext cx="12193500" cy="720000"/>
          </a:xfrm>
          <a:prstGeom prst="rect">
            <a:avLst/>
          </a:prstGeom>
        </p:spPr>
        <p:txBody>
          <a:bodyPr spcFirstLastPara="1" wrap="square" lIns="36000" tIns="0" rIns="3600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Structure</a:t>
            </a:r>
            <a:endParaRPr/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xmlns="" id="{7936E170-78B4-4A8A-951B-C80F41BD934D}"/>
              </a:ext>
            </a:extLst>
          </p:cNvPr>
          <p:cNvGraphicFramePr/>
          <p:nvPr/>
        </p:nvGraphicFramePr>
        <p:xfrm>
          <a:off x="726611" y="1459739"/>
          <a:ext cx="10738778" cy="51851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32"/>
          <p:cNvSpPr txBox="1">
            <a:spLocks noGrp="1"/>
          </p:cNvSpPr>
          <p:nvPr>
            <p:ph type="title"/>
          </p:nvPr>
        </p:nvSpPr>
        <p:spPr>
          <a:xfrm>
            <a:off x="1" y="213094"/>
            <a:ext cx="12192000" cy="720000"/>
          </a:xfrm>
          <a:prstGeom prst="rect">
            <a:avLst/>
          </a:prstGeom>
        </p:spPr>
        <p:txBody>
          <a:bodyPr spcFirstLastPara="1" wrap="square" lIns="36000" tIns="0" rIns="3600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Read your essay</a:t>
            </a:r>
            <a:endParaRPr/>
          </a:p>
        </p:txBody>
      </p:sp>
      <p:sp>
        <p:nvSpPr>
          <p:cNvPr id="251" name="Google Shape;251;p32"/>
          <p:cNvSpPr txBox="1">
            <a:spLocks noGrp="1"/>
          </p:cNvSpPr>
          <p:nvPr>
            <p:ph type="body" idx="1"/>
          </p:nvPr>
        </p:nvSpPr>
        <p:spPr>
          <a:xfrm>
            <a:off x="717160" y="933094"/>
            <a:ext cx="10757679" cy="4680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 dirty="0"/>
              <a:t>Have you ever thought about what is important in life? In my life, basketball keeps me and my friends healthy. </a:t>
            </a:r>
            <a:endParaRPr sz="2000" dirty="0"/>
          </a:p>
          <a:p>
            <a:pPr marL="0" lvl="0" indent="0" algn="l" rtl="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 dirty="0"/>
              <a:t>Firstly, the role basketball plays for me is a way to stay healthy, which is essential in my life. In addition, I enjoy playing basketball with my friends. We all get a good workout and have fun, too.</a:t>
            </a:r>
            <a:endParaRPr sz="2000" dirty="0"/>
          </a:p>
          <a:p>
            <a:pPr marL="0" lvl="0" indent="0" algn="l" rtl="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 dirty="0"/>
              <a:t>Secondly, if I gave up playing basketball, I would lose the time with my friends. In addition, I would need to replace it with another activity. However, basketball is a meaningful part of my life. Therefore, I do not want to stop playing it with my friends.</a:t>
            </a:r>
            <a:endParaRPr sz="2000" dirty="0"/>
          </a:p>
          <a:p>
            <a:pPr marL="0" lvl="0" indent="0" algn="l" rtl="0">
              <a:lnSpc>
                <a:spcPct val="115000"/>
              </a:lnSpc>
              <a:spcBef>
                <a:spcPts val="2000"/>
              </a:spcBef>
              <a:spcAft>
                <a:spcPts val="2000"/>
              </a:spcAft>
              <a:buNone/>
            </a:pPr>
            <a:r>
              <a:rPr lang="en-US" sz="2000" dirty="0"/>
              <a:t>Finally, in order to stay in shape it is essential that I play basketball with my friends. Basketball is an activity that is especially important to me. </a:t>
            </a:r>
            <a:endParaRPr sz="20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33"/>
          <p:cNvSpPr txBox="1">
            <a:spLocks noGrp="1"/>
          </p:cNvSpPr>
          <p:nvPr>
            <p:ph type="title"/>
          </p:nvPr>
        </p:nvSpPr>
        <p:spPr>
          <a:xfrm>
            <a:off x="2550104" y="213094"/>
            <a:ext cx="9643500" cy="720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Before you finish</a:t>
            </a:r>
            <a:endParaRPr/>
          </a:p>
        </p:txBody>
      </p:sp>
      <p:sp>
        <p:nvSpPr>
          <p:cNvPr id="258" name="Google Shape;258;p33"/>
          <p:cNvSpPr txBox="1">
            <a:spLocks noGrp="1"/>
          </p:cNvSpPr>
          <p:nvPr>
            <p:ph type="body" idx="1"/>
          </p:nvPr>
        </p:nvSpPr>
        <p:spPr>
          <a:xfrm>
            <a:off x="515343" y="1033281"/>
            <a:ext cx="8033100" cy="540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560"/>
              </a:spcBef>
              <a:spcAft>
                <a:spcPts val="0"/>
              </a:spcAft>
              <a:buNone/>
            </a:pPr>
            <a:r>
              <a:rPr lang="en-US"/>
              <a:t>Read and check your essay</a:t>
            </a:r>
            <a:endParaRPr/>
          </a:p>
        </p:txBody>
      </p:sp>
      <p:sp>
        <p:nvSpPr>
          <p:cNvPr id="259" name="Google Shape;259;p33"/>
          <p:cNvSpPr txBox="1">
            <a:spLocks noGrp="1"/>
          </p:cNvSpPr>
          <p:nvPr>
            <p:ph type="body" idx="2"/>
          </p:nvPr>
        </p:nvSpPr>
        <p:spPr>
          <a:xfrm>
            <a:off x="799120" y="1809764"/>
            <a:ext cx="7913956" cy="4152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l" rtl="0">
              <a:spcBef>
                <a:spcPts val="0"/>
              </a:spcBef>
              <a:spcAft>
                <a:spcPts val="0"/>
              </a:spcAft>
              <a:buSzPts val="2400"/>
              <a:buFont typeface="Wingdings" panose="05000000000000000000" pitchFamily="2" charset="2"/>
              <a:buChar char="ü"/>
            </a:pPr>
            <a:r>
              <a:rPr lang="en-US" dirty="0"/>
              <a:t>Did you describe what was requested? </a:t>
            </a:r>
            <a:endParaRPr dirty="0"/>
          </a:p>
          <a:p>
            <a:pPr lvl="0" algn="l" rtl="0">
              <a:spcBef>
                <a:spcPts val="0"/>
              </a:spcBef>
              <a:spcAft>
                <a:spcPts val="0"/>
              </a:spcAft>
              <a:buSzPts val="2400"/>
              <a:buFont typeface="Wingdings" panose="05000000000000000000" pitchFamily="2" charset="2"/>
              <a:buChar char="ü"/>
            </a:pPr>
            <a:r>
              <a:rPr lang="en-US" dirty="0"/>
              <a:t>Does your conclusion match your introduction? </a:t>
            </a:r>
            <a:endParaRPr dirty="0"/>
          </a:p>
          <a:p>
            <a:pPr lvl="0" algn="l" rtl="0">
              <a:spcBef>
                <a:spcPts val="0"/>
              </a:spcBef>
              <a:spcAft>
                <a:spcPts val="0"/>
              </a:spcAft>
              <a:buSzPts val="2400"/>
              <a:buFont typeface="Wingdings" panose="05000000000000000000" pitchFamily="2" charset="2"/>
              <a:buChar char="ü"/>
            </a:pPr>
            <a:r>
              <a:rPr lang="en-US" dirty="0"/>
              <a:t>Do your examples support your choice? </a:t>
            </a:r>
            <a:endParaRPr dirty="0"/>
          </a:p>
          <a:p>
            <a:pPr lvl="0" algn="l" rtl="0">
              <a:spcBef>
                <a:spcPts val="0"/>
              </a:spcBef>
              <a:spcAft>
                <a:spcPts val="0"/>
              </a:spcAft>
              <a:buSzPts val="2400"/>
              <a:buFont typeface="Wingdings" panose="05000000000000000000" pitchFamily="2" charset="2"/>
              <a:buChar char="ü"/>
            </a:pPr>
            <a:r>
              <a:rPr lang="en-US" dirty="0"/>
              <a:t>Did you  …</a:t>
            </a:r>
            <a:endParaRPr dirty="0"/>
          </a:p>
          <a:p>
            <a:pPr lvl="1" algn="l" rtl="0">
              <a:spcBef>
                <a:spcPts val="0"/>
              </a:spcBef>
              <a:spcAft>
                <a:spcPts val="0"/>
              </a:spcAft>
              <a:buSzPts val="2400"/>
              <a:buFont typeface="Wingdings" panose="05000000000000000000" pitchFamily="2" charset="2"/>
              <a:buChar char="ü"/>
            </a:pPr>
            <a:r>
              <a:rPr lang="en-US" dirty="0"/>
              <a:t>start every sentence with a capital letter? </a:t>
            </a:r>
            <a:endParaRPr dirty="0"/>
          </a:p>
          <a:p>
            <a:pPr lvl="1" algn="l" rtl="0">
              <a:spcBef>
                <a:spcPts val="0"/>
              </a:spcBef>
              <a:spcAft>
                <a:spcPts val="0"/>
              </a:spcAft>
              <a:buSzPts val="2400"/>
              <a:buFont typeface="Wingdings" panose="05000000000000000000" pitchFamily="2" charset="2"/>
              <a:buChar char="ü"/>
            </a:pPr>
            <a:r>
              <a:rPr lang="en-US" dirty="0"/>
              <a:t>end every sentence with a dot?  ( . ! ? )</a:t>
            </a:r>
            <a:endParaRPr dirty="0"/>
          </a:p>
          <a:p>
            <a:pPr lvl="1" algn="l" rtl="0">
              <a:spcBef>
                <a:spcPts val="0"/>
              </a:spcBef>
              <a:spcAft>
                <a:spcPts val="0"/>
              </a:spcAft>
              <a:buSzPts val="2400"/>
              <a:buFont typeface="Wingdings" panose="05000000000000000000" pitchFamily="2" charset="2"/>
              <a:buChar char="ü"/>
            </a:pPr>
            <a:r>
              <a:rPr lang="en-US" dirty="0"/>
              <a:t>use connectors? (at least 5?)</a:t>
            </a:r>
            <a:endParaRPr dirty="0"/>
          </a:p>
          <a:p>
            <a:pPr lvl="1" algn="l" rtl="0">
              <a:spcBef>
                <a:spcPts val="0"/>
              </a:spcBef>
              <a:spcAft>
                <a:spcPts val="0"/>
              </a:spcAft>
              <a:buSzPts val="2400"/>
              <a:buFont typeface="Wingdings" panose="05000000000000000000" pitchFamily="2" charset="2"/>
              <a:buChar char="ü"/>
            </a:pPr>
            <a:r>
              <a:rPr lang="en-US" dirty="0"/>
              <a:t>use the present perfect? </a:t>
            </a:r>
            <a:endParaRPr dirty="0"/>
          </a:p>
          <a:p>
            <a:pPr lvl="1" algn="l" rtl="0">
              <a:spcBef>
                <a:spcPts val="0"/>
              </a:spcBef>
              <a:spcAft>
                <a:spcPts val="0"/>
              </a:spcAft>
              <a:buSzPts val="2400"/>
              <a:buFont typeface="Wingdings" panose="05000000000000000000" pitchFamily="2" charset="2"/>
              <a:buChar char="ü"/>
            </a:pPr>
            <a:r>
              <a:rPr lang="en-US" dirty="0"/>
              <a:t>use an if statement? </a:t>
            </a:r>
            <a:endParaRPr dirty="0"/>
          </a:p>
          <a:p>
            <a:pPr lvl="1" algn="l" rtl="0">
              <a:spcBef>
                <a:spcPts val="0"/>
              </a:spcBef>
              <a:spcAft>
                <a:spcPts val="0"/>
              </a:spcAft>
              <a:buSzPts val="2400"/>
              <a:buFont typeface="Wingdings" panose="05000000000000000000" pitchFamily="2" charset="2"/>
              <a:buChar char="ü"/>
            </a:pPr>
            <a:r>
              <a:rPr lang="en-US" dirty="0"/>
              <a:t>include a relative pronoun?  </a:t>
            </a:r>
            <a:endParaRPr dirty="0"/>
          </a:p>
          <a:p>
            <a:pPr lvl="0" algn="l" rtl="0">
              <a:spcBef>
                <a:spcPts val="0"/>
              </a:spcBef>
              <a:spcAft>
                <a:spcPts val="0"/>
              </a:spcAft>
              <a:buSzPts val="2400"/>
              <a:buFont typeface="Wingdings" panose="05000000000000000000" pitchFamily="2" charset="2"/>
              <a:buChar char="ü"/>
            </a:pPr>
            <a:r>
              <a:rPr lang="en-US" dirty="0"/>
              <a:t>Count how many words are in your first line? How many completed lines?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34"/>
          <p:cNvSpPr txBox="1">
            <a:spLocks noGrp="1"/>
          </p:cNvSpPr>
          <p:nvPr>
            <p:ph type="title"/>
          </p:nvPr>
        </p:nvSpPr>
        <p:spPr>
          <a:xfrm>
            <a:off x="1" y="213094"/>
            <a:ext cx="12192000" cy="720000"/>
          </a:xfrm>
          <a:prstGeom prst="rect">
            <a:avLst/>
          </a:prstGeom>
        </p:spPr>
        <p:txBody>
          <a:bodyPr spcFirstLastPara="1" wrap="square" lIns="36000" tIns="0" rIns="3600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Read your essay</a:t>
            </a:r>
            <a:endParaRPr/>
          </a:p>
        </p:txBody>
      </p:sp>
      <p:sp>
        <p:nvSpPr>
          <p:cNvPr id="266" name="Google Shape;266;p34"/>
          <p:cNvSpPr txBox="1">
            <a:spLocks noGrp="1"/>
          </p:cNvSpPr>
          <p:nvPr>
            <p:ph type="body" idx="1"/>
          </p:nvPr>
        </p:nvSpPr>
        <p:spPr>
          <a:xfrm>
            <a:off x="535822" y="933094"/>
            <a:ext cx="10293140" cy="4680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000" dirty="0"/>
              <a:t>Have you ever thought about what is important in life? In my life, basketball keeps me and my friends healthy. </a:t>
            </a:r>
            <a:endParaRPr sz="2000" dirty="0"/>
          </a:p>
          <a:p>
            <a:pPr marL="0" lvl="0" indent="0" algn="l" rtl="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None/>
            </a:pPr>
            <a:r>
              <a:rPr lang="en-US" sz="2000" dirty="0"/>
              <a:t>Firstly, the role basketball plays for me is a way to stay healthy, which is essential in my life. In addition, I enjoy playing basketball with my friends. We all get a good workout and have fun, too.</a:t>
            </a:r>
            <a:endParaRPr sz="2000" dirty="0"/>
          </a:p>
          <a:p>
            <a:pPr marL="0" lvl="0" indent="0" algn="l" rtl="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None/>
            </a:pPr>
            <a:r>
              <a:rPr lang="en-US" sz="2000" dirty="0"/>
              <a:t>Secondly, if I gave up playing basketball, I would lose the time with my friends. In addition, I would need to replace it with another activity. However, basketball is a meaningful part of my life. Therefore, I do not want to stop playing it with my friends.</a:t>
            </a:r>
            <a:endParaRPr sz="2000" dirty="0"/>
          </a:p>
          <a:p>
            <a:pPr marL="0" lvl="0" indent="0" algn="l" rtl="0">
              <a:lnSpc>
                <a:spcPct val="115000"/>
              </a:lnSpc>
              <a:spcBef>
                <a:spcPts val="2000"/>
              </a:spcBef>
              <a:spcAft>
                <a:spcPts val="2000"/>
              </a:spcAft>
              <a:buNone/>
            </a:pPr>
            <a:r>
              <a:rPr lang="en-US" sz="2000" dirty="0"/>
              <a:t>Finally, in order to stay in shape it is essential that I play basketball with my friends. Basketball is an activity that is especially important to me. </a:t>
            </a:r>
            <a:endParaRPr sz="20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35"/>
          <p:cNvSpPr txBox="1">
            <a:spLocks noGrp="1"/>
          </p:cNvSpPr>
          <p:nvPr>
            <p:ph type="title"/>
          </p:nvPr>
        </p:nvSpPr>
        <p:spPr>
          <a:xfrm>
            <a:off x="1898463" y="197370"/>
            <a:ext cx="9643500" cy="720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120 Words</a:t>
            </a:r>
            <a:endParaRPr dirty="0"/>
          </a:p>
        </p:txBody>
      </p:sp>
      <p:sp>
        <p:nvSpPr>
          <p:cNvPr id="273" name="Google Shape;273;p35"/>
          <p:cNvSpPr txBox="1">
            <a:spLocks noGrp="1"/>
          </p:cNvSpPr>
          <p:nvPr>
            <p:ph type="body" idx="1"/>
          </p:nvPr>
        </p:nvSpPr>
        <p:spPr>
          <a:xfrm>
            <a:off x="2417715" y="817819"/>
            <a:ext cx="8033100" cy="540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560"/>
              </a:spcBef>
              <a:spcAft>
                <a:spcPts val="0"/>
              </a:spcAft>
              <a:buNone/>
            </a:pPr>
            <a:r>
              <a:rPr lang="en-US" dirty="0"/>
              <a:t>If you followed the plan you are already there!</a:t>
            </a:r>
            <a:endParaRPr dirty="0"/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xmlns="" id="{5CB4217A-3673-48E4-A679-FAED566FB087}"/>
              </a:ext>
            </a:extLst>
          </p:cNvPr>
          <p:cNvGraphicFramePr/>
          <p:nvPr/>
        </p:nvGraphicFramePr>
        <p:xfrm>
          <a:off x="620446" y="1553398"/>
          <a:ext cx="10079085" cy="44996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36"/>
          <p:cNvSpPr txBox="1">
            <a:spLocks noGrp="1"/>
          </p:cNvSpPr>
          <p:nvPr>
            <p:ph type="ctrTitle"/>
          </p:nvPr>
        </p:nvSpPr>
        <p:spPr>
          <a:xfrm>
            <a:off x="1" y="1666940"/>
            <a:ext cx="12193500" cy="1260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Done!</a:t>
            </a:r>
            <a:endParaRPr/>
          </a:p>
        </p:txBody>
      </p:sp>
      <p:sp>
        <p:nvSpPr>
          <p:cNvPr id="281" name="Google Shape;281;p36"/>
          <p:cNvSpPr txBox="1">
            <a:spLocks noGrp="1"/>
          </p:cNvSpPr>
          <p:nvPr>
            <p:ph type="subTitle" idx="1"/>
          </p:nvPr>
        </p:nvSpPr>
        <p:spPr>
          <a:xfrm>
            <a:off x="1" y="2918493"/>
            <a:ext cx="12193500" cy="642000"/>
          </a:xfrm>
          <a:prstGeom prst="rect">
            <a:avLst/>
          </a:prstGeom>
        </p:spPr>
        <p:txBody>
          <a:bodyPr spcFirstLastPara="1" wrap="square" lIns="36000" tIns="36000" rIns="36000" bIns="360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/>
              <a:t>You are ready to hand in your essay.</a:t>
            </a:r>
            <a:endParaRPr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37"/>
          <p:cNvSpPr txBox="1">
            <a:spLocks noGrp="1"/>
          </p:cNvSpPr>
          <p:nvPr>
            <p:ph type="ctrTitle"/>
          </p:nvPr>
        </p:nvSpPr>
        <p:spPr>
          <a:xfrm>
            <a:off x="1" y="2693989"/>
            <a:ext cx="12193500" cy="1470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Keep up the great work!</a:t>
            </a:r>
            <a:endParaRPr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 algn="r" rtl="1">
              <a:lnSpc>
                <a:spcPct val="150000"/>
              </a:lnSpc>
            </a:pPr>
            <a:r>
              <a:rPr lang="he-IL" sz="2000" dirty="0"/>
              <a:t>השימוש ביצירות במהלך שידור זה נעשה לפי סעיף 27א לחוק זכות יוצרים, תשס"ח-2007.</a:t>
            </a:r>
            <a:br>
              <a:rPr lang="he-IL" sz="2000" dirty="0"/>
            </a:br>
            <a:r>
              <a:rPr lang="he-IL" sz="2000" dirty="0"/>
              <a:t>אם הינך בעל הזכויות באחת היצירות, באפשרותך לבקש מאיתנו לחדול מהשימוש ביצירה, </a:t>
            </a:r>
            <a:br>
              <a:rPr lang="he-IL" sz="2000" dirty="0"/>
            </a:br>
            <a:r>
              <a:rPr lang="he-IL" sz="2000" dirty="0"/>
              <a:t>זאת באמצעות פנייה לדוא"ל  </a:t>
            </a:r>
            <a:r>
              <a:rPr lang="en-US" sz="2000" dirty="0"/>
              <a:t>rights@education.gov.il</a:t>
            </a:r>
            <a:endParaRPr lang="he-IL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ערכת נושא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1604</Words>
  <Application>Microsoft Office PowerPoint</Application>
  <PresentationFormat>מסך רחב</PresentationFormat>
  <Paragraphs>375</Paragraphs>
  <Slides>44</Slides>
  <Notes>43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5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44</vt:i4>
      </vt:variant>
    </vt:vector>
  </HeadingPairs>
  <TitlesOfParts>
    <vt:vector size="50" baseType="lpstr">
      <vt:lpstr>Varela Round</vt:lpstr>
      <vt:lpstr>Comfortaa</vt:lpstr>
      <vt:lpstr>Arial</vt:lpstr>
      <vt:lpstr>Calibri</vt:lpstr>
      <vt:lpstr>Wingdings</vt:lpstr>
      <vt:lpstr>ערכת נושא Office</vt:lpstr>
      <vt:lpstr>מערכת שידורים לאומית</vt:lpstr>
      <vt:lpstr>Module G Writing</vt:lpstr>
      <vt:lpstr>Bagrut Module G</vt:lpstr>
      <vt:lpstr>Writing</vt:lpstr>
      <vt:lpstr>Writing for the G Bagrut</vt:lpstr>
      <vt:lpstr>Possible Topics</vt:lpstr>
      <vt:lpstr>Let’s focus on one</vt:lpstr>
      <vt:lpstr>How many words do you know for: </vt:lpstr>
      <vt:lpstr>Begin with a Brainstorm</vt:lpstr>
      <vt:lpstr>Objects and activities: important to me</vt:lpstr>
      <vt:lpstr>Objects and activities: important to me</vt:lpstr>
      <vt:lpstr>Planning</vt:lpstr>
      <vt:lpstr>Structure</vt:lpstr>
      <vt:lpstr>Organizing your thoughts</vt:lpstr>
      <vt:lpstr>Start in the MIDDLE </vt:lpstr>
      <vt:lpstr>Start in the MIDDLE </vt:lpstr>
      <vt:lpstr>A strong opening</vt:lpstr>
      <vt:lpstr>Last Paragraph</vt:lpstr>
      <vt:lpstr>Your Turn</vt:lpstr>
      <vt:lpstr>Module G Writing</vt:lpstr>
      <vt:lpstr>Grading 40 points</vt:lpstr>
      <vt:lpstr>Content and Organization</vt:lpstr>
      <vt:lpstr>Content and Organization</vt:lpstr>
      <vt:lpstr>Content and Organization</vt:lpstr>
      <vt:lpstr>Content and Organization</vt:lpstr>
      <vt:lpstr>Vocabulary</vt:lpstr>
      <vt:lpstr>Vocabulary</vt:lpstr>
      <vt:lpstr>Vocabulary</vt:lpstr>
      <vt:lpstr>Adjectives are the key to DESCRIPTION</vt:lpstr>
      <vt:lpstr>Descriptive Adjectives</vt:lpstr>
      <vt:lpstr>Frayer Square</vt:lpstr>
      <vt:lpstr>Language Use</vt:lpstr>
      <vt:lpstr>Language Use</vt:lpstr>
      <vt:lpstr>Language Use</vt:lpstr>
      <vt:lpstr>Mechanics</vt:lpstr>
      <vt:lpstr>Mechanics</vt:lpstr>
      <vt:lpstr>Structure</vt:lpstr>
      <vt:lpstr>Read your essay</vt:lpstr>
      <vt:lpstr>Before you finish</vt:lpstr>
      <vt:lpstr>Read your essay</vt:lpstr>
      <vt:lpstr>120 Words</vt:lpstr>
      <vt:lpstr>Done!</vt:lpstr>
      <vt:lpstr>Keep up the great work!</vt:lpstr>
      <vt:lpstr>השימוש ביצירות במהלך שידור זה נעשה לפי סעיף 27א לחוק זכות יוצרים, תשס"ח-2007. אם הינך בעל הזכויות באחת היצירות, באפשרותך לבקש מאיתנו לחדול מהשימוש ביצירה,  זאת באמצעות פנייה לדוא"ל  rights@education.gov.il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מערכת שידורים לאומית</dc:title>
  <dc:creator>user</dc:creator>
  <cp:lastModifiedBy>user</cp:lastModifiedBy>
  <cp:revision>8</cp:revision>
  <dcterms:modified xsi:type="dcterms:W3CDTF">2020-04-06T14:48:46Z</dcterms:modified>
</cp:coreProperties>
</file>