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311" r:id="rId4"/>
    <p:sldId id="332" r:id="rId5"/>
    <p:sldId id="330" r:id="rId6"/>
    <p:sldId id="329" r:id="rId7"/>
    <p:sldId id="333" r:id="rId8"/>
    <p:sldId id="334" r:id="rId9"/>
    <p:sldId id="291" r:id="rId10"/>
  </p:sldIdLst>
  <p:sldSz cx="12190413" cy="6858000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96" y="3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F4279520-9196-40E1-8856-A960AFDF61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680A39B-BE08-4947-8866-91775448432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D576FB-4CFE-4CFC-8889-1F326FCE52AD}" type="datetimeFigureOut">
              <a:rPr lang="he-IL"/>
              <a:pPr>
                <a:defRPr/>
              </a:pPr>
              <a:t>ז'/כסלו/תשפ"ב</a:t>
            </a:fld>
            <a:endParaRPr lang="he-IL"/>
          </a:p>
        </p:txBody>
      </p:sp>
      <p:sp>
        <p:nvSpPr>
          <p:cNvPr id="4" name="מציין מיקום של תמונת שקופית 3">
            <a:extLst>
              <a:ext uri="{FF2B5EF4-FFF2-40B4-BE49-F238E27FC236}">
                <a16:creationId xmlns:a16="http://schemas.microsoft.com/office/drawing/2014/main" id="{46F4E723-EBE5-4DB0-8DBF-F3EA9D1C1C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מציין מיקום של הערות 4">
            <a:extLst>
              <a:ext uri="{FF2B5EF4-FFF2-40B4-BE49-F238E27FC236}">
                <a16:creationId xmlns:a16="http://schemas.microsoft.com/office/drawing/2014/main" id="{05F76CDE-39B6-4723-A9A1-981273FDC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79A4CD5-29C7-4910-80B2-795ACB54B3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9FDF4DA-E3A1-48A5-AD02-C382E0465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pPr>
              <a:defRPr/>
            </a:pPr>
            <a:fld id="{936013FD-272D-48FC-A14D-A1D3D88F4880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51;g37bb09f989_0_0:notes">
            <a:extLst>
              <a:ext uri="{FF2B5EF4-FFF2-40B4-BE49-F238E27FC236}">
                <a16:creationId xmlns:a16="http://schemas.microsoft.com/office/drawing/2014/main" id="{F067F4F7-0C84-41BA-A24A-5002F247572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52;g37bb09f989_0_0:notes">
            <a:extLst>
              <a:ext uri="{FF2B5EF4-FFF2-40B4-BE49-F238E27FC236}">
                <a16:creationId xmlns:a16="http://schemas.microsoft.com/office/drawing/2014/main" id="{08020F56-A732-44F1-B771-01525A40E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he-IL" alt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58;g37bb09f989_0_49:notes">
            <a:extLst>
              <a:ext uri="{FF2B5EF4-FFF2-40B4-BE49-F238E27FC236}">
                <a16:creationId xmlns:a16="http://schemas.microsoft.com/office/drawing/2014/main" id="{5D93F78F-8986-4256-98D1-98082DADF34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Google Shape;59;g37bb09f989_0_49:notes">
            <a:extLst>
              <a:ext uri="{FF2B5EF4-FFF2-40B4-BE49-F238E27FC236}">
                <a16:creationId xmlns:a16="http://schemas.microsoft.com/office/drawing/2014/main" id="{729B1B33-E337-4840-B0A8-A509C63E2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he-IL" alt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58;g37bb09f989_0_49:notes">
            <a:extLst>
              <a:ext uri="{FF2B5EF4-FFF2-40B4-BE49-F238E27FC236}">
                <a16:creationId xmlns:a16="http://schemas.microsoft.com/office/drawing/2014/main" id="{B19AD014-5DF4-40D1-81D3-10814A3CB65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Google Shape;59;g37bb09f989_0_49:notes">
            <a:extLst>
              <a:ext uri="{FF2B5EF4-FFF2-40B4-BE49-F238E27FC236}">
                <a16:creationId xmlns:a16="http://schemas.microsoft.com/office/drawing/2014/main" id="{0C62049C-5138-4C3B-959A-322830839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he-IL" alt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58;g37bb09f989_0_49:notes">
            <a:extLst>
              <a:ext uri="{FF2B5EF4-FFF2-40B4-BE49-F238E27FC236}">
                <a16:creationId xmlns:a16="http://schemas.microsoft.com/office/drawing/2014/main" id="{AEBE2123-3196-487D-93DE-1D420794537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Google Shape;59;g37bb09f989_0_49:notes">
            <a:extLst>
              <a:ext uri="{FF2B5EF4-FFF2-40B4-BE49-F238E27FC236}">
                <a16:creationId xmlns:a16="http://schemas.microsoft.com/office/drawing/2014/main" id="{D54FB345-91F5-484D-86B4-593EB6186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he-IL" alt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58;g37bb09f989_0_49:notes">
            <a:extLst>
              <a:ext uri="{FF2B5EF4-FFF2-40B4-BE49-F238E27FC236}">
                <a16:creationId xmlns:a16="http://schemas.microsoft.com/office/drawing/2014/main" id="{D8452709-58E3-4834-A231-82F973901BB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Google Shape;59;g37bb09f989_0_49:notes">
            <a:extLst>
              <a:ext uri="{FF2B5EF4-FFF2-40B4-BE49-F238E27FC236}">
                <a16:creationId xmlns:a16="http://schemas.microsoft.com/office/drawing/2014/main" id="{353C179C-F331-424C-9843-BDC084988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he-IL" alt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6">
            <a:extLst>
              <a:ext uri="{FF2B5EF4-FFF2-40B4-BE49-F238E27FC236}">
                <a16:creationId xmlns:a16="http://schemas.microsoft.com/office/drawing/2014/main" id="{CE86365B-49E5-4B21-BC57-BA1A893C6346}"/>
              </a:ext>
            </a:extLst>
          </p:cNvPr>
          <p:cNvSpPr/>
          <p:nvPr userDrawn="1"/>
        </p:nvSpPr>
        <p:spPr>
          <a:xfrm>
            <a:off x="-669925" y="6569075"/>
            <a:ext cx="2624138" cy="45878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4" name="מלבן מעוגל 7">
            <a:extLst>
              <a:ext uri="{FF2B5EF4-FFF2-40B4-BE49-F238E27FC236}">
                <a16:creationId xmlns:a16="http://schemas.microsoft.com/office/drawing/2014/main" id="{BF6691C5-2377-4F38-A9E1-9183DE5C05FA}"/>
              </a:ext>
            </a:extLst>
          </p:cNvPr>
          <p:cNvSpPr/>
          <p:nvPr userDrawn="1"/>
        </p:nvSpPr>
        <p:spPr>
          <a:xfrm>
            <a:off x="-1489075" y="6410325"/>
            <a:ext cx="3246438" cy="8731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5" name="מלבן מעוגל 8">
            <a:extLst>
              <a:ext uri="{FF2B5EF4-FFF2-40B4-BE49-F238E27FC236}">
                <a16:creationId xmlns:a16="http://schemas.microsoft.com/office/drawing/2014/main" id="{CF799482-6194-49CD-9741-640ED5182710}"/>
              </a:ext>
            </a:extLst>
          </p:cNvPr>
          <p:cNvSpPr/>
          <p:nvPr userDrawn="1"/>
        </p:nvSpPr>
        <p:spPr>
          <a:xfrm>
            <a:off x="9985375" y="-439738"/>
            <a:ext cx="4205288" cy="63182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6" name="מלבן מעוגל 9">
            <a:extLst>
              <a:ext uri="{FF2B5EF4-FFF2-40B4-BE49-F238E27FC236}">
                <a16:creationId xmlns:a16="http://schemas.microsoft.com/office/drawing/2014/main" id="{171D8CC6-4AF6-434A-B68E-1A7A20D75B87}"/>
              </a:ext>
            </a:extLst>
          </p:cNvPr>
          <p:cNvSpPr/>
          <p:nvPr userDrawn="1"/>
        </p:nvSpPr>
        <p:spPr>
          <a:xfrm>
            <a:off x="8258175" y="6564313"/>
            <a:ext cx="4433888" cy="796925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7" name="תמונה 10">
            <a:extLst>
              <a:ext uri="{FF2B5EF4-FFF2-40B4-BE49-F238E27FC236}">
                <a16:creationId xmlns:a16="http://schemas.microsoft.com/office/drawing/2014/main" id="{F580BC4B-C67D-4C88-9248-6183F5E90D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>
            <a:fillRect/>
          </a:stretch>
        </p:blipFill>
        <p:spPr bwMode="auto">
          <a:xfrm>
            <a:off x="5445125" y="369888"/>
            <a:ext cx="130016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rtlCol="1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סגנון כותרת</a:t>
            </a:r>
          </a:p>
        </p:txBody>
      </p:sp>
    </p:spTree>
    <p:extLst>
      <p:ext uri="{BB962C8B-B14F-4D97-AF65-F5344CB8AC3E}">
        <p14:creationId xmlns:p14="http://schemas.microsoft.com/office/powerpoint/2010/main" val="183669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9">
            <a:extLst>
              <a:ext uri="{FF2B5EF4-FFF2-40B4-BE49-F238E27FC236}">
                <a16:creationId xmlns:a16="http://schemas.microsoft.com/office/drawing/2014/main" id="{B90FB8E2-9A01-44D5-8029-1F0444434029}"/>
              </a:ext>
            </a:extLst>
          </p:cNvPr>
          <p:cNvSpPr/>
          <p:nvPr userDrawn="1"/>
        </p:nvSpPr>
        <p:spPr>
          <a:xfrm>
            <a:off x="212725" y="1397000"/>
            <a:ext cx="13176250" cy="297815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 </a:t>
            </a:r>
          </a:p>
        </p:txBody>
      </p:sp>
      <p:sp>
        <p:nvSpPr>
          <p:cNvPr id="6" name="מלבן מעוגל 6">
            <a:extLst>
              <a:ext uri="{FF2B5EF4-FFF2-40B4-BE49-F238E27FC236}">
                <a16:creationId xmlns:a16="http://schemas.microsoft.com/office/drawing/2014/main" id="{0EC4DBF6-7F67-4FAC-B441-A36718A999C8}"/>
              </a:ext>
            </a:extLst>
          </p:cNvPr>
          <p:cNvSpPr/>
          <p:nvPr userDrawn="1"/>
        </p:nvSpPr>
        <p:spPr>
          <a:xfrm>
            <a:off x="7329488" y="6578600"/>
            <a:ext cx="5332412" cy="5588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7" name="מלבן מעוגל 7">
            <a:extLst>
              <a:ext uri="{FF2B5EF4-FFF2-40B4-BE49-F238E27FC236}">
                <a16:creationId xmlns:a16="http://schemas.microsoft.com/office/drawing/2014/main" id="{AE71CEBC-78B2-4A7B-BA37-3A93BB866E97}"/>
              </a:ext>
            </a:extLst>
          </p:cNvPr>
          <p:cNvSpPr/>
          <p:nvPr userDrawn="1"/>
        </p:nvSpPr>
        <p:spPr>
          <a:xfrm>
            <a:off x="9499600" y="6294438"/>
            <a:ext cx="3049588" cy="20637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8" name="מלבן מעוגל 8">
            <a:extLst>
              <a:ext uri="{FF2B5EF4-FFF2-40B4-BE49-F238E27FC236}">
                <a16:creationId xmlns:a16="http://schemas.microsoft.com/office/drawing/2014/main" id="{ED9540E3-5FC3-4D3D-A81F-391A426B6F2A}"/>
              </a:ext>
            </a:extLst>
          </p:cNvPr>
          <p:cNvSpPr/>
          <p:nvPr userDrawn="1"/>
        </p:nvSpPr>
        <p:spPr>
          <a:xfrm>
            <a:off x="9994900" y="-234950"/>
            <a:ext cx="2768600" cy="45085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9" name="מלבן מעוגל 10">
            <a:extLst>
              <a:ext uri="{FF2B5EF4-FFF2-40B4-BE49-F238E27FC236}">
                <a16:creationId xmlns:a16="http://schemas.microsoft.com/office/drawing/2014/main" id="{B19B4C1F-8286-4C43-8013-3708E8AB8B13}"/>
              </a:ext>
            </a:extLst>
          </p:cNvPr>
          <p:cNvSpPr/>
          <p:nvPr userDrawn="1"/>
        </p:nvSpPr>
        <p:spPr>
          <a:xfrm>
            <a:off x="-501650" y="163513"/>
            <a:ext cx="1428750" cy="3222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lIns="36000" tIns="36000" rIns="36000" bIns="360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95856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6">
            <a:extLst>
              <a:ext uri="{FF2B5EF4-FFF2-40B4-BE49-F238E27FC236}">
                <a16:creationId xmlns:a16="http://schemas.microsoft.com/office/drawing/2014/main" id="{25EA6245-19BD-46AA-9FF8-8AC739342A45}"/>
              </a:ext>
            </a:extLst>
          </p:cNvPr>
          <p:cNvSpPr/>
          <p:nvPr userDrawn="1"/>
        </p:nvSpPr>
        <p:spPr>
          <a:xfrm>
            <a:off x="0" y="5878513"/>
            <a:ext cx="4765675" cy="35718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5" name="מלבן מעוגל 7">
            <a:extLst>
              <a:ext uri="{FF2B5EF4-FFF2-40B4-BE49-F238E27FC236}">
                <a16:creationId xmlns:a16="http://schemas.microsoft.com/office/drawing/2014/main" id="{7BA68F4C-E927-447A-AF4E-528C1C0963CC}"/>
              </a:ext>
            </a:extLst>
          </p:cNvPr>
          <p:cNvSpPr/>
          <p:nvPr userDrawn="1"/>
        </p:nvSpPr>
        <p:spPr>
          <a:xfrm>
            <a:off x="8666163" y="-111125"/>
            <a:ext cx="5299075" cy="22225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6" name="מלבן מעוגל 8">
            <a:extLst>
              <a:ext uri="{FF2B5EF4-FFF2-40B4-BE49-F238E27FC236}">
                <a16:creationId xmlns:a16="http://schemas.microsoft.com/office/drawing/2014/main" id="{2C6FB6CB-11CA-4416-A59C-16D5DDD93EBE}"/>
              </a:ext>
            </a:extLst>
          </p:cNvPr>
          <p:cNvSpPr/>
          <p:nvPr userDrawn="1"/>
        </p:nvSpPr>
        <p:spPr>
          <a:xfrm>
            <a:off x="0" y="6307138"/>
            <a:ext cx="7723188" cy="6746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</p:spTree>
    <p:extLst>
      <p:ext uri="{BB962C8B-B14F-4D97-AF65-F5344CB8AC3E}">
        <p14:creationId xmlns:p14="http://schemas.microsoft.com/office/powerpoint/2010/main" val="316020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9">
            <a:extLst>
              <a:ext uri="{FF2B5EF4-FFF2-40B4-BE49-F238E27FC236}">
                <a16:creationId xmlns:a16="http://schemas.microsoft.com/office/drawing/2014/main" id="{0837BE4A-CD66-417B-8417-FEB12A1F7CF8}"/>
              </a:ext>
            </a:extLst>
          </p:cNvPr>
          <p:cNvSpPr/>
          <p:nvPr userDrawn="1"/>
        </p:nvSpPr>
        <p:spPr>
          <a:xfrm>
            <a:off x="0" y="5878513"/>
            <a:ext cx="4765675" cy="35718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10">
            <a:extLst>
              <a:ext uri="{FF2B5EF4-FFF2-40B4-BE49-F238E27FC236}">
                <a16:creationId xmlns:a16="http://schemas.microsoft.com/office/drawing/2014/main" id="{D11585F3-4665-426F-B883-274B296C02E8}"/>
              </a:ext>
            </a:extLst>
          </p:cNvPr>
          <p:cNvSpPr/>
          <p:nvPr userDrawn="1"/>
        </p:nvSpPr>
        <p:spPr>
          <a:xfrm>
            <a:off x="8666163" y="-111125"/>
            <a:ext cx="5299075" cy="22225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11">
            <a:extLst>
              <a:ext uri="{FF2B5EF4-FFF2-40B4-BE49-F238E27FC236}">
                <a16:creationId xmlns:a16="http://schemas.microsoft.com/office/drawing/2014/main" id="{D65B0735-7ECC-4A30-92CD-4D207BDF7BD0}"/>
              </a:ext>
            </a:extLst>
          </p:cNvPr>
          <p:cNvSpPr/>
          <p:nvPr userDrawn="1"/>
        </p:nvSpPr>
        <p:spPr>
          <a:xfrm>
            <a:off x="0" y="6307138"/>
            <a:ext cx="7723188" cy="6746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rtlCol="1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lvl="0"/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</p:spTree>
    <p:extLst>
      <p:ext uri="{BB962C8B-B14F-4D97-AF65-F5344CB8AC3E}">
        <p14:creationId xmlns:p14="http://schemas.microsoft.com/office/powerpoint/2010/main" val="70796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6">
            <a:extLst>
              <a:ext uri="{FF2B5EF4-FFF2-40B4-BE49-F238E27FC236}">
                <a16:creationId xmlns:a16="http://schemas.microsoft.com/office/drawing/2014/main" id="{25DA6902-D2B0-4E08-9586-57636B82A87C}"/>
              </a:ext>
            </a:extLst>
          </p:cNvPr>
          <p:cNvSpPr/>
          <p:nvPr userDrawn="1"/>
        </p:nvSpPr>
        <p:spPr>
          <a:xfrm>
            <a:off x="0" y="5878513"/>
            <a:ext cx="4765675" cy="35718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לבן מעוגל 7">
            <a:extLst>
              <a:ext uri="{FF2B5EF4-FFF2-40B4-BE49-F238E27FC236}">
                <a16:creationId xmlns:a16="http://schemas.microsoft.com/office/drawing/2014/main" id="{918C5F29-0550-4D28-A59B-3918EBFC1AAA}"/>
              </a:ext>
            </a:extLst>
          </p:cNvPr>
          <p:cNvSpPr/>
          <p:nvPr userDrawn="1"/>
        </p:nvSpPr>
        <p:spPr>
          <a:xfrm>
            <a:off x="8666163" y="-111125"/>
            <a:ext cx="5299075" cy="22225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5" name="מלבן מעוגל 8">
            <a:extLst>
              <a:ext uri="{FF2B5EF4-FFF2-40B4-BE49-F238E27FC236}">
                <a16:creationId xmlns:a16="http://schemas.microsoft.com/office/drawing/2014/main" id="{F6591E27-DE0A-4684-A1EC-967FB1603402}"/>
              </a:ext>
            </a:extLst>
          </p:cNvPr>
          <p:cNvSpPr/>
          <p:nvPr userDrawn="1"/>
        </p:nvSpPr>
        <p:spPr>
          <a:xfrm>
            <a:off x="0" y="6307138"/>
            <a:ext cx="7723188" cy="6746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rtlCol="1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lvl="0"/>
            <a:r>
              <a:rPr lang="he-IL" dirty="0"/>
              <a:t>לחץ כדי לערוך סגנון כותרת של תבנית</a:t>
            </a:r>
          </a:p>
        </p:txBody>
      </p:sp>
    </p:spTree>
    <p:extLst>
      <p:ext uri="{BB962C8B-B14F-4D97-AF65-F5344CB8AC3E}">
        <p14:creationId xmlns:p14="http://schemas.microsoft.com/office/powerpoint/2010/main" val="97575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>
            <a:extLst>
              <a:ext uri="{FF2B5EF4-FFF2-40B4-BE49-F238E27FC236}">
                <a16:creationId xmlns:a16="http://schemas.microsoft.com/office/drawing/2014/main" id="{CB96143E-05C0-4DE2-9238-4A276C714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7" name="מציין מיקום טקסט 2">
            <a:extLst>
              <a:ext uri="{FF2B5EF4-FFF2-40B4-BE49-F238E27FC236}">
                <a16:creationId xmlns:a16="http://schemas.microsoft.com/office/drawing/2014/main" id="{03ADB7C7-6F6A-44B1-B65C-DFE00AEB3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DFCD9A1-C9D6-488F-9E5A-D91923D7C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5DFCEA-E329-4337-8962-D7B9544A7C4D}" type="datetimeFigureOut">
              <a:rPr lang="he-IL"/>
              <a:pPr>
                <a:defRPr/>
              </a:pPr>
              <a:t>ז'/כסלו/תשפ"ב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E4505A5-C3C8-400E-98F0-85CB903A0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0D5BEBF-8443-4ECB-8CFF-8D9FD46CB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1AD9A0-2E33-4F37-8604-9DDACBE0A786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כותרת 6">
            <a:extLst>
              <a:ext uri="{FF2B5EF4-FFF2-40B4-BE49-F238E27FC236}">
                <a16:creationId xmlns:a16="http://schemas.microsoft.com/office/drawing/2014/main" id="{E3B52C06-2D54-4274-8084-5274E3DD7D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693988"/>
            <a:ext cx="10361613" cy="1470025"/>
          </a:xfrm>
        </p:spPr>
        <p:txBody>
          <a:bodyPr/>
          <a:lstStyle/>
          <a:p>
            <a:pPr eaLnBrk="1" hangingPunct="1"/>
            <a:r>
              <a:rPr altLang="he-IL"/>
              <a:t>מערכת שידורים לאומית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55;p13">
            <a:extLst>
              <a:ext uri="{FF2B5EF4-FFF2-40B4-BE49-F238E27FC236}">
                <a16:creationId xmlns:a16="http://schemas.microsoft.com/office/drawing/2014/main" id="{9BD41531-A3BB-476B-99D1-21C557E52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2695575"/>
            <a:ext cx="92075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8" tIns="121888" rIns="121888" bIns="121888"/>
          <a:lstStyle>
            <a:lvl1pPr marL="608013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sp>
        <p:nvSpPr>
          <p:cNvPr id="9219" name="כותרת 4">
            <a:extLst>
              <a:ext uri="{FF2B5EF4-FFF2-40B4-BE49-F238E27FC236}">
                <a16:creationId xmlns:a16="http://schemas.microsoft.com/office/drawing/2014/main" id="{30C68677-D83C-4DA8-B0EF-75A079453F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38188" y="1641475"/>
            <a:ext cx="10871200" cy="1258888"/>
          </a:xfrm>
        </p:spPr>
        <p:txBody>
          <a:bodyPr/>
          <a:lstStyle/>
          <a:p>
            <a:pPr eaLnBrk="1" hangingPunct="1"/>
            <a:br>
              <a:rPr lang="he-IL" altLang="he-IL" sz="5400">
                <a:solidFill>
                  <a:schemeClr val="accent2"/>
                </a:solidFill>
              </a:rPr>
            </a:br>
            <a:r>
              <a:rPr lang="he-IL" altLang="he-IL" sz="6000">
                <a:solidFill>
                  <a:srgbClr val="002060"/>
                </a:solidFill>
              </a:rPr>
              <a:t>"לשתף פעולה" מה זה בכלל ?</a:t>
            </a:r>
            <a:br>
              <a:rPr lang="he-IL" altLang="he-IL" sz="6000">
                <a:solidFill>
                  <a:srgbClr val="002060"/>
                </a:solidFill>
              </a:rPr>
            </a:br>
            <a:endParaRPr lang="he-IL" altLang="he-IL" sz="6000">
              <a:solidFill>
                <a:srgbClr val="002060"/>
              </a:solidFill>
            </a:endParaRPr>
          </a:p>
        </p:txBody>
      </p:sp>
      <p:sp>
        <p:nvSpPr>
          <p:cNvPr id="9220" name="מציין מיקום תוכן 3">
            <a:extLst>
              <a:ext uri="{FF2B5EF4-FFF2-40B4-BE49-F238E27FC236}">
                <a16:creationId xmlns:a16="http://schemas.microsoft.com/office/drawing/2014/main" id="{EB5E2F28-3949-4F8B-B4C2-1077F5E3EE05}"/>
              </a:ext>
            </a:extLst>
          </p:cNvPr>
          <p:cNvSpPr>
            <a:spLocks noGrp="1" noChangeArrowheads="1"/>
          </p:cNvSpPr>
          <p:nvPr>
            <p:ph idx="10"/>
          </p:nvPr>
        </p:nvSpPr>
        <p:spPr>
          <a:xfrm>
            <a:off x="658813" y="2938463"/>
            <a:ext cx="10872787" cy="11160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altLang="he-IL" sz="3600">
                <a:sym typeface="Varela Round" panose="00000500000000000000" pitchFamily="2" charset="-79"/>
              </a:rPr>
              <a:t>עם ד"ר רונית רמר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תמונה 5">
            <a:extLst>
              <a:ext uri="{FF2B5EF4-FFF2-40B4-BE49-F238E27FC236}">
                <a16:creationId xmlns:a16="http://schemas.microsoft.com/office/drawing/2014/main" id="{738ECC00-A66B-4D1F-AD7D-396DF3C6F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3429000"/>
            <a:ext cx="237966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כותרת 6">
            <a:extLst>
              <a:ext uri="{FF2B5EF4-FFF2-40B4-BE49-F238E27FC236}">
                <a16:creationId xmlns:a16="http://schemas.microsoft.com/office/drawing/2014/main" id="{47CA6C2F-99A7-41D4-8266-B74F13163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212725"/>
            <a:ext cx="11158537" cy="1217613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altLang="he-IL">
                <a:solidFill>
                  <a:schemeClr val="tx1"/>
                </a:solidFill>
              </a:rPr>
              <a:t>מה נעשה היום? </a:t>
            </a:r>
          </a:p>
        </p:txBody>
      </p:sp>
      <p:sp>
        <p:nvSpPr>
          <p:cNvPr id="2" name="מציין מיקום תוכן 7">
            <a:extLst>
              <a:ext uri="{FF2B5EF4-FFF2-40B4-BE49-F238E27FC236}">
                <a16:creationId xmlns:a16="http://schemas.microsoft.com/office/drawing/2014/main" id="{7B277E28-5573-44FC-97DD-776B170D61AF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1108075" y="1209675"/>
            <a:ext cx="10658475" cy="32734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altLang="he-IL" sz="3600" b="1">
                <a:latin typeface="Varela Round" pitchFamily="2" charset="0"/>
                <a:cs typeface="Varela Round" pitchFamily="2" charset="0"/>
              </a:rPr>
              <a:t>נשיר שיר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altLang="he-IL" sz="3600" b="1">
                <a:latin typeface="Varela Round" pitchFamily="2" charset="0"/>
                <a:cs typeface="Varela Round" pitchFamily="2" charset="0"/>
              </a:rPr>
              <a:t>נכיר את שחורי </a:t>
            </a:r>
            <a:r>
              <a:rPr altLang="he-IL" sz="3600" b="1" err="1">
                <a:latin typeface="Varela Round" pitchFamily="2" charset="0"/>
                <a:cs typeface="Varela Round" pitchFamily="2" charset="0"/>
              </a:rPr>
              <a:t>וצחורית</a:t>
            </a:r>
            <a:r>
              <a:rPr altLang="he-IL" sz="3600" b="1">
                <a:latin typeface="Varela Round" pitchFamily="2" charset="0"/>
                <a:cs typeface="Varela Round" pitchFamily="2" charset="0"/>
              </a:rPr>
              <a:t> הכלבלבים השובבים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altLang="he-IL" sz="3600" b="1">
                <a:latin typeface="Varela Round" pitchFamily="2" charset="0"/>
                <a:cs typeface="Varela Round" pitchFamily="2" charset="0"/>
              </a:rPr>
              <a:t>נלמד מה זה שיתוף פעולה  </a:t>
            </a:r>
          </a:p>
        </p:txBody>
      </p:sp>
      <p:pic>
        <p:nvPicPr>
          <p:cNvPr id="11269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0EFE466-A9A2-4237-9021-AD8EE6000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570038"/>
            <a:ext cx="119697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תמונה 9" descr="תמונה שמכילה מקורה, ישיבה, קטן, שולחן&#10;&#10;התיאור נוצר באופן אוטומטי">
            <a:extLst>
              <a:ext uri="{FF2B5EF4-FFF2-40B4-BE49-F238E27FC236}">
                <a16:creationId xmlns:a16="http://schemas.microsoft.com/office/drawing/2014/main" id="{BECC9322-1704-414D-8804-613A2EF04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2060097"/>
            <a:ext cx="2359025" cy="1573213"/>
          </a:xfrm>
          <a:prstGeom prst="ellipse">
            <a:avLst/>
          </a:prstGeom>
          <a:noFill/>
          <a:ln w="38100" cmpd="thickThin">
            <a:noFill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כותרת 6">
            <a:extLst>
              <a:ext uri="{FF2B5EF4-FFF2-40B4-BE49-F238E27FC236}">
                <a16:creationId xmlns:a16="http://schemas.microsoft.com/office/drawing/2014/main" id="{B68BCC3C-AF66-4079-9895-4970B035A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212725"/>
            <a:ext cx="11158537" cy="1247775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altLang="he-IL"/>
              <a:t>שיר "שלום שלום"</a:t>
            </a:r>
            <a:br>
              <a:rPr altLang="he-IL"/>
            </a:br>
            <a:r>
              <a:rPr altLang="he-IL" sz="3600"/>
              <a:t>כתבה והלחינה מדי בְּנָדו</a:t>
            </a:r>
          </a:p>
        </p:txBody>
      </p:sp>
      <p:pic>
        <p:nvPicPr>
          <p:cNvPr id="13315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09BEC8E-84A1-4619-A761-39EA3747D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012950"/>
            <a:ext cx="119697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מציין מיקום תוכן 5">
            <a:extLst>
              <a:ext uri="{FF2B5EF4-FFF2-40B4-BE49-F238E27FC236}">
                <a16:creationId xmlns:a16="http://schemas.microsoft.com/office/drawing/2014/main" id="{5AAB06CC-1779-4452-ABFE-BCDB451A0A1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8162" y="1708150"/>
            <a:ext cx="6034087" cy="4029075"/>
          </a:xfrm>
        </p:spPr>
      </p:pic>
      <p:pic>
        <p:nvPicPr>
          <p:cNvPr id="2" name="שלום רמר.mp3">
            <a:hlinkClick r:id="" action="ppaction://media"/>
            <a:extLst>
              <a:ext uri="{FF2B5EF4-FFF2-40B4-BE49-F238E27FC236}">
                <a16:creationId xmlns:a16="http://schemas.microsoft.com/office/drawing/2014/main" id="{B0180E93-AB7C-4167-8DBF-808AFCA413D9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449263"/>
            <a:ext cx="100171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תמונה 6" descr="תמונה שמכילה מקורה, ישיבה, כלב, שולחן&#10;&#10;התיאור נוצר באופן אוטומטי">
            <a:extLst>
              <a:ext uri="{FF2B5EF4-FFF2-40B4-BE49-F238E27FC236}">
                <a16:creationId xmlns:a16="http://schemas.microsoft.com/office/drawing/2014/main" id="{70EA8D92-B976-4D59-A81D-A3ED91BFF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712913"/>
            <a:ext cx="6126162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כותרת 6">
            <a:extLst>
              <a:ext uri="{FF2B5EF4-FFF2-40B4-BE49-F238E27FC236}">
                <a16:creationId xmlns:a16="http://schemas.microsoft.com/office/drawing/2014/main" id="{7B35A4DC-020E-4AC1-9EC0-69DFFEC497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212725"/>
            <a:ext cx="11158537" cy="140335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altLang="he-IL"/>
              <a:t>אלו הם שחורי וצחורית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תמונה 1">
            <a:extLst>
              <a:ext uri="{FF2B5EF4-FFF2-40B4-BE49-F238E27FC236}">
                <a16:creationId xmlns:a16="http://schemas.microsoft.com/office/drawing/2014/main" id="{C8C83E88-5C69-4047-AFC0-ABF7A1415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29" y="3429000"/>
            <a:ext cx="23780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כותרת 6">
            <a:extLst>
              <a:ext uri="{FF2B5EF4-FFF2-40B4-BE49-F238E27FC236}">
                <a16:creationId xmlns:a16="http://schemas.microsoft.com/office/drawing/2014/main" id="{164CE6B0-2915-400A-8FBE-AF6ECEEA0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212725"/>
            <a:ext cx="11158537" cy="720725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altLang="he-IL"/>
              <a:t>מה עשינו היום? </a:t>
            </a:r>
          </a:p>
        </p:txBody>
      </p:sp>
      <p:sp>
        <p:nvSpPr>
          <p:cNvPr id="17412" name="מציין מיקום תוכן 7">
            <a:extLst>
              <a:ext uri="{FF2B5EF4-FFF2-40B4-BE49-F238E27FC236}">
                <a16:creationId xmlns:a16="http://schemas.microsoft.com/office/drawing/2014/main" id="{79F506CC-C29B-44CF-AFF9-6A7504E4733F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1947863" y="1354138"/>
            <a:ext cx="8997950" cy="414972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</a:pPr>
            <a:r>
              <a:rPr altLang="he-IL" sz="3600" b="1"/>
              <a:t>שרנו שיר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</a:pPr>
            <a:r>
              <a:rPr altLang="he-IL" sz="3600" b="1"/>
              <a:t>הכרנו את שחורי וצחורית הכלבלבים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</a:pPr>
            <a:r>
              <a:rPr altLang="he-IL" sz="3600" b="1"/>
              <a:t>למדנו מה זה שיתוף פעולה</a:t>
            </a:r>
          </a:p>
        </p:txBody>
      </p:sp>
      <p:pic>
        <p:nvPicPr>
          <p:cNvPr id="17413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22CB0A1-E139-44DF-8D8B-D7F8A076C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1885950"/>
            <a:ext cx="119697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תמונה 9" descr="תמונה שמכילה מקורה, ישיבה, קטן, שולחן&#10;&#10;התיאור נוצר באופן אוטומטי">
            <a:extLst>
              <a:ext uri="{FF2B5EF4-FFF2-40B4-BE49-F238E27FC236}">
                <a16:creationId xmlns:a16="http://schemas.microsoft.com/office/drawing/2014/main" id="{B175CE91-B08B-4BDB-9925-29235291B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" y="2434431"/>
            <a:ext cx="2359025" cy="1573213"/>
          </a:xfrm>
          <a:prstGeom prst="ellipse">
            <a:avLst/>
          </a:prstGeom>
          <a:noFill/>
          <a:ln w="38100" cmpd="thickThin">
            <a:noFill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כותרת 1">
            <a:extLst>
              <a:ext uri="{FF2B5EF4-FFF2-40B4-BE49-F238E27FC236}">
                <a16:creationId xmlns:a16="http://schemas.microsoft.com/office/drawing/2014/main" id="{9E0421F5-4B99-4DE1-A8EF-92A53276B7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212725"/>
            <a:ext cx="11158537" cy="720725"/>
          </a:xfrm>
        </p:spPr>
        <p:txBody>
          <a:bodyPr/>
          <a:lstStyle/>
          <a:p>
            <a:pPr eaLnBrk="1" hangingPunct="1"/>
            <a:r>
              <a:rPr lang="he-IL" altLang="he-IL"/>
              <a:t>ערכו והכינו</a:t>
            </a:r>
          </a:p>
        </p:txBody>
      </p:sp>
      <p:sp>
        <p:nvSpPr>
          <p:cNvPr id="19459" name="מציין מיקום תוכן 2">
            <a:extLst>
              <a:ext uri="{FF2B5EF4-FFF2-40B4-BE49-F238E27FC236}">
                <a16:creationId xmlns:a16="http://schemas.microsoft.com/office/drawing/2014/main" id="{536B98E5-6901-4F8B-B599-D45918F20F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5938" y="1195388"/>
            <a:ext cx="11158537" cy="46799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 sz="3600" dirty="0"/>
              <a:t>ד"ר רונית </a:t>
            </a:r>
            <a:r>
              <a:rPr lang="he-IL" altLang="he-IL" sz="3600" dirty="0" err="1"/>
              <a:t>רמר</a:t>
            </a:r>
            <a:r>
              <a:rPr lang="he-IL" altLang="he-IL" sz="3600" dirty="0"/>
              <a:t> (</a:t>
            </a:r>
            <a:r>
              <a:rPr lang="en-US" altLang="he-IL" sz="3600" dirty="0"/>
              <a:t>PhD</a:t>
            </a:r>
            <a:r>
              <a:rPr lang="he-IL" altLang="he-IL" sz="3600" dirty="0"/>
              <a:t>) - יועצת חינוכית לגיל הרך, </a:t>
            </a:r>
            <a:r>
              <a:rPr lang="he-IL" altLang="he-IL" sz="3600" dirty="0">
                <a:sym typeface="Varela Round" panose="00000500000000000000" pitchFamily="2" charset="-79"/>
              </a:rPr>
              <a:t>מומחית בעבודה עם בובות תיאטרון ככלי תיווך </a:t>
            </a:r>
            <a:endParaRPr lang="he-IL" altLang="he-IL" sz="3600" dirty="0"/>
          </a:p>
          <a:p>
            <a:pPr eaLnBrk="1" hangingPunct="1">
              <a:spcBef>
                <a:spcPct val="0"/>
              </a:spcBef>
            </a:pPr>
            <a:r>
              <a:rPr lang="he-IL" altLang="he-IL" sz="3600" dirty="0"/>
              <a:t>בובת קוף - יוצרת מדי </a:t>
            </a:r>
            <a:r>
              <a:rPr lang="he-IL" altLang="he-IL" sz="3600" dirty="0" err="1"/>
              <a:t>בְּנָדו</a:t>
            </a:r>
            <a:r>
              <a:rPr lang="he-IL" altLang="he-IL" sz="3600" dirty="0"/>
              <a:t> </a:t>
            </a:r>
          </a:p>
          <a:p>
            <a:pPr eaLnBrk="1" hangingPunct="1">
              <a:spcBef>
                <a:spcPct val="0"/>
              </a:spcBef>
            </a:pPr>
            <a:endParaRPr lang="he-IL" altLang="he-I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כותרת 1">
            <a:extLst>
              <a:ext uri="{FF2B5EF4-FFF2-40B4-BE49-F238E27FC236}">
                <a16:creationId xmlns:a16="http://schemas.microsoft.com/office/drawing/2014/main" id="{E2D9D829-3E27-4538-AA25-51B4C4EB0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212725"/>
            <a:ext cx="11158537" cy="720725"/>
          </a:xfrm>
        </p:spPr>
        <p:txBody>
          <a:bodyPr/>
          <a:lstStyle/>
          <a:p>
            <a:pPr eaLnBrk="1" hangingPunct="1"/>
            <a:r>
              <a:rPr lang="he-IL" altLang="he-IL"/>
              <a:t>קרדיטים</a:t>
            </a:r>
          </a:p>
        </p:txBody>
      </p:sp>
      <p:sp>
        <p:nvSpPr>
          <p:cNvPr id="20483" name="מציין מיקום תוכן 2">
            <a:extLst>
              <a:ext uri="{FF2B5EF4-FFF2-40B4-BE49-F238E27FC236}">
                <a16:creationId xmlns:a16="http://schemas.microsoft.com/office/drawing/2014/main" id="{EC3AFEAB-80E9-41AC-A7B3-0CBCBA8150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5938" y="1195388"/>
            <a:ext cx="11158537" cy="46799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e-IL" altLang="he-IL" sz="3600" dirty="0"/>
              <a:t>שיר - "שלום </a:t>
            </a:r>
            <a:r>
              <a:rPr lang="he-IL" altLang="he-IL" sz="3600" dirty="0" err="1"/>
              <a:t>שלום</a:t>
            </a:r>
            <a:r>
              <a:rPr lang="he-IL" altLang="he-IL" sz="3600" dirty="0"/>
              <a:t>", מילים ולחן: מדי </a:t>
            </a:r>
            <a:r>
              <a:rPr lang="he-IL" altLang="he-IL" sz="3600" dirty="0" err="1"/>
              <a:t>בְּנָדו</a:t>
            </a:r>
            <a:r>
              <a:rPr lang="he-IL" altLang="he-IL" sz="3600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תמונה 1">
            <a:extLst>
              <a:ext uri="{FF2B5EF4-FFF2-40B4-BE49-F238E27FC236}">
                <a16:creationId xmlns:a16="http://schemas.microsoft.com/office/drawing/2014/main" id="{5696BB35-B266-41C2-8DD6-1C8F15400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2" r="34235" b="66411"/>
          <a:stretch>
            <a:fillRect/>
          </a:stretch>
        </p:blipFill>
        <p:spPr bwMode="auto">
          <a:xfrm>
            <a:off x="4775200" y="0"/>
            <a:ext cx="32416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תיבת טקסט 3">
            <a:extLst>
              <a:ext uri="{FF2B5EF4-FFF2-40B4-BE49-F238E27FC236}">
                <a16:creationId xmlns:a16="http://schemas.microsoft.com/office/drawing/2014/main" id="{BF35C49D-3FD5-48D6-BE69-36408189D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016250"/>
            <a:ext cx="11172825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3763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he-IL"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altLang="he-IL"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altLang="he-IL" sz="280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508" name="מלבן 4">
            <a:extLst>
              <a:ext uri="{FF2B5EF4-FFF2-40B4-BE49-F238E27FC236}">
                <a16:creationId xmlns:a16="http://schemas.microsoft.com/office/drawing/2014/main" id="{DC8F212E-BF82-482B-82F9-556A3A01F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838325"/>
            <a:ext cx="121888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he-IL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152</Words>
  <Application>Microsoft Office PowerPoint</Application>
  <PresentationFormat>מותאם אישית</PresentationFormat>
  <Paragraphs>20</Paragraphs>
  <Slides>9</Slides>
  <Notes>5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Varela Round</vt:lpstr>
      <vt:lpstr>ערכת נושא Office</vt:lpstr>
      <vt:lpstr>מערכת שידורים לאומית</vt:lpstr>
      <vt:lpstr> "לשתף פעולה" מה זה בכלל ? </vt:lpstr>
      <vt:lpstr>מה נעשה היום? </vt:lpstr>
      <vt:lpstr>שיר "שלום שלום" כתבה והלחינה מדי בְּנָדו</vt:lpstr>
      <vt:lpstr>אלו הם שחורי וצחורית </vt:lpstr>
      <vt:lpstr>מה עשינו היום? </vt:lpstr>
      <vt:lpstr>ערכו והכינו</vt:lpstr>
      <vt:lpstr>קרדיטים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Tzuri Mesika</dc:creator>
  <cp:lastModifiedBy>שני שמלה/Shani Chemla</cp:lastModifiedBy>
  <cp:revision>77</cp:revision>
  <dcterms:created xsi:type="dcterms:W3CDTF">2020-03-28T15:56:54Z</dcterms:created>
  <dcterms:modified xsi:type="dcterms:W3CDTF">2021-11-11T12:53:25Z</dcterms:modified>
</cp:coreProperties>
</file>