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4"/>
  </p:sldMasterIdLst>
  <p:notesMasterIdLst>
    <p:notesMasterId r:id="rId21"/>
  </p:notesMasterIdLst>
  <p:sldIdLst>
    <p:sldId id="257" r:id="rId5"/>
    <p:sldId id="262" r:id="rId6"/>
    <p:sldId id="263" r:id="rId7"/>
    <p:sldId id="313" r:id="rId8"/>
    <p:sldId id="331" r:id="rId9"/>
    <p:sldId id="333" r:id="rId10"/>
    <p:sldId id="332" r:id="rId11"/>
    <p:sldId id="334" r:id="rId12"/>
    <p:sldId id="315" r:id="rId13"/>
    <p:sldId id="318" r:id="rId14"/>
    <p:sldId id="335" r:id="rId15"/>
    <p:sldId id="336" r:id="rId16"/>
    <p:sldId id="338" r:id="rId17"/>
    <p:sldId id="339" r:id="rId18"/>
    <p:sldId id="337" r:id="rId19"/>
    <p:sldId id="291" r:id="rId20"/>
  </p:sldIdLst>
  <p:sldSz cx="12192000" cy="6858000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1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2D050"/>
    <a:srgbClr val="192A72"/>
    <a:srgbClr val="6CF0FF"/>
    <a:srgbClr val="E0E0E0"/>
    <a:srgbClr val="E6E6E6"/>
    <a:srgbClr val="11A4AB"/>
    <a:srgbClr val="12B4BC"/>
    <a:srgbClr val="8DD3D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013D5FE-85DF-4B2C-9AE1-53A9AE1DE043}" v="65" dt="2020-07-22T11:31:27.160"/>
    <p1510:client id="{33719ACB-F200-4A4F-9055-641BA38C7E1E}" v="378" dt="2020-07-21T19:36:49.07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סגנון ביניים 2 - הדגשה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ללא סגנון, רשת טבלה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796" autoAdjust="0"/>
    <p:restoredTop sz="94984" autoAdjust="0"/>
  </p:normalViewPr>
  <p:slideViewPr>
    <p:cSldViewPr snapToGrid="0" snapToObjects="1">
      <p:cViewPr varScale="1">
        <p:scale>
          <a:sx n="111" d="100"/>
          <a:sy n="111" d="100"/>
        </p:scale>
        <p:origin x="576" y="-552"/>
      </p:cViewPr>
      <p:guideLst>
        <p:guide orient="horz" pos="2160"/>
        <p:guide pos="3841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presProps" Target="presProps.xml"/><Relationship Id="rId27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גד לידרור" userId="d6a2613b-2562-45d9-9052-d4c3e387aa99" providerId="ADAL" clId="{33719ACB-F200-4A4F-9055-641BA38C7E1E}"/>
    <pc:docChg chg="undo custSel addSld delSld modSld">
      <pc:chgData name="גד לידרור" userId="d6a2613b-2562-45d9-9052-d4c3e387aa99" providerId="ADAL" clId="{33719ACB-F200-4A4F-9055-641BA38C7E1E}" dt="2020-07-21T19:36:49.063" v="1035"/>
      <pc:docMkLst>
        <pc:docMk/>
      </pc:docMkLst>
      <pc:sldChg chg="modSp">
        <pc:chgData name="גד לידרור" userId="d6a2613b-2562-45d9-9052-d4c3e387aa99" providerId="ADAL" clId="{33719ACB-F200-4A4F-9055-641BA38C7E1E}" dt="2020-07-21T18:47:34.957" v="14" actId="20577"/>
        <pc:sldMkLst>
          <pc:docMk/>
          <pc:sldMk cId="0" sldId="262"/>
        </pc:sldMkLst>
        <pc:spChg chg="mod">
          <ac:chgData name="גד לידרור" userId="d6a2613b-2562-45d9-9052-d4c3e387aa99" providerId="ADAL" clId="{33719ACB-F200-4A4F-9055-641BA38C7E1E}" dt="2020-07-21T18:47:34.957" v="14" actId="20577"/>
          <ac:spMkLst>
            <pc:docMk/>
            <pc:sldMk cId="0" sldId="262"/>
            <ac:spMk id="5" creationId="{00000000-0000-0000-0000-000000000000}"/>
          </ac:spMkLst>
        </pc:spChg>
      </pc:sldChg>
      <pc:sldChg chg="delSp modSp">
        <pc:chgData name="גד לידרור" userId="d6a2613b-2562-45d9-9052-d4c3e387aa99" providerId="ADAL" clId="{33719ACB-F200-4A4F-9055-641BA38C7E1E}" dt="2020-07-21T18:49:15.074" v="124" actId="478"/>
        <pc:sldMkLst>
          <pc:docMk/>
          <pc:sldMk cId="0" sldId="263"/>
        </pc:sldMkLst>
        <pc:spChg chg="mod">
          <ac:chgData name="גד לידרור" userId="d6a2613b-2562-45d9-9052-d4c3e387aa99" providerId="ADAL" clId="{33719ACB-F200-4A4F-9055-641BA38C7E1E}" dt="2020-07-21T18:49:09.806" v="123" actId="20577"/>
          <ac:spMkLst>
            <pc:docMk/>
            <pc:sldMk cId="0" sldId="263"/>
            <ac:spMk id="3" creationId="{00000000-0000-0000-0000-000000000000}"/>
          </ac:spMkLst>
        </pc:spChg>
        <pc:spChg chg="del">
          <ac:chgData name="גד לידרור" userId="d6a2613b-2562-45d9-9052-d4c3e387aa99" providerId="ADAL" clId="{33719ACB-F200-4A4F-9055-641BA38C7E1E}" dt="2020-07-21T18:49:15.074" v="124" actId="478"/>
          <ac:spMkLst>
            <pc:docMk/>
            <pc:sldMk cId="0" sldId="263"/>
            <ac:spMk id="5" creationId="{88F3A11B-B6D4-458B-B8CB-D80129628491}"/>
          </ac:spMkLst>
        </pc:spChg>
      </pc:sldChg>
      <pc:sldChg chg="add">
        <pc:chgData name="גד לידרור" userId="d6a2613b-2562-45d9-9052-d4c3e387aa99" providerId="ADAL" clId="{33719ACB-F200-4A4F-9055-641BA38C7E1E}" dt="2020-07-21T19:36:49.063" v="1035"/>
        <pc:sldMkLst>
          <pc:docMk/>
          <pc:sldMk cId="0" sldId="291"/>
        </pc:sldMkLst>
      </pc:sldChg>
      <pc:sldChg chg="del">
        <pc:chgData name="גד לידרור" userId="d6a2613b-2562-45d9-9052-d4c3e387aa99" providerId="ADAL" clId="{33719ACB-F200-4A4F-9055-641BA38C7E1E}" dt="2020-07-21T16:36:57.616" v="4" actId="2696"/>
        <pc:sldMkLst>
          <pc:docMk/>
          <pc:sldMk cId="3235459104" sldId="310"/>
        </pc:sldMkLst>
      </pc:sldChg>
      <pc:sldChg chg="del">
        <pc:chgData name="גד לידרור" userId="d6a2613b-2562-45d9-9052-d4c3e387aa99" providerId="ADAL" clId="{33719ACB-F200-4A4F-9055-641BA38C7E1E}" dt="2020-07-21T16:36:57.519" v="2" actId="2696"/>
        <pc:sldMkLst>
          <pc:docMk/>
          <pc:sldMk cId="2336463829" sldId="312"/>
        </pc:sldMkLst>
      </pc:sldChg>
      <pc:sldChg chg="modSp">
        <pc:chgData name="גד לידרור" userId="d6a2613b-2562-45d9-9052-d4c3e387aa99" providerId="ADAL" clId="{33719ACB-F200-4A4F-9055-641BA38C7E1E}" dt="2020-07-21T18:50:27.230" v="172" actId="20577"/>
        <pc:sldMkLst>
          <pc:docMk/>
          <pc:sldMk cId="759794513" sldId="313"/>
        </pc:sldMkLst>
        <pc:spChg chg="mod">
          <ac:chgData name="גד לידרור" userId="d6a2613b-2562-45d9-9052-d4c3e387aa99" providerId="ADAL" clId="{33719ACB-F200-4A4F-9055-641BA38C7E1E}" dt="2020-07-21T18:49:30.880" v="137" actId="20577"/>
          <ac:spMkLst>
            <pc:docMk/>
            <pc:sldMk cId="759794513" sldId="313"/>
            <ac:spMk id="8" creationId="{5F073F6F-B06E-4677-A445-F6E702C2E63D}"/>
          </ac:spMkLst>
        </pc:spChg>
        <pc:graphicFrameChg chg="modGraphic">
          <ac:chgData name="גד לידרור" userId="d6a2613b-2562-45d9-9052-d4c3e387aa99" providerId="ADAL" clId="{33719ACB-F200-4A4F-9055-641BA38C7E1E}" dt="2020-07-21T18:50:27.230" v="172" actId="20577"/>
          <ac:graphicFrameMkLst>
            <pc:docMk/>
            <pc:sldMk cId="759794513" sldId="313"/>
            <ac:graphicFrameMk id="12" creationId="{B4A72177-2931-4CB2-B791-2D149EF63B72}"/>
          </ac:graphicFrameMkLst>
        </pc:graphicFrameChg>
      </pc:sldChg>
      <pc:sldChg chg="del">
        <pc:chgData name="גד לידרור" userId="d6a2613b-2562-45d9-9052-d4c3e387aa99" providerId="ADAL" clId="{33719ACB-F200-4A4F-9055-641BA38C7E1E}" dt="2020-07-21T16:37:02.418" v="7" actId="2696"/>
        <pc:sldMkLst>
          <pc:docMk/>
          <pc:sldMk cId="2991792496" sldId="315"/>
        </pc:sldMkLst>
      </pc:sldChg>
      <pc:sldChg chg="add del">
        <pc:chgData name="גד לידרור" userId="d6a2613b-2562-45d9-9052-d4c3e387aa99" providerId="ADAL" clId="{33719ACB-F200-4A4F-9055-641BA38C7E1E}" dt="2020-07-21T16:37:10.915" v="10"/>
        <pc:sldMkLst>
          <pc:docMk/>
          <pc:sldMk cId="3374469795" sldId="315"/>
        </pc:sldMkLst>
      </pc:sldChg>
      <pc:sldChg chg="modSp add modAnim">
        <pc:chgData name="גד לידרור" userId="d6a2613b-2562-45d9-9052-d4c3e387aa99" providerId="ADAL" clId="{33719ACB-F200-4A4F-9055-641BA38C7E1E}" dt="2020-07-21T19:01:06.895" v="410" actId="20577"/>
        <pc:sldMkLst>
          <pc:docMk/>
          <pc:sldMk cId="4135846796" sldId="315"/>
        </pc:sldMkLst>
        <pc:spChg chg="mod">
          <ac:chgData name="גד לידרור" userId="d6a2613b-2562-45d9-9052-d4c3e387aa99" providerId="ADAL" clId="{33719ACB-F200-4A4F-9055-641BA38C7E1E}" dt="2020-07-21T18:59:53.991" v="327" actId="14100"/>
          <ac:spMkLst>
            <pc:docMk/>
            <pc:sldMk cId="4135846796" sldId="315"/>
            <ac:spMk id="2" creationId="{99228C1D-A17F-43C3-894B-39D305E9303E}"/>
          </ac:spMkLst>
        </pc:spChg>
        <pc:spChg chg="mod">
          <ac:chgData name="גד לידרור" userId="d6a2613b-2562-45d9-9052-d4c3e387aa99" providerId="ADAL" clId="{33719ACB-F200-4A4F-9055-641BA38C7E1E}" dt="2020-07-21T19:01:06.895" v="410" actId="20577"/>
          <ac:spMkLst>
            <pc:docMk/>
            <pc:sldMk cId="4135846796" sldId="315"/>
            <ac:spMk id="10" creationId="{B1B71009-90CF-4AA3-8C6B-DE9C4B8DC469}"/>
          </ac:spMkLst>
        </pc:spChg>
      </pc:sldChg>
      <pc:sldChg chg="add">
        <pc:chgData name="גד לידרור" userId="d6a2613b-2562-45d9-9052-d4c3e387aa99" providerId="ADAL" clId="{33719ACB-F200-4A4F-9055-641BA38C7E1E}" dt="2020-07-21T16:37:26.065" v="11"/>
        <pc:sldMkLst>
          <pc:docMk/>
          <pc:sldMk cId="1436165874" sldId="318"/>
        </pc:sldMkLst>
      </pc:sldChg>
      <pc:sldChg chg="del">
        <pc:chgData name="גד לידרור" userId="d6a2613b-2562-45d9-9052-d4c3e387aa99" providerId="ADAL" clId="{33719ACB-F200-4A4F-9055-641BA38C7E1E}" dt="2020-07-21T16:37:02.448" v="8" actId="2696"/>
        <pc:sldMkLst>
          <pc:docMk/>
          <pc:sldMk cId="2744894640" sldId="318"/>
        </pc:sldMkLst>
      </pc:sldChg>
      <pc:sldChg chg="add del">
        <pc:chgData name="גד לידרור" userId="d6a2613b-2562-45d9-9052-d4c3e387aa99" providerId="ADAL" clId="{33719ACB-F200-4A4F-9055-641BA38C7E1E}" dt="2020-07-21T16:37:10.915" v="10"/>
        <pc:sldMkLst>
          <pc:docMk/>
          <pc:sldMk cId="3494703242" sldId="318"/>
        </pc:sldMkLst>
      </pc:sldChg>
      <pc:sldChg chg="del">
        <pc:chgData name="גד לידרור" userId="d6a2613b-2562-45d9-9052-d4c3e387aa99" providerId="ADAL" clId="{33719ACB-F200-4A4F-9055-641BA38C7E1E}" dt="2020-07-21T16:36:57.419" v="0" actId="2696"/>
        <pc:sldMkLst>
          <pc:docMk/>
          <pc:sldMk cId="2107587055" sldId="324"/>
        </pc:sldMkLst>
      </pc:sldChg>
      <pc:sldChg chg="del">
        <pc:chgData name="גד לידרור" userId="d6a2613b-2562-45d9-9052-d4c3e387aa99" providerId="ADAL" clId="{33719ACB-F200-4A4F-9055-641BA38C7E1E}" dt="2020-07-21T16:36:57.462" v="1" actId="2696"/>
        <pc:sldMkLst>
          <pc:docMk/>
          <pc:sldMk cId="3053524082" sldId="325"/>
        </pc:sldMkLst>
      </pc:sldChg>
      <pc:sldChg chg="del">
        <pc:chgData name="גד לידרור" userId="d6a2613b-2562-45d9-9052-d4c3e387aa99" providerId="ADAL" clId="{33719ACB-F200-4A4F-9055-641BA38C7E1E}" dt="2020-07-21T16:36:57.568" v="3" actId="2696"/>
        <pc:sldMkLst>
          <pc:docMk/>
          <pc:sldMk cId="3103878745" sldId="326"/>
        </pc:sldMkLst>
      </pc:sldChg>
      <pc:sldChg chg="del">
        <pc:chgData name="גד לידרור" userId="d6a2613b-2562-45d9-9052-d4c3e387aa99" providerId="ADAL" clId="{33719ACB-F200-4A4F-9055-641BA38C7E1E}" dt="2020-07-21T16:36:57.644" v="5" actId="2696"/>
        <pc:sldMkLst>
          <pc:docMk/>
          <pc:sldMk cId="795888976" sldId="327"/>
        </pc:sldMkLst>
      </pc:sldChg>
      <pc:sldChg chg="del">
        <pc:chgData name="גד לידרור" userId="d6a2613b-2562-45d9-9052-d4c3e387aa99" providerId="ADAL" clId="{33719ACB-F200-4A4F-9055-641BA38C7E1E}" dt="2020-07-21T16:36:57.661" v="6" actId="2696"/>
        <pc:sldMkLst>
          <pc:docMk/>
          <pc:sldMk cId="28675811" sldId="328"/>
        </pc:sldMkLst>
      </pc:sldChg>
      <pc:sldChg chg="del">
        <pc:chgData name="גד לידרור" userId="d6a2613b-2562-45d9-9052-d4c3e387aa99" providerId="ADAL" clId="{33719ACB-F200-4A4F-9055-641BA38C7E1E}" dt="2020-07-21T16:37:35.300" v="12" actId="2696"/>
        <pc:sldMkLst>
          <pc:docMk/>
          <pc:sldMk cId="530261574" sldId="329"/>
        </pc:sldMkLst>
      </pc:sldChg>
      <pc:sldChg chg="del">
        <pc:chgData name="גד לידרור" userId="d6a2613b-2562-45d9-9052-d4c3e387aa99" providerId="ADAL" clId="{33719ACB-F200-4A4F-9055-641BA38C7E1E}" dt="2020-07-21T16:37:35.335" v="13" actId="2696"/>
        <pc:sldMkLst>
          <pc:docMk/>
          <pc:sldMk cId="2678601275" sldId="330"/>
        </pc:sldMkLst>
      </pc:sldChg>
      <pc:sldChg chg="modSp modAnim">
        <pc:chgData name="גד לידרור" userId="d6a2613b-2562-45d9-9052-d4c3e387aa99" providerId="ADAL" clId="{33719ACB-F200-4A4F-9055-641BA38C7E1E}" dt="2020-07-21T18:54:03.108" v="194" actId="20577"/>
        <pc:sldMkLst>
          <pc:docMk/>
          <pc:sldMk cId="2033863664" sldId="331"/>
        </pc:sldMkLst>
        <pc:spChg chg="mod">
          <ac:chgData name="גד לידרור" userId="d6a2613b-2562-45d9-9052-d4c3e387aa99" providerId="ADAL" clId="{33719ACB-F200-4A4F-9055-641BA38C7E1E}" dt="2020-07-21T18:54:03.108" v="194" actId="20577"/>
          <ac:spMkLst>
            <pc:docMk/>
            <pc:sldMk cId="2033863664" sldId="331"/>
            <ac:spMk id="21" creationId="{FA7AD555-8E81-49D6-9BC2-EF01B35E9E49}"/>
          </ac:spMkLst>
        </pc:spChg>
      </pc:sldChg>
      <pc:sldChg chg="modSp modAnim">
        <pc:chgData name="גד לידרור" userId="d6a2613b-2562-45d9-9052-d4c3e387aa99" providerId="ADAL" clId="{33719ACB-F200-4A4F-9055-641BA38C7E1E}" dt="2020-07-21T18:58:54.302" v="314" actId="20577"/>
        <pc:sldMkLst>
          <pc:docMk/>
          <pc:sldMk cId="3069791166" sldId="332"/>
        </pc:sldMkLst>
        <pc:spChg chg="mod">
          <ac:chgData name="גד לידרור" userId="d6a2613b-2562-45d9-9052-d4c3e387aa99" providerId="ADAL" clId="{33719ACB-F200-4A4F-9055-641BA38C7E1E}" dt="2020-07-21T18:58:54.302" v="314" actId="20577"/>
          <ac:spMkLst>
            <pc:docMk/>
            <pc:sldMk cId="3069791166" sldId="332"/>
            <ac:spMk id="21" creationId="{FA7AD555-8E81-49D6-9BC2-EF01B35E9E49}"/>
          </ac:spMkLst>
        </pc:spChg>
      </pc:sldChg>
      <pc:sldChg chg="addSp delSp modSp">
        <pc:chgData name="גד לידרור" userId="d6a2613b-2562-45d9-9052-d4c3e387aa99" providerId="ADAL" clId="{33719ACB-F200-4A4F-9055-641BA38C7E1E}" dt="2020-07-21T19:05:28.348" v="490" actId="20577"/>
        <pc:sldMkLst>
          <pc:docMk/>
          <pc:sldMk cId="195219772" sldId="336"/>
        </pc:sldMkLst>
        <pc:spChg chg="mod">
          <ac:chgData name="גד לידרור" userId="d6a2613b-2562-45d9-9052-d4c3e387aa99" providerId="ADAL" clId="{33719ACB-F200-4A4F-9055-641BA38C7E1E}" dt="2020-07-21T19:05:28.348" v="490" actId="20577"/>
          <ac:spMkLst>
            <pc:docMk/>
            <pc:sldMk cId="195219772" sldId="336"/>
            <ac:spMk id="2" creationId="{99228C1D-A17F-43C3-894B-39D305E9303E}"/>
          </ac:spMkLst>
        </pc:spChg>
        <pc:spChg chg="add del">
          <ac:chgData name="גד לידרור" userId="d6a2613b-2562-45d9-9052-d4c3e387aa99" providerId="ADAL" clId="{33719ACB-F200-4A4F-9055-641BA38C7E1E}" dt="2020-07-21T19:01:43.050" v="412"/>
          <ac:spMkLst>
            <pc:docMk/>
            <pc:sldMk cId="195219772" sldId="336"/>
            <ac:spMk id="5" creationId="{BD02390F-1073-4E07-B8A7-6F734F9EFE5A}"/>
          </ac:spMkLst>
        </pc:spChg>
      </pc:sldChg>
      <pc:sldChg chg="addSp delSp modSp add">
        <pc:chgData name="גד לידרור" userId="d6a2613b-2562-45d9-9052-d4c3e387aa99" providerId="ADAL" clId="{33719ACB-F200-4A4F-9055-641BA38C7E1E}" dt="2020-07-21T19:20:29.854" v="767"/>
        <pc:sldMkLst>
          <pc:docMk/>
          <pc:sldMk cId="2487664692" sldId="337"/>
        </pc:sldMkLst>
        <pc:spChg chg="mod">
          <ac:chgData name="גד לידרור" userId="d6a2613b-2562-45d9-9052-d4c3e387aa99" providerId="ADAL" clId="{33719ACB-F200-4A4F-9055-641BA38C7E1E}" dt="2020-07-21T19:01:56.166" v="420" actId="20577"/>
          <ac:spMkLst>
            <pc:docMk/>
            <pc:sldMk cId="2487664692" sldId="337"/>
            <ac:spMk id="2" creationId="{A61D6AA4-60C6-4219-9443-7F5296B88181}"/>
          </ac:spMkLst>
        </pc:spChg>
        <pc:spChg chg="del">
          <ac:chgData name="גד לידרור" userId="d6a2613b-2562-45d9-9052-d4c3e387aa99" providerId="ADAL" clId="{33719ACB-F200-4A4F-9055-641BA38C7E1E}" dt="2020-07-21T19:01:51.227" v="414" actId="478"/>
          <ac:spMkLst>
            <pc:docMk/>
            <pc:sldMk cId="2487664692" sldId="337"/>
            <ac:spMk id="3" creationId="{352F883E-B11C-4D42-8161-6C9DC1675E23}"/>
          </ac:spMkLst>
        </pc:spChg>
        <pc:spChg chg="del">
          <ac:chgData name="גד לידרור" userId="d6a2613b-2562-45d9-9052-d4c3e387aa99" providerId="ADAL" clId="{33719ACB-F200-4A4F-9055-641BA38C7E1E}" dt="2020-07-21T19:01:52.645" v="415" actId="478"/>
          <ac:spMkLst>
            <pc:docMk/>
            <pc:sldMk cId="2487664692" sldId="337"/>
            <ac:spMk id="4" creationId="{FA587BE6-346D-4F75-9225-A57F89BEB0C6}"/>
          </ac:spMkLst>
        </pc:spChg>
        <pc:spChg chg="add mod">
          <ac:chgData name="גד לידרור" userId="d6a2613b-2562-45d9-9052-d4c3e387aa99" providerId="ADAL" clId="{33719ACB-F200-4A4F-9055-641BA38C7E1E}" dt="2020-07-21T19:02:44.859" v="487" actId="20577"/>
          <ac:spMkLst>
            <pc:docMk/>
            <pc:sldMk cId="2487664692" sldId="337"/>
            <ac:spMk id="5" creationId="{FD4CBDC4-3F30-4493-8868-3AEA9019B256}"/>
          </ac:spMkLst>
        </pc:spChg>
        <pc:spChg chg="add del">
          <ac:chgData name="גד לידרור" userId="d6a2613b-2562-45d9-9052-d4c3e387aa99" providerId="ADAL" clId="{33719ACB-F200-4A4F-9055-641BA38C7E1E}" dt="2020-07-21T19:20:29.854" v="767"/>
          <ac:spMkLst>
            <pc:docMk/>
            <pc:sldMk cId="2487664692" sldId="337"/>
            <ac:spMk id="6" creationId="{071EF270-28C0-4000-8A42-B7292F266107}"/>
          </ac:spMkLst>
        </pc:spChg>
      </pc:sldChg>
      <pc:sldChg chg="addSp delSp modSp add modAnim">
        <pc:chgData name="גד לידרור" userId="d6a2613b-2562-45d9-9052-d4c3e387aa99" providerId="ADAL" clId="{33719ACB-F200-4A4F-9055-641BA38C7E1E}" dt="2020-07-21T19:15:32.923" v="765"/>
        <pc:sldMkLst>
          <pc:docMk/>
          <pc:sldMk cId="3218697462" sldId="338"/>
        </pc:sldMkLst>
        <pc:spChg chg="mod">
          <ac:chgData name="גד לידרור" userId="d6a2613b-2562-45d9-9052-d4c3e387aa99" providerId="ADAL" clId="{33719ACB-F200-4A4F-9055-641BA38C7E1E}" dt="2020-07-21T19:05:38.530" v="492" actId="20577"/>
          <ac:spMkLst>
            <pc:docMk/>
            <pc:sldMk cId="3218697462" sldId="338"/>
            <ac:spMk id="2" creationId="{99228C1D-A17F-43C3-894B-39D305E9303E}"/>
          </ac:spMkLst>
        </pc:spChg>
        <pc:spChg chg="del">
          <ac:chgData name="גד לידרור" userId="d6a2613b-2562-45d9-9052-d4c3e387aa99" providerId="ADAL" clId="{33719ACB-F200-4A4F-9055-641BA38C7E1E}" dt="2020-07-21T19:08:16.787" v="552" actId="478"/>
          <ac:spMkLst>
            <pc:docMk/>
            <pc:sldMk cId="3218697462" sldId="338"/>
            <ac:spMk id="3" creationId="{ADDBF723-E718-47E6-BB2C-D46C6D546CA1}"/>
          </ac:spMkLst>
        </pc:spChg>
        <pc:spChg chg="add mod">
          <ac:chgData name="גד לידרור" userId="d6a2613b-2562-45d9-9052-d4c3e387aa99" providerId="ADAL" clId="{33719ACB-F200-4A4F-9055-641BA38C7E1E}" dt="2020-07-21T19:15:30.175" v="764" actId="1076"/>
          <ac:spMkLst>
            <pc:docMk/>
            <pc:sldMk cId="3218697462" sldId="338"/>
            <ac:spMk id="5" creationId="{70B31809-191B-4CA6-97C4-17A52C5DDD32}"/>
          </ac:spMkLst>
        </pc:spChg>
        <pc:spChg chg="mod">
          <ac:chgData name="גד לידרור" userId="d6a2613b-2562-45d9-9052-d4c3e387aa99" providerId="ADAL" clId="{33719ACB-F200-4A4F-9055-641BA38C7E1E}" dt="2020-07-21T19:15:23.807" v="763" actId="5793"/>
          <ac:spMkLst>
            <pc:docMk/>
            <pc:sldMk cId="3218697462" sldId="338"/>
            <ac:spMk id="21" creationId="{FA7AD555-8E81-49D6-9BC2-EF01B35E9E49}"/>
          </ac:spMkLst>
        </pc:spChg>
      </pc:sldChg>
      <pc:sldChg chg="addSp modSp add">
        <pc:chgData name="גד לידרור" userId="d6a2613b-2562-45d9-9052-d4c3e387aa99" providerId="ADAL" clId="{33719ACB-F200-4A4F-9055-641BA38C7E1E}" dt="2020-07-21T19:28:14.530" v="1034" actId="207"/>
        <pc:sldMkLst>
          <pc:docMk/>
          <pc:sldMk cId="406251404" sldId="339"/>
        </pc:sldMkLst>
        <pc:spChg chg="mod">
          <ac:chgData name="גד לידרור" userId="d6a2613b-2562-45d9-9052-d4c3e387aa99" providerId="ADAL" clId="{33719ACB-F200-4A4F-9055-641BA38C7E1E}" dt="2020-07-21T19:20:40.278" v="769" actId="20577"/>
          <ac:spMkLst>
            <pc:docMk/>
            <pc:sldMk cId="406251404" sldId="339"/>
            <ac:spMk id="2" creationId="{99228C1D-A17F-43C3-894B-39D305E9303E}"/>
          </ac:spMkLst>
        </pc:spChg>
        <pc:spChg chg="add mod">
          <ac:chgData name="גד לידרור" userId="d6a2613b-2562-45d9-9052-d4c3e387aa99" providerId="ADAL" clId="{33719ACB-F200-4A4F-9055-641BA38C7E1E}" dt="2020-07-21T19:28:14.530" v="1034" actId="207"/>
          <ac:spMkLst>
            <pc:docMk/>
            <pc:sldMk cId="406251404" sldId="339"/>
            <ac:spMk id="3" creationId="{DDA34C46-EF6D-406A-AD08-DAAC0D37D60A}"/>
          </ac:spMkLst>
        </pc:spChg>
        <pc:spChg chg="mod">
          <ac:chgData name="גד לידרור" userId="d6a2613b-2562-45d9-9052-d4c3e387aa99" providerId="ADAL" clId="{33719ACB-F200-4A4F-9055-641BA38C7E1E}" dt="2020-07-21T19:27:48.577" v="1030" actId="20577"/>
          <ac:spMkLst>
            <pc:docMk/>
            <pc:sldMk cId="406251404" sldId="339"/>
            <ac:spMk id="5" creationId="{70B31809-191B-4CA6-97C4-17A52C5DDD32}"/>
          </ac:spMkLst>
        </pc:spChg>
        <pc:spChg chg="mod">
          <ac:chgData name="גד לידרור" userId="d6a2613b-2562-45d9-9052-d4c3e387aa99" providerId="ADAL" clId="{33719ACB-F200-4A4F-9055-641BA38C7E1E}" dt="2020-07-21T19:21:21.629" v="776" actId="20577"/>
          <ac:spMkLst>
            <pc:docMk/>
            <pc:sldMk cId="406251404" sldId="339"/>
            <ac:spMk id="21" creationId="{FA7AD555-8E81-49D6-9BC2-EF01B35E9E49}"/>
          </ac:spMkLst>
        </pc:spChg>
      </pc:sldChg>
    </pc:docChg>
  </pc:docChgLst>
  <pc:docChgLst>
    <pc:chgData name="גד לידרור" userId="d6a2613b-2562-45d9-9052-d4c3e387aa99" providerId="ADAL" clId="{0013D5FE-85DF-4B2C-9AE1-53A9AE1DE043}"/>
    <pc:docChg chg="undo custSel modSld">
      <pc:chgData name="גד לידרור" userId="d6a2613b-2562-45d9-9052-d4c3e387aa99" providerId="ADAL" clId="{0013D5FE-85DF-4B2C-9AE1-53A9AE1DE043}" dt="2020-07-22T11:31:34.833" v="134" actId="27636"/>
      <pc:docMkLst>
        <pc:docMk/>
      </pc:docMkLst>
      <pc:sldChg chg="modSp">
        <pc:chgData name="גד לידרור" userId="d6a2613b-2562-45d9-9052-d4c3e387aa99" providerId="ADAL" clId="{0013D5FE-85DF-4B2C-9AE1-53A9AE1DE043}" dt="2020-07-22T11:24:38.883" v="2" actId="1076"/>
        <pc:sldMkLst>
          <pc:docMk/>
          <pc:sldMk cId="759794513" sldId="313"/>
        </pc:sldMkLst>
        <pc:spChg chg="mod">
          <ac:chgData name="גד לידרור" userId="d6a2613b-2562-45d9-9052-d4c3e387aa99" providerId="ADAL" clId="{0013D5FE-85DF-4B2C-9AE1-53A9AE1DE043}" dt="2020-07-22T11:24:38.883" v="2" actId="1076"/>
          <ac:spMkLst>
            <pc:docMk/>
            <pc:sldMk cId="759794513" sldId="313"/>
            <ac:spMk id="8" creationId="{5F073F6F-B06E-4677-A445-F6E702C2E63D}"/>
          </ac:spMkLst>
        </pc:spChg>
        <pc:graphicFrameChg chg="mod">
          <ac:chgData name="גד לידרור" userId="d6a2613b-2562-45d9-9052-d4c3e387aa99" providerId="ADAL" clId="{0013D5FE-85DF-4B2C-9AE1-53A9AE1DE043}" dt="2020-07-22T11:24:36.387" v="1" actId="1076"/>
          <ac:graphicFrameMkLst>
            <pc:docMk/>
            <pc:sldMk cId="759794513" sldId="313"/>
            <ac:graphicFrameMk id="12" creationId="{B4A72177-2931-4CB2-B791-2D149EF63B72}"/>
          </ac:graphicFrameMkLst>
        </pc:graphicFrameChg>
      </pc:sldChg>
      <pc:sldChg chg="modSp">
        <pc:chgData name="גד לידרור" userId="d6a2613b-2562-45d9-9052-d4c3e387aa99" providerId="ADAL" clId="{0013D5FE-85DF-4B2C-9AE1-53A9AE1DE043}" dt="2020-07-22T11:26:19.985" v="17" actId="20577"/>
        <pc:sldMkLst>
          <pc:docMk/>
          <pc:sldMk cId="4135846796" sldId="315"/>
        </pc:sldMkLst>
        <pc:spChg chg="mod">
          <ac:chgData name="גד לידרור" userId="d6a2613b-2562-45d9-9052-d4c3e387aa99" providerId="ADAL" clId="{0013D5FE-85DF-4B2C-9AE1-53A9AE1DE043}" dt="2020-07-22T11:25:59.085" v="14" actId="20577"/>
          <ac:spMkLst>
            <pc:docMk/>
            <pc:sldMk cId="4135846796" sldId="315"/>
            <ac:spMk id="2" creationId="{99228C1D-A17F-43C3-894B-39D305E9303E}"/>
          </ac:spMkLst>
        </pc:spChg>
        <pc:spChg chg="mod">
          <ac:chgData name="גד לידרור" userId="d6a2613b-2562-45d9-9052-d4c3e387aa99" providerId="ADAL" clId="{0013D5FE-85DF-4B2C-9AE1-53A9AE1DE043}" dt="2020-07-22T11:26:19.985" v="17" actId="20577"/>
          <ac:spMkLst>
            <pc:docMk/>
            <pc:sldMk cId="4135846796" sldId="315"/>
            <ac:spMk id="10" creationId="{B1B71009-90CF-4AA3-8C6B-DE9C4B8DC469}"/>
          </ac:spMkLst>
        </pc:spChg>
      </pc:sldChg>
      <pc:sldChg chg="modSp">
        <pc:chgData name="גד לידרור" userId="d6a2613b-2562-45d9-9052-d4c3e387aa99" providerId="ADAL" clId="{0013D5FE-85DF-4B2C-9AE1-53A9AE1DE043}" dt="2020-07-22T11:25:04.777" v="4" actId="20577"/>
        <pc:sldMkLst>
          <pc:docMk/>
          <pc:sldMk cId="3069791166" sldId="332"/>
        </pc:sldMkLst>
        <pc:spChg chg="mod">
          <ac:chgData name="גד לידרור" userId="d6a2613b-2562-45d9-9052-d4c3e387aa99" providerId="ADAL" clId="{0013D5FE-85DF-4B2C-9AE1-53A9AE1DE043}" dt="2020-07-22T11:25:04.777" v="4" actId="20577"/>
          <ac:spMkLst>
            <pc:docMk/>
            <pc:sldMk cId="3069791166" sldId="332"/>
            <ac:spMk id="21" creationId="{FA7AD555-8E81-49D6-9BC2-EF01B35E9E49}"/>
          </ac:spMkLst>
        </pc:spChg>
      </pc:sldChg>
      <pc:sldChg chg="modSp modAnim">
        <pc:chgData name="גד לידרור" userId="d6a2613b-2562-45d9-9052-d4c3e387aa99" providerId="ADAL" clId="{0013D5FE-85DF-4B2C-9AE1-53A9AE1DE043}" dt="2020-07-22T11:29:44.462" v="110"/>
        <pc:sldMkLst>
          <pc:docMk/>
          <pc:sldMk cId="1622217390" sldId="335"/>
        </pc:sldMkLst>
        <pc:spChg chg="mod">
          <ac:chgData name="גד לידרור" userId="d6a2613b-2562-45d9-9052-d4c3e387aa99" providerId="ADAL" clId="{0013D5FE-85DF-4B2C-9AE1-53A9AE1DE043}" dt="2020-07-22T11:28:23.229" v="88" actId="1037"/>
          <ac:spMkLst>
            <pc:docMk/>
            <pc:sldMk cId="1622217390" sldId="335"/>
            <ac:spMk id="5" creationId="{B1CBA99B-7187-4480-A3F2-072EEAA19BA0}"/>
          </ac:spMkLst>
        </pc:spChg>
        <pc:spChg chg="mod">
          <ac:chgData name="גד לידרור" userId="d6a2613b-2562-45d9-9052-d4c3e387aa99" providerId="ADAL" clId="{0013D5FE-85DF-4B2C-9AE1-53A9AE1DE043}" dt="2020-07-22T11:27:34.207" v="37" actId="20577"/>
          <ac:spMkLst>
            <pc:docMk/>
            <pc:sldMk cId="1622217390" sldId="335"/>
            <ac:spMk id="21" creationId="{FA7AD555-8E81-49D6-9BC2-EF01B35E9E49}"/>
          </ac:spMkLst>
        </pc:spChg>
        <pc:picChg chg="mod">
          <ac:chgData name="גד לידרור" userId="d6a2613b-2562-45d9-9052-d4c3e387aa99" providerId="ADAL" clId="{0013D5FE-85DF-4B2C-9AE1-53A9AE1DE043}" dt="2020-07-22T11:28:23.229" v="88" actId="1037"/>
          <ac:picMkLst>
            <pc:docMk/>
            <pc:sldMk cId="1622217390" sldId="335"/>
            <ac:picMk id="4" creationId="{CDA13686-0BFE-470B-BBD9-E95743C1CA30}"/>
          </ac:picMkLst>
        </pc:picChg>
        <pc:picChg chg="mod">
          <ac:chgData name="גד לידרור" userId="d6a2613b-2562-45d9-9052-d4c3e387aa99" providerId="ADAL" clId="{0013D5FE-85DF-4B2C-9AE1-53A9AE1DE043}" dt="2020-07-22T11:28:23.229" v="88" actId="1037"/>
          <ac:picMkLst>
            <pc:docMk/>
            <pc:sldMk cId="1622217390" sldId="335"/>
            <ac:picMk id="7" creationId="{46B9808B-2524-4DFE-B469-C0AAA901F5A9}"/>
          </ac:picMkLst>
        </pc:picChg>
        <pc:picChg chg="mod">
          <ac:chgData name="גד לידרור" userId="d6a2613b-2562-45d9-9052-d4c3e387aa99" providerId="ADAL" clId="{0013D5FE-85DF-4B2C-9AE1-53A9AE1DE043}" dt="2020-07-22T11:28:23.229" v="88" actId="1037"/>
          <ac:picMkLst>
            <pc:docMk/>
            <pc:sldMk cId="1622217390" sldId="335"/>
            <ac:picMk id="12" creationId="{654A00CE-4C34-4D17-AFB4-A4FBACEC4E22}"/>
          </ac:picMkLst>
        </pc:picChg>
        <pc:cxnChg chg="mod">
          <ac:chgData name="גד לידרור" userId="d6a2613b-2562-45d9-9052-d4c3e387aa99" providerId="ADAL" clId="{0013D5FE-85DF-4B2C-9AE1-53A9AE1DE043}" dt="2020-07-22T11:28:28.459" v="89" actId="1076"/>
          <ac:cxnSpMkLst>
            <pc:docMk/>
            <pc:sldMk cId="1622217390" sldId="335"/>
            <ac:cxnSpMk id="11" creationId="{0525C1DF-C775-4E3D-B00F-EA519450E097}"/>
          </ac:cxnSpMkLst>
        </pc:cxnChg>
      </pc:sldChg>
      <pc:sldChg chg="modSp modAnim">
        <pc:chgData name="גד לידרור" userId="d6a2613b-2562-45d9-9052-d4c3e387aa99" providerId="ADAL" clId="{0013D5FE-85DF-4B2C-9AE1-53A9AE1DE043}" dt="2020-07-22T11:31:34.833" v="134" actId="27636"/>
        <pc:sldMkLst>
          <pc:docMk/>
          <pc:sldMk cId="3218697462" sldId="338"/>
        </pc:sldMkLst>
        <pc:spChg chg="mod">
          <ac:chgData name="גד לידרור" userId="d6a2613b-2562-45d9-9052-d4c3e387aa99" providerId="ADAL" clId="{0013D5FE-85DF-4B2C-9AE1-53A9AE1DE043}" dt="2020-07-22T11:31:34.833" v="134" actId="27636"/>
          <ac:spMkLst>
            <pc:docMk/>
            <pc:sldMk cId="3218697462" sldId="338"/>
            <ac:spMk id="5" creationId="{70B31809-191B-4CA6-97C4-17A52C5DDD32}"/>
          </ac:spMkLst>
        </pc:spChg>
        <pc:spChg chg="mod">
          <ac:chgData name="גד לידרור" userId="d6a2613b-2562-45d9-9052-d4c3e387aa99" providerId="ADAL" clId="{0013D5FE-85DF-4B2C-9AE1-53A9AE1DE043}" dt="2020-07-22T11:30:26.980" v="113" actId="20577"/>
          <ac:spMkLst>
            <pc:docMk/>
            <pc:sldMk cId="3218697462" sldId="338"/>
            <ac:spMk id="21" creationId="{FA7AD555-8E81-49D6-9BC2-EF01B35E9E49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עליונה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5EC061A6-0796-4DA4-BCCF-C39215C865B3}" type="datetimeFigureOut">
              <a:rPr lang="he-IL" smtClean="0"/>
              <a:pPr/>
              <a:t>א'/אב/תש"פ</a:t>
            </a:fld>
            <a:endParaRPr lang="he-IL"/>
          </a:p>
        </p:txBody>
      </p:sp>
      <p:sp>
        <p:nvSpPr>
          <p:cNvPr id="4" name="מציין מיקום של תמונת שקופית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he-IL"/>
          </a:p>
        </p:txBody>
      </p:sp>
      <p:sp>
        <p:nvSpPr>
          <p:cNvPr id="5" name="מציין מיקום של הערות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E6DF83E7-A828-4E18-9E21-DA925548D1ED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4204728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7bb09f989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37bb09f989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6DF83E7-A828-4E18-9E21-DA925548D1ED}" type="slidenum">
              <a:rPr lang="he-IL" smtClean="0"/>
              <a:pPr/>
              <a:t>12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66982998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6DF83E7-A828-4E18-9E21-DA925548D1ED}" type="slidenum">
              <a:rPr lang="he-IL" smtClean="0"/>
              <a:pPr/>
              <a:t>13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79806426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6DF83E7-A828-4E18-9E21-DA925548D1ED}" type="slidenum">
              <a:rPr lang="he-IL" smtClean="0"/>
              <a:pPr/>
              <a:t>14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6967829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37bb09f989_0_4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37bb09f989_0_4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6DF83E7-A828-4E18-9E21-DA925548D1ED}" type="slidenum">
              <a:rPr lang="he-IL" smtClean="0"/>
              <a:pPr/>
              <a:t>4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95335778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6DF83E7-A828-4E18-9E21-DA925548D1ED}" type="slidenum">
              <a:rPr lang="he-IL" smtClean="0"/>
              <a:pPr/>
              <a:t>5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52813933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6DF83E7-A828-4E18-9E21-DA925548D1ED}" type="slidenum">
              <a:rPr lang="he-IL" smtClean="0"/>
              <a:pPr/>
              <a:t>6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82912806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6DF83E7-A828-4E18-9E21-DA925548D1ED}" type="slidenum">
              <a:rPr lang="he-IL" smtClean="0"/>
              <a:pPr/>
              <a:t>7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62317818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6DF83E7-A828-4E18-9E21-DA925548D1ED}" type="slidenum">
              <a:rPr lang="he-IL" smtClean="0"/>
              <a:pPr/>
              <a:t>8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74117874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6DF83E7-A828-4E18-9E21-DA925548D1ED}" type="slidenum">
              <a:rPr lang="he-IL" smtClean="0"/>
              <a:pPr/>
              <a:t>9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8876554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6DF83E7-A828-4E18-9E21-DA925548D1ED}" type="slidenum">
              <a:rPr lang="he-IL" smtClean="0"/>
              <a:pPr/>
              <a:t>11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5001163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שער - מערכת שידורים לאומי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516000" y="2693989"/>
            <a:ext cx="11160000" cy="1470025"/>
          </a:xfrm>
        </p:spPr>
        <p:txBody>
          <a:bodyPr vert="horz" lIns="91440" tIns="45720" rIns="91440" bIns="45720" rtlCol="1" anchor="ctr">
            <a:normAutofit/>
          </a:bodyPr>
          <a:lstStyle>
            <a:lvl1pPr>
              <a:defRPr kumimoji="0" lang="he-IL" sz="6601" b="1" i="0" u="none" strike="noStrike" kern="1200" cap="none" spc="0" normalizeH="0" baseline="0" noProof="0" dirty="0" smtClean="0">
                <a:ln>
                  <a:noFill/>
                </a:ln>
                <a:solidFill>
                  <a:srgbClr val="192A72"/>
                </a:solidFill>
                <a:effectLst/>
                <a:uLnTx/>
                <a:uFillTx/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defRPr>
            </a:lvl1pPr>
          </a:lstStyle>
          <a:p>
            <a:pPr marL="0" marR="0" lvl="0" indent="0" algn="ctr" defTabSz="914491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e-IL" dirty="0"/>
              <a:t>לחץ כדי לערוך סגנון כותרת</a:t>
            </a:r>
          </a:p>
        </p:txBody>
      </p:sp>
      <p:sp>
        <p:nvSpPr>
          <p:cNvPr id="7" name="מלבן מעוגל 6"/>
          <p:cNvSpPr/>
          <p:nvPr userDrawn="1"/>
        </p:nvSpPr>
        <p:spPr>
          <a:xfrm>
            <a:off x="-670069" y="6569428"/>
            <a:ext cx="2623961" cy="459108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8" name="מלבן מעוגל 7"/>
          <p:cNvSpPr/>
          <p:nvPr userDrawn="1"/>
        </p:nvSpPr>
        <p:spPr>
          <a:xfrm>
            <a:off x="-1488810" y="6304086"/>
            <a:ext cx="3246400" cy="192925"/>
          </a:xfrm>
          <a:prstGeom prst="roundRect">
            <a:avLst>
              <a:gd name="adj" fmla="val 49359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9" name="מלבן מעוגל 8"/>
          <p:cNvSpPr/>
          <p:nvPr userDrawn="1"/>
        </p:nvSpPr>
        <p:spPr>
          <a:xfrm>
            <a:off x="9986482" y="-439221"/>
            <a:ext cx="4205647" cy="631862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0" name="מלבן מעוגל 9"/>
          <p:cNvSpPr/>
          <p:nvPr userDrawn="1"/>
        </p:nvSpPr>
        <p:spPr>
          <a:xfrm>
            <a:off x="8259471" y="6565100"/>
            <a:ext cx="4434214" cy="796532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pic>
        <p:nvPicPr>
          <p:cNvPr id="12" name="תמונה 11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058" r="33511" b="26248"/>
          <a:stretch/>
        </p:blipFill>
        <p:spPr>
          <a:xfrm>
            <a:off x="5445286" y="369916"/>
            <a:ext cx="1301430" cy="1597430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6F2D798A-D3EB-4AD6-BA0D-6AF5A272CB65}"/>
              </a:ext>
            </a:extLst>
          </p:cNvPr>
          <p:cNvSpPr/>
          <p:nvPr userDrawn="1"/>
        </p:nvSpPr>
        <p:spPr>
          <a:xfrm>
            <a:off x="-1" y="-960120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5661D397-1081-475E-877E-2C0275DD9CD7}"/>
              </a:ext>
            </a:extLst>
          </p:cNvPr>
          <p:cNvSpPr/>
          <p:nvPr userDrawn="1"/>
        </p:nvSpPr>
        <p:spPr>
          <a:xfrm>
            <a:off x="-1356361" y="6875979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F3C9C924-5BCF-44F6-9D2C-C85E4D329EC9}"/>
              </a:ext>
            </a:extLst>
          </p:cNvPr>
          <p:cNvSpPr/>
          <p:nvPr userDrawn="1"/>
        </p:nvSpPr>
        <p:spPr>
          <a:xfrm rot="5400000">
            <a:off x="10129568" y="1977381"/>
            <a:ext cx="6987520" cy="281940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7FB07856-A797-4811-9A80-36465708097A}"/>
              </a:ext>
            </a:extLst>
          </p:cNvPr>
          <p:cNvSpPr/>
          <p:nvPr userDrawn="1"/>
        </p:nvSpPr>
        <p:spPr>
          <a:xfrm>
            <a:off x="-3261642" y="347118"/>
            <a:ext cx="3246401" cy="730473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פרטי השיעור, מקצוע ומור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מלבן מעוגל 9"/>
          <p:cNvSpPr/>
          <p:nvPr userDrawn="1"/>
        </p:nvSpPr>
        <p:spPr>
          <a:xfrm>
            <a:off x="212943" y="1396870"/>
            <a:ext cx="14000014" cy="2978963"/>
          </a:xfrm>
          <a:prstGeom prst="roundRect">
            <a:avLst>
              <a:gd name="adj" fmla="val 50000"/>
            </a:avLst>
          </a:prstGeom>
          <a:solidFill>
            <a:srgbClr val="E0E0E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1800" dirty="0"/>
              <a:t>  </a:t>
            </a:r>
          </a:p>
        </p:txBody>
      </p:sp>
      <p:sp>
        <p:nvSpPr>
          <p:cNvPr id="7" name="מלבן מעוגל 6"/>
          <p:cNvSpPr/>
          <p:nvPr userDrawn="1"/>
        </p:nvSpPr>
        <p:spPr>
          <a:xfrm>
            <a:off x="7329949" y="6240593"/>
            <a:ext cx="5333866" cy="557618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1" name="מלבן מעוגל 10"/>
          <p:cNvSpPr/>
          <p:nvPr userDrawn="1"/>
        </p:nvSpPr>
        <p:spPr>
          <a:xfrm>
            <a:off x="-501113" y="87232"/>
            <a:ext cx="1428110" cy="322428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4" name="מלבן מעוגל 8">
            <a:extLst>
              <a:ext uri="{FF2B5EF4-FFF2-40B4-BE49-F238E27FC236}">
                <a16:creationId xmlns:a16="http://schemas.microsoft.com/office/drawing/2014/main" id="{404057E2-9B3D-4075-99B3-75AE757986D1}"/>
              </a:ext>
            </a:extLst>
          </p:cNvPr>
          <p:cNvSpPr/>
          <p:nvPr userDrawn="1"/>
        </p:nvSpPr>
        <p:spPr>
          <a:xfrm>
            <a:off x="10059465" y="87232"/>
            <a:ext cx="2768857" cy="451249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5" name="מלבן מעוגל 7">
            <a:extLst>
              <a:ext uri="{FF2B5EF4-FFF2-40B4-BE49-F238E27FC236}">
                <a16:creationId xmlns:a16="http://schemas.microsoft.com/office/drawing/2014/main" id="{F6801116-CC43-4B2A-8C30-E06B51438E5F}"/>
              </a:ext>
            </a:extLst>
          </p:cNvPr>
          <p:cNvSpPr/>
          <p:nvPr userDrawn="1"/>
        </p:nvSpPr>
        <p:spPr>
          <a:xfrm>
            <a:off x="9066088" y="5930032"/>
            <a:ext cx="5299429" cy="221623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083851AC-7C39-4D24-80F3-E23F47BEFFD4}"/>
              </a:ext>
            </a:extLst>
          </p:cNvPr>
          <p:cNvSpPr/>
          <p:nvPr userDrawn="1"/>
        </p:nvSpPr>
        <p:spPr>
          <a:xfrm>
            <a:off x="-1" y="-960120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E1AEE328-D2C3-444A-8724-BDAF608C4860}"/>
              </a:ext>
            </a:extLst>
          </p:cNvPr>
          <p:cNvSpPr/>
          <p:nvPr userDrawn="1"/>
        </p:nvSpPr>
        <p:spPr>
          <a:xfrm>
            <a:off x="-1356361" y="6875979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8D96B898-2CF0-49F5-BBD6-BB8ACC47A495}"/>
              </a:ext>
            </a:extLst>
          </p:cNvPr>
          <p:cNvSpPr/>
          <p:nvPr userDrawn="1"/>
        </p:nvSpPr>
        <p:spPr>
          <a:xfrm rot="5400000">
            <a:off x="10107939" y="1972518"/>
            <a:ext cx="6987520" cy="281940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99EA7E53-F4C8-4E78-8841-55D753889071}"/>
              </a:ext>
            </a:extLst>
          </p:cNvPr>
          <p:cNvSpPr/>
          <p:nvPr userDrawn="1"/>
        </p:nvSpPr>
        <p:spPr>
          <a:xfrm>
            <a:off x="-3246402" y="-426720"/>
            <a:ext cx="3246401" cy="8078569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כותרת 1">
            <a:extLst>
              <a:ext uri="{FF2B5EF4-FFF2-40B4-BE49-F238E27FC236}">
                <a16:creationId xmlns:a16="http://schemas.microsoft.com/office/drawing/2014/main" id="{6AF90618-5011-488D-8577-8090B2BE548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96000" y="1400768"/>
            <a:ext cx="10800000" cy="1260000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defRPr sz="6600" b="1">
                <a:latin typeface="Varela Round" panose="00000500000000000000" pitchFamily="2" charset="-79"/>
                <a:cs typeface="Varela Round" panose="00000500000000000000" pitchFamily="2" charset="-79"/>
              </a:defRPr>
            </a:lvl1pPr>
          </a:lstStyle>
          <a:p>
            <a:r>
              <a:rPr lang="he-IL" dirty="0"/>
              <a:t>לחץ כדי לערוך סגנון כותרת</a:t>
            </a:r>
          </a:p>
        </p:txBody>
      </p:sp>
      <p:sp>
        <p:nvSpPr>
          <p:cNvPr id="23" name="Google Shape;11;p2">
            <a:extLst>
              <a:ext uri="{FF2B5EF4-FFF2-40B4-BE49-F238E27FC236}">
                <a16:creationId xmlns:a16="http://schemas.microsoft.com/office/drawing/2014/main" id="{60774046-55DB-47C4-8731-49E4A217CD42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696000" y="2798300"/>
            <a:ext cx="10800000" cy="720000"/>
          </a:xfrm>
          <a:prstGeom prst="rect">
            <a:avLst/>
          </a:prstGeom>
        </p:spPr>
        <p:txBody>
          <a:bodyPr spcFirstLastPara="1" wrap="square" lIns="36000" tIns="36000" rIns="36000" bIns="36000" anchor="ctr" anchorCtr="0">
            <a:sp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SzPts val="2800"/>
              <a:buNone/>
              <a:defRPr sz="3600" b="1"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9pPr>
          </a:lstStyle>
          <a:p>
            <a:endParaRPr dirty="0"/>
          </a:p>
        </p:txBody>
      </p:sp>
      <p:sp>
        <p:nvSpPr>
          <p:cNvPr id="24" name="מציין מיקום תוכן 2">
            <a:extLst>
              <a:ext uri="{FF2B5EF4-FFF2-40B4-BE49-F238E27FC236}">
                <a16:creationId xmlns:a16="http://schemas.microsoft.com/office/drawing/2014/main" id="{4EE53297-C04D-4B07-99F8-BCEC4E3B9EB8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696000" y="3655832"/>
            <a:ext cx="10800000" cy="720000"/>
          </a:xfrm>
        </p:spPr>
        <p:txBody>
          <a:bodyPr anchor="ctr">
            <a:noAutofit/>
          </a:bodyPr>
          <a:lstStyle>
            <a:lvl1pPr marL="342900" indent="-342900" algn="ctr" defTabSz="914400" rtl="1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SzPts val="2800"/>
              <a:buFont typeface="Arial" pitchFamily="34" charset="0"/>
              <a:buNone/>
              <a:defRPr lang="he-IL" sz="2800" b="1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itchFamily="2" charset="-79"/>
              </a:defRPr>
            </a:lvl1pPr>
            <a:lvl2pPr marL="342900" indent="-342900" algn="ctr" defTabSz="914400" rtl="1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SzPts val="2800"/>
              <a:buFont typeface="Arial" pitchFamily="34" charset="0"/>
              <a:buNone/>
              <a:defRPr lang="he-IL" sz="3200" b="1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itchFamily="2" charset="-79"/>
              </a:defRPr>
            </a:lvl2pPr>
            <a:lvl3pPr>
              <a:lnSpc>
                <a:spcPct val="150000"/>
              </a:lnSpc>
              <a:defRPr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3pPr>
            <a:lvl4pPr>
              <a:lnSpc>
                <a:spcPct val="150000"/>
              </a:lnSpc>
              <a:defRPr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4pPr>
            <a:lvl5pPr>
              <a:lnSpc>
                <a:spcPct val="150000"/>
              </a:lnSpc>
              <a:defRPr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5pPr>
          </a:lstStyle>
          <a:p>
            <a:pPr lvl="0"/>
            <a:r>
              <a:rPr lang="he-IL" dirty="0"/>
              <a:t>לחץ כדי לערוך סגנונות טקסט של תבנית בסיס</a:t>
            </a:r>
          </a:p>
        </p:txBody>
      </p:sp>
      <p:sp>
        <p:nvSpPr>
          <p:cNvPr id="20" name="מציין מיקום של מספר שקופית 22">
            <a:extLst>
              <a:ext uri="{FF2B5EF4-FFF2-40B4-BE49-F238E27FC236}">
                <a16:creationId xmlns:a16="http://schemas.microsoft.com/office/drawing/2014/main" id="{58C13A1B-004E-44B4-BBDC-E08548A96B81}"/>
              </a:ext>
            </a:extLst>
          </p:cNvPr>
          <p:cNvSpPr txBox="1">
            <a:spLocks/>
          </p:cNvSpPr>
          <p:nvPr userDrawn="1"/>
        </p:nvSpPr>
        <p:spPr>
          <a:xfrm>
            <a:off x="-162210" y="6389199"/>
            <a:ext cx="812800" cy="521208"/>
          </a:xfrm>
          <a:prstGeom prst="rect">
            <a:avLst/>
          </a:prstGeom>
          <a:noFill/>
        </p:spPr>
        <p:txBody>
          <a:bodyPr vert="horz" anchor="ctr"/>
          <a:lstStyle>
            <a:defPPr>
              <a:defRPr lang="en-US"/>
            </a:defPPr>
            <a:lvl1pPr marL="0" algn="ctr" defTabSz="914400" rtl="0" eaLnBrk="1" latinLnBrk="0" hangingPunct="1">
              <a:defRPr kumimoji="0" sz="1400" b="1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3D4E47C-59C5-4044-AEB3-F799ACC274F1}" type="slidenum">
              <a:rPr lang="he-IL" sz="1800" b="0" smtClean="0">
                <a:solidFill>
                  <a:schemeClr val="bg1">
                    <a:lumMod val="65000"/>
                  </a:schemeClr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pPr/>
              <a:t>‹#›</a:t>
            </a:fld>
            <a:endParaRPr lang="he-IL" sz="1800" b="0" dirty="0">
              <a:solidFill>
                <a:schemeClr val="bg1">
                  <a:lumMod val="65000"/>
                </a:schemeClr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21965950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כותרת ותוכן פריסה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מלבן מעוגל 10">
            <a:extLst>
              <a:ext uri="{FF2B5EF4-FFF2-40B4-BE49-F238E27FC236}">
                <a16:creationId xmlns:a16="http://schemas.microsoft.com/office/drawing/2014/main" id="{EAE132D4-D270-4859-A0A8-0EABA938935B}"/>
              </a:ext>
            </a:extLst>
          </p:cNvPr>
          <p:cNvSpPr/>
          <p:nvPr userDrawn="1"/>
        </p:nvSpPr>
        <p:spPr>
          <a:xfrm>
            <a:off x="6581228" y="6447542"/>
            <a:ext cx="5993234" cy="720000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4" name="מלבן מעוגל 6">
            <a:extLst>
              <a:ext uri="{FF2B5EF4-FFF2-40B4-BE49-F238E27FC236}">
                <a16:creationId xmlns:a16="http://schemas.microsoft.com/office/drawing/2014/main" id="{8A467694-CC08-4C30-BF05-885FCBD4CAB0}"/>
              </a:ext>
            </a:extLst>
          </p:cNvPr>
          <p:cNvSpPr/>
          <p:nvPr userDrawn="1"/>
        </p:nvSpPr>
        <p:spPr>
          <a:xfrm>
            <a:off x="9704146" y="5381191"/>
            <a:ext cx="3496396" cy="442359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515273" y="998859"/>
            <a:ext cx="11161453" cy="4062435"/>
          </a:xfrm>
        </p:spPr>
        <p:txBody>
          <a:bodyPr>
            <a:normAutofit/>
          </a:bodyPr>
          <a:lstStyle>
            <a:lvl1pPr marL="268288" indent="-268288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anose="00000500000000000000" pitchFamily="2" charset="-79"/>
              </a:defRPr>
            </a:lvl1pPr>
            <a:lvl2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anose="00000500000000000000" pitchFamily="2" charset="-79"/>
              </a:defRPr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marL="342900" lvl="0" indent="-342900" algn="r" defTabSz="914400" rtl="1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•"/>
            </a:pPr>
            <a:r>
              <a:rPr lang="he-IL" dirty="0"/>
              <a:t>לחץ כדי לערוך סגנונות טקסט של תבנית בסיס</a:t>
            </a:r>
          </a:p>
          <a:p>
            <a:pPr marL="742950" lvl="1" indent="-285750" algn="r" defTabSz="914400" rtl="1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–"/>
            </a:pPr>
            <a:r>
              <a:rPr lang="he-IL" dirty="0"/>
              <a:t>רמה שנייה</a:t>
            </a:r>
          </a:p>
        </p:txBody>
      </p:sp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024128" y="155448"/>
            <a:ext cx="9802206" cy="720000"/>
          </a:xfrm>
          <a:noFill/>
        </p:spPr>
        <p:txBody>
          <a:bodyPr vert="horz" lIns="0" tIns="0" rIns="0" bIns="0" rtlCol="1" anchor="ctr">
            <a:noAutofit/>
          </a:bodyPr>
          <a:lstStyle>
            <a:lvl1pPr marL="0" marR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he-IL" sz="44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arela Round" pitchFamily="2" charset="-79"/>
                <a:ea typeface="+mj-ea"/>
                <a:cs typeface="Varela Round" panose="00000500000000000000" pitchFamily="2" charset="-79"/>
              </a:defRPr>
            </a:lvl1pPr>
          </a:lstStyle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e-IL" dirty="0"/>
              <a:t>לחץ כדי לערוך סגנון כותרת של תבנית</a:t>
            </a:r>
          </a:p>
        </p:txBody>
      </p:sp>
      <p:sp>
        <p:nvSpPr>
          <p:cNvPr id="9" name="מלבן מעוגל 7">
            <a:extLst>
              <a:ext uri="{FF2B5EF4-FFF2-40B4-BE49-F238E27FC236}">
                <a16:creationId xmlns:a16="http://schemas.microsoft.com/office/drawing/2014/main" id="{53A31BA8-BED7-4737-8AF6-AA655F116E85}"/>
              </a:ext>
            </a:extLst>
          </p:cNvPr>
          <p:cNvSpPr/>
          <p:nvPr userDrawn="1"/>
        </p:nvSpPr>
        <p:spPr>
          <a:xfrm>
            <a:off x="-1226982" y="101748"/>
            <a:ext cx="2160598" cy="216817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13" name="מלבן מעוגל 8">
            <a:extLst>
              <a:ext uri="{FF2B5EF4-FFF2-40B4-BE49-F238E27FC236}">
                <a16:creationId xmlns:a16="http://schemas.microsoft.com/office/drawing/2014/main" id="{2CDE3276-7F45-4436-8F72-4AC18E7F0FC7}"/>
              </a:ext>
            </a:extLst>
          </p:cNvPr>
          <p:cNvSpPr/>
          <p:nvPr userDrawn="1"/>
        </p:nvSpPr>
        <p:spPr>
          <a:xfrm>
            <a:off x="-2054055" y="390797"/>
            <a:ext cx="2969302" cy="369516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10" name="מלבן מעוגל 6">
            <a:extLst>
              <a:ext uri="{FF2B5EF4-FFF2-40B4-BE49-F238E27FC236}">
                <a16:creationId xmlns:a16="http://schemas.microsoft.com/office/drawing/2014/main" id="{53219EEB-A406-4AC2-B87E-54A955D7D483}"/>
              </a:ext>
            </a:extLst>
          </p:cNvPr>
          <p:cNvSpPr/>
          <p:nvPr userDrawn="1"/>
        </p:nvSpPr>
        <p:spPr>
          <a:xfrm>
            <a:off x="7978665" y="5944772"/>
            <a:ext cx="4766811" cy="381549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DB5BA376-F667-4A43-9264-CB356AE2FBF1}"/>
              </a:ext>
            </a:extLst>
          </p:cNvPr>
          <p:cNvSpPr/>
          <p:nvPr userDrawn="1"/>
        </p:nvSpPr>
        <p:spPr>
          <a:xfrm rot="5400000">
            <a:off x="9936561" y="2157343"/>
            <a:ext cx="7357170" cy="281940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מציין מיקום של מספר שקופית 22">
            <a:extLst>
              <a:ext uri="{FF2B5EF4-FFF2-40B4-BE49-F238E27FC236}">
                <a16:creationId xmlns:a16="http://schemas.microsoft.com/office/drawing/2014/main" id="{CE73A552-D52C-4EE0-9E7A-557CEB6CE479}"/>
              </a:ext>
            </a:extLst>
          </p:cNvPr>
          <p:cNvSpPr txBox="1">
            <a:spLocks/>
          </p:cNvSpPr>
          <p:nvPr userDrawn="1"/>
        </p:nvSpPr>
        <p:spPr>
          <a:xfrm>
            <a:off x="-162210" y="6389199"/>
            <a:ext cx="812800" cy="521208"/>
          </a:xfrm>
          <a:prstGeom prst="rect">
            <a:avLst/>
          </a:prstGeom>
          <a:noFill/>
        </p:spPr>
        <p:txBody>
          <a:bodyPr vert="horz" anchor="ctr"/>
          <a:lstStyle>
            <a:defPPr>
              <a:defRPr lang="en-US"/>
            </a:defPPr>
            <a:lvl1pPr marL="0" algn="ctr" defTabSz="914400" rtl="0" eaLnBrk="1" latinLnBrk="0" hangingPunct="1">
              <a:defRPr kumimoji="0" sz="1400" b="1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3D4E47C-59C5-4044-AEB3-F799ACC274F1}" type="slidenum">
              <a:rPr lang="he-IL" sz="1800" b="0" smtClean="0">
                <a:solidFill>
                  <a:schemeClr val="bg1">
                    <a:lumMod val="65000"/>
                  </a:schemeClr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pPr/>
              <a:t>‹#›</a:t>
            </a:fld>
            <a:endParaRPr lang="he-IL" sz="1800" b="0" dirty="0">
              <a:solidFill>
                <a:schemeClr val="bg1">
                  <a:lumMod val="65000"/>
                </a:schemeClr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45208D21-C13C-48D3-8634-05FCD1520B3D}"/>
              </a:ext>
            </a:extLst>
          </p:cNvPr>
          <p:cNvSpPr/>
          <p:nvPr userDrawn="1"/>
        </p:nvSpPr>
        <p:spPr>
          <a:xfrm>
            <a:off x="5903744" y="6876112"/>
            <a:ext cx="6894095" cy="149330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DDFFA872-60FE-48B4-B509-3F90F2F53575}"/>
              </a:ext>
            </a:extLst>
          </p:cNvPr>
          <p:cNvSpPr/>
          <p:nvPr userDrawn="1"/>
        </p:nvSpPr>
        <p:spPr>
          <a:xfrm>
            <a:off x="-2191928" y="-31850"/>
            <a:ext cx="2165034" cy="7683699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30255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כותרת ותוכן פריסה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024128" y="155448"/>
            <a:ext cx="9802368" cy="720000"/>
          </a:xfrm>
          <a:noFill/>
        </p:spPr>
        <p:txBody>
          <a:bodyPr vert="horz" lIns="0" tIns="0" rIns="0" bIns="0" rtlCol="1" anchor="ctr">
            <a:noAutofit/>
          </a:bodyPr>
          <a:lstStyle>
            <a:lvl1pPr marL="0" marR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he-IL" sz="44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arela Round" pitchFamily="2" charset="-79"/>
                <a:ea typeface="+mj-ea"/>
                <a:cs typeface="Varela Round" panose="00000500000000000000" pitchFamily="2" charset="-79"/>
              </a:defRPr>
            </a:lvl1pPr>
          </a:lstStyle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e-IL" dirty="0"/>
              <a:t>לחץ כדי לערוך סגנון כותרת של תבנית</a:t>
            </a:r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515273" y="1024128"/>
            <a:ext cx="11161453" cy="457200"/>
          </a:xfrm>
        </p:spPr>
        <p:txBody>
          <a:bodyPr lIns="0" tIns="0" rIns="0" bIns="0" anchor="ctr">
            <a:noAutofit/>
          </a:bodyPr>
          <a:lstStyle>
            <a:lvl1pPr marL="0" indent="0" algn="r">
              <a:buNone/>
              <a:defRPr sz="3000" b="1">
                <a:solidFill>
                  <a:srgbClr val="12B4BC"/>
                </a:solidFill>
                <a:latin typeface="Varela Round" pitchFamily="2" charset="-79"/>
                <a:cs typeface="Varela Round" panose="00000500000000000000" pitchFamily="2" charset="-79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dirty="0"/>
              <a:t>לחץ כדי לערוך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515273" y="1567973"/>
            <a:ext cx="11161453" cy="3522187"/>
          </a:xfrm>
        </p:spPr>
        <p:txBody>
          <a:bodyPr>
            <a:normAutofit/>
          </a:bodyPr>
          <a:lstStyle>
            <a:lvl1pPr marL="268288" indent="-268288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anose="00000500000000000000" pitchFamily="2" charset="-79"/>
              </a:defRPr>
            </a:lvl1pPr>
            <a:lvl2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anose="00000500000000000000" pitchFamily="2" charset="-79"/>
              </a:defRPr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marL="342900" lvl="0" indent="-342900" algn="r" defTabSz="914400" rtl="1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•"/>
            </a:pPr>
            <a:r>
              <a:rPr lang="he-IL" dirty="0"/>
              <a:t>לחץ כדי לערוך סגנונות טקסט של תבנית בסיס</a:t>
            </a:r>
          </a:p>
          <a:p>
            <a:pPr marL="742950" lvl="1" indent="-285750" algn="r" defTabSz="914400" rtl="1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–"/>
            </a:pPr>
            <a:r>
              <a:rPr lang="he-IL" dirty="0"/>
              <a:t>רמה שנייה</a:t>
            </a:r>
          </a:p>
        </p:txBody>
      </p:sp>
      <p:sp>
        <p:nvSpPr>
          <p:cNvPr id="9" name="מלבן מעוגל 7">
            <a:extLst>
              <a:ext uri="{FF2B5EF4-FFF2-40B4-BE49-F238E27FC236}">
                <a16:creationId xmlns:a16="http://schemas.microsoft.com/office/drawing/2014/main" id="{53A31BA8-BED7-4737-8AF6-AA655F116E85}"/>
              </a:ext>
            </a:extLst>
          </p:cNvPr>
          <p:cNvSpPr/>
          <p:nvPr userDrawn="1"/>
        </p:nvSpPr>
        <p:spPr>
          <a:xfrm>
            <a:off x="-1377633" y="110284"/>
            <a:ext cx="2105524" cy="216817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13" name="מלבן מעוגל 8">
            <a:extLst>
              <a:ext uri="{FF2B5EF4-FFF2-40B4-BE49-F238E27FC236}">
                <a16:creationId xmlns:a16="http://schemas.microsoft.com/office/drawing/2014/main" id="{2CDE3276-7F45-4436-8F72-4AC18E7F0FC7}"/>
              </a:ext>
            </a:extLst>
          </p:cNvPr>
          <p:cNvSpPr/>
          <p:nvPr userDrawn="1"/>
        </p:nvSpPr>
        <p:spPr>
          <a:xfrm>
            <a:off x="-1729189" y="435139"/>
            <a:ext cx="2615798" cy="321877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10" name="מלבן מעוגל 6">
            <a:extLst>
              <a:ext uri="{FF2B5EF4-FFF2-40B4-BE49-F238E27FC236}">
                <a16:creationId xmlns:a16="http://schemas.microsoft.com/office/drawing/2014/main" id="{8A91BCC4-EC47-43E2-9595-B89F757E1A7A}"/>
              </a:ext>
            </a:extLst>
          </p:cNvPr>
          <p:cNvSpPr/>
          <p:nvPr userDrawn="1"/>
        </p:nvSpPr>
        <p:spPr>
          <a:xfrm>
            <a:off x="9323387" y="5555326"/>
            <a:ext cx="4766811" cy="357667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1" name="מלבן מעוגל 10">
            <a:extLst>
              <a:ext uri="{FF2B5EF4-FFF2-40B4-BE49-F238E27FC236}">
                <a16:creationId xmlns:a16="http://schemas.microsoft.com/office/drawing/2014/main" id="{238EE3F7-5012-4191-9ABD-A8E69370622E}"/>
              </a:ext>
            </a:extLst>
          </p:cNvPr>
          <p:cNvSpPr/>
          <p:nvPr userDrawn="1"/>
        </p:nvSpPr>
        <p:spPr>
          <a:xfrm>
            <a:off x="8679109" y="6024163"/>
            <a:ext cx="4127100" cy="720000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5" name="מציין מיקום של מספר שקופית 22">
            <a:extLst>
              <a:ext uri="{FF2B5EF4-FFF2-40B4-BE49-F238E27FC236}">
                <a16:creationId xmlns:a16="http://schemas.microsoft.com/office/drawing/2014/main" id="{31BF6EDC-D21A-4961-802C-6C57056DED88}"/>
              </a:ext>
            </a:extLst>
          </p:cNvPr>
          <p:cNvSpPr txBox="1">
            <a:spLocks/>
          </p:cNvSpPr>
          <p:nvPr userDrawn="1"/>
        </p:nvSpPr>
        <p:spPr>
          <a:xfrm>
            <a:off x="-162210" y="6389199"/>
            <a:ext cx="812800" cy="521208"/>
          </a:xfrm>
          <a:prstGeom prst="rect">
            <a:avLst/>
          </a:prstGeom>
          <a:noFill/>
        </p:spPr>
        <p:txBody>
          <a:bodyPr vert="horz" anchor="ctr"/>
          <a:lstStyle>
            <a:defPPr>
              <a:defRPr lang="en-US"/>
            </a:defPPr>
            <a:lvl1pPr marL="0" algn="ctr" defTabSz="914400" rtl="0" eaLnBrk="1" latinLnBrk="0" hangingPunct="1">
              <a:defRPr kumimoji="0" sz="1400" b="1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3D4E47C-59C5-4044-AEB3-F799ACC274F1}" type="slidenum">
              <a:rPr lang="he-IL" sz="1800" b="0" smtClean="0">
                <a:solidFill>
                  <a:schemeClr val="bg1">
                    <a:lumMod val="65000"/>
                  </a:schemeClr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pPr/>
              <a:t>‹#›</a:t>
            </a:fld>
            <a:endParaRPr lang="he-IL" sz="1800" b="0" dirty="0">
              <a:solidFill>
                <a:schemeClr val="bg1">
                  <a:lumMod val="65000"/>
                </a:schemeClr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14" name="מלבן מעוגל 6">
            <a:extLst>
              <a:ext uri="{FF2B5EF4-FFF2-40B4-BE49-F238E27FC236}">
                <a16:creationId xmlns:a16="http://schemas.microsoft.com/office/drawing/2014/main" id="{09765D6C-4312-45BD-AEDC-93B641915820}"/>
              </a:ext>
            </a:extLst>
          </p:cNvPr>
          <p:cNvSpPr/>
          <p:nvPr userDrawn="1"/>
        </p:nvSpPr>
        <p:spPr>
          <a:xfrm>
            <a:off x="11005702" y="5213334"/>
            <a:ext cx="2372591" cy="251305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0D0EF58C-1955-4299-80B8-7931E9453E0B}"/>
              </a:ext>
            </a:extLst>
          </p:cNvPr>
          <p:cNvSpPr/>
          <p:nvPr userDrawn="1"/>
        </p:nvSpPr>
        <p:spPr>
          <a:xfrm rot="5400000">
            <a:off x="10107939" y="1954539"/>
            <a:ext cx="6987520" cy="281940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EECE651A-F01C-47F6-93CB-FED077AFFFB4}"/>
              </a:ext>
            </a:extLst>
          </p:cNvPr>
          <p:cNvSpPr/>
          <p:nvPr userDrawn="1"/>
        </p:nvSpPr>
        <p:spPr>
          <a:xfrm>
            <a:off x="-3273296" y="-31850"/>
            <a:ext cx="3246401" cy="7683699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0992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 פריסה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024128" y="152134"/>
            <a:ext cx="9802368" cy="720000"/>
          </a:xfrm>
        </p:spPr>
        <p:txBody>
          <a:bodyPr lIns="36000" tIns="0" rIns="36000" bIns="0">
            <a:noAutofit/>
          </a:bodyPr>
          <a:lstStyle>
            <a:lvl1pPr marL="0" indent="0">
              <a:tabLst>
                <a:tab pos="11659766" algn="l"/>
              </a:tabLst>
              <a:defRPr sz="4400" b="1"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1pPr>
          </a:lstStyle>
          <a:p>
            <a:r>
              <a:rPr lang="he-IL" dirty="0"/>
              <a:t>לחץ כדי לערוך סגנון כותרת של תבנית</a:t>
            </a:r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1024128" y="1049185"/>
            <a:ext cx="8031962" cy="4611559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defRPr sz="2400"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1pPr>
            <a:lvl2pPr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defRPr sz="2400"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2pPr>
            <a:lvl3pPr>
              <a:lnSpc>
                <a:spcPct val="150000"/>
              </a:lnSpc>
              <a:defRPr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3pPr>
            <a:lvl4pPr>
              <a:lnSpc>
                <a:spcPct val="150000"/>
              </a:lnSpc>
              <a:defRPr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4pPr>
            <a:lvl5pPr>
              <a:lnSpc>
                <a:spcPct val="150000"/>
              </a:lnSpc>
              <a:defRPr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5pPr>
          </a:lstStyle>
          <a:p>
            <a:pPr lvl="0"/>
            <a:r>
              <a:rPr lang="he-IL" dirty="0"/>
              <a:t>לחץ כדי לערוך סגנונות טקסט של תבנית בסיס</a:t>
            </a:r>
          </a:p>
          <a:p>
            <a:pPr lvl="1"/>
            <a:r>
              <a:rPr lang="he-IL" dirty="0"/>
              <a:t>רמה שנייה</a:t>
            </a:r>
          </a:p>
        </p:txBody>
      </p:sp>
      <p:sp>
        <p:nvSpPr>
          <p:cNvPr id="7" name="מלבן מעוגל 6"/>
          <p:cNvSpPr/>
          <p:nvPr userDrawn="1"/>
        </p:nvSpPr>
        <p:spPr>
          <a:xfrm>
            <a:off x="-234936" y="5807316"/>
            <a:ext cx="4766191" cy="357667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itchFamily="2" charset="-79"/>
              <a:cs typeface="Varela Round" pitchFamily="2" charset="-79"/>
            </a:endParaRPr>
          </a:p>
        </p:txBody>
      </p:sp>
      <p:sp>
        <p:nvSpPr>
          <p:cNvPr id="8" name="מלבן מעוגל 7"/>
          <p:cNvSpPr/>
          <p:nvPr userDrawn="1"/>
        </p:nvSpPr>
        <p:spPr>
          <a:xfrm>
            <a:off x="11218431" y="239177"/>
            <a:ext cx="1706880" cy="458399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itchFamily="2" charset="-79"/>
              <a:cs typeface="Varela Round" pitchFamily="2" charset="-79"/>
            </a:endParaRPr>
          </a:p>
        </p:txBody>
      </p:sp>
      <p:sp>
        <p:nvSpPr>
          <p:cNvPr id="9" name="מלבן מעוגל 8"/>
          <p:cNvSpPr/>
          <p:nvPr userDrawn="1"/>
        </p:nvSpPr>
        <p:spPr>
          <a:xfrm>
            <a:off x="-388620" y="6235866"/>
            <a:ext cx="7724431" cy="674541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itchFamily="2" charset="-79"/>
              <a:cs typeface="Varela Round" pitchFamily="2" charset="-79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FFC6E834-92B3-4A32-920C-9FA2D6987411}"/>
              </a:ext>
            </a:extLst>
          </p:cNvPr>
          <p:cNvSpPr/>
          <p:nvPr userDrawn="1"/>
        </p:nvSpPr>
        <p:spPr>
          <a:xfrm>
            <a:off x="-1" y="-960120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6D60292-D9F7-4A35-9D0A-68A9095BDE1E}"/>
              </a:ext>
            </a:extLst>
          </p:cNvPr>
          <p:cNvSpPr/>
          <p:nvPr userDrawn="1"/>
        </p:nvSpPr>
        <p:spPr>
          <a:xfrm>
            <a:off x="-1356361" y="6889426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0A53CA14-A360-48A3-A071-94DFC2B62EDC}"/>
              </a:ext>
            </a:extLst>
          </p:cNvPr>
          <p:cNvSpPr/>
          <p:nvPr userDrawn="1"/>
        </p:nvSpPr>
        <p:spPr>
          <a:xfrm rot="5400000">
            <a:off x="10121386" y="1972518"/>
            <a:ext cx="6987520" cy="281940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85536A81-6863-4B7C-BB9A-6F6DBBAB87E2}"/>
              </a:ext>
            </a:extLst>
          </p:cNvPr>
          <p:cNvSpPr/>
          <p:nvPr userDrawn="1"/>
        </p:nvSpPr>
        <p:spPr>
          <a:xfrm>
            <a:off x="-3273296" y="-31850"/>
            <a:ext cx="3246401" cy="7683699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מציין מיקום של מספר שקופית 22">
            <a:extLst>
              <a:ext uri="{FF2B5EF4-FFF2-40B4-BE49-F238E27FC236}">
                <a16:creationId xmlns:a16="http://schemas.microsoft.com/office/drawing/2014/main" id="{6A93F88D-0694-4107-9D3A-245864065D84}"/>
              </a:ext>
            </a:extLst>
          </p:cNvPr>
          <p:cNvSpPr txBox="1">
            <a:spLocks/>
          </p:cNvSpPr>
          <p:nvPr userDrawn="1"/>
        </p:nvSpPr>
        <p:spPr>
          <a:xfrm>
            <a:off x="-162210" y="6389199"/>
            <a:ext cx="812800" cy="521208"/>
          </a:xfrm>
          <a:prstGeom prst="rect">
            <a:avLst/>
          </a:prstGeom>
          <a:noFill/>
        </p:spPr>
        <p:txBody>
          <a:bodyPr vert="horz" anchor="ctr"/>
          <a:lstStyle>
            <a:defPPr>
              <a:defRPr lang="en-US"/>
            </a:defPPr>
            <a:lvl1pPr marL="0" algn="ctr" defTabSz="914400" rtl="0" eaLnBrk="1" latinLnBrk="0" hangingPunct="1">
              <a:defRPr kumimoji="0" sz="1400" b="1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3D4E47C-59C5-4044-AEB3-F799ACC274F1}" type="slidenum">
              <a:rPr lang="he-IL" sz="1800" b="0" smtClean="0">
                <a:solidFill>
                  <a:schemeClr val="bg1">
                    <a:lumMod val="85000"/>
                  </a:schemeClr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pPr/>
              <a:t>‹#›</a:t>
            </a:fld>
            <a:endParaRPr lang="he-IL" sz="1800" b="0" dirty="0">
              <a:solidFill>
                <a:schemeClr val="bg1">
                  <a:lumMod val="85000"/>
                </a:schemeClr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כותרת בלבד פריסה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024128" y="155448"/>
            <a:ext cx="9802368" cy="720000"/>
          </a:xfrm>
          <a:noFill/>
        </p:spPr>
        <p:txBody>
          <a:bodyPr vert="horz" lIns="0" tIns="0" rIns="0" bIns="0" rtlCol="1" anchor="ctr">
            <a:noAutofit/>
          </a:bodyPr>
          <a:lstStyle>
            <a:lvl1pPr marL="0" marR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he-IL" sz="44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arela Round" pitchFamily="2" charset="-79"/>
                <a:ea typeface="+mj-ea"/>
                <a:cs typeface="Varela Round" panose="00000500000000000000" pitchFamily="2" charset="-79"/>
              </a:defRPr>
            </a:lvl1pPr>
          </a:lstStyle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e-IL" dirty="0"/>
              <a:t>לחץ כדי לערוך סגנון כותרת של תבנית</a:t>
            </a:r>
          </a:p>
        </p:txBody>
      </p:sp>
      <p:sp>
        <p:nvSpPr>
          <p:cNvPr id="9" name="מלבן מעוגל 7">
            <a:extLst>
              <a:ext uri="{FF2B5EF4-FFF2-40B4-BE49-F238E27FC236}">
                <a16:creationId xmlns:a16="http://schemas.microsoft.com/office/drawing/2014/main" id="{53A31BA8-BED7-4737-8AF6-AA655F116E85}"/>
              </a:ext>
            </a:extLst>
          </p:cNvPr>
          <p:cNvSpPr/>
          <p:nvPr userDrawn="1"/>
        </p:nvSpPr>
        <p:spPr>
          <a:xfrm>
            <a:off x="11497481" y="487099"/>
            <a:ext cx="1576672" cy="289443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13" name="מלבן מעוגל 8">
            <a:extLst>
              <a:ext uri="{FF2B5EF4-FFF2-40B4-BE49-F238E27FC236}">
                <a16:creationId xmlns:a16="http://schemas.microsoft.com/office/drawing/2014/main" id="{2CDE3276-7F45-4436-8F72-4AC18E7F0FC7}"/>
              </a:ext>
            </a:extLst>
          </p:cNvPr>
          <p:cNvSpPr/>
          <p:nvPr userDrawn="1"/>
        </p:nvSpPr>
        <p:spPr>
          <a:xfrm>
            <a:off x="11150538" y="127099"/>
            <a:ext cx="1879662" cy="289443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7" name="מלבן מעוגל 6">
            <a:extLst>
              <a:ext uri="{FF2B5EF4-FFF2-40B4-BE49-F238E27FC236}">
                <a16:creationId xmlns:a16="http://schemas.microsoft.com/office/drawing/2014/main" id="{469E9F25-935E-4A65-8AF2-C1B8F105C612}"/>
              </a:ext>
            </a:extLst>
          </p:cNvPr>
          <p:cNvSpPr/>
          <p:nvPr userDrawn="1"/>
        </p:nvSpPr>
        <p:spPr>
          <a:xfrm>
            <a:off x="-487680" y="5923581"/>
            <a:ext cx="3133018" cy="357667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0" name="מלבן מעוגל 10">
            <a:extLst>
              <a:ext uri="{FF2B5EF4-FFF2-40B4-BE49-F238E27FC236}">
                <a16:creationId xmlns:a16="http://schemas.microsoft.com/office/drawing/2014/main" id="{DD33049F-8FB3-46DC-B84B-8E763BCBCAC1}"/>
              </a:ext>
            </a:extLst>
          </p:cNvPr>
          <p:cNvSpPr/>
          <p:nvPr userDrawn="1"/>
        </p:nvSpPr>
        <p:spPr>
          <a:xfrm>
            <a:off x="-976438" y="6359813"/>
            <a:ext cx="7301038" cy="658080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1" name="Rectangle 11">
            <a:extLst>
              <a:ext uri="{FF2B5EF4-FFF2-40B4-BE49-F238E27FC236}">
                <a16:creationId xmlns:a16="http://schemas.microsoft.com/office/drawing/2014/main" id="{761EC8D2-662F-4FBE-BF29-06100D51DE7E}"/>
              </a:ext>
            </a:extLst>
          </p:cNvPr>
          <p:cNvSpPr/>
          <p:nvPr userDrawn="1"/>
        </p:nvSpPr>
        <p:spPr>
          <a:xfrm rot="5400000">
            <a:off x="9360283" y="2733622"/>
            <a:ext cx="6987520" cy="1297194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מציין מיקום של מספר שקופית 22">
            <a:extLst>
              <a:ext uri="{FF2B5EF4-FFF2-40B4-BE49-F238E27FC236}">
                <a16:creationId xmlns:a16="http://schemas.microsoft.com/office/drawing/2014/main" id="{23075256-456E-41D8-BDFD-8C3A8EA654D2}"/>
              </a:ext>
            </a:extLst>
          </p:cNvPr>
          <p:cNvSpPr txBox="1">
            <a:spLocks/>
          </p:cNvSpPr>
          <p:nvPr userDrawn="1"/>
        </p:nvSpPr>
        <p:spPr>
          <a:xfrm>
            <a:off x="-131730" y="6361368"/>
            <a:ext cx="812800" cy="521208"/>
          </a:xfrm>
          <a:prstGeom prst="rect">
            <a:avLst/>
          </a:prstGeom>
          <a:noFill/>
        </p:spPr>
        <p:txBody>
          <a:bodyPr vert="horz" anchor="ctr"/>
          <a:lstStyle>
            <a:defPPr>
              <a:defRPr lang="en-US"/>
            </a:defPPr>
            <a:lvl1pPr marL="0" algn="ctr" defTabSz="914400" rtl="0" eaLnBrk="1" latinLnBrk="0" hangingPunct="1">
              <a:defRPr kumimoji="0" sz="1400" b="1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3D4E47C-59C5-4044-AEB3-F799ACC274F1}" type="slidenum">
              <a:rPr lang="he-IL" sz="1800" b="0" smtClean="0">
                <a:solidFill>
                  <a:schemeClr val="bg1">
                    <a:lumMod val="85000"/>
                  </a:schemeClr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pPr/>
              <a:t>‹#›</a:t>
            </a:fld>
            <a:endParaRPr lang="he-IL" sz="1800" b="0" dirty="0">
              <a:solidFill>
                <a:schemeClr val="bg1">
                  <a:lumMod val="85000"/>
                </a:schemeClr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FB42163-9C8B-4AEB-9C50-F5529BD5C36B}"/>
              </a:ext>
            </a:extLst>
          </p:cNvPr>
          <p:cNvSpPr/>
          <p:nvPr userDrawn="1"/>
        </p:nvSpPr>
        <p:spPr>
          <a:xfrm rot="16200000">
            <a:off x="5821949" y="1027133"/>
            <a:ext cx="521207" cy="12218895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9A26CB3A-BCA5-4171-BE99-1D6F46911786}"/>
              </a:ext>
            </a:extLst>
          </p:cNvPr>
          <p:cNvSpPr/>
          <p:nvPr userDrawn="1"/>
        </p:nvSpPr>
        <p:spPr>
          <a:xfrm rot="5400000">
            <a:off x="5683838" y="-6805249"/>
            <a:ext cx="947627" cy="12639719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54964ABF-EE59-4E45-BC5F-A3665732FD21}"/>
              </a:ext>
            </a:extLst>
          </p:cNvPr>
          <p:cNvSpPr/>
          <p:nvPr userDrawn="1"/>
        </p:nvSpPr>
        <p:spPr>
          <a:xfrm>
            <a:off x="-2001567" y="-416688"/>
            <a:ext cx="1974672" cy="8068538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4596A93-68B7-48E8-8354-9EAE3F8183B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951578" y="1212161"/>
            <a:ext cx="7885112" cy="4090988"/>
          </a:xfrm>
        </p:spPr>
        <p:txBody>
          <a:bodyPr>
            <a:normAutofit/>
          </a:bodyPr>
          <a:lstStyle>
            <a:lvl1pPr>
              <a:defRPr sz="28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510432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כותרת ותוכן פריסה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מלבן מעוגל 8">
            <a:extLst>
              <a:ext uri="{FF2B5EF4-FFF2-40B4-BE49-F238E27FC236}">
                <a16:creationId xmlns:a16="http://schemas.microsoft.com/office/drawing/2014/main" id="{820BD794-101C-426F-8015-9C33A0E995FA}"/>
              </a:ext>
            </a:extLst>
          </p:cNvPr>
          <p:cNvSpPr/>
          <p:nvPr userDrawn="1"/>
        </p:nvSpPr>
        <p:spPr>
          <a:xfrm>
            <a:off x="-2429707" y="195047"/>
            <a:ext cx="2969302" cy="247597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026926" y="155448"/>
            <a:ext cx="9802368" cy="720000"/>
          </a:xfrm>
          <a:noFill/>
        </p:spPr>
        <p:txBody>
          <a:bodyPr vert="horz" lIns="91440" tIns="45720" rIns="91440" bIns="45720" rtlCol="1" anchor="ctr">
            <a:noAutofit/>
          </a:bodyPr>
          <a:lstStyle>
            <a:lvl1pPr marL="0" marR="0" indent="0" algn="ctr" defTabSz="914491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he-IL" sz="44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arela Round" pitchFamily="2" charset="-79"/>
                <a:ea typeface="+mj-ea"/>
                <a:cs typeface="Varela Round" pitchFamily="2" charset="-79"/>
              </a:defRPr>
            </a:lvl1pPr>
          </a:lstStyle>
          <a:p>
            <a:pPr marL="0" marR="0" lvl="0" indent="0" algn="ctr" defTabSz="914491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e-IL" dirty="0"/>
              <a:t>לחץ כדי לערוך סגנון כותרת של תבנית</a:t>
            </a:r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1026926" y="1025601"/>
            <a:ext cx="9802368" cy="431447"/>
          </a:xfrm>
        </p:spPr>
        <p:txBody>
          <a:bodyPr anchor="ctr">
            <a:noAutofit/>
          </a:bodyPr>
          <a:lstStyle>
            <a:lvl1pPr marL="185757" indent="0" algn="r">
              <a:buNone/>
              <a:defRPr sz="3000" b="1">
                <a:solidFill>
                  <a:srgbClr val="12B4BC"/>
                </a:solidFill>
                <a:latin typeface="Varela Round" pitchFamily="2" charset="-79"/>
                <a:cs typeface="Varela Round" pitchFamily="2" charset="-79"/>
              </a:defRPr>
            </a:lvl1pPr>
            <a:lvl2pPr marL="457246" indent="0">
              <a:buNone/>
              <a:defRPr sz="2000" b="1"/>
            </a:lvl2pPr>
            <a:lvl3pPr marL="914491" indent="0">
              <a:buNone/>
              <a:defRPr sz="1800" b="1"/>
            </a:lvl3pPr>
            <a:lvl4pPr marL="1371737" indent="0">
              <a:buNone/>
              <a:defRPr sz="1600" b="1"/>
            </a:lvl4pPr>
            <a:lvl5pPr marL="1828983" indent="0">
              <a:buNone/>
              <a:defRPr sz="1600" b="1"/>
            </a:lvl5pPr>
            <a:lvl6pPr marL="2286229" indent="0">
              <a:buNone/>
              <a:defRPr sz="1600" b="1"/>
            </a:lvl6pPr>
            <a:lvl7pPr marL="2743474" indent="0">
              <a:buNone/>
              <a:defRPr sz="1600" b="1"/>
            </a:lvl7pPr>
            <a:lvl8pPr marL="3200720" indent="0">
              <a:buNone/>
              <a:defRPr sz="1600" b="1"/>
            </a:lvl8pPr>
            <a:lvl9pPr marL="3657966" indent="0">
              <a:buNone/>
              <a:defRPr sz="1600" b="1"/>
            </a:lvl9pPr>
          </a:lstStyle>
          <a:p>
            <a:pPr lvl="0"/>
            <a:r>
              <a:rPr lang="he-IL" dirty="0"/>
              <a:t>לחץ כדי לערוך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1026927" y="1710442"/>
            <a:ext cx="8212766" cy="4152517"/>
          </a:xfrm>
        </p:spPr>
        <p:txBody>
          <a:bodyPr>
            <a:normAutofit/>
          </a:bodyPr>
          <a:lstStyle>
            <a:lvl1pPr marL="439782" indent="-342934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itchFamily="2" charset="-79"/>
              </a:defRPr>
            </a:lvl1pPr>
            <a:lvl2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itchFamily="2" charset="-79"/>
              </a:defRPr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marL="342934" lvl="0" indent="-342934" algn="r" defTabSz="914491" rtl="1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•"/>
            </a:pPr>
            <a:r>
              <a:rPr lang="he-IL" dirty="0"/>
              <a:t>לחץ כדי לערוך סגנונות טקסט של תבנית בסיס</a:t>
            </a:r>
          </a:p>
          <a:p>
            <a:pPr marL="743024" lvl="1" indent="-285779" algn="r" defTabSz="914491" rtl="1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–"/>
            </a:pPr>
            <a:r>
              <a:rPr lang="he-IL" dirty="0"/>
              <a:t>רמה שנייה</a:t>
            </a:r>
          </a:p>
        </p:txBody>
      </p:sp>
      <p:sp>
        <p:nvSpPr>
          <p:cNvPr id="8" name="מלבן מעוגל 6">
            <a:extLst>
              <a:ext uri="{FF2B5EF4-FFF2-40B4-BE49-F238E27FC236}">
                <a16:creationId xmlns:a16="http://schemas.microsoft.com/office/drawing/2014/main" id="{E6F50987-5C32-40D2-A5FB-79D9E0819C00}"/>
              </a:ext>
            </a:extLst>
          </p:cNvPr>
          <p:cNvSpPr/>
          <p:nvPr userDrawn="1"/>
        </p:nvSpPr>
        <p:spPr>
          <a:xfrm>
            <a:off x="9974795" y="5878199"/>
            <a:ext cx="4766811" cy="357667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 dirty="0"/>
          </a:p>
        </p:txBody>
      </p:sp>
      <p:sp>
        <p:nvSpPr>
          <p:cNvPr id="13" name="מלבן מעוגל 8">
            <a:extLst>
              <a:ext uri="{FF2B5EF4-FFF2-40B4-BE49-F238E27FC236}">
                <a16:creationId xmlns:a16="http://schemas.microsoft.com/office/drawing/2014/main" id="{2CDE3276-7F45-4436-8F72-4AC18E7F0FC7}"/>
              </a:ext>
            </a:extLst>
          </p:cNvPr>
          <p:cNvSpPr/>
          <p:nvPr userDrawn="1"/>
        </p:nvSpPr>
        <p:spPr>
          <a:xfrm>
            <a:off x="-2017472" y="518276"/>
            <a:ext cx="2969302" cy="369516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4" name="מלבן מעוגל 10">
            <a:extLst>
              <a:ext uri="{FF2B5EF4-FFF2-40B4-BE49-F238E27FC236}">
                <a16:creationId xmlns:a16="http://schemas.microsoft.com/office/drawing/2014/main" id="{1C8AF664-98DE-433F-9B61-94366E98BCDF}"/>
              </a:ext>
            </a:extLst>
          </p:cNvPr>
          <p:cNvSpPr/>
          <p:nvPr userDrawn="1"/>
        </p:nvSpPr>
        <p:spPr>
          <a:xfrm>
            <a:off x="8144699" y="6307826"/>
            <a:ext cx="5175721" cy="720000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8084947B-AFA4-410D-A793-689C573D144E}"/>
              </a:ext>
            </a:extLst>
          </p:cNvPr>
          <p:cNvSpPr/>
          <p:nvPr userDrawn="1"/>
        </p:nvSpPr>
        <p:spPr>
          <a:xfrm>
            <a:off x="-1" y="-960120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6D4F41F-EAD8-495C-A662-C4F40F404DB3}"/>
              </a:ext>
            </a:extLst>
          </p:cNvPr>
          <p:cNvSpPr/>
          <p:nvPr userDrawn="1"/>
        </p:nvSpPr>
        <p:spPr>
          <a:xfrm>
            <a:off x="-1356361" y="6889426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2A1181A-6B49-4EE5-AE44-1B5B124FA758}"/>
              </a:ext>
            </a:extLst>
          </p:cNvPr>
          <p:cNvSpPr/>
          <p:nvPr userDrawn="1"/>
        </p:nvSpPr>
        <p:spPr>
          <a:xfrm rot="5400000">
            <a:off x="10121386" y="1972518"/>
            <a:ext cx="6987520" cy="281940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113178B-7D7E-4A10-9724-453DF758F663}"/>
              </a:ext>
            </a:extLst>
          </p:cNvPr>
          <p:cNvSpPr/>
          <p:nvPr userDrawn="1"/>
        </p:nvSpPr>
        <p:spPr>
          <a:xfrm>
            <a:off x="-3273296" y="-31850"/>
            <a:ext cx="3246401" cy="7683699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מציין מיקום של מספר שקופית 22">
            <a:extLst>
              <a:ext uri="{FF2B5EF4-FFF2-40B4-BE49-F238E27FC236}">
                <a16:creationId xmlns:a16="http://schemas.microsoft.com/office/drawing/2014/main" id="{7947FE0C-D7CF-4209-91A5-93564F2C3543}"/>
              </a:ext>
            </a:extLst>
          </p:cNvPr>
          <p:cNvSpPr txBox="1">
            <a:spLocks/>
          </p:cNvSpPr>
          <p:nvPr userDrawn="1"/>
        </p:nvSpPr>
        <p:spPr>
          <a:xfrm>
            <a:off x="-162210" y="6389199"/>
            <a:ext cx="812800" cy="521208"/>
          </a:xfrm>
          <a:prstGeom prst="rect">
            <a:avLst/>
          </a:prstGeom>
          <a:noFill/>
        </p:spPr>
        <p:txBody>
          <a:bodyPr vert="horz" anchor="ctr"/>
          <a:lstStyle>
            <a:defPPr>
              <a:defRPr lang="en-US"/>
            </a:defPPr>
            <a:lvl1pPr marL="0" algn="ctr" defTabSz="914400" rtl="0" eaLnBrk="1" latinLnBrk="0" hangingPunct="1">
              <a:defRPr kumimoji="0" sz="1400" b="1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3D4E47C-59C5-4044-AEB3-F799ACC274F1}" type="slidenum">
              <a:rPr lang="he-IL" sz="1800" b="0" smtClean="0">
                <a:solidFill>
                  <a:schemeClr val="bg1">
                    <a:lumMod val="65000"/>
                  </a:schemeClr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pPr/>
              <a:t>‹#›</a:t>
            </a:fld>
            <a:endParaRPr lang="he-IL" sz="1800" b="0" dirty="0">
              <a:solidFill>
                <a:schemeClr val="bg1">
                  <a:lumMod val="65000"/>
                </a:schemeClr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וידאו על מסך מל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מלבן מעוגל 7"/>
          <p:cNvSpPr/>
          <p:nvPr userDrawn="1"/>
        </p:nvSpPr>
        <p:spPr>
          <a:xfrm>
            <a:off x="8667715" y="-161750"/>
            <a:ext cx="5300119" cy="382355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itchFamily="2" charset="-79"/>
              <a:cs typeface="Varela Round" pitchFamily="2" charset="-79"/>
            </a:endParaRPr>
          </a:p>
        </p:txBody>
      </p:sp>
      <p:sp>
        <p:nvSpPr>
          <p:cNvPr id="4" name="מציין מיקום של מדיה 3">
            <a:extLst>
              <a:ext uri="{FF2B5EF4-FFF2-40B4-BE49-F238E27FC236}">
                <a16:creationId xmlns:a16="http://schemas.microsoft.com/office/drawing/2014/main" id="{DD834E78-91D0-4CCC-9C3F-C5C504CFBE13}"/>
              </a:ext>
            </a:extLst>
          </p:cNvPr>
          <p:cNvSpPr>
            <a:spLocks noGrp="1"/>
          </p:cNvSpPr>
          <p:nvPr>
            <p:ph type="media" sz="quarter" idx="10" hasCustomPrompt="1"/>
          </p:nvPr>
        </p:nvSpPr>
        <p:spPr>
          <a:xfrm>
            <a:off x="363416" y="639717"/>
            <a:ext cx="11465168" cy="6122933"/>
          </a:xfrm>
        </p:spPr>
        <p:txBody>
          <a:bodyPr/>
          <a:lstStyle>
            <a:lvl1pPr marL="0" indent="0">
              <a:buFontTx/>
              <a:buNone/>
              <a:defRPr>
                <a:solidFill>
                  <a:srgbClr val="192A72"/>
                </a:solidFill>
                <a:latin typeface="Varela Round" panose="00000500000000000000" pitchFamily="2" charset="-79"/>
                <a:cs typeface="Varela Round" panose="00000500000000000000" pitchFamily="2" charset="-79"/>
              </a:defRPr>
            </a:lvl1pPr>
          </a:lstStyle>
          <a:p>
            <a:r>
              <a:rPr lang="he-IL" dirty="0"/>
              <a:t>מיועד לסרטים</a:t>
            </a:r>
          </a:p>
        </p:txBody>
      </p:sp>
      <p:sp>
        <p:nvSpPr>
          <p:cNvPr id="11" name="מציין מיקום תוכן 10">
            <a:extLst>
              <a:ext uri="{FF2B5EF4-FFF2-40B4-BE49-F238E27FC236}">
                <a16:creationId xmlns:a16="http://schemas.microsoft.com/office/drawing/2014/main" id="{2A86C914-3EB6-4303-93FB-203A29FA2E36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363416" y="95349"/>
            <a:ext cx="8074879" cy="400050"/>
          </a:xfrm>
        </p:spPr>
        <p:txBody>
          <a:bodyPr anchor="ctr">
            <a:noAutofit/>
          </a:bodyPr>
          <a:lstStyle>
            <a:lvl1pPr marL="0" indent="0" algn="r">
              <a:buFontTx/>
              <a:buNone/>
              <a:defRPr sz="2400">
                <a:solidFill>
                  <a:srgbClr val="192A72"/>
                </a:solidFill>
                <a:latin typeface="Varela Round" panose="00000500000000000000" pitchFamily="2" charset="-79"/>
                <a:cs typeface="Varela Round" panose="00000500000000000000" pitchFamily="2" charset="-79"/>
              </a:defRPr>
            </a:lvl1pPr>
          </a:lstStyle>
          <a:p>
            <a:pPr lvl="0"/>
            <a:r>
              <a:rPr lang="he-IL" dirty="0"/>
              <a:t>לחץ כדי לערוך סגנונות טקסט של תבנית בסיס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0226196-3340-4F6C-9B09-34934599BAD7}"/>
              </a:ext>
            </a:extLst>
          </p:cNvPr>
          <p:cNvSpPr/>
          <p:nvPr userDrawn="1"/>
        </p:nvSpPr>
        <p:spPr>
          <a:xfrm>
            <a:off x="-1" y="-960120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5291965B-48C3-4AD9-9066-E67195630BFD}"/>
              </a:ext>
            </a:extLst>
          </p:cNvPr>
          <p:cNvSpPr/>
          <p:nvPr userDrawn="1"/>
        </p:nvSpPr>
        <p:spPr>
          <a:xfrm>
            <a:off x="-1356361" y="6875979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98CB16E1-D93B-440E-81F5-6366FDB428B8}"/>
              </a:ext>
            </a:extLst>
          </p:cNvPr>
          <p:cNvSpPr/>
          <p:nvPr userDrawn="1"/>
        </p:nvSpPr>
        <p:spPr>
          <a:xfrm rot="5400000">
            <a:off x="10129568" y="1977381"/>
            <a:ext cx="6987520" cy="281940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A020DF7-29CF-4A0A-BC0A-7568981BF8AD}"/>
              </a:ext>
            </a:extLst>
          </p:cNvPr>
          <p:cNvSpPr/>
          <p:nvPr userDrawn="1"/>
        </p:nvSpPr>
        <p:spPr>
          <a:xfrm>
            <a:off x="-3948180" y="347118"/>
            <a:ext cx="3246401" cy="730473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87F0C566-C47D-446F-9E8E-EC9B0F5F1BF0}"/>
              </a:ext>
            </a:extLst>
          </p:cNvPr>
          <p:cNvSpPr/>
          <p:nvPr userDrawn="1"/>
        </p:nvSpPr>
        <p:spPr>
          <a:xfrm>
            <a:off x="-1" y="-960120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C863A8D2-0547-47E3-84C0-5D60CFDB7CB1}"/>
              </a:ext>
            </a:extLst>
          </p:cNvPr>
          <p:cNvSpPr/>
          <p:nvPr userDrawn="1"/>
        </p:nvSpPr>
        <p:spPr>
          <a:xfrm>
            <a:off x="-1356361" y="6889426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3C0104F3-C98B-4790-842F-F7B1B2FBDE13}"/>
              </a:ext>
            </a:extLst>
          </p:cNvPr>
          <p:cNvSpPr/>
          <p:nvPr userDrawn="1"/>
        </p:nvSpPr>
        <p:spPr>
          <a:xfrm rot="5400000">
            <a:off x="10121386" y="1972518"/>
            <a:ext cx="6987520" cy="281940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807C576E-38DA-426A-9C16-921DE9A0835B}"/>
              </a:ext>
            </a:extLst>
          </p:cNvPr>
          <p:cNvSpPr/>
          <p:nvPr userDrawn="1"/>
        </p:nvSpPr>
        <p:spPr>
          <a:xfrm>
            <a:off x="-3273296" y="-31850"/>
            <a:ext cx="3246401" cy="7683699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מציין מיקום של מספר שקופית 22">
            <a:extLst>
              <a:ext uri="{FF2B5EF4-FFF2-40B4-BE49-F238E27FC236}">
                <a16:creationId xmlns:a16="http://schemas.microsoft.com/office/drawing/2014/main" id="{5F1A13CD-CEB6-4958-B99A-46020ADA9375}"/>
              </a:ext>
            </a:extLst>
          </p:cNvPr>
          <p:cNvSpPr txBox="1">
            <a:spLocks/>
          </p:cNvSpPr>
          <p:nvPr userDrawn="1"/>
        </p:nvSpPr>
        <p:spPr>
          <a:xfrm>
            <a:off x="-231414" y="6409126"/>
            <a:ext cx="812800" cy="521208"/>
          </a:xfrm>
          <a:prstGeom prst="rect">
            <a:avLst/>
          </a:prstGeom>
          <a:noFill/>
        </p:spPr>
        <p:txBody>
          <a:bodyPr vert="horz" anchor="ctr"/>
          <a:lstStyle>
            <a:defPPr>
              <a:defRPr lang="en-US"/>
            </a:defPPr>
            <a:lvl1pPr marL="0" algn="ctr" defTabSz="914400" rtl="0" eaLnBrk="1" latinLnBrk="0" hangingPunct="1">
              <a:defRPr kumimoji="0" sz="1400" b="1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3D4E47C-59C5-4044-AEB3-F799ACC274F1}" type="slidenum">
              <a:rPr lang="he-IL" sz="1600" b="0" smtClean="0">
                <a:solidFill>
                  <a:schemeClr val="bg1">
                    <a:lumMod val="65000"/>
                  </a:schemeClr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pPr/>
              <a:t>‹#›</a:t>
            </a:fld>
            <a:endParaRPr lang="he-IL" sz="1600" b="0" dirty="0">
              <a:solidFill>
                <a:schemeClr val="bg1">
                  <a:lumMod val="65000"/>
                </a:schemeClr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368776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כותרת ראשית ושתי תמונו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2FEA3643-4251-43C2-A891-4C9664978EA8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94360" y="1310640"/>
            <a:ext cx="4511040" cy="4267200"/>
          </a:xfrm>
        </p:spPr>
        <p:txBody>
          <a:bodyPr/>
          <a:lstStyle/>
          <a:p>
            <a:endParaRPr lang="en-US"/>
          </a:p>
        </p:txBody>
      </p:sp>
      <p:sp>
        <p:nvSpPr>
          <p:cNvPr id="8" name="כותרת 1">
            <a:extLst>
              <a:ext uri="{FF2B5EF4-FFF2-40B4-BE49-F238E27FC236}">
                <a16:creationId xmlns:a16="http://schemas.microsoft.com/office/drawing/2014/main" id="{C304FB8B-5E14-469F-8BA4-BF0F011B94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6926" y="155448"/>
            <a:ext cx="9802368" cy="720000"/>
          </a:xfrm>
          <a:noFill/>
        </p:spPr>
        <p:txBody>
          <a:bodyPr vert="horz" lIns="91440" tIns="45720" rIns="91440" bIns="45720" rtlCol="1" anchor="ctr">
            <a:noAutofit/>
          </a:bodyPr>
          <a:lstStyle>
            <a:lvl1pPr marL="0" marR="0" indent="0" algn="ctr" defTabSz="914491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he-IL" sz="44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arela Round" pitchFamily="2" charset="-79"/>
                <a:ea typeface="+mj-ea"/>
                <a:cs typeface="Varela Round" pitchFamily="2" charset="-79"/>
              </a:defRPr>
            </a:lvl1pPr>
          </a:lstStyle>
          <a:p>
            <a:pPr marL="0" marR="0" lvl="0" indent="0" algn="ctr" defTabSz="914491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e-IL" dirty="0"/>
              <a:t>לחץ כדי לערוך סגנון כותרת של תבנית</a:t>
            </a:r>
          </a:p>
        </p:txBody>
      </p:sp>
      <p:sp>
        <p:nvSpPr>
          <p:cNvPr id="9" name="מלבן מעוגל 8">
            <a:extLst>
              <a:ext uri="{FF2B5EF4-FFF2-40B4-BE49-F238E27FC236}">
                <a16:creationId xmlns:a16="http://schemas.microsoft.com/office/drawing/2014/main" id="{B712628B-0991-4441-8324-4563256F9B32}"/>
              </a:ext>
            </a:extLst>
          </p:cNvPr>
          <p:cNvSpPr/>
          <p:nvPr userDrawn="1"/>
        </p:nvSpPr>
        <p:spPr>
          <a:xfrm>
            <a:off x="-2429707" y="195047"/>
            <a:ext cx="2969302" cy="247597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0" name="מלבן מעוגל 6">
            <a:extLst>
              <a:ext uri="{FF2B5EF4-FFF2-40B4-BE49-F238E27FC236}">
                <a16:creationId xmlns:a16="http://schemas.microsoft.com/office/drawing/2014/main" id="{26E72AF6-8AD0-4AAD-B906-30424D022CD1}"/>
              </a:ext>
            </a:extLst>
          </p:cNvPr>
          <p:cNvSpPr/>
          <p:nvPr userDrawn="1"/>
        </p:nvSpPr>
        <p:spPr>
          <a:xfrm>
            <a:off x="9974795" y="5878199"/>
            <a:ext cx="4766811" cy="357667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 dirty="0"/>
          </a:p>
        </p:txBody>
      </p:sp>
      <p:sp>
        <p:nvSpPr>
          <p:cNvPr id="11" name="מלבן מעוגל 8">
            <a:extLst>
              <a:ext uri="{FF2B5EF4-FFF2-40B4-BE49-F238E27FC236}">
                <a16:creationId xmlns:a16="http://schemas.microsoft.com/office/drawing/2014/main" id="{68D073A7-D8C0-45AA-A5E4-B6122A52E8F5}"/>
              </a:ext>
            </a:extLst>
          </p:cNvPr>
          <p:cNvSpPr/>
          <p:nvPr userDrawn="1"/>
        </p:nvSpPr>
        <p:spPr>
          <a:xfrm>
            <a:off x="-2017472" y="518276"/>
            <a:ext cx="2969302" cy="369516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2" name="מלבן מעוגל 10">
            <a:extLst>
              <a:ext uri="{FF2B5EF4-FFF2-40B4-BE49-F238E27FC236}">
                <a16:creationId xmlns:a16="http://schemas.microsoft.com/office/drawing/2014/main" id="{DF89C8AF-9EDF-46EF-BAB7-2D35F683552B}"/>
              </a:ext>
            </a:extLst>
          </p:cNvPr>
          <p:cNvSpPr/>
          <p:nvPr userDrawn="1"/>
        </p:nvSpPr>
        <p:spPr>
          <a:xfrm>
            <a:off x="8144699" y="6307826"/>
            <a:ext cx="5175721" cy="720000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3" name="Picture Placeholder 6">
            <a:extLst>
              <a:ext uri="{FF2B5EF4-FFF2-40B4-BE49-F238E27FC236}">
                <a16:creationId xmlns:a16="http://schemas.microsoft.com/office/drawing/2014/main" id="{52FC1393-B378-4A8A-8716-61E038E3D631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5372315" y="1310640"/>
            <a:ext cx="4511040" cy="4267200"/>
          </a:xfrm>
        </p:spPr>
        <p:txBody>
          <a:bodyPr/>
          <a:lstStyle/>
          <a:p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BEA01DEB-EE2D-463E-B92D-20469AC2DACB}"/>
              </a:ext>
            </a:extLst>
          </p:cNvPr>
          <p:cNvSpPr/>
          <p:nvPr userDrawn="1"/>
        </p:nvSpPr>
        <p:spPr>
          <a:xfrm>
            <a:off x="-1" y="-960120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ADC8B5D-6FF7-4E76-819C-95A4A6017B9C}"/>
              </a:ext>
            </a:extLst>
          </p:cNvPr>
          <p:cNvSpPr/>
          <p:nvPr userDrawn="1"/>
        </p:nvSpPr>
        <p:spPr>
          <a:xfrm>
            <a:off x="-1356361" y="6889426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830F30E8-13B7-4C55-A126-67529F765268}"/>
              </a:ext>
            </a:extLst>
          </p:cNvPr>
          <p:cNvSpPr/>
          <p:nvPr userDrawn="1"/>
        </p:nvSpPr>
        <p:spPr>
          <a:xfrm rot="5400000">
            <a:off x="10092700" y="2084060"/>
            <a:ext cx="6987520" cy="281940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7E7D38CE-7F73-4533-B25A-F628D3EBA7C1}"/>
              </a:ext>
            </a:extLst>
          </p:cNvPr>
          <p:cNvSpPr/>
          <p:nvPr userDrawn="1"/>
        </p:nvSpPr>
        <p:spPr>
          <a:xfrm>
            <a:off x="-3273296" y="-31850"/>
            <a:ext cx="3246401" cy="7683699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44445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/>
          <p:cNvSpPr>
            <a:spLocks noGrp="1"/>
          </p:cNvSpPr>
          <p:nvPr>
            <p:ph type="title"/>
          </p:nvPr>
        </p:nvSpPr>
        <p:spPr>
          <a:xfrm>
            <a:off x="609601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609601" y="1600202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2"/>
          </p:nvPr>
        </p:nvSpPr>
        <p:spPr>
          <a:xfrm>
            <a:off x="8737601" y="6356352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6F552B-607E-4869-A917-C44959BDCB12}" type="datetimeFigureOut">
              <a:rPr lang="he-IL" smtClean="0"/>
              <a:pPr/>
              <a:t>א'/אב/תש"פ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>
            <a:off x="4165601" y="6356352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609601" y="6356352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478A40-4CDB-4A89-A7AB-ED0E5AEAC786}" type="slidenum">
              <a:rPr lang="he-IL" smtClean="0"/>
              <a:pPr/>
              <a:t>‹#›</a:t>
            </a:fld>
            <a:endParaRPr lang="he-IL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D1A36FD-4A58-4EC2-B769-2CB4558CD860}"/>
              </a:ext>
            </a:extLst>
          </p:cNvPr>
          <p:cNvSpPr/>
          <p:nvPr userDrawn="1"/>
        </p:nvSpPr>
        <p:spPr>
          <a:xfrm>
            <a:off x="-1" y="-960120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59A89C66-91F2-409B-AE3C-970820728814}"/>
              </a:ext>
            </a:extLst>
          </p:cNvPr>
          <p:cNvSpPr/>
          <p:nvPr userDrawn="1"/>
        </p:nvSpPr>
        <p:spPr>
          <a:xfrm>
            <a:off x="-1356361" y="6889426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AEAF9B00-5AF6-47AB-81E5-2BE048851E3E}"/>
              </a:ext>
            </a:extLst>
          </p:cNvPr>
          <p:cNvSpPr/>
          <p:nvPr userDrawn="1"/>
        </p:nvSpPr>
        <p:spPr>
          <a:xfrm rot="5400000">
            <a:off x="10121386" y="1972518"/>
            <a:ext cx="6987520" cy="281940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E3C55C6-DFDE-44BF-BB37-E582014C2D44}"/>
              </a:ext>
            </a:extLst>
          </p:cNvPr>
          <p:cNvSpPr/>
          <p:nvPr userDrawn="1"/>
        </p:nvSpPr>
        <p:spPr>
          <a:xfrm>
            <a:off x="-3273296" y="-31850"/>
            <a:ext cx="3246401" cy="7683699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4" r:id="rId2"/>
    <p:sldLayoutId id="2147483674" r:id="rId3"/>
    <p:sldLayoutId id="2147483675" r:id="rId4"/>
    <p:sldLayoutId id="2147483650" r:id="rId5"/>
    <p:sldLayoutId id="2147483676" r:id="rId6"/>
    <p:sldLayoutId id="2147483653" r:id="rId7"/>
    <p:sldLayoutId id="2147483666" r:id="rId8"/>
    <p:sldLayoutId id="2147483677" r:id="rId9"/>
  </p:sldLayoutIdLst>
  <p:txStyles>
    <p:titleStyle>
      <a:lvl1pPr algn="ctr" defTabSz="914491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34" indent="-342934" algn="r" defTabSz="914491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3024" indent="-285779" algn="r" defTabSz="914491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114" indent="-228623" algn="r" defTabSz="914491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360" indent="-228623" algn="r" defTabSz="914491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606" indent="-228623" algn="r" defTabSz="914491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851" indent="-228623" algn="r" defTabSz="914491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2097" indent="-228623" algn="r" defTabSz="914491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343" indent="-228623" algn="r" defTabSz="914491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589" indent="-228623" algn="r" defTabSz="914491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91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46" algn="r" defTabSz="914491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91" algn="r" defTabSz="914491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737" algn="r" defTabSz="914491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983" algn="r" defTabSz="914491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229" algn="r" defTabSz="914491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474" algn="r" defTabSz="914491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720" algn="r" defTabSz="914491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966" algn="r" defTabSz="914491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כותרת 6"/>
          <p:cNvSpPr>
            <a:spLocks noGrp="1"/>
          </p:cNvSpPr>
          <p:nvPr>
            <p:ph type="ctrTitle"/>
          </p:nvPr>
        </p:nvSpPr>
        <p:spPr>
          <a:xfrm>
            <a:off x="1" y="2693893"/>
            <a:ext cx="12192001" cy="1470216"/>
          </a:xfrm>
        </p:spPr>
        <p:txBody>
          <a:bodyPr>
            <a:normAutofit/>
          </a:bodyPr>
          <a:lstStyle/>
          <a:p>
            <a:r>
              <a:rPr lang="he-IL" dirty="0"/>
              <a:t>מערכת שידורים לאומית</a:t>
            </a:r>
          </a:p>
        </p:txBody>
      </p:sp>
    </p:spTree>
    <p:extLst>
      <p:ext uri="{BB962C8B-B14F-4D97-AF65-F5344CB8AC3E}">
        <p14:creationId xmlns:p14="http://schemas.microsoft.com/office/powerpoint/2010/main" val="170999099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450415E0-4372-4DCE-A917-C1ED388FD0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הפסקה !!!</a:t>
            </a:r>
          </a:p>
        </p:txBody>
      </p:sp>
      <p:sp>
        <p:nvSpPr>
          <p:cNvPr id="3" name="מציין מיקום טקסט 2">
            <a:extLst>
              <a:ext uri="{FF2B5EF4-FFF2-40B4-BE49-F238E27FC236}">
                <a16:creationId xmlns:a16="http://schemas.microsoft.com/office/drawing/2014/main" id="{7DC0ACE1-6312-4448-B1A1-B30DA739982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תוכן 3">
            <a:extLst>
              <a:ext uri="{FF2B5EF4-FFF2-40B4-BE49-F238E27FC236}">
                <a16:creationId xmlns:a16="http://schemas.microsoft.com/office/drawing/2014/main" id="{8367B094-5D2D-455E-BC3E-9977F6439486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43616587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99228C1D-A17F-43C3-894B-39D305E930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7" y="155448"/>
            <a:ext cx="10566333" cy="720000"/>
          </a:xfrm>
        </p:spPr>
        <p:txBody>
          <a:bodyPr/>
          <a:lstStyle/>
          <a:p>
            <a:r>
              <a:rPr lang="he-IL" dirty="0">
                <a:solidFill>
                  <a:schemeClr val="tx2"/>
                </a:solidFill>
                <a:sym typeface="Symbol"/>
              </a:rPr>
              <a:t>היפוך (</a:t>
            </a:r>
            <a:r>
              <a:rPr lang="en-US" dirty="0">
                <a:solidFill>
                  <a:schemeClr val="tx2"/>
                </a:solidFill>
                <a:sym typeface="Symbol"/>
              </a:rPr>
              <a:t>Reverse</a:t>
            </a:r>
            <a:r>
              <a:rPr lang="he-IL" dirty="0">
                <a:solidFill>
                  <a:schemeClr val="tx2"/>
                </a:solidFill>
                <a:sym typeface="Symbol"/>
              </a:rPr>
              <a:t>) </a:t>
            </a:r>
            <a:r>
              <a:rPr lang="he-IL" dirty="0"/>
              <a:t>ורגולריות</a:t>
            </a:r>
          </a:p>
        </p:txBody>
      </p:sp>
      <p:sp>
        <p:nvSpPr>
          <p:cNvPr id="21" name="מציין מיקום תוכן 2">
            <a:extLst>
              <a:ext uri="{FF2B5EF4-FFF2-40B4-BE49-F238E27FC236}">
                <a16:creationId xmlns:a16="http://schemas.microsoft.com/office/drawing/2014/main" id="{FA7AD555-8E81-49D6-9BC2-EF01B35E9E4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1154545" y="1095170"/>
            <a:ext cx="10435915" cy="3849657"/>
          </a:xfrm>
        </p:spPr>
        <p:txBody>
          <a:bodyPr>
            <a:normAutofit lnSpcReduction="10000"/>
          </a:bodyPr>
          <a:lstStyle/>
          <a:p>
            <a:r>
              <a:rPr lang="he-IL" dirty="0"/>
              <a:t>נתונה השפה </a:t>
            </a:r>
            <a:r>
              <a:rPr lang="en-US" dirty="0">
                <a:solidFill>
                  <a:schemeClr val="tx2"/>
                </a:solidFill>
              </a:rPr>
              <a:t>L </a:t>
            </a:r>
            <a:r>
              <a:rPr lang="he-IL" dirty="0">
                <a:solidFill>
                  <a:schemeClr val="tx2"/>
                </a:solidFill>
              </a:rPr>
              <a:t> ו</a:t>
            </a:r>
            <a:r>
              <a:rPr lang="he-IL" dirty="0">
                <a:sym typeface="Symbol"/>
              </a:rPr>
              <a:t>נתון שהיא רגולרית. מה נוכל לדעת על הרגולריות של </a:t>
            </a:r>
            <a:r>
              <a:rPr lang="en-US" dirty="0">
                <a:sym typeface="Symbol"/>
              </a:rPr>
              <a:t>R(L)</a:t>
            </a:r>
            <a:r>
              <a:rPr lang="he-IL" dirty="0">
                <a:sym typeface="Symbol"/>
              </a:rPr>
              <a:t>?</a:t>
            </a:r>
          </a:p>
          <a:p>
            <a:endParaRPr lang="he-IL" dirty="0">
              <a:sym typeface="Symbol"/>
            </a:endParaRPr>
          </a:p>
          <a:p>
            <a:r>
              <a:rPr lang="he-IL" dirty="0">
                <a:sym typeface="Symbol"/>
              </a:rPr>
              <a:t>נתאר איך יראה האוטומט של </a:t>
            </a:r>
            <a:r>
              <a:rPr lang="en-US" dirty="0">
                <a:sym typeface="Symbol"/>
              </a:rPr>
              <a:t>R(L)</a:t>
            </a:r>
            <a:r>
              <a:rPr lang="he-IL" dirty="0">
                <a:sym typeface="Symbol"/>
              </a:rPr>
              <a:t> ובכך נוכיח שהוא קיים (ולכן </a:t>
            </a:r>
            <a:r>
              <a:rPr lang="en-US" dirty="0">
                <a:sym typeface="Symbol"/>
              </a:rPr>
              <a:t>R(L)</a:t>
            </a:r>
            <a:r>
              <a:rPr lang="he-IL" dirty="0">
                <a:sym typeface="Symbol"/>
              </a:rPr>
              <a:t> רגולרית)</a:t>
            </a:r>
          </a:p>
          <a:p>
            <a:pPr marL="0" indent="0">
              <a:buNone/>
            </a:pPr>
            <a:r>
              <a:rPr lang="he-IL" dirty="0">
                <a:sym typeface="Symbol"/>
              </a:rPr>
              <a:t>א – נהפוך את כיוון החיצים הנמצאים באוטומט המתאר את </a:t>
            </a:r>
            <a:r>
              <a:rPr lang="en-US" dirty="0">
                <a:sym typeface="Symbol"/>
              </a:rPr>
              <a:t>L</a:t>
            </a:r>
            <a:endParaRPr lang="he-IL" dirty="0">
              <a:sym typeface="Symbol"/>
            </a:endParaRPr>
          </a:p>
          <a:p>
            <a:pPr marL="0" indent="0">
              <a:buNone/>
            </a:pPr>
            <a:r>
              <a:rPr lang="he-IL" dirty="0">
                <a:sym typeface="Symbol"/>
              </a:rPr>
              <a:t>ב – נהפוך את המצב ההתחלתי, למצב מקבל.</a:t>
            </a:r>
          </a:p>
          <a:p>
            <a:pPr marL="0" indent="0">
              <a:buNone/>
            </a:pPr>
            <a:r>
              <a:rPr lang="he-IL" dirty="0">
                <a:sym typeface="Symbol"/>
              </a:rPr>
              <a:t>ג – נהפוך את קבוצת המצבים המקבלים – ל"מצבים התחלתיים". </a:t>
            </a:r>
            <a:br>
              <a:rPr lang="en-US" dirty="0">
                <a:sym typeface="Symbol"/>
              </a:rPr>
            </a:br>
            <a:r>
              <a:rPr lang="he-IL" dirty="0">
                <a:sym typeface="Symbol"/>
              </a:rPr>
              <a:t>ד - אם היה יותר ממצב מקבל אחד באוטומט המקורי – ניצור מצב התחלתי חדש, שיאחד את כל המעברים שהובילו למצבים "ההתחלתיים" הקודמים. יכול להיווצר אוטומט לא דטרמיניסטי</a:t>
            </a:r>
            <a:br>
              <a:rPr lang="he-IL" dirty="0"/>
            </a:br>
            <a:endParaRPr lang="he-IL" dirty="0">
              <a:sym typeface="Symbol"/>
            </a:endParaRPr>
          </a:p>
          <a:p>
            <a:endParaRPr lang="he-IL" dirty="0">
              <a:sym typeface="Symbol"/>
            </a:endParaRPr>
          </a:p>
          <a:p>
            <a:endParaRPr lang="en-US" dirty="0">
              <a:sym typeface="Symbol"/>
            </a:endParaRPr>
          </a:p>
        </p:txBody>
      </p:sp>
      <p:sp>
        <p:nvSpPr>
          <p:cNvPr id="13" name="מלבן 12">
            <a:extLst>
              <a:ext uri="{FF2B5EF4-FFF2-40B4-BE49-F238E27FC236}">
                <a16:creationId xmlns:a16="http://schemas.microsoft.com/office/drawing/2014/main" id="{F8EAFB94-6A30-49DE-A313-3B461DD14060}"/>
              </a:ext>
            </a:extLst>
          </p:cNvPr>
          <p:cNvSpPr/>
          <p:nvPr/>
        </p:nvSpPr>
        <p:spPr>
          <a:xfrm>
            <a:off x="1666023" y="5318198"/>
            <a:ext cx="6452407" cy="954107"/>
          </a:xfrm>
          <a:prstGeom prst="rect">
            <a:avLst/>
          </a:prstGeom>
          <a:solidFill>
            <a:srgbClr val="6CF0FF"/>
          </a:solidFill>
          <a:ln w="85725">
            <a:solidFill>
              <a:schemeClr val="accent1"/>
            </a:solidFill>
          </a:ln>
        </p:spPr>
        <p:txBody>
          <a:bodyPr wrap="none">
            <a:spAutoFit/>
          </a:bodyPr>
          <a:lstStyle/>
          <a:p>
            <a:pPr algn="ctr"/>
            <a:r>
              <a:rPr lang="he-IL" sz="2800" dirty="0"/>
              <a:t>היפוך של שפה רגולרית הינו שפה רגולרית</a:t>
            </a:r>
          </a:p>
          <a:p>
            <a:pPr algn="ctr"/>
            <a:r>
              <a:rPr lang="he-IL" sz="2800" dirty="0"/>
              <a:t>יש סגירות לעניין רגולריות, תחת היפוך</a:t>
            </a:r>
          </a:p>
        </p:txBody>
      </p:sp>
      <p:pic>
        <p:nvPicPr>
          <p:cNvPr id="3" name="תמונה 2">
            <a:extLst>
              <a:ext uri="{FF2B5EF4-FFF2-40B4-BE49-F238E27FC236}">
                <a16:creationId xmlns:a16="http://schemas.microsoft.com/office/drawing/2014/main" id="{43E79C5E-4964-4B3C-8BAC-72175855A595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24115" b="9879"/>
          <a:stretch/>
        </p:blipFill>
        <p:spPr>
          <a:xfrm>
            <a:off x="2342809" y="4168272"/>
            <a:ext cx="1504950" cy="829900"/>
          </a:xfrm>
          <a:prstGeom prst="rect">
            <a:avLst/>
          </a:prstGeom>
        </p:spPr>
      </p:pic>
      <p:pic>
        <p:nvPicPr>
          <p:cNvPr id="4" name="תמונה 3">
            <a:extLst>
              <a:ext uri="{FF2B5EF4-FFF2-40B4-BE49-F238E27FC236}">
                <a16:creationId xmlns:a16="http://schemas.microsoft.com/office/drawing/2014/main" id="{CDA13686-0BFE-470B-BBD9-E95743C1CA3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48377" y="4168272"/>
            <a:ext cx="1304925" cy="923925"/>
          </a:xfrm>
          <a:prstGeom prst="rect">
            <a:avLst/>
          </a:prstGeom>
        </p:spPr>
      </p:pic>
      <p:sp>
        <p:nvSpPr>
          <p:cNvPr id="5" name="מלבן 4">
            <a:extLst>
              <a:ext uri="{FF2B5EF4-FFF2-40B4-BE49-F238E27FC236}">
                <a16:creationId xmlns:a16="http://schemas.microsoft.com/office/drawing/2014/main" id="{B1CBA99B-7187-4480-A3F2-072EEAA19BA0}"/>
              </a:ext>
            </a:extLst>
          </p:cNvPr>
          <p:cNvSpPr/>
          <p:nvPr/>
        </p:nvSpPr>
        <p:spPr>
          <a:xfrm>
            <a:off x="3941518" y="4585545"/>
            <a:ext cx="202170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ym typeface="Symbol"/>
              </a:rPr>
              <a:t>R(L)={a</a:t>
            </a:r>
            <a:r>
              <a:rPr lang="en-US" baseline="30000" dirty="0">
                <a:sym typeface="Symbol"/>
              </a:rPr>
              <a:t>n</a:t>
            </a:r>
            <a:r>
              <a:rPr lang="en-US" dirty="0">
                <a:sym typeface="Symbol"/>
              </a:rPr>
              <a:t>b| n&gt;=0}</a:t>
            </a:r>
            <a:endParaRPr lang="he-IL" dirty="0"/>
          </a:p>
        </p:txBody>
      </p:sp>
      <p:sp>
        <p:nvSpPr>
          <p:cNvPr id="8" name="מלבן 7">
            <a:extLst>
              <a:ext uri="{FF2B5EF4-FFF2-40B4-BE49-F238E27FC236}">
                <a16:creationId xmlns:a16="http://schemas.microsoft.com/office/drawing/2014/main" id="{4835607C-0078-4CF7-A4F6-1630DA4F52CF}"/>
              </a:ext>
            </a:extLst>
          </p:cNvPr>
          <p:cNvSpPr/>
          <p:nvPr/>
        </p:nvSpPr>
        <p:spPr>
          <a:xfrm>
            <a:off x="601540" y="4516199"/>
            <a:ext cx="176041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ym typeface="Symbol"/>
              </a:rPr>
              <a:t>L={ba</a:t>
            </a:r>
            <a:r>
              <a:rPr lang="en-US" baseline="30000" dirty="0">
                <a:sym typeface="Symbol"/>
              </a:rPr>
              <a:t>n</a:t>
            </a:r>
            <a:r>
              <a:rPr lang="en-US" dirty="0">
                <a:sym typeface="Symbol"/>
              </a:rPr>
              <a:t>| n&gt;=0}</a:t>
            </a:r>
            <a:endParaRPr lang="he-IL" dirty="0"/>
          </a:p>
        </p:txBody>
      </p:sp>
      <p:sp>
        <p:nvSpPr>
          <p:cNvPr id="9" name="מלבן 8">
            <a:extLst>
              <a:ext uri="{FF2B5EF4-FFF2-40B4-BE49-F238E27FC236}">
                <a16:creationId xmlns:a16="http://schemas.microsoft.com/office/drawing/2014/main" id="{D6EC9659-042B-4876-A16E-137463178523}"/>
              </a:ext>
            </a:extLst>
          </p:cNvPr>
          <p:cNvSpPr/>
          <p:nvPr/>
        </p:nvSpPr>
        <p:spPr>
          <a:xfrm>
            <a:off x="8643284" y="4628840"/>
            <a:ext cx="112883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e-IL" dirty="0">
                <a:sym typeface="Symbol"/>
              </a:rPr>
              <a:t>לדוגמה - </a:t>
            </a:r>
            <a:endParaRPr lang="he-IL" dirty="0"/>
          </a:p>
        </p:txBody>
      </p:sp>
      <p:cxnSp>
        <p:nvCxnSpPr>
          <p:cNvPr id="10" name="מחבר חץ ישר 9">
            <a:extLst>
              <a:ext uri="{FF2B5EF4-FFF2-40B4-BE49-F238E27FC236}">
                <a16:creationId xmlns:a16="http://schemas.microsoft.com/office/drawing/2014/main" id="{654E6A46-7183-480B-A7C3-C524E5A72E90}"/>
              </a:ext>
            </a:extLst>
          </p:cNvPr>
          <p:cNvCxnSpPr>
            <a:cxnSpLocks/>
          </p:cNvCxnSpPr>
          <p:nvPr/>
        </p:nvCxnSpPr>
        <p:spPr>
          <a:xfrm>
            <a:off x="2306250" y="4571615"/>
            <a:ext cx="199882" cy="58619"/>
          </a:xfrm>
          <a:prstGeom prst="straightConnector1">
            <a:avLst/>
          </a:prstGeom>
          <a:ln>
            <a:solidFill>
              <a:srgbClr val="192A7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מחבר חץ ישר 10">
            <a:extLst>
              <a:ext uri="{FF2B5EF4-FFF2-40B4-BE49-F238E27FC236}">
                <a16:creationId xmlns:a16="http://schemas.microsoft.com/office/drawing/2014/main" id="{0525C1DF-C775-4E3D-B00F-EA519450E097}"/>
              </a:ext>
            </a:extLst>
          </p:cNvPr>
          <p:cNvCxnSpPr>
            <a:cxnSpLocks/>
          </p:cNvCxnSpPr>
          <p:nvPr/>
        </p:nvCxnSpPr>
        <p:spPr>
          <a:xfrm flipH="1">
            <a:off x="7353302" y="4571941"/>
            <a:ext cx="214251" cy="128924"/>
          </a:xfrm>
          <a:prstGeom prst="straightConnector1">
            <a:avLst/>
          </a:prstGeom>
          <a:ln>
            <a:solidFill>
              <a:srgbClr val="192A7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תמונה 6">
            <a:extLst>
              <a:ext uri="{FF2B5EF4-FFF2-40B4-BE49-F238E27FC236}">
                <a16:creationId xmlns:a16="http://schemas.microsoft.com/office/drawing/2014/main" id="{46B9808B-2524-4DFE-B469-C0AAA901F5A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025859" y="4676782"/>
            <a:ext cx="161925" cy="219075"/>
          </a:xfrm>
          <a:prstGeom prst="rect">
            <a:avLst/>
          </a:prstGeom>
        </p:spPr>
      </p:pic>
      <p:pic>
        <p:nvPicPr>
          <p:cNvPr id="12" name="תמונה 11">
            <a:extLst>
              <a:ext uri="{FF2B5EF4-FFF2-40B4-BE49-F238E27FC236}">
                <a16:creationId xmlns:a16="http://schemas.microsoft.com/office/drawing/2014/main" id="{654A00CE-4C34-4D17-AFB4-A4FBACEC4E22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175214" y="4666456"/>
            <a:ext cx="171450" cy="219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22173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5" grpId="0"/>
      <p:bldP spid="8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מציין מיקום תוכן 2">
            <a:extLst>
              <a:ext uri="{FF2B5EF4-FFF2-40B4-BE49-F238E27FC236}">
                <a16:creationId xmlns:a16="http://schemas.microsoft.com/office/drawing/2014/main" id="{FA7AD555-8E81-49D6-9BC2-EF01B35E9E4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29008" y="926909"/>
            <a:ext cx="11161453" cy="528916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e-IL" dirty="0">
                <a:solidFill>
                  <a:schemeClr val="tx2"/>
                </a:solidFill>
              </a:rPr>
              <a:t>הוכיחו שהשפה </a:t>
            </a:r>
            <a:r>
              <a:rPr lang="en-US" dirty="0">
                <a:solidFill>
                  <a:schemeClr val="tx2"/>
                </a:solidFill>
              </a:rPr>
              <a:t>L</a:t>
            </a:r>
            <a:r>
              <a:rPr lang="he-IL" dirty="0">
                <a:solidFill>
                  <a:schemeClr val="tx2"/>
                </a:solidFill>
              </a:rPr>
              <a:t> מעל הא"ב {</a:t>
            </a:r>
            <a:r>
              <a:rPr lang="en-US" dirty="0">
                <a:solidFill>
                  <a:schemeClr val="tx2"/>
                </a:solidFill>
              </a:rPr>
              <a:t>a, b</a:t>
            </a:r>
            <a:r>
              <a:rPr lang="he-IL" dirty="0">
                <a:solidFill>
                  <a:schemeClr val="tx2"/>
                </a:solidFill>
              </a:rPr>
              <a:t>} רגולרית.</a:t>
            </a:r>
            <a:endParaRPr lang="he-IL" dirty="0"/>
          </a:p>
          <a:p>
            <a:pPr marL="0" indent="0" algn="l" rtl="0">
              <a:buNone/>
            </a:pPr>
            <a:r>
              <a:rPr lang="en-US" dirty="0">
                <a:solidFill>
                  <a:schemeClr val="tx2"/>
                </a:solidFill>
              </a:rPr>
              <a:t>L = {w</a:t>
            </a:r>
            <a:r>
              <a:rPr lang="en-US" baseline="-25000" dirty="0">
                <a:solidFill>
                  <a:schemeClr val="tx2"/>
                </a:solidFill>
              </a:rPr>
              <a:t>1</a:t>
            </a:r>
            <a:r>
              <a:rPr lang="en-US" dirty="0">
                <a:solidFill>
                  <a:schemeClr val="accent4">
                    <a:lumMod val="75000"/>
                  </a:schemeClr>
                </a:solidFill>
                <a:sym typeface="Symbol"/>
              </a:rPr>
              <a:t> </a:t>
            </a:r>
            <a:r>
              <a:rPr lang="en-US" dirty="0">
                <a:solidFill>
                  <a:schemeClr val="tx2"/>
                </a:solidFill>
              </a:rPr>
              <a:t>w</a:t>
            </a:r>
            <a:r>
              <a:rPr lang="en-US" baseline="-25000" dirty="0">
                <a:solidFill>
                  <a:schemeClr val="tx2"/>
                </a:solidFill>
              </a:rPr>
              <a:t>2</a:t>
            </a:r>
            <a:r>
              <a:rPr lang="en-US" dirty="0">
                <a:solidFill>
                  <a:schemeClr val="tx2"/>
                </a:solidFill>
              </a:rPr>
              <a:t> | w</a:t>
            </a:r>
            <a:r>
              <a:rPr lang="en-US" baseline="-25000" dirty="0">
                <a:solidFill>
                  <a:schemeClr val="tx2"/>
                </a:solidFill>
              </a:rPr>
              <a:t>1</a:t>
            </a:r>
            <a:r>
              <a:rPr lang="en-US" dirty="0">
                <a:solidFill>
                  <a:schemeClr val="tx2"/>
                </a:solidFill>
              </a:rPr>
              <a:t> starts with a, w</a:t>
            </a:r>
            <a:r>
              <a:rPr lang="en-US" baseline="-25000" dirty="0">
                <a:solidFill>
                  <a:schemeClr val="tx2"/>
                </a:solidFill>
              </a:rPr>
              <a:t>2</a:t>
            </a:r>
            <a:r>
              <a:rPr lang="en-US" dirty="0">
                <a:solidFill>
                  <a:schemeClr val="tx2"/>
                </a:solidFill>
              </a:rPr>
              <a:t> ends with a}</a:t>
            </a:r>
            <a:endParaRPr lang="he-IL" dirty="0">
              <a:solidFill>
                <a:schemeClr val="tx2"/>
              </a:solidFill>
            </a:endParaRPr>
          </a:p>
          <a:p>
            <a:pPr marL="0" indent="0" algn="r">
              <a:buNone/>
            </a:pPr>
            <a:endParaRPr lang="en-US" dirty="0"/>
          </a:p>
          <a:p>
            <a:pPr marL="0" indent="0" algn="r">
              <a:buNone/>
            </a:pPr>
            <a:r>
              <a:rPr lang="he-IL" dirty="0"/>
              <a:t>כדי לפתור, נחלק את השפה לשתי שפות, שהשרשור שלהן הוא </a:t>
            </a:r>
            <a:r>
              <a:rPr lang="en-US" dirty="0"/>
              <a:t>L</a:t>
            </a:r>
            <a:r>
              <a:rPr lang="he-IL" dirty="0"/>
              <a:t> ונוכיח לכל אחת שהיא רגולרית על ידי בניית אוטומט סופי עבורה:</a:t>
            </a:r>
            <a:endParaRPr lang="en-US" dirty="0"/>
          </a:p>
          <a:p>
            <a:pPr algn="l" rtl="0"/>
            <a:r>
              <a:rPr lang="en-US" dirty="0">
                <a:solidFill>
                  <a:schemeClr val="tx2"/>
                </a:solidFill>
              </a:rPr>
              <a:t>L</a:t>
            </a:r>
            <a:r>
              <a:rPr lang="en-US" baseline="-25000" dirty="0">
                <a:solidFill>
                  <a:schemeClr val="tx2"/>
                </a:solidFill>
              </a:rPr>
              <a:t>1</a:t>
            </a:r>
            <a:r>
              <a:rPr lang="en-US" dirty="0">
                <a:solidFill>
                  <a:schemeClr val="tx2"/>
                </a:solidFill>
              </a:rPr>
              <a:t> = {w</a:t>
            </a:r>
            <a:r>
              <a:rPr lang="en-US" baseline="-25000" dirty="0">
                <a:solidFill>
                  <a:schemeClr val="tx2"/>
                </a:solidFill>
              </a:rPr>
              <a:t> </a:t>
            </a:r>
            <a:r>
              <a:rPr lang="en-US" dirty="0">
                <a:solidFill>
                  <a:schemeClr val="tx2"/>
                </a:solidFill>
              </a:rPr>
              <a:t>| w starts with a}</a:t>
            </a:r>
          </a:p>
          <a:p>
            <a:pPr algn="l" rtl="0"/>
            <a:r>
              <a:rPr lang="en-US" dirty="0">
                <a:solidFill>
                  <a:schemeClr val="tx2"/>
                </a:solidFill>
              </a:rPr>
              <a:t>L</a:t>
            </a:r>
            <a:r>
              <a:rPr lang="en-US" baseline="-25000" dirty="0">
                <a:solidFill>
                  <a:schemeClr val="tx2"/>
                </a:solidFill>
              </a:rPr>
              <a:t>2</a:t>
            </a:r>
            <a:r>
              <a:rPr lang="en-US" dirty="0">
                <a:solidFill>
                  <a:schemeClr val="tx2"/>
                </a:solidFill>
              </a:rPr>
              <a:t> = {w</a:t>
            </a:r>
            <a:r>
              <a:rPr lang="en-US" baseline="-25000" dirty="0">
                <a:solidFill>
                  <a:schemeClr val="tx2"/>
                </a:solidFill>
              </a:rPr>
              <a:t> </a:t>
            </a:r>
            <a:r>
              <a:rPr lang="en-US" dirty="0">
                <a:solidFill>
                  <a:schemeClr val="tx2"/>
                </a:solidFill>
              </a:rPr>
              <a:t>| w ends with a}</a:t>
            </a:r>
          </a:p>
          <a:p>
            <a:pPr algn="l" rtl="0"/>
            <a:r>
              <a:rPr lang="en-US" dirty="0">
                <a:solidFill>
                  <a:schemeClr val="tx2"/>
                </a:solidFill>
              </a:rPr>
              <a:t>L</a:t>
            </a:r>
            <a:r>
              <a:rPr lang="en-US" baseline="-25000" dirty="0">
                <a:solidFill>
                  <a:schemeClr val="tx2"/>
                </a:solidFill>
              </a:rPr>
              <a:t>2</a:t>
            </a:r>
            <a:r>
              <a:rPr lang="en-US" dirty="0">
                <a:solidFill>
                  <a:schemeClr val="tx2"/>
                </a:solidFill>
              </a:rPr>
              <a:t> = R(L</a:t>
            </a:r>
            <a:r>
              <a:rPr lang="en-US" baseline="-25000" dirty="0">
                <a:solidFill>
                  <a:schemeClr val="tx2"/>
                </a:solidFill>
              </a:rPr>
              <a:t>1</a:t>
            </a:r>
            <a:r>
              <a:rPr lang="en-US" dirty="0">
                <a:solidFill>
                  <a:schemeClr val="tx2"/>
                </a:solidFill>
              </a:rPr>
              <a:t>)</a:t>
            </a:r>
            <a:endParaRPr lang="en-US" dirty="0">
              <a:solidFill>
                <a:schemeClr val="tx2"/>
              </a:solidFill>
              <a:sym typeface="Symbol"/>
            </a:endParaRPr>
          </a:p>
          <a:p>
            <a:pPr algn="l" rtl="0"/>
            <a:r>
              <a:rPr lang="en-US" dirty="0">
                <a:solidFill>
                  <a:schemeClr val="tx2"/>
                </a:solidFill>
              </a:rPr>
              <a:t>L</a:t>
            </a:r>
            <a:r>
              <a:rPr lang="en-US" baseline="-25000" dirty="0">
                <a:solidFill>
                  <a:schemeClr val="tx2"/>
                </a:solidFill>
              </a:rPr>
              <a:t>1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>
                <a:solidFill>
                  <a:schemeClr val="accent4">
                    <a:lumMod val="75000"/>
                  </a:schemeClr>
                </a:solidFill>
                <a:sym typeface="Symbol"/>
              </a:rPr>
              <a:t></a:t>
            </a:r>
            <a:r>
              <a:rPr lang="en-US" dirty="0">
                <a:solidFill>
                  <a:schemeClr val="tx2"/>
                </a:solidFill>
                <a:sym typeface="Symbol"/>
              </a:rPr>
              <a:t> L</a:t>
            </a:r>
            <a:r>
              <a:rPr lang="en-US" baseline="-25000" dirty="0">
                <a:solidFill>
                  <a:schemeClr val="tx2"/>
                </a:solidFill>
                <a:sym typeface="Symbol"/>
              </a:rPr>
              <a:t>2</a:t>
            </a:r>
            <a:r>
              <a:rPr lang="he-IL" dirty="0">
                <a:solidFill>
                  <a:schemeClr val="tx2"/>
                </a:solidFill>
                <a:sym typeface="Symbol"/>
              </a:rPr>
              <a:t> = </a:t>
            </a:r>
            <a:r>
              <a:rPr lang="en-US" dirty="0">
                <a:solidFill>
                  <a:schemeClr val="tx2"/>
                </a:solidFill>
              </a:rPr>
              <a:t>L</a:t>
            </a:r>
            <a:r>
              <a:rPr lang="en-US" baseline="-25000" dirty="0">
                <a:solidFill>
                  <a:schemeClr val="tx2"/>
                </a:solidFill>
              </a:rPr>
              <a:t>1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>
                <a:solidFill>
                  <a:schemeClr val="accent4">
                    <a:lumMod val="75000"/>
                  </a:schemeClr>
                </a:solidFill>
                <a:sym typeface="Symbol"/>
              </a:rPr>
              <a:t></a:t>
            </a:r>
            <a:r>
              <a:rPr lang="en-US" dirty="0">
                <a:solidFill>
                  <a:schemeClr val="tx2"/>
                </a:solidFill>
                <a:sym typeface="Symbol"/>
              </a:rPr>
              <a:t> </a:t>
            </a:r>
            <a:r>
              <a:rPr lang="en-US" dirty="0">
                <a:solidFill>
                  <a:schemeClr val="tx2"/>
                </a:solidFill>
              </a:rPr>
              <a:t>R(L</a:t>
            </a:r>
            <a:r>
              <a:rPr lang="en-US" baseline="-25000" dirty="0">
                <a:solidFill>
                  <a:schemeClr val="tx2"/>
                </a:solidFill>
              </a:rPr>
              <a:t>1</a:t>
            </a:r>
            <a:r>
              <a:rPr lang="en-US" dirty="0">
                <a:solidFill>
                  <a:schemeClr val="tx2"/>
                </a:solidFill>
              </a:rPr>
              <a:t>) </a:t>
            </a:r>
            <a:r>
              <a:rPr lang="en-US" dirty="0">
                <a:solidFill>
                  <a:schemeClr val="tx2"/>
                </a:solidFill>
                <a:sym typeface="Symbol"/>
              </a:rPr>
              <a:t>= L</a:t>
            </a:r>
          </a:p>
          <a:p>
            <a:pPr algn="l" rtl="0"/>
            <a:endParaRPr lang="en-US" dirty="0">
              <a:solidFill>
                <a:schemeClr val="tx2"/>
              </a:solidFill>
              <a:sym typeface="Symbol"/>
            </a:endParaRPr>
          </a:p>
          <a:p>
            <a:pPr algn="l" rtl="0"/>
            <a:endParaRPr lang="en-US" dirty="0">
              <a:solidFill>
                <a:schemeClr val="tx2"/>
              </a:solidFill>
            </a:endParaRPr>
          </a:p>
          <a:p>
            <a:pPr marL="0" indent="0" algn="r">
              <a:buNone/>
            </a:pPr>
            <a:endParaRPr lang="he-IL" dirty="0"/>
          </a:p>
        </p:txBody>
      </p:sp>
      <p:sp>
        <p:nvSpPr>
          <p:cNvPr id="2" name="כותרת 1">
            <a:extLst>
              <a:ext uri="{FF2B5EF4-FFF2-40B4-BE49-F238E27FC236}">
                <a16:creationId xmlns:a16="http://schemas.microsoft.com/office/drawing/2014/main" id="{99228C1D-A17F-43C3-894B-39D305E930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תרגיל 1</a:t>
            </a:r>
          </a:p>
        </p:txBody>
      </p:sp>
      <p:sp>
        <p:nvSpPr>
          <p:cNvPr id="3" name="מלבן 2">
            <a:extLst>
              <a:ext uri="{FF2B5EF4-FFF2-40B4-BE49-F238E27FC236}">
                <a16:creationId xmlns:a16="http://schemas.microsoft.com/office/drawing/2014/main" id="{ADDBF723-E718-47E6-BB2C-D46C6D546CA1}"/>
              </a:ext>
            </a:extLst>
          </p:cNvPr>
          <p:cNvSpPr/>
          <p:nvPr/>
        </p:nvSpPr>
        <p:spPr>
          <a:xfrm>
            <a:off x="601539" y="5211726"/>
            <a:ext cx="7749309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e-IL" sz="2400" dirty="0">
                <a:solidFill>
                  <a:schemeClr val="tx2"/>
                </a:solidFill>
                <a:sym typeface="Symbol"/>
              </a:rPr>
              <a:t>הוכחה: </a:t>
            </a:r>
            <a:r>
              <a:rPr lang="en-US" sz="2400" dirty="0">
                <a:solidFill>
                  <a:schemeClr val="tx2"/>
                </a:solidFill>
                <a:sym typeface="Symbol"/>
              </a:rPr>
              <a:t>L</a:t>
            </a:r>
            <a:r>
              <a:rPr lang="he-IL" sz="2400" dirty="0">
                <a:solidFill>
                  <a:schemeClr val="tx2"/>
                </a:solidFill>
                <a:sym typeface="Symbol"/>
              </a:rPr>
              <a:t>  רגולרית כי יש סגירות לעניין רגולריות תחת השרשור ותחת ההופכי.</a:t>
            </a:r>
            <a:endParaRPr lang="en-US" sz="2400" dirty="0">
              <a:solidFill>
                <a:schemeClr val="tx2"/>
              </a:solidFill>
              <a:sym typeface="Symbol"/>
            </a:endParaRPr>
          </a:p>
        </p:txBody>
      </p:sp>
    </p:spTree>
    <p:extLst>
      <p:ext uri="{BB962C8B-B14F-4D97-AF65-F5344CB8AC3E}">
        <p14:creationId xmlns:p14="http://schemas.microsoft.com/office/powerpoint/2010/main" val="19521977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מציין מיקום תוכן 2">
            <a:extLst>
              <a:ext uri="{FF2B5EF4-FFF2-40B4-BE49-F238E27FC236}">
                <a16:creationId xmlns:a16="http://schemas.microsoft.com/office/drawing/2014/main" id="{FA7AD555-8E81-49D6-9BC2-EF01B35E9E4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29008" y="926909"/>
            <a:ext cx="11161453" cy="528916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dirty="0"/>
              <a:t>L</a:t>
            </a:r>
            <a:r>
              <a:rPr lang="he-IL" sz="2800" dirty="0"/>
              <a:t> שפה מעל הא"ב </a:t>
            </a:r>
            <a:r>
              <a:rPr lang="en-US" sz="2800" dirty="0"/>
              <a:t>{a, b}</a:t>
            </a:r>
            <a:r>
              <a:rPr lang="he-IL" sz="2800" dirty="0"/>
              <a:t>.    האם </a:t>
            </a:r>
            <a:r>
              <a:rPr lang="en-US" sz="2800" dirty="0"/>
              <a:t>L</a:t>
            </a:r>
            <a:r>
              <a:rPr lang="he-IL" sz="2800" dirty="0"/>
              <a:t> רגולרית</a:t>
            </a:r>
            <a:r>
              <a:rPr lang="en-US" sz="2800" dirty="0"/>
              <a:t>?</a:t>
            </a:r>
            <a:r>
              <a:rPr lang="he-IL" sz="2800" dirty="0"/>
              <a:t> אם כן, הוכח, אם לא, נמק.</a:t>
            </a:r>
          </a:p>
          <a:p>
            <a:pPr marL="0" indent="0">
              <a:buNone/>
            </a:pPr>
            <a:endParaRPr lang="he-IL" sz="2800" dirty="0"/>
          </a:p>
          <a:p>
            <a:pPr marL="0" lvl="0" indent="0" algn="l" rtl="0">
              <a:buNone/>
            </a:pPr>
            <a:r>
              <a:rPr lang="en-US" sz="2800" dirty="0">
                <a:solidFill>
                  <a:schemeClr val="tx2"/>
                </a:solidFill>
              </a:rPr>
              <a:t>L </a:t>
            </a:r>
            <a:r>
              <a:rPr lang="en-US" sz="2800" dirty="0"/>
              <a:t>= {w</a:t>
            </a:r>
            <a:r>
              <a:rPr lang="en-US" sz="2800" baseline="-25000" dirty="0"/>
              <a:t>1</a:t>
            </a:r>
            <a:r>
              <a:rPr lang="en-US" sz="2800" dirty="0"/>
              <a:t> ∙ w</a:t>
            </a:r>
            <a:r>
              <a:rPr lang="en-US" sz="2800" baseline="-25000" dirty="0"/>
              <a:t>2 </a:t>
            </a:r>
            <a:r>
              <a:rPr lang="en-US" sz="2800" dirty="0"/>
              <a:t>| w</a:t>
            </a:r>
            <a:r>
              <a:rPr lang="en-US" sz="2800" baseline="-25000" dirty="0"/>
              <a:t>1</a:t>
            </a:r>
            <a:r>
              <a:rPr lang="en-US" sz="2800" dirty="0"/>
              <a:t>: #a = 3 *#b,</a:t>
            </a:r>
            <a:r>
              <a:rPr lang="he-IL" sz="2800" dirty="0"/>
              <a:t>    </a:t>
            </a:r>
            <a:r>
              <a:rPr lang="en-US" sz="2800" dirty="0"/>
              <a:t>w</a:t>
            </a:r>
            <a:r>
              <a:rPr lang="en-US" sz="2800" baseline="-25000" dirty="0"/>
              <a:t>2</a:t>
            </a:r>
            <a:r>
              <a:rPr lang="en-US" sz="2800" dirty="0"/>
              <a:t>:  #a mod 3 = #b mod 3} </a:t>
            </a:r>
            <a:endParaRPr lang="he-IL" sz="2800" dirty="0"/>
          </a:p>
        </p:txBody>
      </p:sp>
      <p:sp>
        <p:nvSpPr>
          <p:cNvPr id="2" name="כותרת 1">
            <a:extLst>
              <a:ext uri="{FF2B5EF4-FFF2-40B4-BE49-F238E27FC236}">
                <a16:creationId xmlns:a16="http://schemas.microsoft.com/office/drawing/2014/main" id="{99228C1D-A17F-43C3-894B-39D305E930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תרגיל 2</a:t>
            </a:r>
          </a:p>
        </p:txBody>
      </p:sp>
      <p:sp>
        <p:nvSpPr>
          <p:cNvPr id="5" name="מציין מיקום תוכן 2">
            <a:extLst>
              <a:ext uri="{FF2B5EF4-FFF2-40B4-BE49-F238E27FC236}">
                <a16:creationId xmlns:a16="http://schemas.microsoft.com/office/drawing/2014/main" id="{70B31809-191B-4CA6-97C4-17A52C5DDD32}"/>
              </a:ext>
            </a:extLst>
          </p:cNvPr>
          <p:cNvSpPr txBox="1">
            <a:spLocks/>
          </p:cNvSpPr>
          <p:nvPr/>
        </p:nvSpPr>
        <p:spPr>
          <a:xfrm>
            <a:off x="429008" y="3120725"/>
            <a:ext cx="8878637" cy="2339796"/>
          </a:xfrm>
          <a:prstGeom prst="rect">
            <a:avLst/>
          </a:prstGeom>
        </p:spPr>
        <p:txBody>
          <a:bodyPr vert="horz" lIns="91440" tIns="45720" rIns="91440" bIns="45720" rtlCol="1">
            <a:normAutofit lnSpcReduction="10000"/>
          </a:bodyPr>
          <a:lstStyle>
            <a:lvl1pPr marL="268288" indent="-268288" algn="r" defTabSz="914491" rtl="1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•"/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anose="00000500000000000000" pitchFamily="2" charset="-79"/>
              </a:defRPr>
            </a:lvl1pPr>
            <a:lvl2pPr marL="743024" indent="-285779" algn="r" defTabSz="914491" rtl="1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–"/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anose="00000500000000000000" pitchFamily="2" charset="-79"/>
              </a:defRPr>
            </a:lvl2pPr>
            <a:lvl3pPr marL="1143114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360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606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851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2097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343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589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b="1" dirty="0">
                <a:solidFill>
                  <a:schemeClr val="tx2"/>
                </a:solidFill>
              </a:rPr>
              <a:t>L</a:t>
            </a:r>
            <a:r>
              <a:rPr lang="he-IL" sz="2800" b="1" dirty="0">
                <a:solidFill>
                  <a:schemeClr val="tx2"/>
                </a:solidFill>
              </a:rPr>
              <a:t>  אינה רגולרית</a:t>
            </a:r>
          </a:p>
          <a:p>
            <a:pPr marL="0" indent="0">
              <a:buNone/>
            </a:pPr>
            <a:r>
              <a:rPr lang="he-IL" sz="2800" dirty="0">
                <a:solidFill>
                  <a:schemeClr val="tx2"/>
                </a:solidFill>
              </a:rPr>
              <a:t>נימוק: </a:t>
            </a:r>
            <a:r>
              <a:rPr lang="he-IL" sz="2800" dirty="0"/>
              <a:t>כל מילה ב-</a:t>
            </a:r>
            <a:r>
              <a:rPr lang="en-US" sz="2800" dirty="0"/>
              <a:t>L </a:t>
            </a:r>
            <a:r>
              <a:rPr lang="he-IL" sz="2800" dirty="0"/>
              <a:t> חייבת להתחיל במילה מהסוג </a:t>
            </a:r>
            <a:r>
              <a:rPr lang="en-US" sz="2800" dirty="0"/>
              <a:t>w</a:t>
            </a:r>
            <a:r>
              <a:rPr lang="en-US" sz="2800" baseline="-25000" dirty="0"/>
              <a:t>1 </a:t>
            </a:r>
            <a:r>
              <a:rPr lang="he-IL" sz="2800" baseline="-25000" dirty="0"/>
              <a:t> </a:t>
            </a:r>
            <a:r>
              <a:rPr lang="he-IL" sz="2800" dirty="0"/>
              <a:t>אשר כוללת </a:t>
            </a:r>
            <a:r>
              <a:rPr lang="he-IL" sz="2800" u="sng" dirty="0"/>
              <a:t>תלות אינסופית</a:t>
            </a:r>
            <a:r>
              <a:rPr lang="he-IL" sz="2800" dirty="0"/>
              <a:t> בין מספר ה-</a:t>
            </a:r>
            <a:r>
              <a:rPr lang="en-US" sz="2800" dirty="0"/>
              <a:t>a </a:t>
            </a:r>
            <a:r>
              <a:rPr lang="he-IL" sz="2800" dirty="0"/>
              <a:t> ומספר ה-</a:t>
            </a:r>
            <a:r>
              <a:rPr lang="en-US" sz="2800" dirty="0"/>
              <a:t> b </a:t>
            </a:r>
            <a:r>
              <a:rPr lang="he-IL" sz="2800" dirty="0"/>
              <a:t>כך שמספר ה-</a:t>
            </a:r>
            <a:r>
              <a:rPr lang="en-US" sz="2800" dirty="0"/>
              <a:t>a </a:t>
            </a:r>
            <a:r>
              <a:rPr lang="he-IL" sz="2800" dirty="0"/>
              <a:t> הוא פי שלושה ממספר ה-</a:t>
            </a:r>
            <a:r>
              <a:rPr lang="en-US" sz="2800" dirty="0"/>
              <a:t>b </a:t>
            </a:r>
            <a:r>
              <a:rPr lang="he-IL" sz="2800" dirty="0"/>
              <a:t> -&gt; אין אוטומט סופי שיכול לתאר מילים מהצורה </a:t>
            </a:r>
            <a:r>
              <a:rPr lang="en-US" sz="2800" dirty="0"/>
              <a:t>w</a:t>
            </a:r>
            <a:r>
              <a:rPr lang="en-US" sz="2800" baseline="-25000" dirty="0"/>
              <a:t>1</a:t>
            </a:r>
            <a:endParaRPr lang="en-US" sz="2800" dirty="0">
              <a:solidFill>
                <a:schemeClr val="tx2"/>
              </a:solidFill>
            </a:endParaRPr>
          </a:p>
          <a:p>
            <a:pPr marL="0" indent="0">
              <a:buFont typeface="Arial" pitchFamily="34" charset="0"/>
              <a:buNone/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2186974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מציין מיקום תוכן 2">
            <a:extLst>
              <a:ext uri="{FF2B5EF4-FFF2-40B4-BE49-F238E27FC236}">
                <a16:creationId xmlns:a16="http://schemas.microsoft.com/office/drawing/2014/main" id="{FA7AD555-8E81-49D6-9BC2-EF01B35E9E4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29008" y="926909"/>
            <a:ext cx="11161453" cy="528916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dirty="0"/>
              <a:t>L</a:t>
            </a:r>
            <a:r>
              <a:rPr lang="he-IL" sz="2800" dirty="0"/>
              <a:t> שפה מעל הא"ב </a:t>
            </a:r>
            <a:r>
              <a:rPr lang="en-US" sz="2800" dirty="0"/>
              <a:t>{a, b, c}</a:t>
            </a:r>
            <a:r>
              <a:rPr lang="he-IL" sz="2800" dirty="0"/>
              <a:t>.    האם </a:t>
            </a:r>
            <a:r>
              <a:rPr lang="en-US" sz="2800" dirty="0"/>
              <a:t>L</a:t>
            </a:r>
            <a:r>
              <a:rPr lang="he-IL" sz="2800" dirty="0"/>
              <a:t> רגולרית</a:t>
            </a:r>
            <a:r>
              <a:rPr lang="en-US" sz="2800" dirty="0"/>
              <a:t>?</a:t>
            </a:r>
            <a:r>
              <a:rPr lang="he-IL" sz="2800" dirty="0"/>
              <a:t> אם כן, הוכח, אם לא, נמק.</a:t>
            </a:r>
          </a:p>
          <a:p>
            <a:pPr marL="0" indent="0">
              <a:buNone/>
            </a:pPr>
            <a:endParaRPr lang="he-IL" sz="2800" dirty="0"/>
          </a:p>
          <a:p>
            <a:pPr marL="0" indent="0" algn="l" rtl="0">
              <a:buNone/>
            </a:pPr>
            <a:r>
              <a:rPr lang="en-US" sz="2800" dirty="0">
                <a:solidFill>
                  <a:schemeClr val="tx2"/>
                </a:solidFill>
              </a:rPr>
              <a:t>L </a:t>
            </a:r>
            <a:r>
              <a:rPr lang="en-US" sz="2800" dirty="0"/>
              <a:t>= {a</a:t>
            </a:r>
            <a:r>
              <a:rPr lang="en-US" sz="2800" baseline="30000" dirty="0"/>
              <a:t>3n</a:t>
            </a:r>
            <a:r>
              <a:rPr lang="en-US" sz="2800" dirty="0"/>
              <a:t>b</a:t>
            </a:r>
            <a:r>
              <a:rPr lang="en-US" sz="2800" baseline="30000" dirty="0"/>
              <a:t>2m</a:t>
            </a:r>
            <a:r>
              <a:rPr lang="en-US" sz="2800" dirty="0"/>
              <a:t>c</a:t>
            </a:r>
            <a:r>
              <a:rPr lang="en-US" sz="2800" baseline="30000" dirty="0"/>
              <a:t>k</a:t>
            </a:r>
            <a:r>
              <a:rPr lang="en-US" sz="2800" dirty="0"/>
              <a:t>| n, k ≥ 0, 0 &lt; m &lt; 50}</a:t>
            </a:r>
            <a:endParaRPr lang="en-US" sz="3200" dirty="0">
              <a:latin typeface="Times New Roman" panose="02020603050405020304" pitchFamily="18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lvl="0" indent="0" algn="l" rtl="0">
              <a:buNone/>
            </a:pPr>
            <a:endParaRPr lang="he-IL" sz="2800" dirty="0"/>
          </a:p>
        </p:txBody>
      </p:sp>
      <p:sp>
        <p:nvSpPr>
          <p:cNvPr id="2" name="כותרת 1">
            <a:extLst>
              <a:ext uri="{FF2B5EF4-FFF2-40B4-BE49-F238E27FC236}">
                <a16:creationId xmlns:a16="http://schemas.microsoft.com/office/drawing/2014/main" id="{99228C1D-A17F-43C3-894B-39D305E930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תרגיל 3</a:t>
            </a:r>
          </a:p>
        </p:txBody>
      </p:sp>
      <p:sp>
        <p:nvSpPr>
          <p:cNvPr id="5" name="מציין מיקום תוכן 2">
            <a:extLst>
              <a:ext uri="{FF2B5EF4-FFF2-40B4-BE49-F238E27FC236}">
                <a16:creationId xmlns:a16="http://schemas.microsoft.com/office/drawing/2014/main" id="{70B31809-191B-4CA6-97C4-17A52C5DDD32}"/>
              </a:ext>
            </a:extLst>
          </p:cNvPr>
          <p:cNvSpPr txBox="1">
            <a:spLocks/>
          </p:cNvSpPr>
          <p:nvPr/>
        </p:nvSpPr>
        <p:spPr>
          <a:xfrm>
            <a:off x="429008" y="2508250"/>
            <a:ext cx="10983739" cy="5289164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>
            <a:lvl1pPr marL="268288" indent="-268288" algn="r" defTabSz="914491" rtl="1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•"/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anose="00000500000000000000" pitchFamily="2" charset="-79"/>
              </a:defRPr>
            </a:lvl1pPr>
            <a:lvl2pPr marL="743024" indent="-285779" algn="r" defTabSz="914491" rtl="1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–"/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anose="00000500000000000000" pitchFamily="2" charset="-79"/>
              </a:defRPr>
            </a:lvl2pPr>
            <a:lvl3pPr marL="1143114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360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606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851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2097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343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589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>
                <a:solidFill>
                  <a:schemeClr val="tx2"/>
                </a:solidFill>
              </a:rPr>
              <a:t>L </a:t>
            </a:r>
            <a:r>
              <a:rPr lang="he-IL" b="1" dirty="0">
                <a:solidFill>
                  <a:schemeClr val="tx2"/>
                </a:solidFill>
              </a:rPr>
              <a:t> רגולרית</a:t>
            </a:r>
          </a:p>
          <a:p>
            <a:r>
              <a:rPr lang="he-IL" dirty="0">
                <a:solidFill>
                  <a:schemeClr val="tx2"/>
                </a:solidFill>
              </a:rPr>
              <a:t>הוכחה: </a:t>
            </a:r>
          </a:p>
          <a:p>
            <a:pPr algn="l" rtl="0"/>
            <a:r>
              <a:rPr lang="en-US" dirty="0">
                <a:solidFill>
                  <a:schemeClr val="tx2"/>
                </a:solidFill>
              </a:rPr>
              <a:t>L</a:t>
            </a:r>
            <a:r>
              <a:rPr lang="en-US" baseline="-25000" dirty="0"/>
              <a:t>1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/>
              <a:t>= {a</a:t>
            </a:r>
            <a:r>
              <a:rPr lang="en-US" baseline="30000" dirty="0"/>
              <a:t>3n</a:t>
            </a:r>
            <a:r>
              <a:rPr lang="en-US" dirty="0"/>
              <a:t>| n ≥ 0}		</a:t>
            </a:r>
            <a:r>
              <a:rPr lang="he-IL" dirty="0"/>
              <a:t>רגולרית</a:t>
            </a:r>
            <a:endParaRPr lang="en-US" dirty="0"/>
          </a:p>
          <a:p>
            <a:pPr algn="l" rtl="0"/>
            <a:r>
              <a:rPr lang="en-US" dirty="0"/>
              <a:t>L</a:t>
            </a:r>
            <a:r>
              <a:rPr lang="en-US" baseline="-25000" dirty="0"/>
              <a:t>2</a:t>
            </a:r>
            <a:r>
              <a:rPr lang="en-US" dirty="0"/>
              <a:t> = {b</a:t>
            </a:r>
            <a:r>
              <a:rPr lang="en-US" baseline="30000" dirty="0"/>
              <a:t>2n</a:t>
            </a:r>
            <a:r>
              <a:rPr lang="en-US" dirty="0"/>
              <a:t>| 0 &lt; n &lt; 50}	</a:t>
            </a:r>
            <a:r>
              <a:rPr lang="he-IL" dirty="0"/>
              <a:t> רגולרית</a:t>
            </a:r>
            <a:endParaRPr lang="he-IL" b="1" dirty="0"/>
          </a:p>
          <a:p>
            <a:pPr algn="l" rtl="0"/>
            <a:r>
              <a:rPr lang="en-US" dirty="0"/>
              <a:t>L</a:t>
            </a:r>
            <a:r>
              <a:rPr lang="en-US" baseline="-25000" dirty="0"/>
              <a:t>3</a:t>
            </a:r>
            <a:r>
              <a:rPr lang="en-US" dirty="0"/>
              <a:t> = {</a:t>
            </a:r>
            <a:r>
              <a:rPr lang="en-US" dirty="0" err="1"/>
              <a:t>c</a:t>
            </a:r>
            <a:r>
              <a:rPr lang="en-US" baseline="30000" dirty="0" err="1"/>
              <a:t>n</a:t>
            </a:r>
            <a:r>
              <a:rPr lang="en-US" dirty="0"/>
              <a:t>| n ≥ 0}		</a:t>
            </a:r>
            <a:r>
              <a:rPr lang="he-IL" dirty="0"/>
              <a:t> רגולרית</a:t>
            </a:r>
            <a:endParaRPr lang="en-US" dirty="0"/>
          </a:p>
          <a:p>
            <a:pPr marL="0" indent="0" algn="r">
              <a:buNone/>
            </a:pPr>
            <a:r>
              <a:rPr lang="he-IL" dirty="0"/>
              <a:t>					אין תלות בין חלקי השפה ולכן </a:t>
            </a:r>
            <a:endParaRPr lang="en-US" dirty="0"/>
          </a:p>
          <a:p>
            <a:pPr algn="l" rtl="0"/>
            <a:r>
              <a:rPr lang="en-US" dirty="0"/>
              <a:t>L = L</a:t>
            </a:r>
            <a:r>
              <a:rPr lang="en-US" baseline="-25000" dirty="0"/>
              <a:t>1</a:t>
            </a:r>
            <a:r>
              <a:rPr lang="en-US" dirty="0"/>
              <a:t>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∙</a:t>
            </a:r>
            <a:r>
              <a:rPr lang="en-US" dirty="0"/>
              <a:t> L</a:t>
            </a:r>
            <a:r>
              <a:rPr lang="en-US" baseline="-25000" dirty="0"/>
              <a:t>2</a:t>
            </a:r>
            <a:r>
              <a:rPr lang="en-US" dirty="0"/>
              <a:t>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∙</a:t>
            </a:r>
            <a:r>
              <a:rPr lang="en-US" dirty="0"/>
              <a:t> L</a:t>
            </a:r>
            <a:r>
              <a:rPr lang="en-US" baseline="-25000" dirty="0"/>
              <a:t>3</a:t>
            </a:r>
          </a:p>
          <a:p>
            <a:pPr marL="0" indent="0" algn="r">
              <a:buNone/>
            </a:pPr>
            <a:endParaRPr lang="en-US" dirty="0"/>
          </a:p>
          <a:p>
            <a:pPr marL="0" indent="0" algn="l" rtl="0">
              <a:buNone/>
            </a:pPr>
            <a:endParaRPr lang="he-IL" dirty="0">
              <a:solidFill>
                <a:schemeClr val="tx2"/>
              </a:solidFill>
            </a:endParaRPr>
          </a:p>
        </p:txBody>
      </p:sp>
      <p:sp>
        <p:nvSpPr>
          <p:cNvPr id="3" name="מלבן 2">
            <a:extLst>
              <a:ext uri="{FF2B5EF4-FFF2-40B4-BE49-F238E27FC236}">
                <a16:creationId xmlns:a16="http://schemas.microsoft.com/office/drawing/2014/main" id="{DDA34C46-EF6D-406A-AD08-DAAC0D37D60A}"/>
              </a:ext>
            </a:extLst>
          </p:cNvPr>
          <p:cNvSpPr/>
          <p:nvPr/>
        </p:nvSpPr>
        <p:spPr>
          <a:xfrm>
            <a:off x="429008" y="5528869"/>
            <a:ext cx="7665881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>
                <a:solidFill>
                  <a:srgbClr val="92D050"/>
                </a:solidFill>
              </a:rPr>
              <a:t>L</a:t>
            </a:r>
            <a:r>
              <a:rPr lang="he-IL" sz="2400" b="1" dirty="0">
                <a:solidFill>
                  <a:srgbClr val="92D050"/>
                </a:solidFill>
              </a:rPr>
              <a:t> רגולרית משום שהיא שרשור, </a:t>
            </a:r>
            <a:br>
              <a:rPr lang="en-US" sz="2400" b="1" dirty="0">
                <a:solidFill>
                  <a:srgbClr val="92D050"/>
                </a:solidFill>
              </a:rPr>
            </a:br>
            <a:r>
              <a:rPr lang="he-IL" sz="2400" b="1" dirty="0">
                <a:solidFill>
                  <a:srgbClr val="92D050"/>
                </a:solidFill>
              </a:rPr>
              <a:t>השומר על סגירות בעניין רגולריות, של שלוש שפות רגולריות</a:t>
            </a:r>
          </a:p>
        </p:txBody>
      </p:sp>
    </p:spTree>
    <p:extLst>
      <p:ext uri="{BB962C8B-B14F-4D97-AF65-F5344CB8AC3E}">
        <p14:creationId xmlns:p14="http://schemas.microsoft.com/office/powerpoint/2010/main" val="4062514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A61D6AA4-60C6-4219-9443-7F5296B881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סיכום</a:t>
            </a:r>
          </a:p>
        </p:txBody>
      </p:sp>
      <p:sp>
        <p:nvSpPr>
          <p:cNvPr id="5" name="מציין מיקום טקסט 2">
            <a:extLst>
              <a:ext uri="{FF2B5EF4-FFF2-40B4-BE49-F238E27FC236}">
                <a16:creationId xmlns:a16="http://schemas.microsoft.com/office/drawing/2014/main" id="{FD4CBDC4-3F30-4493-8868-3AEA9019B256}"/>
              </a:ext>
            </a:extLst>
          </p:cNvPr>
          <p:cNvSpPr txBox="1">
            <a:spLocks/>
          </p:cNvSpPr>
          <p:nvPr/>
        </p:nvSpPr>
        <p:spPr>
          <a:xfrm>
            <a:off x="2643955" y="1123220"/>
            <a:ext cx="8031962" cy="4611559"/>
          </a:xfrm>
          <a:prstGeom prst="rect">
            <a:avLst/>
          </a:prstGeom>
        </p:spPr>
        <p:txBody>
          <a:bodyPr/>
          <a:lstStyle>
            <a:lvl1pPr marL="342934" indent="-342934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3024" indent="-285779" algn="r" defTabSz="914491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114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360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606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851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2097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343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589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he-IL" b="1" dirty="0">
                <a:sym typeface="Varela Round"/>
              </a:rPr>
              <a:t>הוכחנו שכל הפעולות הבאות שומרות על סגירות בעניין רגולריות</a:t>
            </a:r>
            <a:endParaRPr lang="he-IL" dirty="0">
              <a:sym typeface="Varela Round"/>
            </a:endParaRPr>
          </a:p>
          <a:p>
            <a:pPr lvl="1"/>
            <a:r>
              <a:rPr lang="he-IL" dirty="0">
                <a:sym typeface="Symbol" panose="05050102010706020507" pitchFamily="18" charset="2"/>
              </a:rPr>
              <a:t>שרשור שפות </a:t>
            </a:r>
          </a:p>
          <a:p>
            <a:pPr lvl="1"/>
            <a:r>
              <a:rPr lang="he-IL" dirty="0">
                <a:sym typeface="Symbol" panose="05050102010706020507" pitchFamily="18" charset="2"/>
              </a:rPr>
              <a:t>פעולת המשלים לשפה</a:t>
            </a:r>
            <a:endParaRPr lang="en-US" dirty="0">
              <a:sym typeface="Symbol"/>
            </a:endParaRPr>
          </a:p>
          <a:p>
            <a:pPr lvl="1"/>
            <a:r>
              <a:rPr lang="he-IL" dirty="0">
                <a:sym typeface="Symbol"/>
              </a:rPr>
              <a:t>פעולת ההופכי (</a:t>
            </a:r>
            <a:r>
              <a:rPr lang="en-US" dirty="0">
                <a:sym typeface="Symbol"/>
              </a:rPr>
              <a:t>Reverse</a:t>
            </a:r>
            <a:r>
              <a:rPr lang="he-IL" dirty="0">
                <a:sym typeface="Symbol"/>
              </a:rPr>
              <a:t>) לשפה</a:t>
            </a:r>
            <a:endParaRPr lang="he-IL" dirty="0"/>
          </a:p>
          <a:p>
            <a:endParaRPr lang="he-IL" sz="2000" dirty="0"/>
          </a:p>
          <a:p>
            <a:endParaRPr lang="he-IL" dirty="0">
              <a:sym typeface="Varela Round"/>
            </a:endParaRPr>
          </a:p>
          <a:p>
            <a:endParaRPr lang="he-IL" dirty="0">
              <a:sym typeface="Varela Round"/>
            </a:endParaRPr>
          </a:p>
          <a:p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248766469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תמונה 1">
            <a:extLst>
              <a:ext uri="{FF2B5EF4-FFF2-40B4-BE49-F238E27FC236}">
                <a16:creationId xmlns:a16="http://schemas.microsoft.com/office/drawing/2014/main" id="{423F6F61-4567-462B-A618-70CBC508D8B8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9172" r="34234" b="66411"/>
          <a:stretch/>
        </p:blipFill>
        <p:spPr>
          <a:xfrm>
            <a:off x="4775994" y="0"/>
            <a:ext cx="3241964" cy="1838476"/>
          </a:xfrm>
          <a:prstGeom prst="rect">
            <a:avLst/>
          </a:prstGeom>
        </p:spPr>
      </p:pic>
      <p:sp>
        <p:nvSpPr>
          <p:cNvPr id="4" name="תיבת טקסט 3">
            <a:extLst>
              <a:ext uri="{FF2B5EF4-FFF2-40B4-BE49-F238E27FC236}">
                <a16:creationId xmlns:a16="http://schemas.microsoft.com/office/drawing/2014/main" id="{904EE8F9-32B7-45EB-8FC4-CC451E605118}"/>
              </a:ext>
            </a:extLst>
          </p:cNvPr>
          <p:cNvSpPr txBox="1"/>
          <p:nvPr/>
        </p:nvSpPr>
        <p:spPr>
          <a:xfrm>
            <a:off x="1385454" y="3016112"/>
            <a:ext cx="10436297" cy="181588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895350" algn="just"/>
            <a:r>
              <a:rPr lang="he-IL" sz="2800" dirty="0">
                <a:solidFill>
                  <a:srgbClr val="192A72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השימוש ביצירות במהלך שידור זה נעשה לפי סעיף 27א לחוק זכות יוצרים, תשס"ח-2007. אם הינך בעל הזכויות באחת היצירות, באפשרותך לבקש מאיתנו לחדול מהשימוש ביצירה, זאת באמצעות פנייה לדוא"ל </a:t>
            </a:r>
            <a:r>
              <a:rPr lang="en-US" sz="2800" dirty="0">
                <a:solidFill>
                  <a:srgbClr val="192A72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rights@education.gov.il</a:t>
            </a:r>
            <a:endParaRPr lang="he-IL" sz="2800" dirty="0">
              <a:solidFill>
                <a:srgbClr val="192A72"/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5" name="מלבן 4">
            <a:extLst>
              <a:ext uri="{FF2B5EF4-FFF2-40B4-BE49-F238E27FC236}">
                <a16:creationId xmlns:a16="http://schemas.microsoft.com/office/drawing/2014/main" id="{0276247E-F89D-4BE1-B3D6-7FE06BEB5A42}"/>
              </a:ext>
            </a:extLst>
          </p:cNvPr>
          <p:cNvSpPr/>
          <p:nvPr/>
        </p:nvSpPr>
        <p:spPr>
          <a:xfrm>
            <a:off x="795" y="1838476"/>
            <a:ext cx="12190412" cy="7632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he-IL" sz="3200" b="1" dirty="0">
                <a:solidFill>
                  <a:srgbClr val="192A72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שימוש ביצירות מוגנות בזכויות יוצרים ואיתור בעלי זכויות </a:t>
            </a:r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E5ECEB5F-1AF1-455B-9707-912205C838FF}"/>
              </a:ext>
            </a:extLst>
          </p:cNvPr>
          <p:cNvSpPr/>
          <p:nvPr/>
        </p:nvSpPr>
        <p:spPr>
          <a:xfrm>
            <a:off x="12279398" y="302487"/>
            <a:ext cx="2277745" cy="66386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>
                <a:solidFill>
                  <a:srgbClr val="002060"/>
                </a:solidFill>
              </a:rPr>
              <a:t>שקופית זו היא חובה</a:t>
            </a:r>
            <a:endParaRPr lang="en-US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כותרת 4"/>
          <p:cNvSpPr>
            <a:spLocks noGrp="1"/>
          </p:cNvSpPr>
          <p:nvPr>
            <p:ph type="ctrTitle"/>
          </p:nvPr>
        </p:nvSpPr>
        <p:spPr>
          <a:xfrm>
            <a:off x="250684" y="1399673"/>
            <a:ext cx="12028713" cy="1260000"/>
          </a:xfrm>
        </p:spPr>
        <p:txBody>
          <a:bodyPr/>
          <a:lstStyle/>
          <a:p>
            <a:r>
              <a:rPr lang="he-IL" dirty="0"/>
              <a:t>סגירות שפות רגולריות ב'</a:t>
            </a:r>
          </a:p>
        </p:txBody>
      </p:sp>
      <p:sp>
        <p:nvSpPr>
          <p:cNvPr id="7" name="כותרת משנה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he-IL" dirty="0">
                <a:sym typeface="Varela Round"/>
              </a:rPr>
              <a:t>מודלים חישוביים, י"א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he-IL" dirty="0">
                <a:sym typeface="Varela Round"/>
              </a:rPr>
              <a:t>שם המורה: גד לידרור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כותרת 6"/>
          <p:cNvSpPr>
            <a:spLocks noGrp="1"/>
          </p:cNvSpPr>
          <p:nvPr>
            <p:ph type="title"/>
          </p:nvPr>
        </p:nvSpPr>
        <p:spPr>
          <a:xfrm>
            <a:off x="1024128" y="152134"/>
            <a:ext cx="9329836" cy="720000"/>
          </a:xfrm>
        </p:spPr>
        <p:txBody>
          <a:bodyPr/>
          <a:lstStyle/>
          <a:p>
            <a:r>
              <a:rPr lang="he-IL" dirty="0"/>
              <a:t>מה נלמד היום </a:t>
            </a:r>
          </a:p>
        </p:txBody>
      </p:sp>
      <p:sp>
        <p:nvSpPr>
          <p:cNvPr id="3" name="מציין מיקום טקסט 2"/>
          <p:cNvSpPr>
            <a:spLocks noGrp="1"/>
          </p:cNvSpPr>
          <p:nvPr>
            <p:ph idx="1"/>
          </p:nvPr>
        </p:nvSpPr>
        <p:spPr>
          <a:xfrm>
            <a:off x="1544828" y="1049185"/>
            <a:ext cx="8031962" cy="4611559"/>
          </a:xfrm>
        </p:spPr>
        <p:txBody>
          <a:bodyPr/>
          <a:lstStyle/>
          <a:p>
            <a:pPr marL="0" indent="0" algn="ctr">
              <a:buNone/>
            </a:pPr>
            <a:r>
              <a:rPr lang="he-IL" b="1" dirty="0">
                <a:sym typeface="Varela Round"/>
              </a:rPr>
              <a:t>סגירות של רגולריות תחת הפעולות שלמדנו</a:t>
            </a:r>
          </a:p>
          <a:p>
            <a:pPr marL="0" indent="0">
              <a:buNone/>
            </a:pPr>
            <a:r>
              <a:rPr lang="he-IL" dirty="0">
                <a:sym typeface="Varela Round"/>
              </a:rPr>
              <a:t>נבדוק אלו מהפעולות הבאות שומרות על רגולריות:</a:t>
            </a:r>
          </a:p>
          <a:p>
            <a:pPr lvl="1"/>
            <a:r>
              <a:rPr lang="he-IL" dirty="0">
                <a:sym typeface="Symbol" panose="05050102010706020507" pitchFamily="18" charset="2"/>
              </a:rPr>
              <a:t>שרשור שפות </a:t>
            </a:r>
          </a:p>
          <a:p>
            <a:pPr lvl="1"/>
            <a:r>
              <a:rPr lang="he-IL" dirty="0">
                <a:sym typeface="Symbol" panose="05050102010706020507" pitchFamily="18" charset="2"/>
              </a:rPr>
              <a:t>פעולת המשלים לשפה</a:t>
            </a:r>
            <a:endParaRPr lang="en-US" dirty="0">
              <a:sym typeface="Symbol"/>
            </a:endParaRPr>
          </a:p>
          <a:p>
            <a:pPr lvl="1"/>
            <a:r>
              <a:rPr lang="he-IL" dirty="0">
                <a:sym typeface="Symbol"/>
              </a:rPr>
              <a:t>פעולת ההופכי (</a:t>
            </a:r>
            <a:r>
              <a:rPr lang="en-US" dirty="0">
                <a:sym typeface="Symbol"/>
              </a:rPr>
              <a:t>Reverse</a:t>
            </a:r>
            <a:r>
              <a:rPr lang="he-IL" dirty="0">
                <a:sym typeface="Symbol"/>
              </a:rPr>
              <a:t>) לשפה</a:t>
            </a:r>
            <a:endParaRPr lang="he-IL" dirty="0"/>
          </a:p>
          <a:p>
            <a:endParaRPr lang="he-IL" sz="2000" dirty="0"/>
          </a:p>
          <a:p>
            <a:endParaRPr lang="he-IL" dirty="0">
              <a:sym typeface="Varela Round"/>
            </a:endParaRPr>
          </a:p>
          <a:p>
            <a:endParaRPr lang="he-IL" dirty="0">
              <a:sym typeface="Varela Round"/>
            </a:endParaRPr>
          </a:p>
          <a:p>
            <a:endParaRPr lang="he-IL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99228C1D-A17F-43C3-894B-39D305E930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שפות</a:t>
            </a:r>
          </a:p>
        </p:txBody>
      </p:sp>
      <p:sp>
        <p:nvSpPr>
          <p:cNvPr id="8" name="מציין מיקום טקסט 13">
            <a:extLst>
              <a:ext uri="{FF2B5EF4-FFF2-40B4-BE49-F238E27FC236}">
                <a16:creationId xmlns:a16="http://schemas.microsoft.com/office/drawing/2014/main" id="{5F073F6F-B06E-4677-A445-F6E702C2E63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515273" y="875448"/>
            <a:ext cx="11161453" cy="457200"/>
          </a:xfrm>
        </p:spPr>
        <p:txBody>
          <a:bodyPr/>
          <a:lstStyle/>
          <a:p>
            <a:r>
              <a:rPr lang="he-IL" dirty="0"/>
              <a:t>נזכר בפעולות ומה הן אומרות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graphicFrame>
            <p:nvGraphicFramePr>
              <p:cNvPr id="12" name="טבלה 18">
                <a:extLst>
                  <a:ext uri="{FF2B5EF4-FFF2-40B4-BE49-F238E27FC236}">
                    <a16:creationId xmlns:a16="http://schemas.microsoft.com/office/drawing/2014/main" id="{B4A72177-2931-4CB2-B791-2D149EF63B72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4089111391"/>
                  </p:ext>
                </p:extLst>
              </p:nvPr>
            </p:nvGraphicFramePr>
            <p:xfrm>
              <a:off x="771256" y="1481328"/>
              <a:ext cx="8703600" cy="4586151"/>
            </p:xfrm>
            <a:graphic>
              <a:graphicData uri="http://schemas.openxmlformats.org/drawingml/2006/table">
                <a:tbl>
                  <a:tblPr rtl="1" firstRow="1" bandRow="1">
                    <a:tableStyleId>{5940675A-B579-460E-94D1-54222C63F5DA}</a:tableStyleId>
                  </a:tblPr>
                  <a:tblGrid>
                    <a:gridCol w="2175900">
                      <a:extLst>
                        <a:ext uri="{9D8B030D-6E8A-4147-A177-3AD203B41FA5}">
                          <a16:colId xmlns:a16="http://schemas.microsoft.com/office/drawing/2014/main" val="1456415834"/>
                        </a:ext>
                      </a:extLst>
                    </a:gridCol>
                    <a:gridCol w="2109987">
                      <a:extLst>
                        <a:ext uri="{9D8B030D-6E8A-4147-A177-3AD203B41FA5}">
                          <a16:colId xmlns:a16="http://schemas.microsoft.com/office/drawing/2014/main" val="3266944433"/>
                        </a:ext>
                      </a:extLst>
                    </a:gridCol>
                    <a:gridCol w="2241813">
                      <a:extLst>
                        <a:ext uri="{9D8B030D-6E8A-4147-A177-3AD203B41FA5}">
                          <a16:colId xmlns:a16="http://schemas.microsoft.com/office/drawing/2014/main" val="460886113"/>
                        </a:ext>
                      </a:extLst>
                    </a:gridCol>
                    <a:gridCol w="2175900">
                      <a:extLst>
                        <a:ext uri="{9D8B030D-6E8A-4147-A177-3AD203B41FA5}">
                          <a16:colId xmlns:a16="http://schemas.microsoft.com/office/drawing/2014/main" val="794179045"/>
                        </a:ext>
                      </a:extLst>
                    </a:gridCol>
                  </a:tblGrid>
                  <a:tr h="907868">
                    <a:tc>
                      <a:txBody>
                        <a:bodyPr/>
                        <a:lstStyle/>
                        <a:p>
                          <a:pPr algn="ctr" rtl="1"/>
                          <a:r>
                            <a:rPr lang="he-IL" sz="2400" dirty="0">
                              <a:solidFill>
                                <a:schemeClr val="bg1"/>
                              </a:solidFill>
                              <a:latin typeface="Varela Round" panose="00000500000000000000" pitchFamily="2" charset="-79"/>
                              <a:cs typeface="Varela Round" panose="00000500000000000000" pitchFamily="2" charset="-79"/>
                            </a:rPr>
                            <a:t>פעולה</a:t>
                          </a:r>
                        </a:p>
                      </a:txBody>
                      <a:tcPr anchor="ctr">
                        <a:solidFill>
                          <a:srgbClr val="12B4BC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rtl="1"/>
                          <a:r>
                            <a:rPr lang="he-IL" sz="2400" dirty="0">
                              <a:solidFill>
                                <a:schemeClr val="bg1"/>
                              </a:solidFill>
                              <a:latin typeface="Varela Round" panose="00000500000000000000" pitchFamily="2" charset="-79"/>
                              <a:cs typeface="Varela Round" panose="00000500000000000000" pitchFamily="2" charset="-79"/>
                            </a:rPr>
                            <a:t>דוגמה</a:t>
                          </a:r>
                        </a:p>
                      </a:txBody>
                      <a:tcPr anchor="ctr">
                        <a:solidFill>
                          <a:srgbClr val="12B4BC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91" rtl="1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he-IL" sz="2400" dirty="0">
                            <a:solidFill>
                              <a:schemeClr val="bg1"/>
                            </a:solidFill>
                            <a:latin typeface="Varela Round" panose="00000500000000000000" pitchFamily="2" charset="-79"/>
                            <a:cs typeface="Varela Round" panose="00000500000000000000" pitchFamily="2" charset="-79"/>
                          </a:endParaRPr>
                        </a:p>
                      </a:txBody>
                      <a:tcPr anchor="ctr">
                        <a:solidFill>
                          <a:srgbClr val="12B4BC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rtl="1"/>
                          <a:endParaRPr lang="he-IL" sz="2400" dirty="0">
                            <a:solidFill>
                              <a:schemeClr val="bg1"/>
                            </a:solidFill>
                            <a:latin typeface="Varela Round" panose="00000500000000000000" pitchFamily="2" charset="-79"/>
                            <a:cs typeface="Varela Round" panose="00000500000000000000" pitchFamily="2" charset="-79"/>
                          </a:endParaRPr>
                        </a:p>
                      </a:txBody>
                      <a:tcPr anchor="ctr">
                        <a:solidFill>
                          <a:srgbClr val="12B4BC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194121837"/>
                      </a:ext>
                    </a:extLst>
                  </a:tr>
                  <a:tr h="688466">
                    <a:tc>
                      <a:txBody>
                        <a:bodyPr/>
                        <a:lstStyle/>
                        <a:p>
                          <a:pPr algn="r" rtl="1"/>
                          <a:r>
                            <a:rPr lang="he-IL" sz="2000" dirty="0">
                              <a:latin typeface="Varela Round" panose="00000500000000000000" pitchFamily="2" charset="-79"/>
                              <a:cs typeface="Varela Round" panose="00000500000000000000" pitchFamily="2" charset="-79"/>
                            </a:rPr>
                            <a:t>שרשור </a:t>
                          </a:r>
                          <a:r>
                            <a:rPr lang="he-IL" sz="2000" b="1" dirty="0">
                              <a:latin typeface="Varela Round" panose="00000500000000000000" pitchFamily="2" charset="-79"/>
                              <a:cs typeface="Varela Round" panose="00000500000000000000" pitchFamily="2" charset="-79"/>
                            </a:rPr>
                            <a:t>שפות</a:t>
                          </a:r>
                        </a:p>
                      </a:txBody>
                      <a:tcPr marT="91440" marB="91440" anchor="ctr"/>
                    </a:tc>
                    <a:tc>
                      <a:txBody>
                        <a:bodyPr/>
                        <a:lstStyle/>
                        <a:p>
                          <a:pPr algn="l" rtl="1"/>
                          <a:r>
                            <a:rPr lang="en-US" sz="2000" dirty="0">
                              <a:latin typeface="Varela Round" panose="00000500000000000000" pitchFamily="2" charset="-79"/>
                              <a:cs typeface="Varela Round" panose="00000500000000000000" pitchFamily="2" charset="-79"/>
                            </a:rPr>
                            <a:t>L</a:t>
                          </a:r>
                          <a:r>
                            <a:rPr lang="en-US" sz="2000" kern="1200" baseline="-25000" dirty="0">
                              <a:solidFill>
                                <a:schemeClr val="tx1"/>
                              </a:solidFill>
                              <a:latin typeface="Varela Round" panose="00000500000000000000" pitchFamily="2" charset="-79"/>
                              <a:ea typeface="+mn-ea"/>
                              <a:cs typeface="Varela Round" panose="00000500000000000000" pitchFamily="2" charset="-79"/>
                            </a:rPr>
                            <a:t>1</a:t>
                          </a:r>
                          <a:r>
                            <a:rPr lang="en-US" sz="2000" dirty="0">
                              <a:latin typeface="Varela Round" panose="00000500000000000000" pitchFamily="2" charset="-79"/>
                              <a:cs typeface="Varela Round" panose="00000500000000000000" pitchFamily="2" charset="-79"/>
                            </a:rPr>
                            <a:t>={a, b}</a:t>
                          </a:r>
                          <a:endParaRPr lang="he-IL" sz="2000" dirty="0">
                            <a:latin typeface="Varela Round" panose="00000500000000000000" pitchFamily="2" charset="-79"/>
                            <a:cs typeface="Varela Round" panose="00000500000000000000" pitchFamily="2" charset="-79"/>
                          </a:endParaRPr>
                        </a:p>
                      </a:txBody>
                      <a:tcPr marT="91440" marB="91440"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91" rtl="1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2000" dirty="0">
                              <a:latin typeface="Varela Round" panose="00000500000000000000" pitchFamily="2" charset="-79"/>
                              <a:cs typeface="Varela Round" panose="00000500000000000000" pitchFamily="2" charset="-79"/>
                            </a:rPr>
                            <a:t>L</a:t>
                          </a:r>
                          <a:r>
                            <a:rPr lang="en-US" sz="2000" kern="1200" baseline="-25000" dirty="0">
                              <a:solidFill>
                                <a:schemeClr val="tx1"/>
                              </a:solidFill>
                              <a:latin typeface="Varela Round" panose="00000500000000000000" pitchFamily="2" charset="-79"/>
                              <a:ea typeface="+mn-ea"/>
                              <a:cs typeface="Varela Round" panose="00000500000000000000" pitchFamily="2" charset="-79"/>
                            </a:rPr>
                            <a:t>2</a:t>
                          </a:r>
                          <a:r>
                            <a:rPr lang="en-US" sz="2000" dirty="0">
                              <a:latin typeface="Varela Round" panose="00000500000000000000" pitchFamily="2" charset="-79"/>
                              <a:cs typeface="Varela Round" panose="00000500000000000000" pitchFamily="2" charset="-79"/>
                            </a:rPr>
                            <a:t>={b, c}</a:t>
                          </a:r>
                          <a:endParaRPr lang="he-IL" sz="2000" dirty="0">
                            <a:latin typeface="Varela Round" panose="00000500000000000000" pitchFamily="2" charset="-79"/>
                            <a:cs typeface="Varela Round" panose="00000500000000000000" pitchFamily="2" charset="-79"/>
                          </a:endParaRPr>
                        </a:p>
                      </a:txBody>
                      <a:tcPr marT="91440" marB="91440" anchor="ctr"/>
                    </a:tc>
                    <a:tc>
                      <a:txBody>
                        <a:bodyPr/>
                        <a:lstStyle/>
                        <a:p>
                          <a:pPr algn="l" rtl="1"/>
                          <a:r>
                            <a:rPr lang="en-US" sz="2000" dirty="0">
                              <a:solidFill>
                                <a:schemeClr val="tx1"/>
                              </a:solidFill>
                              <a:latin typeface="Varela Round" panose="00000500000000000000" pitchFamily="2" charset="-79"/>
                              <a:cs typeface="Varela Round" panose="00000500000000000000" pitchFamily="2" charset="-79"/>
                            </a:rPr>
                            <a:t>L</a:t>
                          </a:r>
                          <a:r>
                            <a:rPr lang="en-US" sz="2000" kern="1200" baseline="-25000" dirty="0">
                              <a:solidFill>
                                <a:schemeClr val="tx1"/>
                              </a:solidFill>
                              <a:latin typeface="Varela Round" panose="00000500000000000000" pitchFamily="2" charset="-79"/>
                              <a:ea typeface="+mn-ea"/>
                              <a:cs typeface="Varela Round" panose="00000500000000000000" pitchFamily="2" charset="-79"/>
                            </a:rPr>
                            <a:t>1</a:t>
                          </a:r>
                          <a:r>
                            <a:rPr lang="en-US" sz="2000" dirty="0">
                              <a:solidFill>
                                <a:schemeClr val="tx1"/>
                              </a:solidFill>
                              <a:sym typeface="Symbol"/>
                            </a:rPr>
                            <a:t>L</a:t>
                          </a:r>
                          <a:r>
                            <a:rPr lang="en-US" sz="2000" kern="1200" baseline="-25000" dirty="0">
                              <a:solidFill>
                                <a:schemeClr val="tx1"/>
                              </a:solidFill>
                              <a:latin typeface="Varela Round" panose="00000500000000000000" pitchFamily="2" charset="-79"/>
                              <a:ea typeface="+mn-ea"/>
                              <a:cs typeface="Varela Round" panose="00000500000000000000" pitchFamily="2" charset="-79"/>
                              <a:sym typeface="Symbol"/>
                            </a:rPr>
                            <a:t>2</a:t>
                          </a:r>
                          <a:r>
                            <a:rPr lang="en-US" sz="2000" dirty="0">
                              <a:solidFill>
                                <a:schemeClr val="tx1"/>
                              </a:solidFill>
                              <a:sym typeface="Symbol"/>
                            </a:rPr>
                            <a:t> = </a:t>
                          </a:r>
                          <a:endParaRPr lang="he-IL" sz="2000" dirty="0">
                            <a:solidFill>
                              <a:schemeClr val="tx1"/>
                            </a:solidFill>
                            <a:sym typeface="Symbol"/>
                          </a:endParaRPr>
                        </a:p>
                        <a:p>
                          <a:pPr algn="l" rtl="1"/>
                          <a:r>
                            <a:rPr lang="en-US" sz="2000" dirty="0">
                              <a:solidFill>
                                <a:schemeClr val="tx1"/>
                              </a:solidFill>
                              <a:sym typeface="Symbol"/>
                            </a:rPr>
                            <a:t>{ab, ac, </a:t>
                          </a:r>
                          <a:br>
                            <a:rPr lang="en-US" sz="2000" dirty="0">
                              <a:solidFill>
                                <a:schemeClr val="tx1"/>
                              </a:solidFill>
                              <a:sym typeface="Symbol"/>
                            </a:rPr>
                          </a:br>
                          <a:r>
                            <a:rPr lang="he-IL" sz="2000" dirty="0">
                              <a:solidFill>
                                <a:schemeClr val="tx1"/>
                              </a:solidFill>
                              <a:sym typeface="Symbol"/>
                            </a:rPr>
                            <a:t> </a:t>
                          </a:r>
                          <a:r>
                            <a:rPr lang="en-US" sz="2000" dirty="0">
                              <a:solidFill>
                                <a:schemeClr val="tx1"/>
                              </a:solidFill>
                              <a:sym typeface="Symbol"/>
                            </a:rPr>
                            <a:t>bb, </a:t>
                          </a:r>
                          <a:r>
                            <a:rPr lang="en-US" sz="2000" dirty="0" err="1">
                              <a:solidFill>
                                <a:schemeClr val="tx1"/>
                              </a:solidFill>
                              <a:sym typeface="Symbol"/>
                            </a:rPr>
                            <a:t>bc</a:t>
                          </a:r>
                          <a:r>
                            <a:rPr lang="en-US" sz="2000" dirty="0">
                              <a:solidFill>
                                <a:schemeClr val="tx1"/>
                              </a:solidFill>
                              <a:sym typeface="Symbol"/>
                            </a:rPr>
                            <a:t>}</a:t>
                          </a:r>
                          <a:endParaRPr lang="he-IL" sz="2000" dirty="0">
                            <a:solidFill>
                              <a:schemeClr val="tx1"/>
                            </a:solidFill>
                            <a:latin typeface="Varela Round" panose="00000500000000000000" pitchFamily="2" charset="-79"/>
                            <a:cs typeface="Varela Round" panose="00000500000000000000" pitchFamily="2" charset="-79"/>
                          </a:endParaRPr>
                        </a:p>
                      </a:txBody>
                      <a:tcPr marT="91440" marB="91440" anchor="ctr"/>
                    </a:tc>
                    <a:extLst>
                      <a:ext uri="{0D108BD9-81ED-4DB2-BD59-A6C34878D82A}">
                        <a16:rowId xmlns:a16="http://schemas.microsoft.com/office/drawing/2014/main" val="2864613043"/>
                      </a:ext>
                    </a:extLst>
                  </a:tr>
                  <a:tr h="453934">
                    <a:tc>
                      <a:txBody>
                        <a:bodyPr/>
                        <a:lstStyle/>
                        <a:p>
                          <a:pPr algn="r" rtl="1"/>
                          <a:r>
                            <a:rPr lang="he-IL" sz="2000" dirty="0">
                              <a:latin typeface="Varela Round" panose="00000500000000000000" pitchFamily="2" charset="-79"/>
                              <a:cs typeface="Varela Round" panose="00000500000000000000" pitchFamily="2" charset="-79"/>
                            </a:rPr>
                            <a:t>משלים</a:t>
                          </a:r>
                        </a:p>
                      </a:txBody>
                      <a:tcPr marT="91440" marB="91440"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91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2000" dirty="0">
                              <a:latin typeface="Varela Round" panose="00000500000000000000" pitchFamily="2" charset="-79"/>
                              <a:cs typeface="Varela Round" panose="00000500000000000000" pitchFamily="2" charset="-79"/>
                            </a:rPr>
                            <a:t>L</a:t>
                          </a:r>
                          <a:r>
                            <a:rPr lang="en-US" sz="2000" kern="1200" baseline="-25000" dirty="0">
                              <a:solidFill>
                                <a:schemeClr val="tx1"/>
                              </a:solidFill>
                              <a:latin typeface="Varela Round" panose="00000500000000000000" pitchFamily="2" charset="-79"/>
                              <a:ea typeface="+mn-ea"/>
                              <a:cs typeface="Varela Round" panose="00000500000000000000" pitchFamily="2" charset="-79"/>
                            </a:rPr>
                            <a:t>1</a:t>
                          </a:r>
                          <a:r>
                            <a:rPr lang="en-US" sz="2000" dirty="0">
                              <a:latin typeface="Varela Round" panose="00000500000000000000" pitchFamily="2" charset="-79"/>
                              <a:cs typeface="Varela Round" panose="00000500000000000000" pitchFamily="2" charset="-79"/>
                            </a:rPr>
                            <a:t>={</a:t>
                          </a:r>
                          <a:r>
                            <a:rPr lang="he-IL" sz="2000" dirty="0">
                              <a:latin typeface="Varela Round" panose="00000500000000000000" pitchFamily="2" charset="-79"/>
                              <a:cs typeface="Varela Round" panose="00000500000000000000" pitchFamily="2" charset="-79"/>
                            </a:rPr>
                            <a:t>המספרים הזוגיים</a:t>
                          </a:r>
                          <a:r>
                            <a:rPr lang="en-US" sz="2000" dirty="0">
                              <a:latin typeface="Varela Round" panose="00000500000000000000" pitchFamily="2" charset="-79"/>
                              <a:cs typeface="Varela Round" panose="00000500000000000000" pitchFamily="2" charset="-79"/>
                            </a:rPr>
                            <a:t>}</a:t>
                          </a:r>
                        </a:p>
                        <a:p>
                          <a:pPr marL="0" marR="0" lvl="0" indent="0" algn="r" defTabSz="914491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he-IL" sz="1400" dirty="0">
                              <a:latin typeface="Varela Round" panose="00000500000000000000" pitchFamily="2" charset="-79"/>
                              <a:cs typeface="Varela Round" panose="00000500000000000000" pitchFamily="2" charset="-79"/>
                            </a:rPr>
                            <a:t>מעל שדה המספרים הטבעיים</a:t>
                          </a:r>
                        </a:p>
                      </a:txBody>
                      <a:tcPr marT="91440" marB="91440"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91" rtl="1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he-IL" sz="2000" dirty="0">
                            <a:latin typeface="Varela Round" panose="00000500000000000000" pitchFamily="2" charset="-79"/>
                            <a:cs typeface="Varela Round" panose="00000500000000000000" pitchFamily="2" charset="-79"/>
                          </a:endParaRPr>
                        </a:p>
                      </a:txBody>
                      <a:tcPr marT="91440" marB="91440" anchor="ctr"/>
                    </a:tc>
                    <a:tc>
                      <a:txBody>
                        <a:bodyPr/>
                        <a:lstStyle/>
                        <a:p>
                          <a:pPr algn="l" rtl="1"/>
                          <a:r>
                            <a:rPr lang="he-IL" sz="2000" dirty="0">
                              <a:latin typeface="Varela Round" panose="00000500000000000000" pitchFamily="2" charset="-79"/>
                              <a:cs typeface="Varela Round" panose="00000500000000000000" pitchFamily="2" charset="-79"/>
                            </a:rPr>
                            <a:t>{האי זוגיים}</a:t>
                          </a:r>
                          <a14:m>
                            <m:oMath xmlns:m="http://schemas.openxmlformats.org/officeDocument/2006/math">
                              <m:acc>
                                <m:accPr>
                                  <m:chr m:val="̅"/>
                                  <m:ctrlPr>
                                    <a:rPr lang="en-US" sz="2000" i="1" dirty="0" smtClean="0"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en-US" sz="2000" b="0" i="1" dirty="0" smtClean="0">
                                      <a:latin typeface="Cambria Math" panose="02040503050406030204" pitchFamily="18" charset="0"/>
                                    </a:rPr>
                                    <m:t>𝐿</m:t>
                                  </m:r>
                                  <m:r>
                                    <a:rPr lang="en-US" sz="2000" b="0" i="1" baseline="-25000" dirty="0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e>
                              </m:acc>
                              <m:r>
                                <a:rPr lang="he-IL" sz="2000" b="0" i="0" dirty="0" smtClean="0">
                                  <a:latin typeface="Cambria Math" panose="02040503050406030204" pitchFamily="18" charset="0"/>
                                </a:rPr>
                                <m:t>= </m:t>
                              </m:r>
                            </m:oMath>
                          </a14:m>
                          <a:endParaRPr lang="he-IL" sz="2000" dirty="0">
                            <a:latin typeface="Varela Round" panose="00000500000000000000" pitchFamily="2" charset="-79"/>
                            <a:cs typeface="Varela Round" panose="00000500000000000000" pitchFamily="2" charset="-79"/>
                          </a:endParaRPr>
                        </a:p>
                      </a:txBody>
                      <a:tcPr marT="91440" marB="91440" anchor="ctr"/>
                    </a:tc>
                    <a:extLst>
                      <a:ext uri="{0D108BD9-81ED-4DB2-BD59-A6C34878D82A}">
                        <a16:rowId xmlns:a16="http://schemas.microsoft.com/office/drawing/2014/main" val="2967094457"/>
                      </a:ext>
                    </a:extLst>
                  </a:tr>
                  <a:tr h="1361803">
                    <a:tc>
                      <a:txBody>
                        <a:bodyPr/>
                        <a:lstStyle/>
                        <a:p>
                          <a:pPr algn="r" rtl="1"/>
                          <a:r>
                            <a:rPr lang="he-IL" sz="2000" dirty="0">
                              <a:latin typeface="Varela Round" panose="00000500000000000000" pitchFamily="2" charset="-79"/>
                              <a:cs typeface="Varela Round" panose="00000500000000000000" pitchFamily="2" charset="-79"/>
                            </a:rPr>
                            <a:t>הופכי / </a:t>
                          </a:r>
                          <a:r>
                            <a:rPr lang="en-US" sz="2000" dirty="0">
                              <a:latin typeface="Varela Round" panose="00000500000000000000" pitchFamily="2" charset="-79"/>
                              <a:cs typeface="Varela Round" panose="00000500000000000000" pitchFamily="2" charset="-79"/>
                            </a:rPr>
                            <a:t>Reverse</a:t>
                          </a:r>
                          <a:endParaRPr lang="he-IL" sz="2000" dirty="0">
                            <a:latin typeface="Varela Round" panose="00000500000000000000" pitchFamily="2" charset="-79"/>
                            <a:cs typeface="Varela Round" panose="00000500000000000000" pitchFamily="2" charset="-79"/>
                          </a:endParaRPr>
                        </a:p>
                      </a:txBody>
                      <a:tcPr marT="91440" marB="91440"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91" rtl="1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2000" dirty="0">
                              <a:latin typeface="Varela Round" panose="00000500000000000000" pitchFamily="2" charset="-79"/>
                              <a:cs typeface="Varela Round" panose="00000500000000000000" pitchFamily="2" charset="-79"/>
                            </a:rPr>
                            <a:t>L</a:t>
                          </a:r>
                          <a:r>
                            <a:rPr lang="en-US" sz="2000" baseline="-25000" dirty="0">
                              <a:latin typeface="Varela Round" panose="00000500000000000000" pitchFamily="2" charset="-79"/>
                              <a:cs typeface="Varela Round" panose="00000500000000000000" pitchFamily="2" charset="-79"/>
                            </a:rPr>
                            <a:t>1</a:t>
                          </a:r>
                          <a:r>
                            <a:rPr lang="en-US" sz="2000" dirty="0">
                              <a:latin typeface="Varela Round" panose="00000500000000000000" pitchFamily="2" charset="-79"/>
                              <a:cs typeface="Varela Round" panose="00000500000000000000" pitchFamily="2" charset="-79"/>
                            </a:rPr>
                            <a:t>={ab, </a:t>
                          </a:r>
                          <a:r>
                            <a:rPr lang="en-US" sz="2000" dirty="0" err="1">
                              <a:latin typeface="Varela Round" panose="00000500000000000000" pitchFamily="2" charset="-79"/>
                              <a:cs typeface="Varela Round" panose="00000500000000000000" pitchFamily="2" charset="-79"/>
                            </a:rPr>
                            <a:t>aab</a:t>
                          </a:r>
                          <a:r>
                            <a:rPr lang="en-US" sz="2000" dirty="0">
                              <a:latin typeface="Varela Round" panose="00000500000000000000" pitchFamily="2" charset="-79"/>
                              <a:cs typeface="Varela Round" panose="00000500000000000000" pitchFamily="2" charset="-79"/>
                            </a:rPr>
                            <a:t>}</a:t>
                          </a:r>
                          <a:endParaRPr lang="he-IL" sz="2000" dirty="0">
                            <a:latin typeface="Varela Round" panose="00000500000000000000" pitchFamily="2" charset="-79"/>
                            <a:cs typeface="Varela Round" panose="00000500000000000000" pitchFamily="2" charset="-79"/>
                          </a:endParaRPr>
                        </a:p>
                      </a:txBody>
                      <a:tcPr marT="91440" marB="91440"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91" rtl="1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he-IL" sz="2000" dirty="0">
                            <a:latin typeface="Varela Round" panose="00000500000000000000" pitchFamily="2" charset="-79"/>
                            <a:cs typeface="Varela Round" panose="00000500000000000000" pitchFamily="2" charset="-79"/>
                          </a:endParaRPr>
                        </a:p>
                      </a:txBody>
                      <a:tcPr marT="91440" marB="91440"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91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2000" dirty="0">
                              <a:latin typeface="Varela Round" panose="00000500000000000000" pitchFamily="2" charset="-79"/>
                              <a:cs typeface="Varela Round" panose="00000500000000000000" pitchFamily="2" charset="-79"/>
                            </a:rPr>
                            <a:t>R(L</a:t>
                          </a:r>
                          <a:r>
                            <a:rPr lang="en-US" sz="2000" baseline="-25000" dirty="0">
                              <a:latin typeface="Varela Round" panose="00000500000000000000" pitchFamily="2" charset="-79"/>
                              <a:cs typeface="Varela Round" panose="00000500000000000000" pitchFamily="2" charset="-79"/>
                            </a:rPr>
                            <a:t>1</a:t>
                          </a:r>
                          <a:r>
                            <a:rPr lang="en-US" sz="2000" dirty="0">
                              <a:latin typeface="Varela Round" panose="00000500000000000000" pitchFamily="2" charset="-79"/>
                              <a:cs typeface="Varela Round" panose="00000500000000000000" pitchFamily="2" charset="-79"/>
                            </a:rPr>
                            <a:t>}={</a:t>
                          </a:r>
                          <a:r>
                            <a:rPr lang="en-US" sz="2000" dirty="0" err="1">
                              <a:latin typeface="Varela Round" panose="00000500000000000000" pitchFamily="2" charset="-79"/>
                              <a:cs typeface="Varela Round" panose="00000500000000000000" pitchFamily="2" charset="-79"/>
                            </a:rPr>
                            <a:t>ba</a:t>
                          </a:r>
                          <a:r>
                            <a:rPr lang="en-US" sz="2000" dirty="0">
                              <a:latin typeface="Varela Round" panose="00000500000000000000" pitchFamily="2" charset="-79"/>
                              <a:cs typeface="Varela Round" panose="00000500000000000000" pitchFamily="2" charset="-79"/>
                            </a:rPr>
                            <a:t>, baa}</a:t>
                          </a:r>
                          <a:endParaRPr lang="he-IL" sz="2000" dirty="0">
                            <a:latin typeface="Varela Round" panose="00000500000000000000" pitchFamily="2" charset="-79"/>
                            <a:cs typeface="Varela Round" panose="00000500000000000000" pitchFamily="2" charset="-79"/>
                          </a:endParaRPr>
                        </a:p>
                      </a:txBody>
                      <a:tcPr marT="91440" marB="91440" anchor="ctr"/>
                    </a:tc>
                    <a:extLst>
                      <a:ext uri="{0D108BD9-81ED-4DB2-BD59-A6C34878D82A}">
                        <a16:rowId xmlns:a16="http://schemas.microsoft.com/office/drawing/2014/main" val="4127255262"/>
                      </a:ext>
                    </a:extLst>
                  </a:tr>
                </a:tbl>
              </a:graphicData>
            </a:graphic>
          </p:graphicFrame>
        </mc:Choice>
        <mc:Fallback>
          <p:graphicFrame>
            <p:nvGraphicFramePr>
              <p:cNvPr id="12" name="טבלה 18">
                <a:extLst>
                  <a:ext uri="{FF2B5EF4-FFF2-40B4-BE49-F238E27FC236}">
                    <a16:creationId xmlns:a16="http://schemas.microsoft.com/office/drawing/2014/main" id="{B4A72177-2931-4CB2-B791-2D149EF63B72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4089111391"/>
                  </p:ext>
                </p:extLst>
              </p:nvPr>
            </p:nvGraphicFramePr>
            <p:xfrm>
              <a:off x="771256" y="1481328"/>
              <a:ext cx="8703600" cy="4586151"/>
            </p:xfrm>
            <a:graphic>
              <a:graphicData uri="http://schemas.openxmlformats.org/drawingml/2006/table">
                <a:tbl>
                  <a:tblPr rtl="1" firstRow="1" bandRow="1">
                    <a:tableStyleId>{5940675A-B579-460E-94D1-54222C63F5DA}</a:tableStyleId>
                  </a:tblPr>
                  <a:tblGrid>
                    <a:gridCol w="2175900">
                      <a:extLst>
                        <a:ext uri="{9D8B030D-6E8A-4147-A177-3AD203B41FA5}">
                          <a16:colId xmlns:a16="http://schemas.microsoft.com/office/drawing/2014/main" val="1456415834"/>
                        </a:ext>
                      </a:extLst>
                    </a:gridCol>
                    <a:gridCol w="2109987">
                      <a:extLst>
                        <a:ext uri="{9D8B030D-6E8A-4147-A177-3AD203B41FA5}">
                          <a16:colId xmlns:a16="http://schemas.microsoft.com/office/drawing/2014/main" val="3266944433"/>
                        </a:ext>
                      </a:extLst>
                    </a:gridCol>
                    <a:gridCol w="2241813">
                      <a:extLst>
                        <a:ext uri="{9D8B030D-6E8A-4147-A177-3AD203B41FA5}">
                          <a16:colId xmlns:a16="http://schemas.microsoft.com/office/drawing/2014/main" val="460886113"/>
                        </a:ext>
                      </a:extLst>
                    </a:gridCol>
                    <a:gridCol w="2175900">
                      <a:extLst>
                        <a:ext uri="{9D8B030D-6E8A-4147-A177-3AD203B41FA5}">
                          <a16:colId xmlns:a16="http://schemas.microsoft.com/office/drawing/2014/main" val="794179045"/>
                        </a:ext>
                      </a:extLst>
                    </a:gridCol>
                  </a:tblGrid>
                  <a:tr h="907868">
                    <a:tc>
                      <a:txBody>
                        <a:bodyPr/>
                        <a:lstStyle/>
                        <a:p>
                          <a:pPr algn="ctr" rtl="1"/>
                          <a:r>
                            <a:rPr lang="he-IL" sz="2400" dirty="0">
                              <a:solidFill>
                                <a:schemeClr val="bg1"/>
                              </a:solidFill>
                              <a:latin typeface="Varela Round" panose="00000500000000000000" pitchFamily="2" charset="-79"/>
                              <a:cs typeface="Varela Round" panose="00000500000000000000" pitchFamily="2" charset="-79"/>
                            </a:rPr>
                            <a:t>פעולה</a:t>
                          </a:r>
                        </a:p>
                      </a:txBody>
                      <a:tcPr anchor="ctr">
                        <a:solidFill>
                          <a:srgbClr val="12B4BC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rtl="1"/>
                          <a:r>
                            <a:rPr lang="he-IL" sz="2400" dirty="0">
                              <a:solidFill>
                                <a:schemeClr val="bg1"/>
                              </a:solidFill>
                              <a:latin typeface="Varela Round" panose="00000500000000000000" pitchFamily="2" charset="-79"/>
                              <a:cs typeface="Varela Round" panose="00000500000000000000" pitchFamily="2" charset="-79"/>
                            </a:rPr>
                            <a:t>דוגמה</a:t>
                          </a:r>
                        </a:p>
                      </a:txBody>
                      <a:tcPr anchor="ctr">
                        <a:solidFill>
                          <a:srgbClr val="12B4BC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91" rtl="1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he-IL" sz="2400" dirty="0">
                            <a:solidFill>
                              <a:schemeClr val="bg1"/>
                            </a:solidFill>
                            <a:latin typeface="Varela Round" panose="00000500000000000000" pitchFamily="2" charset="-79"/>
                            <a:cs typeface="Varela Round" panose="00000500000000000000" pitchFamily="2" charset="-79"/>
                          </a:endParaRPr>
                        </a:p>
                      </a:txBody>
                      <a:tcPr anchor="ctr">
                        <a:solidFill>
                          <a:srgbClr val="12B4BC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rtl="1"/>
                          <a:endParaRPr lang="he-IL" sz="2400" dirty="0">
                            <a:solidFill>
                              <a:schemeClr val="bg1"/>
                            </a:solidFill>
                            <a:latin typeface="Varela Round" panose="00000500000000000000" pitchFamily="2" charset="-79"/>
                            <a:cs typeface="Varela Round" panose="00000500000000000000" pitchFamily="2" charset="-79"/>
                          </a:endParaRPr>
                        </a:p>
                      </a:txBody>
                      <a:tcPr anchor="ctr">
                        <a:solidFill>
                          <a:srgbClr val="12B4BC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194121837"/>
                      </a:ext>
                    </a:extLst>
                  </a:tr>
                  <a:tr h="1097280">
                    <a:tc>
                      <a:txBody>
                        <a:bodyPr/>
                        <a:lstStyle/>
                        <a:p>
                          <a:pPr algn="r" rtl="1"/>
                          <a:r>
                            <a:rPr lang="he-IL" sz="2000" dirty="0">
                              <a:latin typeface="Varela Round" panose="00000500000000000000" pitchFamily="2" charset="-79"/>
                              <a:cs typeface="Varela Round" panose="00000500000000000000" pitchFamily="2" charset="-79"/>
                            </a:rPr>
                            <a:t>שרשור </a:t>
                          </a:r>
                          <a:r>
                            <a:rPr lang="he-IL" sz="2000" b="1" dirty="0">
                              <a:latin typeface="Varela Round" panose="00000500000000000000" pitchFamily="2" charset="-79"/>
                              <a:cs typeface="Varela Round" panose="00000500000000000000" pitchFamily="2" charset="-79"/>
                            </a:rPr>
                            <a:t>שפות</a:t>
                          </a:r>
                        </a:p>
                      </a:txBody>
                      <a:tcPr marT="91440" marB="91440" anchor="ctr"/>
                    </a:tc>
                    <a:tc>
                      <a:txBody>
                        <a:bodyPr/>
                        <a:lstStyle/>
                        <a:p>
                          <a:pPr algn="l" rtl="1"/>
                          <a:r>
                            <a:rPr lang="en-US" sz="2000" dirty="0">
                              <a:latin typeface="Varela Round" panose="00000500000000000000" pitchFamily="2" charset="-79"/>
                              <a:cs typeface="Varela Round" panose="00000500000000000000" pitchFamily="2" charset="-79"/>
                            </a:rPr>
                            <a:t>L</a:t>
                          </a:r>
                          <a:r>
                            <a:rPr lang="en-US" sz="2000" kern="1200" baseline="-25000" dirty="0">
                              <a:solidFill>
                                <a:schemeClr val="tx1"/>
                              </a:solidFill>
                              <a:latin typeface="Varela Round" panose="00000500000000000000" pitchFamily="2" charset="-79"/>
                              <a:ea typeface="+mn-ea"/>
                              <a:cs typeface="Varela Round" panose="00000500000000000000" pitchFamily="2" charset="-79"/>
                            </a:rPr>
                            <a:t>1</a:t>
                          </a:r>
                          <a:r>
                            <a:rPr lang="en-US" sz="2000" dirty="0">
                              <a:latin typeface="Varela Round" panose="00000500000000000000" pitchFamily="2" charset="-79"/>
                              <a:cs typeface="Varela Round" panose="00000500000000000000" pitchFamily="2" charset="-79"/>
                            </a:rPr>
                            <a:t>={a, b}</a:t>
                          </a:r>
                          <a:endParaRPr lang="he-IL" sz="2000" dirty="0">
                            <a:latin typeface="Varela Round" panose="00000500000000000000" pitchFamily="2" charset="-79"/>
                            <a:cs typeface="Varela Round" panose="00000500000000000000" pitchFamily="2" charset="-79"/>
                          </a:endParaRPr>
                        </a:p>
                      </a:txBody>
                      <a:tcPr marT="91440" marB="91440"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91" rtl="1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2000" dirty="0">
                              <a:latin typeface="Varela Round" panose="00000500000000000000" pitchFamily="2" charset="-79"/>
                              <a:cs typeface="Varela Round" panose="00000500000000000000" pitchFamily="2" charset="-79"/>
                            </a:rPr>
                            <a:t>L</a:t>
                          </a:r>
                          <a:r>
                            <a:rPr lang="en-US" sz="2000" kern="1200" baseline="-25000" dirty="0">
                              <a:solidFill>
                                <a:schemeClr val="tx1"/>
                              </a:solidFill>
                              <a:latin typeface="Varela Round" panose="00000500000000000000" pitchFamily="2" charset="-79"/>
                              <a:ea typeface="+mn-ea"/>
                              <a:cs typeface="Varela Round" panose="00000500000000000000" pitchFamily="2" charset="-79"/>
                            </a:rPr>
                            <a:t>2</a:t>
                          </a:r>
                          <a:r>
                            <a:rPr lang="en-US" sz="2000" dirty="0">
                              <a:latin typeface="Varela Round" panose="00000500000000000000" pitchFamily="2" charset="-79"/>
                              <a:cs typeface="Varela Round" panose="00000500000000000000" pitchFamily="2" charset="-79"/>
                            </a:rPr>
                            <a:t>={b, c}</a:t>
                          </a:r>
                          <a:endParaRPr lang="he-IL" sz="2000" dirty="0">
                            <a:latin typeface="Varela Round" panose="00000500000000000000" pitchFamily="2" charset="-79"/>
                            <a:cs typeface="Varela Round" panose="00000500000000000000" pitchFamily="2" charset="-79"/>
                          </a:endParaRPr>
                        </a:p>
                      </a:txBody>
                      <a:tcPr marT="91440" marB="91440" anchor="ctr"/>
                    </a:tc>
                    <a:tc>
                      <a:txBody>
                        <a:bodyPr/>
                        <a:lstStyle/>
                        <a:p>
                          <a:pPr algn="l" rtl="1"/>
                          <a:r>
                            <a:rPr lang="en-US" sz="2000" dirty="0">
                              <a:solidFill>
                                <a:schemeClr val="tx1"/>
                              </a:solidFill>
                              <a:latin typeface="Varela Round" panose="00000500000000000000" pitchFamily="2" charset="-79"/>
                              <a:cs typeface="Varela Round" panose="00000500000000000000" pitchFamily="2" charset="-79"/>
                            </a:rPr>
                            <a:t>L</a:t>
                          </a:r>
                          <a:r>
                            <a:rPr lang="en-US" sz="2000" kern="1200" baseline="-25000" dirty="0">
                              <a:solidFill>
                                <a:schemeClr val="tx1"/>
                              </a:solidFill>
                              <a:latin typeface="Varela Round" panose="00000500000000000000" pitchFamily="2" charset="-79"/>
                              <a:ea typeface="+mn-ea"/>
                              <a:cs typeface="Varela Round" panose="00000500000000000000" pitchFamily="2" charset="-79"/>
                            </a:rPr>
                            <a:t>1</a:t>
                          </a:r>
                          <a:r>
                            <a:rPr lang="en-US" sz="2000" dirty="0">
                              <a:solidFill>
                                <a:schemeClr val="tx1"/>
                              </a:solidFill>
                              <a:sym typeface="Symbol"/>
                            </a:rPr>
                            <a:t>L</a:t>
                          </a:r>
                          <a:r>
                            <a:rPr lang="en-US" sz="2000" kern="1200" baseline="-25000" dirty="0">
                              <a:solidFill>
                                <a:schemeClr val="tx1"/>
                              </a:solidFill>
                              <a:latin typeface="Varela Round" panose="00000500000000000000" pitchFamily="2" charset="-79"/>
                              <a:ea typeface="+mn-ea"/>
                              <a:cs typeface="Varela Round" panose="00000500000000000000" pitchFamily="2" charset="-79"/>
                              <a:sym typeface="Symbol"/>
                            </a:rPr>
                            <a:t>2</a:t>
                          </a:r>
                          <a:r>
                            <a:rPr lang="en-US" sz="2000" dirty="0">
                              <a:solidFill>
                                <a:schemeClr val="tx1"/>
                              </a:solidFill>
                              <a:sym typeface="Symbol"/>
                            </a:rPr>
                            <a:t> = </a:t>
                          </a:r>
                          <a:endParaRPr lang="he-IL" sz="2000" dirty="0">
                            <a:solidFill>
                              <a:schemeClr val="tx1"/>
                            </a:solidFill>
                            <a:sym typeface="Symbol"/>
                          </a:endParaRPr>
                        </a:p>
                        <a:p>
                          <a:pPr algn="l" rtl="1"/>
                          <a:r>
                            <a:rPr lang="en-US" sz="2000" dirty="0">
                              <a:solidFill>
                                <a:schemeClr val="tx1"/>
                              </a:solidFill>
                              <a:sym typeface="Symbol"/>
                            </a:rPr>
                            <a:t>{ab, ac, </a:t>
                          </a:r>
                          <a:br>
                            <a:rPr lang="en-US" sz="2000" dirty="0">
                              <a:solidFill>
                                <a:schemeClr val="tx1"/>
                              </a:solidFill>
                              <a:sym typeface="Symbol"/>
                            </a:rPr>
                          </a:br>
                          <a:r>
                            <a:rPr lang="he-IL" sz="2000" dirty="0">
                              <a:solidFill>
                                <a:schemeClr val="tx1"/>
                              </a:solidFill>
                              <a:sym typeface="Symbol"/>
                            </a:rPr>
                            <a:t> </a:t>
                          </a:r>
                          <a:r>
                            <a:rPr lang="en-US" sz="2000" dirty="0">
                              <a:solidFill>
                                <a:schemeClr val="tx1"/>
                              </a:solidFill>
                              <a:sym typeface="Symbol"/>
                            </a:rPr>
                            <a:t>bb, </a:t>
                          </a:r>
                          <a:r>
                            <a:rPr lang="en-US" sz="2000" dirty="0" err="1">
                              <a:solidFill>
                                <a:schemeClr val="tx1"/>
                              </a:solidFill>
                              <a:sym typeface="Symbol"/>
                            </a:rPr>
                            <a:t>bc</a:t>
                          </a:r>
                          <a:r>
                            <a:rPr lang="en-US" sz="2000" dirty="0">
                              <a:solidFill>
                                <a:schemeClr val="tx1"/>
                              </a:solidFill>
                              <a:sym typeface="Symbol"/>
                            </a:rPr>
                            <a:t>}</a:t>
                          </a:r>
                          <a:endParaRPr lang="he-IL" sz="2000" dirty="0">
                            <a:solidFill>
                              <a:schemeClr val="tx1"/>
                            </a:solidFill>
                            <a:latin typeface="Varela Round" panose="00000500000000000000" pitchFamily="2" charset="-79"/>
                            <a:cs typeface="Varela Round" panose="00000500000000000000" pitchFamily="2" charset="-79"/>
                          </a:endParaRPr>
                        </a:p>
                      </a:txBody>
                      <a:tcPr marT="91440" marB="91440" anchor="ctr"/>
                    </a:tc>
                    <a:extLst>
                      <a:ext uri="{0D108BD9-81ED-4DB2-BD59-A6C34878D82A}">
                        <a16:rowId xmlns:a16="http://schemas.microsoft.com/office/drawing/2014/main" val="2864613043"/>
                      </a:ext>
                    </a:extLst>
                  </a:tr>
                  <a:tr h="1219200">
                    <a:tc>
                      <a:txBody>
                        <a:bodyPr/>
                        <a:lstStyle/>
                        <a:p>
                          <a:pPr algn="r" rtl="1"/>
                          <a:r>
                            <a:rPr lang="he-IL" sz="2000" dirty="0">
                              <a:latin typeface="Varela Round" panose="00000500000000000000" pitchFamily="2" charset="-79"/>
                              <a:cs typeface="Varela Round" panose="00000500000000000000" pitchFamily="2" charset="-79"/>
                            </a:rPr>
                            <a:t>משלים</a:t>
                          </a:r>
                        </a:p>
                      </a:txBody>
                      <a:tcPr marT="91440" marB="91440"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91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2000" dirty="0">
                              <a:latin typeface="Varela Round" panose="00000500000000000000" pitchFamily="2" charset="-79"/>
                              <a:cs typeface="Varela Round" panose="00000500000000000000" pitchFamily="2" charset="-79"/>
                            </a:rPr>
                            <a:t>L</a:t>
                          </a:r>
                          <a:r>
                            <a:rPr lang="en-US" sz="2000" kern="1200" baseline="-25000" dirty="0">
                              <a:solidFill>
                                <a:schemeClr val="tx1"/>
                              </a:solidFill>
                              <a:latin typeface="Varela Round" panose="00000500000000000000" pitchFamily="2" charset="-79"/>
                              <a:ea typeface="+mn-ea"/>
                              <a:cs typeface="Varela Round" panose="00000500000000000000" pitchFamily="2" charset="-79"/>
                            </a:rPr>
                            <a:t>1</a:t>
                          </a:r>
                          <a:r>
                            <a:rPr lang="en-US" sz="2000" dirty="0">
                              <a:latin typeface="Varela Round" panose="00000500000000000000" pitchFamily="2" charset="-79"/>
                              <a:cs typeface="Varela Round" panose="00000500000000000000" pitchFamily="2" charset="-79"/>
                            </a:rPr>
                            <a:t>={</a:t>
                          </a:r>
                          <a:r>
                            <a:rPr lang="he-IL" sz="2000" dirty="0">
                              <a:latin typeface="Varela Round" panose="00000500000000000000" pitchFamily="2" charset="-79"/>
                              <a:cs typeface="Varela Round" panose="00000500000000000000" pitchFamily="2" charset="-79"/>
                            </a:rPr>
                            <a:t>המספרים הזוגיים</a:t>
                          </a:r>
                          <a:r>
                            <a:rPr lang="en-US" sz="2000" dirty="0">
                              <a:latin typeface="Varela Round" panose="00000500000000000000" pitchFamily="2" charset="-79"/>
                              <a:cs typeface="Varela Round" panose="00000500000000000000" pitchFamily="2" charset="-79"/>
                            </a:rPr>
                            <a:t>}</a:t>
                          </a:r>
                        </a:p>
                        <a:p>
                          <a:pPr marL="0" marR="0" lvl="0" indent="0" algn="r" defTabSz="914491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he-IL" sz="1400" dirty="0">
                              <a:latin typeface="Varela Round" panose="00000500000000000000" pitchFamily="2" charset="-79"/>
                              <a:cs typeface="Varela Round" panose="00000500000000000000" pitchFamily="2" charset="-79"/>
                            </a:rPr>
                            <a:t>מעל שדה המספרים הטבעיים</a:t>
                          </a:r>
                        </a:p>
                      </a:txBody>
                      <a:tcPr marT="91440" marB="91440"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91" rtl="1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he-IL" sz="2000" dirty="0">
                            <a:latin typeface="Varela Round" panose="00000500000000000000" pitchFamily="2" charset="-79"/>
                            <a:cs typeface="Varela Round" panose="00000500000000000000" pitchFamily="2" charset="-79"/>
                          </a:endParaRPr>
                        </a:p>
                      </a:txBody>
                      <a:tcPr marT="91440" marB="91440" anchor="ctr"/>
                    </a:tc>
                    <a:tc>
                      <a:txBody>
                        <a:bodyPr/>
                        <a:lstStyle/>
                        <a:p>
                          <a:endParaRPr lang="he-IL"/>
                        </a:p>
                      </a:txBody>
                      <a:tcPr marT="91440" marB="91440" anchor="ctr">
                        <a:blipFill>
                          <a:blip r:embed="rId3"/>
                          <a:stretch>
                            <a:fillRect l="-300560" t="-165500" r="-560" b="-11300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967094457"/>
                      </a:ext>
                    </a:extLst>
                  </a:tr>
                  <a:tr h="1361803">
                    <a:tc>
                      <a:txBody>
                        <a:bodyPr/>
                        <a:lstStyle/>
                        <a:p>
                          <a:pPr algn="r" rtl="1"/>
                          <a:r>
                            <a:rPr lang="he-IL" sz="2000" dirty="0">
                              <a:latin typeface="Varela Round" panose="00000500000000000000" pitchFamily="2" charset="-79"/>
                              <a:cs typeface="Varela Round" panose="00000500000000000000" pitchFamily="2" charset="-79"/>
                            </a:rPr>
                            <a:t>הופכי / </a:t>
                          </a:r>
                          <a:r>
                            <a:rPr lang="en-US" sz="2000" dirty="0">
                              <a:latin typeface="Varela Round" panose="00000500000000000000" pitchFamily="2" charset="-79"/>
                              <a:cs typeface="Varela Round" panose="00000500000000000000" pitchFamily="2" charset="-79"/>
                            </a:rPr>
                            <a:t>Reverse</a:t>
                          </a:r>
                          <a:endParaRPr lang="he-IL" sz="2000" dirty="0">
                            <a:latin typeface="Varela Round" panose="00000500000000000000" pitchFamily="2" charset="-79"/>
                            <a:cs typeface="Varela Round" panose="00000500000000000000" pitchFamily="2" charset="-79"/>
                          </a:endParaRPr>
                        </a:p>
                      </a:txBody>
                      <a:tcPr marT="91440" marB="91440"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91" rtl="1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2000" dirty="0">
                              <a:latin typeface="Varela Round" panose="00000500000000000000" pitchFamily="2" charset="-79"/>
                              <a:cs typeface="Varela Round" panose="00000500000000000000" pitchFamily="2" charset="-79"/>
                            </a:rPr>
                            <a:t>L</a:t>
                          </a:r>
                          <a:r>
                            <a:rPr lang="en-US" sz="2000" baseline="-25000" dirty="0">
                              <a:latin typeface="Varela Round" panose="00000500000000000000" pitchFamily="2" charset="-79"/>
                              <a:cs typeface="Varela Round" panose="00000500000000000000" pitchFamily="2" charset="-79"/>
                            </a:rPr>
                            <a:t>1</a:t>
                          </a:r>
                          <a:r>
                            <a:rPr lang="en-US" sz="2000" dirty="0">
                              <a:latin typeface="Varela Round" panose="00000500000000000000" pitchFamily="2" charset="-79"/>
                              <a:cs typeface="Varela Round" panose="00000500000000000000" pitchFamily="2" charset="-79"/>
                            </a:rPr>
                            <a:t>={ab, </a:t>
                          </a:r>
                          <a:r>
                            <a:rPr lang="en-US" sz="2000" dirty="0" err="1">
                              <a:latin typeface="Varela Round" panose="00000500000000000000" pitchFamily="2" charset="-79"/>
                              <a:cs typeface="Varela Round" panose="00000500000000000000" pitchFamily="2" charset="-79"/>
                            </a:rPr>
                            <a:t>aab</a:t>
                          </a:r>
                          <a:r>
                            <a:rPr lang="en-US" sz="2000" dirty="0">
                              <a:latin typeface="Varela Round" panose="00000500000000000000" pitchFamily="2" charset="-79"/>
                              <a:cs typeface="Varela Round" panose="00000500000000000000" pitchFamily="2" charset="-79"/>
                            </a:rPr>
                            <a:t>}</a:t>
                          </a:r>
                          <a:endParaRPr lang="he-IL" sz="2000" dirty="0">
                            <a:latin typeface="Varela Round" panose="00000500000000000000" pitchFamily="2" charset="-79"/>
                            <a:cs typeface="Varela Round" panose="00000500000000000000" pitchFamily="2" charset="-79"/>
                          </a:endParaRPr>
                        </a:p>
                      </a:txBody>
                      <a:tcPr marT="91440" marB="91440"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91" rtl="1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he-IL" sz="2000" dirty="0">
                            <a:latin typeface="Varela Round" panose="00000500000000000000" pitchFamily="2" charset="-79"/>
                            <a:cs typeface="Varela Round" panose="00000500000000000000" pitchFamily="2" charset="-79"/>
                          </a:endParaRPr>
                        </a:p>
                      </a:txBody>
                      <a:tcPr marT="91440" marB="91440"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91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2000" dirty="0">
                              <a:latin typeface="Varela Round" panose="00000500000000000000" pitchFamily="2" charset="-79"/>
                              <a:cs typeface="Varela Round" panose="00000500000000000000" pitchFamily="2" charset="-79"/>
                            </a:rPr>
                            <a:t>R(L</a:t>
                          </a:r>
                          <a:r>
                            <a:rPr lang="en-US" sz="2000" baseline="-25000" dirty="0">
                              <a:latin typeface="Varela Round" panose="00000500000000000000" pitchFamily="2" charset="-79"/>
                              <a:cs typeface="Varela Round" panose="00000500000000000000" pitchFamily="2" charset="-79"/>
                            </a:rPr>
                            <a:t>1</a:t>
                          </a:r>
                          <a:r>
                            <a:rPr lang="en-US" sz="2000" dirty="0">
                              <a:latin typeface="Varela Round" panose="00000500000000000000" pitchFamily="2" charset="-79"/>
                              <a:cs typeface="Varela Round" panose="00000500000000000000" pitchFamily="2" charset="-79"/>
                            </a:rPr>
                            <a:t>}={</a:t>
                          </a:r>
                          <a:r>
                            <a:rPr lang="en-US" sz="2000" dirty="0" err="1">
                              <a:latin typeface="Varela Round" panose="00000500000000000000" pitchFamily="2" charset="-79"/>
                              <a:cs typeface="Varela Round" panose="00000500000000000000" pitchFamily="2" charset="-79"/>
                            </a:rPr>
                            <a:t>ba</a:t>
                          </a:r>
                          <a:r>
                            <a:rPr lang="en-US" sz="2000" dirty="0">
                              <a:latin typeface="Varela Round" panose="00000500000000000000" pitchFamily="2" charset="-79"/>
                              <a:cs typeface="Varela Round" panose="00000500000000000000" pitchFamily="2" charset="-79"/>
                            </a:rPr>
                            <a:t>, baa}</a:t>
                          </a:r>
                          <a:endParaRPr lang="he-IL" sz="2000" dirty="0">
                            <a:latin typeface="Varela Round" panose="00000500000000000000" pitchFamily="2" charset="-79"/>
                            <a:cs typeface="Varela Round" panose="00000500000000000000" pitchFamily="2" charset="-79"/>
                          </a:endParaRPr>
                        </a:p>
                      </a:txBody>
                      <a:tcPr marT="91440" marB="91440" anchor="ctr"/>
                    </a:tc>
                    <a:extLst>
                      <a:ext uri="{0D108BD9-81ED-4DB2-BD59-A6C34878D82A}">
                        <a16:rowId xmlns:a16="http://schemas.microsoft.com/office/drawing/2014/main" val="4127255262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7597945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99228C1D-A17F-43C3-894B-39D305E930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7" y="155448"/>
            <a:ext cx="10566333" cy="720000"/>
          </a:xfrm>
        </p:spPr>
        <p:txBody>
          <a:bodyPr/>
          <a:lstStyle/>
          <a:p>
            <a:r>
              <a:rPr lang="he-IL" dirty="0">
                <a:solidFill>
                  <a:schemeClr val="tx2"/>
                </a:solidFill>
                <a:sym typeface="Symbol"/>
              </a:rPr>
              <a:t>שרשור </a:t>
            </a:r>
            <a:r>
              <a:rPr lang="he-IL" dirty="0"/>
              <a:t>ורגולריות</a:t>
            </a:r>
          </a:p>
        </p:txBody>
      </p:sp>
      <p:sp>
        <p:nvSpPr>
          <p:cNvPr id="21" name="מציין מיקום תוכן 2">
            <a:extLst>
              <a:ext uri="{FF2B5EF4-FFF2-40B4-BE49-F238E27FC236}">
                <a16:creationId xmlns:a16="http://schemas.microsoft.com/office/drawing/2014/main" id="{FA7AD555-8E81-49D6-9BC2-EF01B35E9E4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1458355" y="1095170"/>
            <a:ext cx="10132106" cy="4021775"/>
          </a:xfrm>
        </p:spPr>
        <p:txBody>
          <a:bodyPr>
            <a:normAutofit fontScale="92500" lnSpcReduction="10000"/>
          </a:bodyPr>
          <a:lstStyle/>
          <a:p>
            <a:r>
              <a:rPr lang="he-IL" dirty="0"/>
              <a:t>נתונות השפות </a:t>
            </a:r>
            <a:r>
              <a:rPr lang="en-US" dirty="0">
                <a:solidFill>
                  <a:schemeClr val="tx2"/>
                </a:solidFill>
              </a:rPr>
              <a:t>L</a:t>
            </a:r>
            <a:r>
              <a:rPr lang="en-US" baseline="-25000" dirty="0">
                <a:solidFill>
                  <a:schemeClr val="tx2"/>
                </a:solidFill>
              </a:rPr>
              <a:t>1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he-IL" dirty="0">
                <a:solidFill>
                  <a:schemeClr val="tx2"/>
                </a:solidFill>
              </a:rPr>
              <a:t> ו </a:t>
            </a:r>
            <a:r>
              <a:rPr lang="en-US" dirty="0">
                <a:solidFill>
                  <a:schemeClr val="tx2"/>
                </a:solidFill>
                <a:sym typeface="Symbol"/>
              </a:rPr>
              <a:t>L</a:t>
            </a:r>
            <a:r>
              <a:rPr lang="en-US" baseline="-25000" dirty="0">
                <a:solidFill>
                  <a:schemeClr val="tx2"/>
                </a:solidFill>
                <a:sym typeface="Symbol"/>
              </a:rPr>
              <a:t>2</a:t>
            </a:r>
            <a:r>
              <a:rPr lang="he-IL" dirty="0">
                <a:sym typeface="Symbol"/>
              </a:rPr>
              <a:t>. נתון ששתיהן רגולריות. </a:t>
            </a:r>
            <a:br>
              <a:rPr lang="en-US" dirty="0">
                <a:sym typeface="Symbol"/>
              </a:rPr>
            </a:br>
            <a:r>
              <a:rPr lang="he-IL" dirty="0">
                <a:sym typeface="Symbol"/>
              </a:rPr>
              <a:t>מה נוכל לדעת על הרגולריות של </a:t>
            </a:r>
            <a:r>
              <a:rPr lang="he-IL" b="1" dirty="0">
                <a:solidFill>
                  <a:schemeClr val="tx2"/>
                </a:solidFill>
              </a:rPr>
              <a:t>השרשור שלהן </a:t>
            </a:r>
            <a:r>
              <a:rPr lang="en-US" dirty="0">
                <a:solidFill>
                  <a:schemeClr val="tx2"/>
                </a:solidFill>
              </a:rPr>
              <a:t>L</a:t>
            </a:r>
            <a:r>
              <a:rPr lang="en-US" baseline="-25000" dirty="0">
                <a:solidFill>
                  <a:schemeClr val="tx2"/>
                </a:solidFill>
              </a:rPr>
              <a:t>1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>
                <a:solidFill>
                  <a:schemeClr val="accent4">
                    <a:lumMod val="75000"/>
                  </a:schemeClr>
                </a:solidFill>
                <a:sym typeface="Symbol"/>
              </a:rPr>
              <a:t></a:t>
            </a:r>
            <a:r>
              <a:rPr lang="en-US" dirty="0">
                <a:solidFill>
                  <a:schemeClr val="tx2"/>
                </a:solidFill>
                <a:sym typeface="Symbol"/>
              </a:rPr>
              <a:t> L</a:t>
            </a:r>
            <a:r>
              <a:rPr lang="en-US" baseline="-25000" dirty="0">
                <a:solidFill>
                  <a:schemeClr val="tx2"/>
                </a:solidFill>
                <a:sym typeface="Symbol"/>
              </a:rPr>
              <a:t>2</a:t>
            </a:r>
            <a:r>
              <a:rPr lang="he-IL" dirty="0">
                <a:sym typeface="Symbol"/>
              </a:rPr>
              <a:t>?</a:t>
            </a:r>
          </a:p>
          <a:p>
            <a:r>
              <a:rPr lang="he-IL" dirty="0">
                <a:sym typeface="Symbol"/>
              </a:rPr>
              <a:t>ע"פ הגדרת הרגולריות, שפת השרשור תהיה </a:t>
            </a:r>
            <a:br>
              <a:rPr lang="en-US" dirty="0">
                <a:sym typeface="Symbol"/>
              </a:rPr>
            </a:br>
            <a:r>
              <a:rPr lang="he-IL" dirty="0">
                <a:sym typeface="Symbol"/>
              </a:rPr>
              <a:t>רגולרית </a:t>
            </a:r>
            <a:r>
              <a:rPr lang="he-IL" b="1" dirty="0">
                <a:sym typeface="Symbol"/>
              </a:rPr>
              <a:t>אם אפשר לבנות עבורה אוטומט סופי</a:t>
            </a:r>
            <a:r>
              <a:rPr lang="he-IL" dirty="0">
                <a:sym typeface="Symbol"/>
              </a:rPr>
              <a:t>. </a:t>
            </a:r>
          </a:p>
          <a:p>
            <a:r>
              <a:rPr lang="he-IL" dirty="0">
                <a:sym typeface="Symbol"/>
              </a:rPr>
              <a:t>נבנה אוטומט סופי המקבל כל אחת מהשפות </a:t>
            </a:r>
          </a:p>
          <a:p>
            <a:r>
              <a:rPr lang="he-IL" dirty="0">
                <a:sym typeface="Symbol"/>
              </a:rPr>
              <a:t>נניח שלאוטומט המתאר את </a:t>
            </a:r>
            <a:r>
              <a:rPr lang="en-US" dirty="0">
                <a:solidFill>
                  <a:schemeClr val="tx2"/>
                </a:solidFill>
              </a:rPr>
              <a:t>L</a:t>
            </a:r>
            <a:r>
              <a:rPr lang="en-US" baseline="-25000" dirty="0">
                <a:solidFill>
                  <a:schemeClr val="tx2"/>
                </a:solidFill>
              </a:rPr>
              <a:t>1</a:t>
            </a:r>
            <a:r>
              <a:rPr lang="he-IL" dirty="0">
                <a:sym typeface="Symbol"/>
              </a:rPr>
              <a:t> יש מצב מקבל </a:t>
            </a:r>
            <a:br>
              <a:rPr lang="en-US" dirty="0">
                <a:sym typeface="Symbol"/>
              </a:rPr>
            </a:br>
            <a:r>
              <a:rPr lang="he-IL" dirty="0">
                <a:sym typeface="Symbol"/>
              </a:rPr>
              <a:t>אחד </a:t>
            </a:r>
            <a:r>
              <a:rPr lang="en-US" dirty="0" err="1">
                <a:sym typeface="Symbol"/>
              </a:rPr>
              <a:t>q</a:t>
            </a:r>
            <a:r>
              <a:rPr lang="en-US" baseline="-25000" dirty="0" err="1">
                <a:sym typeface="Symbol"/>
              </a:rPr>
              <a:t>n</a:t>
            </a:r>
            <a:r>
              <a:rPr lang="he-IL" baseline="-25000" dirty="0">
                <a:sym typeface="Symbol"/>
              </a:rPr>
              <a:t>  </a:t>
            </a:r>
            <a:r>
              <a:rPr lang="he-IL" dirty="0">
                <a:sym typeface="Symbol"/>
              </a:rPr>
              <a:t>(אם יהיו יותר נחזור על הפעולה עבורם) </a:t>
            </a:r>
            <a:br>
              <a:rPr lang="en-US" dirty="0">
                <a:sym typeface="Symbol"/>
              </a:rPr>
            </a:br>
            <a:r>
              <a:rPr lang="he-IL" dirty="0">
                <a:sym typeface="Symbol"/>
              </a:rPr>
              <a:t>נהפוך אותו למצב לא מקבל.</a:t>
            </a:r>
          </a:p>
          <a:p>
            <a:r>
              <a:rPr lang="he-IL" dirty="0">
                <a:sym typeface="Symbol"/>
              </a:rPr>
              <a:t>נוציא ממנו מעברים (לא דטרמיניסטיים) לכל המצבים של אוטומט </a:t>
            </a:r>
            <a:r>
              <a:rPr lang="en-US" dirty="0">
                <a:solidFill>
                  <a:schemeClr val="tx2"/>
                </a:solidFill>
                <a:sym typeface="Symbol"/>
              </a:rPr>
              <a:t>L</a:t>
            </a:r>
            <a:r>
              <a:rPr lang="en-US" baseline="-25000" dirty="0">
                <a:solidFill>
                  <a:schemeClr val="tx2"/>
                </a:solidFill>
                <a:sym typeface="Symbol"/>
              </a:rPr>
              <a:t>2 </a:t>
            </a:r>
            <a:r>
              <a:rPr lang="he-IL" baseline="-25000" dirty="0">
                <a:solidFill>
                  <a:schemeClr val="tx2"/>
                </a:solidFill>
                <a:sym typeface="Symbol"/>
              </a:rPr>
              <a:t> </a:t>
            </a:r>
            <a:r>
              <a:rPr lang="he-IL" dirty="0">
                <a:sym typeface="Symbol"/>
              </a:rPr>
              <a:t>שהוזנו מהמצב ההתחלתי שלו.</a:t>
            </a:r>
          </a:p>
          <a:p>
            <a:r>
              <a:rPr lang="he-IL" b="1" dirty="0">
                <a:solidFill>
                  <a:srgbClr val="92D050"/>
                </a:solidFill>
                <a:sym typeface="Symbol"/>
              </a:rPr>
              <a:t>קיבלנו אוטומט סופי המתאר את שפת השרשור!</a:t>
            </a:r>
            <a:endParaRPr lang="en-US" b="1" dirty="0">
              <a:solidFill>
                <a:srgbClr val="92D050"/>
              </a:solidFill>
              <a:sym typeface="Symbol"/>
            </a:endParaRPr>
          </a:p>
          <a:p>
            <a:endParaRPr lang="he-IL" dirty="0">
              <a:sym typeface="Symbol"/>
            </a:endParaRPr>
          </a:p>
          <a:p>
            <a:endParaRPr lang="en-US" dirty="0">
              <a:sym typeface="Symbol"/>
            </a:endParaRPr>
          </a:p>
        </p:txBody>
      </p:sp>
      <p:sp>
        <p:nvSpPr>
          <p:cNvPr id="13" name="מלבן 12">
            <a:extLst>
              <a:ext uri="{FF2B5EF4-FFF2-40B4-BE49-F238E27FC236}">
                <a16:creationId xmlns:a16="http://schemas.microsoft.com/office/drawing/2014/main" id="{F8EAFB94-6A30-49DE-A313-3B461DD14060}"/>
              </a:ext>
            </a:extLst>
          </p:cNvPr>
          <p:cNvSpPr/>
          <p:nvPr/>
        </p:nvSpPr>
        <p:spPr>
          <a:xfrm>
            <a:off x="1068100" y="5318198"/>
            <a:ext cx="7648249" cy="954107"/>
          </a:xfrm>
          <a:prstGeom prst="rect">
            <a:avLst/>
          </a:prstGeom>
          <a:solidFill>
            <a:srgbClr val="6CF0FF"/>
          </a:solidFill>
          <a:ln w="85725">
            <a:solidFill>
              <a:schemeClr val="accent1"/>
            </a:solidFill>
          </a:ln>
        </p:spPr>
        <p:txBody>
          <a:bodyPr wrap="none">
            <a:spAutoFit/>
          </a:bodyPr>
          <a:lstStyle/>
          <a:p>
            <a:pPr algn="ctr"/>
            <a:r>
              <a:rPr lang="he-IL" sz="2800" dirty="0"/>
              <a:t>שרשור של שתי שפות רגולריות יוצר שפה רגולרית</a:t>
            </a:r>
          </a:p>
          <a:p>
            <a:pPr algn="ctr"/>
            <a:r>
              <a:rPr lang="he-IL" sz="2800" dirty="0"/>
              <a:t>יש סגירות לעניין רגולריות, תחת שרשור</a:t>
            </a:r>
          </a:p>
        </p:txBody>
      </p:sp>
      <p:sp>
        <p:nvSpPr>
          <p:cNvPr id="9" name="גל כפול 8">
            <a:extLst>
              <a:ext uri="{FF2B5EF4-FFF2-40B4-BE49-F238E27FC236}">
                <a16:creationId xmlns:a16="http://schemas.microsoft.com/office/drawing/2014/main" id="{F54BC793-C5E1-4D01-97B4-CC394EDFEA92}"/>
              </a:ext>
            </a:extLst>
          </p:cNvPr>
          <p:cNvSpPr/>
          <p:nvPr/>
        </p:nvSpPr>
        <p:spPr>
          <a:xfrm>
            <a:off x="3174212" y="2029103"/>
            <a:ext cx="1718012" cy="646331"/>
          </a:xfrm>
          <a:prstGeom prst="doubleWave">
            <a:avLst/>
          </a:prstGeom>
          <a:solidFill>
            <a:srgbClr val="6CF0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dirty="0"/>
          </a:p>
        </p:txBody>
      </p:sp>
      <p:sp>
        <p:nvSpPr>
          <p:cNvPr id="10" name="אליפסה 9">
            <a:extLst>
              <a:ext uri="{FF2B5EF4-FFF2-40B4-BE49-F238E27FC236}">
                <a16:creationId xmlns:a16="http://schemas.microsoft.com/office/drawing/2014/main" id="{F17E4C08-CEFF-414C-B0DA-CCAD07897B35}"/>
              </a:ext>
            </a:extLst>
          </p:cNvPr>
          <p:cNvSpPr/>
          <p:nvPr/>
        </p:nvSpPr>
        <p:spPr>
          <a:xfrm>
            <a:off x="3322449" y="2140172"/>
            <a:ext cx="367344" cy="381864"/>
          </a:xfrm>
          <a:prstGeom prst="ellipse">
            <a:avLst/>
          </a:prstGeom>
          <a:noFill/>
          <a:ln>
            <a:solidFill>
              <a:srgbClr val="192A7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baseline="-25000" dirty="0">
              <a:solidFill>
                <a:schemeClr val="tx1"/>
              </a:solidFill>
            </a:endParaRPr>
          </a:p>
        </p:txBody>
      </p:sp>
      <p:sp>
        <p:nvSpPr>
          <p:cNvPr id="11" name="תיבת טקסט 10">
            <a:extLst>
              <a:ext uri="{FF2B5EF4-FFF2-40B4-BE49-F238E27FC236}">
                <a16:creationId xmlns:a16="http://schemas.microsoft.com/office/drawing/2014/main" id="{AEBD39CD-5FE9-4EA9-98ED-C39DE6AF08BF}"/>
              </a:ext>
            </a:extLst>
          </p:cNvPr>
          <p:cNvSpPr txBox="1"/>
          <p:nvPr/>
        </p:nvSpPr>
        <p:spPr>
          <a:xfrm>
            <a:off x="3282642" y="2126268"/>
            <a:ext cx="446958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dirty="0"/>
              <a:t>q</a:t>
            </a:r>
            <a:r>
              <a:rPr lang="en-US" baseline="-25000" dirty="0"/>
              <a:t>0</a:t>
            </a:r>
            <a:endParaRPr lang="he-IL" baseline="-25000" dirty="0"/>
          </a:p>
          <a:p>
            <a:endParaRPr lang="he-IL" dirty="0"/>
          </a:p>
        </p:txBody>
      </p:sp>
      <p:cxnSp>
        <p:nvCxnSpPr>
          <p:cNvPr id="12" name="מחבר חץ ישר 11">
            <a:extLst>
              <a:ext uri="{FF2B5EF4-FFF2-40B4-BE49-F238E27FC236}">
                <a16:creationId xmlns:a16="http://schemas.microsoft.com/office/drawing/2014/main" id="{3476F45A-0D4D-492C-A142-D5B7619CEEC4}"/>
              </a:ext>
            </a:extLst>
          </p:cNvPr>
          <p:cNvCxnSpPr>
            <a:cxnSpLocks/>
          </p:cNvCxnSpPr>
          <p:nvPr/>
        </p:nvCxnSpPr>
        <p:spPr>
          <a:xfrm>
            <a:off x="3152971" y="2140646"/>
            <a:ext cx="199966" cy="83316"/>
          </a:xfrm>
          <a:prstGeom prst="straightConnector1">
            <a:avLst/>
          </a:prstGeom>
          <a:ln>
            <a:solidFill>
              <a:srgbClr val="192A7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אליפסה 13">
            <a:extLst>
              <a:ext uri="{FF2B5EF4-FFF2-40B4-BE49-F238E27FC236}">
                <a16:creationId xmlns:a16="http://schemas.microsoft.com/office/drawing/2014/main" id="{D597397C-2366-4D15-95EC-0A7E7B5C7133}"/>
              </a:ext>
            </a:extLst>
          </p:cNvPr>
          <p:cNvSpPr/>
          <p:nvPr/>
        </p:nvSpPr>
        <p:spPr>
          <a:xfrm>
            <a:off x="2370818" y="2034279"/>
            <a:ext cx="450791" cy="474454"/>
          </a:xfrm>
          <a:prstGeom prst="ellipse">
            <a:avLst/>
          </a:prstGeom>
          <a:noFill/>
          <a:ln>
            <a:solidFill>
              <a:srgbClr val="192A7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baseline="-25000" dirty="0">
              <a:solidFill>
                <a:schemeClr val="tx1"/>
              </a:solidFill>
            </a:endParaRPr>
          </a:p>
        </p:txBody>
      </p:sp>
      <p:sp>
        <p:nvSpPr>
          <p:cNvPr id="15" name="תיבת טקסט 14">
            <a:extLst>
              <a:ext uri="{FF2B5EF4-FFF2-40B4-BE49-F238E27FC236}">
                <a16:creationId xmlns:a16="http://schemas.microsoft.com/office/drawing/2014/main" id="{1E52F71E-E69E-4D5F-8F3C-96D56C9BDDD8}"/>
              </a:ext>
            </a:extLst>
          </p:cNvPr>
          <p:cNvSpPr txBox="1"/>
          <p:nvPr/>
        </p:nvSpPr>
        <p:spPr>
          <a:xfrm>
            <a:off x="2291205" y="2097721"/>
            <a:ext cx="530404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dirty="0" err="1"/>
              <a:t>q</a:t>
            </a:r>
            <a:r>
              <a:rPr lang="en-US" baseline="-25000" dirty="0" err="1"/>
              <a:t>n</a:t>
            </a:r>
            <a:endParaRPr lang="he-IL" baseline="-25000" dirty="0"/>
          </a:p>
          <a:p>
            <a:endParaRPr lang="he-IL" dirty="0"/>
          </a:p>
        </p:txBody>
      </p:sp>
      <p:sp>
        <p:nvSpPr>
          <p:cNvPr id="17" name="גל כפול 16">
            <a:extLst>
              <a:ext uri="{FF2B5EF4-FFF2-40B4-BE49-F238E27FC236}">
                <a16:creationId xmlns:a16="http://schemas.microsoft.com/office/drawing/2014/main" id="{7FCB9560-550D-423C-AB33-495F59EECFDF}"/>
              </a:ext>
            </a:extLst>
          </p:cNvPr>
          <p:cNvSpPr/>
          <p:nvPr/>
        </p:nvSpPr>
        <p:spPr>
          <a:xfrm>
            <a:off x="359783" y="1958055"/>
            <a:ext cx="1718012" cy="646331"/>
          </a:xfrm>
          <a:prstGeom prst="doubleWav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8" name="אליפסה 17">
            <a:extLst>
              <a:ext uri="{FF2B5EF4-FFF2-40B4-BE49-F238E27FC236}">
                <a16:creationId xmlns:a16="http://schemas.microsoft.com/office/drawing/2014/main" id="{D903AF86-687E-4267-90E3-30BDAAAA581C}"/>
              </a:ext>
            </a:extLst>
          </p:cNvPr>
          <p:cNvSpPr/>
          <p:nvPr/>
        </p:nvSpPr>
        <p:spPr>
          <a:xfrm>
            <a:off x="571899" y="2028634"/>
            <a:ext cx="367344" cy="381864"/>
          </a:xfrm>
          <a:prstGeom prst="ellipse">
            <a:avLst/>
          </a:prstGeom>
          <a:noFill/>
          <a:ln>
            <a:solidFill>
              <a:srgbClr val="192A7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baseline="-25000" dirty="0">
              <a:solidFill>
                <a:schemeClr val="tx1"/>
              </a:solidFill>
            </a:endParaRPr>
          </a:p>
        </p:txBody>
      </p:sp>
      <p:sp>
        <p:nvSpPr>
          <p:cNvPr id="19" name="תיבת טקסט 18">
            <a:extLst>
              <a:ext uri="{FF2B5EF4-FFF2-40B4-BE49-F238E27FC236}">
                <a16:creationId xmlns:a16="http://schemas.microsoft.com/office/drawing/2014/main" id="{95F25293-99A2-4710-AAAB-883373AB0A8D}"/>
              </a:ext>
            </a:extLst>
          </p:cNvPr>
          <p:cNvSpPr txBox="1"/>
          <p:nvPr/>
        </p:nvSpPr>
        <p:spPr>
          <a:xfrm>
            <a:off x="529389" y="1979623"/>
            <a:ext cx="446958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dirty="0"/>
              <a:t>q</a:t>
            </a:r>
            <a:r>
              <a:rPr lang="en-US" baseline="-25000" dirty="0"/>
              <a:t>0</a:t>
            </a:r>
            <a:endParaRPr lang="he-IL" baseline="-25000" dirty="0"/>
          </a:p>
          <a:p>
            <a:endParaRPr lang="he-IL" dirty="0"/>
          </a:p>
        </p:txBody>
      </p:sp>
      <p:cxnSp>
        <p:nvCxnSpPr>
          <p:cNvPr id="20" name="מחבר חץ ישר 19">
            <a:extLst>
              <a:ext uri="{FF2B5EF4-FFF2-40B4-BE49-F238E27FC236}">
                <a16:creationId xmlns:a16="http://schemas.microsoft.com/office/drawing/2014/main" id="{E4850CA7-EF16-495A-9CF9-A375ECDA34C3}"/>
              </a:ext>
            </a:extLst>
          </p:cNvPr>
          <p:cNvCxnSpPr>
            <a:cxnSpLocks/>
          </p:cNvCxnSpPr>
          <p:nvPr/>
        </p:nvCxnSpPr>
        <p:spPr>
          <a:xfrm>
            <a:off x="378780" y="2063217"/>
            <a:ext cx="199882" cy="58619"/>
          </a:xfrm>
          <a:prstGeom prst="straightConnector1">
            <a:avLst/>
          </a:prstGeom>
          <a:ln>
            <a:solidFill>
              <a:srgbClr val="192A7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מלבן 21">
            <a:extLst>
              <a:ext uri="{FF2B5EF4-FFF2-40B4-BE49-F238E27FC236}">
                <a16:creationId xmlns:a16="http://schemas.microsoft.com/office/drawing/2014/main" id="{FC5D3133-1185-4803-B2D2-DE39A9E85B51}"/>
              </a:ext>
            </a:extLst>
          </p:cNvPr>
          <p:cNvSpPr/>
          <p:nvPr/>
        </p:nvSpPr>
        <p:spPr>
          <a:xfrm>
            <a:off x="786924" y="1664958"/>
            <a:ext cx="41389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chemeClr val="tx2"/>
                </a:solidFill>
              </a:rPr>
              <a:t>L</a:t>
            </a:r>
            <a:r>
              <a:rPr lang="en-US" baseline="-25000" dirty="0">
                <a:solidFill>
                  <a:schemeClr val="tx2"/>
                </a:solidFill>
              </a:rPr>
              <a:t>1</a:t>
            </a:r>
            <a:endParaRPr lang="he-IL" dirty="0"/>
          </a:p>
        </p:txBody>
      </p:sp>
      <p:sp>
        <p:nvSpPr>
          <p:cNvPr id="23" name="מלבן 22">
            <a:extLst>
              <a:ext uri="{FF2B5EF4-FFF2-40B4-BE49-F238E27FC236}">
                <a16:creationId xmlns:a16="http://schemas.microsoft.com/office/drawing/2014/main" id="{49D46175-827C-43B9-BC49-CAB3EE8CCDF0}"/>
              </a:ext>
            </a:extLst>
          </p:cNvPr>
          <p:cNvSpPr/>
          <p:nvPr/>
        </p:nvSpPr>
        <p:spPr>
          <a:xfrm>
            <a:off x="3604986" y="1756936"/>
            <a:ext cx="41389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chemeClr val="tx2"/>
                </a:solidFill>
                <a:sym typeface="Symbol"/>
              </a:rPr>
              <a:t>L</a:t>
            </a:r>
            <a:r>
              <a:rPr lang="en-US" baseline="-25000" dirty="0">
                <a:solidFill>
                  <a:schemeClr val="tx2"/>
                </a:solidFill>
                <a:sym typeface="Symbol"/>
              </a:rPr>
              <a:t>2</a:t>
            </a:r>
            <a:endParaRPr lang="he-IL" dirty="0"/>
          </a:p>
        </p:txBody>
      </p:sp>
      <p:cxnSp>
        <p:nvCxnSpPr>
          <p:cNvPr id="24" name="מחבר חץ ישר 23">
            <a:extLst>
              <a:ext uri="{FF2B5EF4-FFF2-40B4-BE49-F238E27FC236}">
                <a16:creationId xmlns:a16="http://schemas.microsoft.com/office/drawing/2014/main" id="{8EF20FB9-B3A1-4144-AA8E-3FEF2941B2FB}"/>
              </a:ext>
            </a:extLst>
          </p:cNvPr>
          <p:cNvCxnSpPr>
            <a:cxnSpLocks/>
          </p:cNvCxnSpPr>
          <p:nvPr/>
        </p:nvCxnSpPr>
        <p:spPr>
          <a:xfrm>
            <a:off x="953872" y="2209113"/>
            <a:ext cx="199882" cy="10453"/>
          </a:xfrm>
          <a:prstGeom prst="straightConnector1">
            <a:avLst/>
          </a:prstGeom>
          <a:ln>
            <a:solidFill>
              <a:srgbClr val="192A7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אליפסה 24">
            <a:extLst>
              <a:ext uri="{FF2B5EF4-FFF2-40B4-BE49-F238E27FC236}">
                <a16:creationId xmlns:a16="http://schemas.microsoft.com/office/drawing/2014/main" id="{EFF9AFA5-DC4C-4734-A90F-B9B6612F8A37}"/>
              </a:ext>
            </a:extLst>
          </p:cNvPr>
          <p:cNvSpPr/>
          <p:nvPr/>
        </p:nvSpPr>
        <p:spPr>
          <a:xfrm>
            <a:off x="1153754" y="2023407"/>
            <a:ext cx="367344" cy="381864"/>
          </a:xfrm>
          <a:prstGeom prst="ellipse">
            <a:avLst/>
          </a:prstGeom>
          <a:noFill/>
          <a:ln>
            <a:solidFill>
              <a:srgbClr val="192A7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baseline="-25000" dirty="0">
              <a:solidFill>
                <a:schemeClr val="tx1"/>
              </a:solidFill>
            </a:endParaRPr>
          </a:p>
        </p:txBody>
      </p:sp>
      <p:sp>
        <p:nvSpPr>
          <p:cNvPr id="26" name="תיבת טקסט 25">
            <a:extLst>
              <a:ext uri="{FF2B5EF4-FFF2-40B4-BE49-F238E27FC236}">
                <a16:creationId xmlns:a16="http://schemas.microsoft.com/office/drawing/2014/main" id="{BE357132-88A0-4FE9-8F3B-2F779483ADAF}"/>
              </a:ext>
            </a:extLst>
          </p:cNvPr>
          <p:cNvSpPr txBox="1"/>
          <p:nvPr/>
        </p:nvSpPr>
        <p:spPr>
          <a:xfrm>
            <a:off x="1088001" y="2003501"/>
            <a:ext cx="446958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dirty="0"/>
              <a:t>q</a:t>
            </a:r>
            <a:r>
              <a:rPr lang="en-US" baseline="-25000" dirty="0"/>
              <a:t>1</a:t>
            </a:r>
            <a:endParaRPr lang="he-IL" baseline="-25000" dirty="0"/>
          </a:p>
          <a:p>
            <a:endParaRPr lang="he-IL" dirty="0"/>
          </a:p>
        </p:txBody>
      </p:sp>
      <p:cxnSp>
        <p:nvCxnSpPr>
          <p:cNvPr id="28" name="מחבר חץ ישר 27">
            <a:extLst>
              <a:ext uri="{FF2B5EF4-FFF2-40B4-BE49-F238E27FC236}">
                <a16:creationId xmlns:a16="http://schemas.microsoft.com/office/drawing/2014/main" id="{6FA7CE18-3B81-4F0C-B9F4-0D1499D637E0}"/>
              </a:ext>
            </a:extLst>
          </p:cNvPr>
          <p:cNvCxnSpPr>
            <a:cxnSpLocks/>
          </p:cNvCxnSpPr>
          <p:nvPr/>
        </p:nvCxnSpPr>
        <p:spPr>
          <a:xfrm>
            <a:off x="3723456" y="2327884"/>
            <a:ext cx="199882" cy="10453"/>
          </a:xfrm>
          <a:prstGeom prst="straightConnector1">
            <a:avLst/>
          </a:prstGeom>
          <a:ln>
            <a:solidFill>
              <a:srgbClr val="192A7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תיבת טקסט 28">
            <a:extLst>
              <a:ext uri="{FF2B5EF4-FFF2-40B4-BE49-F238E27FC236}">
                <a16:creationId xmlns:a16="http://schemas.microsoft.com/office/drawing/2014/main" id="{C70A0D9E-732D-4EBE-BE3C-E141E219A184}"/>
              </a:ext>
            </a:extLst>
          </p:cNvPr>
          <p:cNvSpPr txBox="1"/>
          <p:nvPr/>
        </p:nvSpPr>
        <p:spPr>
          <a:xfrm>
            <a:off x="3857585" y="2122272"/>
            <a:ext cx="446958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dirty="0"/>
              <a:t>q</a:t>
            </a:r>
            <a:r>
              <a:rPr lang="en-US" baseline="-25000" dirty="0"/>
              <a:t>1</a:t>
            </a:r>
            <a:endParaRPr lang="he-IL" baseline="-25000" dirty="0"/>
          </a:p>
          <a:p>
            <a:endParaRPr lang="he-IL" dirty="0"/>
          </a:p>
        </p:txBody>
      </p:sp>
      <p:sp>
        <p:nvSpPr>
          <p:cNvPr id="30" name="אליפסה 29">
            <a:extLst>
              <a:ext uri="{FF2B5EF4-FFF2-40B4-BE49-F238E27FC236}">
                <a16:creationId xmlns:a16="http://schemas.microsoft.com/office/drawing/2014/main" id="{5B56BC91-A070-44C6-8352-1305F313548B}"/>
              </a:ext>
            </a:extLst>
          </p:cNvPr>
          <p:cNvSpPr/>
          <p:nvPr/>
        </p:nvSpPr>
        <p:spPr>
          <a:xfrm>
            <a:off x="3923338" y="2145341"/>
            <a:ext cx="367344" cy="381864"/>
          </a:xfrm>
          <a:prstGeom prst="ellipse">
            <a:avLst/>
          </a:prstGeom>
          <a:noFill/>
          <a:ln>
            <a:solidFill>
              <a:srgbClr val="192A7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baseline="-25000" dirty="0">
              <a:solidFill>
                <a:schemeClr val="tx1"/>
              </a:solidFill>
            </a:endParaRPr>
          </a:p>
        </p:txBody>
      </p:sp>
      <p:cxnSp>
        <p:nvCxnSpPr>
          <p:cNvPr id="32" name="מחבר חץ ישר 31">
            <a:extLst>
              <a:ext uri="{FF2B5EF4-FFF2-40B4-BE49-F238E27FC236}">
                <a16:creationId xmlns:a16="http://schemas.microsoft.com/office/drawing/2014/main" id="{EA0A05F3-90F5-4CA5-9AF1-F78C4704AC91}"/>
              </a:ext>
            </a:extLst>
          </p:cNvPr>
          <p:cNvCxnSpPr>
            <a:cxnSpLocks/>
          </p:cNvCxnSpPr>
          <p:nvPr/>
        </p:nvCxnSpPr>
        <p:spPr>
          <a:xfrm>
            <a:off x="1534960" y="2232329"/>
            <a:ext cx="199882" cy="10453"/>
          </a:xfrm>
          <a:prstGeom prst="straightConnector1">
            <a:avLst/>
          </a:prstGeom>
          <a:ln>
            <a:solidFill>
              <a:srgbClr val="192A7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מלבן 32">
            <a:extLst>
              <a:ext uri="{FF2B5EF4-FFF2-40B4-BE49-F238E27FC236}">
                <a16:creationId xmlns:a16="http://schemas.microsoft.com/office/drawing/2014/main" id="{6C0D3782-3CA8-453A-BB0B-5E8C40F63D69}"/>
              </a:ext>
            </a:extLst>
          </p:cNvPr>
          <p:cNvSpPr/>
          <p:nvPr/>
        </p:nvSpPr>
        <p:spPr>
          <a:xfrm>
            <a:off x="1677242" y="2012310"/>
            <a:ext cx="40748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…</a:t>
            </a:r>
            <a:endParaRPr lang="he-IL" dirty="0"/>
          </a:p>
        </p:txBody>
      </p:sp>
      <p:cxnSp>
        <p:nvCxnSpPr>
          <p:cNvPr id="34" name="מחבר חץ ישר 33">
            <a:extLst>
              <a:ext uri="{FF2B5EF4-FFF2-40B4-BE49-F238E27FC236}">
                <a16:creationId xmlns:a16="http://schemas.microsoft.com/office/drawing/2014/main" id="{9E752F92-333A-4350-B4C1-49C27440779F}"/>
              </a:ext>
            </a:extLst>
          </p:cNvPr>
          <p:cNvCxnSpPr>
            <a:cxnSpLocks/>
          </p:cNvCxnSpPr>
          <p:nvPr/>
        </p:nvCxnSpPr>
        <p:spPr>
          <a:xfrm>
            <a:off x="4315080" y="2342291"/>
            <a:ext cx="199882" cy="10453"/>
          </a:xfrm>
          <a:prstGeom prst="straightConnector1">
            <a:avLst/>
          </a:prstGeom>
          <a:ln>
            <a:solidFill>
              <a:srgbClr val="192A7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מלבן 34">
            <a:extLst>
              <a:ext uri="{FF2B5EF4-FFF2-40B4-BE49-F238E27FC236}">
                <a16:creationId xmlns:a16="http://schemas.microsoft.com/office/drawing/2014/main" id="{11DCB5E1-786C-4B85-981E-E81ACC1ACAEB}"/>
              </a:ext>
            </a:extLst>
          </p:cNvPr>
          <p:cNvSpPr/>
          <p:nvPr/>
        </p:nvSpPr>
        <p:spPr>
          <a:xfrm>
            <a:off x="4457362" y="2122272"/>
            <a:ext cx="40748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…</a:t>
            </a:r>
            <a:endParaRPr lang="he-IL" dirty="0"/>
          </a:p>
        </p:txBody>
      </p:sp>
      <p:cxnSp>
        <p:nvCxnSpPr>
          <p:cNvPr id="36" name="מחבר חץ ישר 35">
            <a:extLst>
              <a:ext uri="{FF2B5EF4-FFF2-40B4-BE49-F238E27FC236}">
                <a16:creationId xmlns:a16="http://schemas.microsoft.com/office/drawing/2014/main" id="{290D9B37-8627-4280-8685-DBF0642212F5}"/>
              </a:ext>
            </a:extLst>
          </p:cNvPr>
          <p:cNvCxnSpPr>
            <a:cxnSpLocks/>
            <a:stCxn id="17" idx="3"/>
          </p:cNvCxnSpPr>
          <p:nvPr/>
        </p:nvCxnSpPr>
        <p:spPr>
          <a:xfrm>
            <a:off x="2077795" y="2281221"/>
            <a:ext cx="322344" cy="0"/>
          </a:xfrm>
          <a:prstGeom prst="straightConnector1">
            <a:avLst/>
          </a:prstGeom>
          <a:ln>
            <a:solidFill>
              <a:srgbClr val="192A7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צורה חופשית: צורה 6">
            <a:extLst>
              <a:ext uri="{FF2B5EF4-FFF2-40B4-BE49-F238E27FC236}">
                <a16:creationId xmlns:a16="http://schemas.microsoft.com/office/drawing/2014/main" id="{AA868309-4A82-4A8A-A6A3-EC07890ECB88}"/>
              </a:ext>
            </a:extLst>
          </p:cNvPr>
          <p:cNvSpPr/>
          <p:nvPr/>
        </p:nvSpPr>
        <p:spPr>
          <a:xfrm rot="352817">
            <a:off x="2653499" y="1457435"/>
            <a:ext cx="1484383" cy="643427"/>
          </a:xfrm>
          <a:custGeom>
            <a:avLst/>
            <a:gdLst>
              <a:gd name="connsiteX0" fmla="*/ 18532 w 1743815"/>
              <a:gd name="connsiteY0" fmla="*/ 466501 h 466501"/>
              <a:gd name="connsiteX1" fmla="*/ 191060 w 1743815"/>
              <a:gd name="connsiteY1" fmla="*/ 61059 h 466501"/>
              <a:gd name="connsiteX2" fmla="*/ 1390132 w 1743815"/>
              <a:gd name="connsiteY2" fmla="*/ 43806 h 466501"/>
              <a:gd name="connsiteX3" fmla="*/ 1743815 w 1743815"/>
              <a:gd name="connsiteY3" fmla="*/ 466501 h 4665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743815" h="466501">
                <a:moveTo>
                  <a:pt x="18532" y="466501"/>
                </a:moveTo>
                <a:cubicBezTo>
                  <a:pt x="-9504" y="299004"/>
                  <a:pt x="-37540" y="131508"/>
                  <a:pt x="191060" y="61059"/>
                </a:cubicBezTo>
                <a:cubicBezTo>
                  <a:pt x="419660" y="-9390"/>
                  <a:pt x="1131339" y="-23768"/>
                  <a:pt x="1390132" y="43806"/>
                </a:cubicBezTo>
                <a:cubicBezTo>
                  <a:pt x="1648925" y="111380"/>
                  <a:pt x="1696370" y="288940"/>
                  <a:pt x="1743815" y="466501"/>
                </a:cubicBezTo>
              </a:path>
            </a:pathLst>
          </a:custGeom>
          <a:noFill/>
          <a:ln>
            <a:solidFill>
              <a:srgbClr val="192A72"/>
            </a:solidFill>
            <a:headEnd type="none" w="med" len="med"/>
            <a:tailEnd type="arrow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1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he-IL"/>
          </a:p>
        </p:txBody>
      </p:sp>
      <p:sp>
        <p:nvSpPr>
          <p:cNvPr id="8" name="צורה חופשית: צורה 7">
            <a:extLst>
              <a:ext uri="{FF2B5EF4-FFF2-40B4-BE49-F238E27FC236}">
                <a16:creationId xmlns:a16="http://schemas.microsoft.com/office/drawing/2014/main" id="{4A9D6A6B-B11E-4C09-872C-60AA3608660A}"/>
              </a:ext>
            </a:extLst>
          </p:cNvPr>
          <p:cNvSpPr/>
          <p:nvPr/>
        </p:nvSpPr>
        <p:spPr>
          <a:xfrm>
            <a:off x="2585706" y="2527539"/>
            <a:ext cx="1744754" cy="521265"/>
          </a:xfrm>
          <a:custGeom>
            <a:avLst/>
            <a:gdLst>
              <a:gd name="connsiteX0" fmla="*/ 36266 w 1770175"/>
              <a:gd name="connsiteY0" fmla="*/ 0 h 483028"/>
              <a:gd name="connsiteX1" fmla="*/ 113904 w 1770175"/>
              <a:gd name="connsiteY1" fmla="*/ 439947 h 483028"/>
              <a:gd name="connsiteX2" fmla="*/ 985172 w 1770175"/>
              <a:gd name="connsiteY2" fmla="*/ 431320 h 483028"/>
              <a:gd name="connsiteX3" fmla="*/ 1770175 w 1770175"/>
              <a:gd name="connsiteY3" fmla="*/ 129396 h 4830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770175" h="483028">
                <a:moveTo>
                  <a:pt x="36266" y="0"/>
                </a:moveTo>
                <a:cubicBezTo>
                  <a:pt x="-3991" y="184030"/>
                  <a:pt x="-44247" y="368060"/>
                  <a:pt x="113904" y="439947"/>
                </a:cubicBezTo>
                <a:cubicBezTo>
                  <a:pt x="272055" y="511834"/>
                  <a:pt x="709127" y="483078"/>
                  <a:pt x="985172" y="431320"/>
                </a:cubicBezTo>
                <a:cubicBezTo>
                  <a:pt x="1261217" y="379562"/>
                  <a:pt x="1515696" y="254479"/>
                  <a:pt x="1770175" y="129396"/>
                </a:cubicBezTo>
              </a:path>
            </a:pathLst>
          </a:custGeom>
          <a:noFill/>
          <a:ln>
            <a:solidFill>
              <a:srgbClr val="192A72"/>
            </a:solidFill>
            <a:headEnd type="none" w="med" len="med"/>
            <a:tailEnd type="arrow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1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0338636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2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6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7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1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2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6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7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3" dur="1000"/>
                                        <p:tgtEl>
                                          <p:spTgt spid="2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4" dur="1000" fill="hold"/>
                                        <p:tgtEl>
                                          <p:spTgt spid="2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1000" fill="hold"/>
                                        <p:tgtEl>
                                          <p:spTgt spid="2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0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1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2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5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6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7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8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0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1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2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7" dur="1000"/>
                                        <p:tgtEl>
                                          <p:spTgt spid="2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8" dur="1000" fill="hold"/>
                                        <p:tgtEl>
                                          <p:spTgt spid="2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9" dur="1000" fill="hold"/>
                                        <p:tgtEl>
                                          <p:spTgt spid="2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0" fill="hold">
                      <p:stCondLst>
                        <p:cond delay="indefinite"/>
                      </p:stCondLst>
                      <p:childTnLst>
                        <p:par>
                          <p:cTn id="151" fill="hold">
                            <p:stCondLst>
                              <p:cond delay="0"/>
                            </p:stCondLst>
                            <p:childTnLst>
                              <p:par>
                                <p:cTn id="15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4" dur="1000"/>
                                        <p:tgtEl>
                                          <p:spTgt spid="2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5" dur="1000" fill="hold"/>
                                        <p:tgtEl>
                                          <p:spTgt spid="2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6" dur="1000" fill="hold"/>
                                        <p:tgtEl>
                                          <p:spTgt spid="2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" fill="hold">
                      <p:stCondLst>
                        <p:cond delay="indefinite"/>
                      </p:stCondLst>
                      <p:childTnLst>
                        <p:par>
                          <p:cTn id="158" fill="hold">
                            <p:stCondLst>
                              <p:cond delay="0"/>
                            </p:stCondLst>
                            <p:childTnLst>
                              <p:par>
                                <p:cTn id="15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6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9" fill="hold">
                      <p:stCondLst>
                        <p:cond delay="indefinite"/>
                      </p:stCondLst>
                      <p:childTnLst>
                        <p:par>
                          <p:cTn id="170" fill="hold">
                            <p:stCondLst>
                              <p:cond delay="0"/>
                            </p:stCondLst>
                            <p:childTnLst>
                              <p:par>
                                <p:cTn id="17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3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9" grpId="0" animBg="1"/>
      <p:bldP spid="10" grpId="0" animBg="1"/>
      <p:bldP spid="11" grpId="0"/>
      <p:bldP spid="14" grpId="0" animBg="1"/>
      <p:bldP spid="15" grpId="0"/>
      <p:bldP spid="17" grpId="0" animBg="1"/>
      <p:bldP spid="18" grpId="0" animBg="1"/>
      <p:bldP spid="19" grpId="0"/>
      <p:bldP spid="22" grpId="0"/>
      <p:bldP spid="23" grpId="0"/>
      <p:bldP spid="25" grpId="0" animBg="1"/>
      <p:bldP spid="26" grpId="0"/>
      <p:bldP spid="29" grpId="0"/>
      <p:bldP spid="30" grpId="0" animBg="1"/>
      <p:bldP spid="33" grpId="0"/>
      <p:bldP spid="35" grpId="0"/>
      <p:bldP spid="7" grpId="0" animBg="1"/>
      <p:bldP spid="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מציין מיקום תוכן 2">
            <a:extLst>
              <a:ext uri="{FF2B5EF4-FFF2-40B4-BE49-F238E27FC236}">
                <a16:creationId xmlns:a16="http://schemas.microsoft.com/office/drawing/2014/main" id="{FA7AD555-8E81-49D6-9BC2-EF01B35E9E4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29008" y="926909"/>
            <a:ext cx="11161453" cy="528916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e-IL" dirty="0">
                <a:solidFill>
                  <a:schemeClr val="tx2"/>
                </a:solidFill>
              </a:rPr>
              <a:t>האם השפה </a:t>
            </a:r>
            <a:r>
              <a:rPr lang="en-US" dirty="0">
                <a:solidFill>
                  <a:schemeClr val="tx2"/>
                </a:solidFill>
              </a:rPr>
              <a:t>L</a:t>
            </a:r>
            <a:r>
              <a:rPr lang="he-IL" dirty="0">
                <a:solidFill>
                  <a:schemeClr val="tx2"/>
                </a:solidFill>
              </a:rPr>
              <a:t> מעל הא"ב {</a:t>
            </a:r>
            <a:r>
              <a:rPr lang="en-US" dirty="0">
                <a:solidFill>
                  <a:schemeClr val="tx2"/>
                </a:solidFill>
              </a:rPr>
              <a:t>a, b</a:t>
            </a:r>
            <a:r>
              <a:rPr lang="he-IL" dirty="0">
                <a:solidFill>
                  <a:schemeClr val="tx2"/>
                </a:solidFill>
              </a:rPr>
              <a:t>} רגולרית?</a:t>
            </a:r>
            <a:endParaRPr lang="he-IL" dirty="0"/>
          </a:p>
          <a:p>
            <a:pPr marL="0" indent="0" algn="l" rtl="0">
              <a:buNone/>
            </a:pPr>
            <a:r>
              <a:rPr lang="en-US" dirty="0">
                <a:solidFill>
                  <a:schemeClr val="tx2"/>
                </a:solidFill>
              </a:rPr>
              <a:t>L = {</a:t>
            </a:r>
            <a:r>
              <a:rPr lang="en-US" dirty="0" err="1">
                <a:solidFill>
                  <a:schemeClr val="tx2"/>
                </a:solidFill>
              </a:rPr>
              <a:t>a</a:t>
            </a:r>
            <a:r>
              <a:rPr lang="en-US" baseline="30000" dirty="0" err="1">
                <a:solidFill>
                  <a:schemeClr val="tx2"/>
                </a:solidFill>
              </a:rPr>
              <a:t>n</a:t>
            </a:r>
            <a:r>
              <a:rPr lang="en-US" dirty="0" err="1">
                <a:solidFill>
                  <a:schemeClr val="tx2"/>
                </a:solidFill>
              </a:rPr>
              <a:t>b</a:t>
            </a:r>
            <a:r>
              <a:rPr lang="en-US" baseline="30000" dirty="0" err="1">
                <a:solidFill>
                  <a:schemeClr val="tx2"/>
                </a:solidFill>
              </a:rPr>
              <a:t>m</a:t>
            </a:r>
            <a:r>
              <a:rPr lang="en-US" dirty="0">
                <a:solidFill>
                  <a:schemeClr val="tx2"/>
                </a:solidFill>
              </a:rPr>
              <a:t> | n &gt;=0, m &gt; 0, n mod 3 = 0}</a:t>
            </a:r>
            <a:endParaRPr lang="he-IL" dirty="0">
              <a:solidFill>
                <a:schemeClr val="tx2"/>
              </a:solidFill>
            </a:endParaRPr>
          </a:p>
          <a:p>
            <a:pPr marL="0" indent="0" algn="r">
              <a:buNone/>
            </a:pPr>
            <a:endParaRPr lang="en-US" dirty="0"/>
          </a:p>
          <a:p>
            <a:pPr marL="0" indent="0" algn="r">
              <a:buNone/>
            </a:pPr>
            <a:r>
              <a:rPr lang="he-IL" dirty="0"/>
              <a:t>כדי לפתור, נחלק את השפה לשתי שפות, שהשרשור שלהן הוא </a:t>
            </a:r>
            <a:r>
              <a:rPr lang="en-US" dirty="0"/>
              <a:t>L</a:t>
            </a:r>
            <a:r>
              <a:rPr lang="he-IL" dirty="0"/>
              <a:t> ונוכיח לכל אחת שהיא רגולרית על ידי בניית אוטומט סופי עבורה:</a:t>
            </a:r>
            <a:endParaRPr lang="en-US" dirty="0"/>
          </a:p>
          <a:p>
            <a:pPr algn="l" rtl="0"/>
            <a:r>
              <a:rPr lang="en-US" dirty="0">
                <a:solidFill>
                  <a:schemeClr val="tx2"/>
                </a:solidFill>
              </a:rPr>
              <a:t>L</a:t>
            </a:r>
            <a:r>
              <a:rPr lang="en-US" baseline="-25000" dirty="0">
                <a:solidFill>
                  <a:schemeClr val="tx2"/>
                </a:solidFill>
              </a:rPr>
              <a:t>1</a:t>
            </a:r>
            <a:r>
              <a:rPr lang="en-US" dirty="0">
                <a:solidFill>
                  <a:schemeClr val="tx2"/>
                </a:solidFill>
              </a:rPr>
              <a:t> = {a</a:t>
            </a:r>
            <a:r>
              <a:rPr lang="en-US" baseline="30000" dirty="0">
                <a:solidFill>
                  <a:schemeClr val="tx2"/>
                </a:solidFill>
              </a:rPr>
              <a:t>n</a:t>
            </a:r>
            <a:r>
              <a:rPr lang="en-US" dirty="0">
                <a:solidFill>
                  <a:schemeClr val="tx2"/>
                </a:solidFill>
              </a:rPr>
              <a:t> | n &gt;= 0, n mod 3 = 0}</a:t>
            </a:r>
          </a:p>
          <a:p>
            <a:pPr algn="l" rtl="0"/>
            <a:endParaRPr lang="en-US" dirty="0">
              <a:solidFill>
                <a:schemeClr val="tx2"/>
              </a:solidFill>
            </a:endParaRPr>
          </a:p>
          <a:p>
            <a:pPr marL="0" indent="0" algn="l" rtl="0">
              <a:buNone/>
            </a:pPr>
            <a:endParaRPr lang="en-US" dirty="0">
              <a:solidFill>
                <a:schemeClr val="tx2"/>
              </a:solidFill>
            </a:endParaRPr>
          </a:p>
          <a:p>
            <a:pPr algn="l" rtl="0"/>
            <a:r>
              <a:rPr lang="en-US" dirty="0">
                <a:solidFill>
                  <a:schemeClr val="tx2"/>
                </a:solidFill>
              </a:rPr>
              <a:t>L</a:t>
            </a:r>
            <a:r>
              <a:rPr lang="en-US" baseline="-25000" dirty="0">
                <a:solidFill>
                  <a:schemeClr val="tx2"/>
                </a:solidFill>
              </a:rPr>
              <a:t>2</a:t>
            </a:r>
            <a:r>
              <a:rPr lang="en-US" dirty="0">
                <a:solidFill>
                  <a:schemeClr val="tx2"/>
                </a:solidFill>
              </a:rPr>
              <a:t> = {b</a:t>
            </a:r>
            <a:r>
              <a:rPr lang="en-US" baseline="30000" dirty="0">
                <a:solidFill>
                  <a:schemeClr val="tx2"/>
                </a:solidFill>
              </a:rPr>
              <a:t>n</a:t>
            </a:r>
            <a:r>
              <a:rPr lang="en-US" dirty="0">
                <a:solidFill>
                  <a:schemeClr val="tx2"/>
                </a:solidFill>
              </a:rPr>
              <a:t> | n &gt; 0}</a:t>
            </a:r>
          </a:p>
          <a:p>
            <a:pPr marL="0" indent="0" algn="r">
              <a:buNone/>
            </a:pPr>
            <a:endParaRPr lang="he-IL" dirty="0"/>
          </a:p>
        </p:txBody>
      </p:sp>
      <p:sp>
        <p:nvSpPr>
          <p:cNvPr id="2" name="כותרת 1">
            <a:extLst>
              <a:ext uri="{FF2B5EF4-FFF2-40B4-BE49-F238E27FC236}">
                <a16:creationId xmlns:a16="http://schemas.microsoft.com/office/drawing/2014/main" id="{99228C1D-A17F-43C3-894B-39D305E930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תרגיל</a:t>
            </a:r>
          </a:p>
        </p:txBody>
      </p:sp>
      <p:sp>
        <p:nvSpPr>
          <p:cNvPr id="7" name="מלבן 6">
            <a:extLst>
              <a:ext uri="{FF2B5EF4-FFF2-40B4-BE49-F238E27FC236}">
                <a16:creationId xmlns:a16="http://schemas.microsoft.com/office/drawing/2014/main" id="{F7802009-FC0E-4A8A-B4C7-2707C01D3FA9}"/>
              </a:ext>
            </a:extLst>
          </p:cNvPr>
          <p:cNvSpPr/>
          <p:nvPr/>
        </p:nvSpPr>
        <p:spPr>
          <a:xfrm>
            <a:off x="500495" y="5114998"/>
            <a:ext cx="7972054" cy="954107"/>
          </a:xfrm>
          <a:prstGeom prst="rect">
            <a:avLst/>
          </a:prstGeom>
          <a:solidFill>
            <a:srgbClr val="6CF0FF"/>
          </a:solidFill>
          <a:ln w="85725">
            <a:solidFill>
              <a:schemeClr val="accent1"/>
            </a:solidFill>
          </a:ln>
        </p:spPr>
        <p:txBody>
          <a:bodyPr wrap="none">
            <a:spAutoFit/>
          </a:bodyPr>
          <a:lstStyle/>
          <a:p>
            <a:pPr algn="ctr"/>
            <a:r>
              <a:rPr lang="en-US" sz="2800" dirty="0">
                <a:solidFill>
                  <a:schemeClr val="tx2"/>
                </a:solidFill>
              </a:rPr>
              <a:t>L</a:t>
            </a:r>
            <a:r>
              <a:rPr lang="en-US" sz="2800" baseline="-25000" dirty="0">
                <a:solidFill>
                  <a:schemeClr val="tx2"/>
                </a:solidFill>
              </a:rPr>
              <a:t>1</a:t>
            </a:r>
            <a:r>
              <a:rPr lang="en-US" sz="2800" dirty="0">
                <a:solidFill>
                  <a:schemeClr val="tx2"/>
                </a:solidFill>
              </a:rPr>
              <a:t>  </a:t>
            </a:r>
            <a:r>
              <a:rPr lang="en-US" sz="2800" dirty="0">
                <a:solidFill>
                  <a:schemeClr val="accent4">
                    <a:lumMod val="75000"/>
                  </a:schemeClr>
                </a:solidFill>
                <a:sym typeface="Symbol"/>
              </a:rPr>
              <a:t></a:t>
            </a:r>
            <a:r>
              <a:rPr lang="en-US" sz="2800" dirty="0">
                <a:solidFill>
                  <a:schemeClr val="tx2"/>
                </a:solidFill>
                <a:sym typeface="Symbol"/>
              </a:rPr>
              <a:t>  L</a:t>
            </a:r>
            <a:r>
              <a:rPr lang="en-US" sz="2800" baseline="-25000" dirty="0">
                <a:solidFill>
                  <a:schemeClr val="tx2"/>
                </a:solidFill>
                <a:sym typeface="Symbol"/>
              </a:rPr>
              <a:t>2</a:t>
            </a:r>
            <a:r>
              <a:rPr lang="he-IL" sz="2800" dirty="0">
                <a:solidFill>
                  <a:schemeClr val="tx2"/>
                </a:solidFill>
                <a:sym typeface="Symbol"/>
              </a:rPr>
              <a:t> = </a:t>
            </a:r>
            <a:r>
              <a:rPr lang="en-US" sz="2800" dirty="0">
                <a:solidFill>
                  <a:schemeClr val="tx2"/>
                </a:solidFill>
                <a:sym typeface="Symbol"/>
              </a:rPr>
              <a:t>L</a:t>
            </a:r>
            <a:endParaRPr lang="he-IL" sz="2800" dirty="0">
              <a:solidFill>
                <a:schemeClr val="tx2"/>
              </a:solidFill>
            </a:endParaRPr>
          </a:p>
          <a:p>
            <a:pPr algn="ctr"/>
            <a:r>
              <a:rPr lang="en-US" sz="2800" dirty="0">
                <a:solidFill>
                  <a:schemeClr val="tx2"/>
                </a:solidFill>
              </a:rPr>
              <a:t>L</a:t>
            </a:r>
            <a:r>
              <a:rPr lang="he-IL" sz="2800" dirty="0">
                <a:solidFill>
                  <a:schemeClr val="tx2"/>
                </a:solidFill>
                <a:sym typeface="Symbol"/>
              </a:rPr>
              <a:t> רגולרית כי יש סגירות לעניין רגולריות תחת שרשור</a:t>
            </a:r>
            <a:endParaRPr lang="he-IL" sz="2800" dirty="0"/>
          </a:p>
        </p:txBody>
      </p:sp>
      <p:pic>
        <p:nvPicPr>
          <p:cNvPr id="10" name="תמונה 9">
            <a:extLst>
              <a:ext uri="{FF2B5EF4-FFF2-40B4-BE49-F238E27FC236}">
                <a16:creationId xmlns:a16="http://schemas.microsoft.com/office/drawing/2014/main" id="{8F5C9DA8-76AD-4528-BD35-95D5BF0FDF9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60000">
            <a:off x="5317054" y="2947700"/>
            <a:ext cx="1981200" cy="828675"/>
          </a:xfrm>
          <a:prstGeom prst="rect">
            <a:avLst/>
          </a:prstGeom>
        </p:spPr>
      </p:pic>
      <p:cxnSp>
        <p:nvCxnSpPr>
          <p:cNvPr id="9" name="מחבר חץ ישר 8">
            <a:extLst>
              <a:ext uri="{FF2B5EF4-FFF2-40B4-BE49-F238E27FC236}">
                <a16:creationId xmlns:a16="http://schemas.microsoft.com/office/drawing/2014/main" id="{DC276EAF-A4A8-4DF5-99F4-F0742EA80189}"/>
              </a:ext>
            </a:extLst>
          </p:cNvPr>
          <p:cNvCxnSpPr>
            <a:cxnSpLocks/>
          </p:cNvCxnSpPr>
          <p:nvPr/>
        </p:nvCxnSpPr>
        <p:spPr>
          <a:xfrm>
            <a:off x="5309974" y="3320380"/>
            <a:ext cx="199966" cy="83316"/>
          </a:xfrm>
          <a:prstGeom prst="straightConnector1">
            <a:avLst/>
          </a:prstGeom>
          <a:ln>
            <a:solidFill>
              <a:srgbClr val="192A7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תמונה 10">
            <a:extLst>
              <a:ext uri="{FF2B5EF4-FFF2-40B4-BE49-F238E27FC236}">
                <a16:creationId xmlns:a16="http://schemas.microsoft.com/office/drawing/2014/main" id="{31182B92-80D9-4ED2-A91E-1D8160905F9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385846" y="3846255"/>
            <a:ext cx="1247775" cy="828675"/>
          </a:xfrm>
          <a:prstGeom prst="rect">
            <a:avLst/>
          </a:prstGeom>
        </p:spPr>
      </p:pic>
      <p:cxnSp>
        <p:nvCxnSpPr>
          <p:cNvPr id="13" name="מחבר חץ ישר 12">
            <a:extLst>
              <a:ext uri="{FF2B5EF4-FFF2-40B4-BE49-F238E27FC236}">
                <a16:creationId xmlns:a16="http://schemas.microsoft.com/office/drawing/2014/main" id="{950B7F20-80D0-42EC-A5E7-05C637779D68}"/>
              </a:ext>
            </a:extLst>
          </p:cNvPr>
          <p:cNvCxnSpPr>
            <a:cxnSpLocks/>
          </p:cNvCxnSpPr>
          <p:nvPr/>
        </p:nvCxnSpPr>
        <p:spPr>
          <a:xfrm>
            <a:off x="5309974" y="4245494"/>
            <a:ext cx="199966" cy="83316"/>
          </a:xfrm>
          <a:prstGeom prst="straightConnector1">
            <a:avLst/>
          </a:prstGeom>
          <a:ln>
            <a:solidFill>
              <a:srgbClr val="192A7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538769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2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99228C1D-A17F-43C3-894B-39D305E930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7" y="155448"/>
            <a:ext cx="10566333" cy="720000"/>
          </a:xfrm>
        </p:spPr>
        <p:txBody>
          <a:bodyPr/>
          <a:lstStyle/>
          <a:p>
            <a:r>
              <a:rPr lang="he-IL" dirty="0">
                <a:solidFill>
                  <a:schemeClr val="tx2"/>
                </a:solidFill>
                <a:sym typeface="Symbol"/>
              </a:rPr>
              <a:t>משלים </a:t>
            </a:r>
            <a:r>
              <a:rPr lang="he-IL" dirty="0"/>
              <a:t>ורגולריות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1" name="מציין מיקום תוכן 2">
                <a:extLst>
                  <a:ext uri="{FF2B5EF4-FFF2-40B4-BE49-F238E27FC236}">
                    <a16:creationId xmlns:a16="http://schemas.microsoft.com/office/drawing/2014/main" id="{FA7AD555-8E81-49D6-9BC2-EF01B35E9E49}"/>
                  </a:ext>
                </a:extLst>
              </p:cNvPr>
              <p:cNvSpPr>
                <a:spLocks noGrp="1"/>
              </p:cNvSpPr>
              <p:nvPr>
                <p:ph sz="quarter" idx="4"/>
              </p:nvPr>
            </p:nvSpPr>
            <p:spPr>
              <a:xfrm>
                <a:off x="1154545" y="1095170"/>
                <a:ext cx="10435915" cy="3849657"/>
              </a:xfrm>
            </p:spPr>
            <p:txBody>
              <a:bodyPr>
                <a:noAutofit/>
              </a:bodyPr>
              <a:lstStyle/>
              <a:p>
                <a:r>
                  <a:rPr lang="he-IL" sz="2800" dirty="0"/>
                  <a:t>נתונה השפה </a:t>
                </a:r>
                <a:r>
                  <a:rPr lang="en-US" sz="2800" dirty="0">
                    <a:solidFill>
                      <a:schemeClr val="tx2"/>
                    </a:solidFill>
                  </a:rPr>
                  <a:t>L </a:t>
                </a:r>
                <a:r>
                  <a:rPr lang="he-IL" sz="2800" dirty="0">
                    <a:solidFill>
                      <a:schemeClr val="tx2"/>
                    </a:solidFill>
                  </a:rPr>
                  <a:t> ו</a:t>
                </a:r>
                <a:r>
                  <a:rPr lang="he-IL" sz="2800" dirty="0">
                    <a:sym typeface="Symbol"/>
                  </a:rPr>
                  <a:t>נתון שהיא רגולריות. </a:t>
                </a:r>
                <a:br>
                  <a:rPr lang="en-US" sz="2800" dirty="0">
                    <a:sym typeface="Symbol"/>
                  </a:rPr>
                </a:br>
                <a:r>
                  <a:rPr lang="he-IL" sz="2800" dirty="0">
                    <a:sym typeface="Symbol"/>
                  </a:rPr>
                  <a:t>מה נוכל לדעת על הרגולריות של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n-US" sz="2800" i="1" dirty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2800" i="1" dirty="0">
                            <a:solidFill>
                              <a:schemeClr val="tx2"/>
                            </a:solidFill>
                            <a:latin typeface="Cambria Math"/>
                          </a:rPr>
                          <m:t>𝐿</m:t>
                        </m:r>
                      </m:e>
                    </m:acc>
                  </m:oMath>
                </a14:m>
                <a:r>
                  <a:rPr lang="he-IL" sz="2800" dirty="0">
                    <a:sym typeface="Symbol"/>
                  </a:rPr>
                  <a:t>?</a:t>
                </a:r>
              </a:p>
              <a:p>
                <a:r>
                  <a:rPr lang="he-IL" sz="2800" dirty="0">
                    <a:sym typeface="Symbol"/>
                  </a:rPr>
                  <a:t>באותה שיטה, נתאר איך נבנה אוטומט סופי המקבל את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n-US" sz="2800" i="1" dirty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2800" i="1" dirty="0">
                            <a:solidFill>
                              <a:schemeClr val="tx2"/>
                            </a:solidFill>
                            <a:latin typeface="Cambria Math"/>
                          </a:rPr>
                          <m:t>𝐿</m:t>
                        </m:r>
                      </m:e>
                    </m:acc>
                  </m:oMath>
                </a14:m>
                <a:br>
                  <a:rPr lang="en-US" sz="2800" dirty="0">
                    <a:sym typeface="Symbol"/>
                  </a:rPr>
                </a:br>
                <a:endParaRPr lang="he-IL" sz="2800" dirty="0">
                  <a:sym typeface="Symbol"/>
                </a:endParaRPr>
              </a:p>
              <a:p>
                <a:r>
                  <a:rPr lang="he-IL" sz="2800" dirty="0">
                    <a:sym typeface="Symbol"/>
                  </a:rPr>
                  <a:t>נבנה אוטומט סופי </a:t>
                </a:r>
                <a:r>
                  <a:rPr lang="he-IL" sz="2800" b="1" dirty="0">
                    <a:sym typeface="Symbol"/>
                  </a:rPr>
                  <a:t>מלא </a:t>
                </a:r>
                <a:r>
                  <a:rPr lang="he-IL" sz="2800" dirty="0">
                    <a:sym typeface="Symbol"/>
                  </a:rPr>
                  <a:t>המקבל את </a:t>
                </a:r>
                <a:r>
                  <a:rPr lang="en-US" sz="2800" dirty="0">
                    <a:sym typeface="Symbol"/>
                  </a:rPr>
                  <a:t>L</a:t>
                </a:r>
                <a:r>
                  <a:rPr lang="he-IL" sz="2800" dirty="0">
                    <a:sym typeface="Symbol"/>
                  </a:rPr>
                  <a:t>.</a:t>
                </a:r>
              </a:p>
              <a:p>
                <a:r>
                  <a:rPr lang="he-IL" sz="2800" dirty="0">
                    <a:sym typeface="Symbol"/>
                  </a:rPr>
                  <a:t>נהפוך כל מצב מקבל באוטומט למצב לא מקבל, וההיפך – כל מצב לא מקבל, נהפוך למצב מקבל.</a:t>
                </a:r>
              </a:p>
              <a:p>
                <a:r>
                  <a:rPr lang="he-IL" sz="2800" b="1" dirty="0">
                    <a:solidFill>
                      <a:srgbClr val="92D050"/>
                    </a:solidFill>
                    <a:sym typeface="Symbol"/>
                  </a:rPr>
                  <a:t>קיבלנו אוטומט סופי המתאר את שפת המשלים!</a:t>
                </a:r>
                <a:endParaRPr lang="he-IL" sz="2800" dirty="0">
                  <a:sym typeface="Symbol"/>
                </a:endParaRPr>
              </a:p>
              <a:p>
                <a:endParaRPr lang="en-US" sz="2800" dirty="0">
                  <a:sym typeface="Symbol"/>
                </a:endParaRPr>
              </a:p>
            </p:txBody>
          </p:sp>
        </mc:Choice>
        <mc:Fallback>
          <p:sp>
            <p:nvSpPr>
              <p:cNvPr id="21" name="מציין מיקום תוכן 2">
                <a:extLst>
                  <a:ext uri="{FF2B5EF4-FFF2-40B4-BE49-F238E27FC236}">
                    <a16:creationId xmlns:a16="http://schemas.microsoft.com/office/drawing/2014/main" id="{FA7AD555-8E81-49D6-9BC2-EF01B35E9E49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4"/>
              </p:nvPr>
            </p:nvSpPr>
            <p:spPr>
              <a:xfrm>
                <a:off x="1154545" y="1095170"/>
                <a:ext cx="10435915" cy="3849657"/>
              </a:xfrm>
              <a:blipFill>
                <a:blip r:embed="rId3"/>
                <a:stretch>
                  <a:fillRect l="-1519" t="-1743" r="-1110" b="-3487"/>
                </a:stretch>
              </a:blipFill>
            </p:spPr>
            <p:txBody>
              <a:bodyPr/>
              <a:lstStyle/>
              <a:p>
                <a:r>
                  <a:rPr lang="he-IL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מלבן 12">
            <a:extLst>
              <a:ext uri="{FF2B5EF4-FFF2-40B4-BE49-F238E27FC236}">
                <a16:creationId xmlns:a16="http://schemas.microsoft.com/office/drawing/2014/main" id="{F8EAFB94-6A30-49DE-A313-3B461DD14060}"/>
              </a:ext>
            </a:extLst>
          </p:cNvPr>
          <p:cNvSpPr/>
          <p:nvPr/>
        </p:nvSpPr>
        <p:spPr>
          <a:xfrm>
            <a:off x="1554613" y="5318198"/>
            <a:ext cx="6675225" cy="954107"/>
          </a:xfrm>
          <a:prstGeom prst="rect">
            <a:avLst/>
          </a:prstGeom>
          <a:solidFill>
            <a:srgbClr val="6CF0FF"/>
          </a:solidFill>
          <a:ln w="85725">
            <a:solidFill>
              <a:schemeClr val="accent1"/>
            </a:solidFill>
          </a:ln>
        </p:spPr>
        <p:txBody>
          <a:bodyPr wrap="none">
            <a:spAutoFit/>
          </a:bodyPr>
          <a:lstStyle/>
          <a:p>
            <a:pPr algn="ctr"/>
            <a:r>
              <a:rPr lang="he-IL" sz="2800" dirty="0"/>
              <a:t>משלים של שפה רגולרית הינו שפה רגולרית</a:t>
            </a:r>
          </a:p>
          <a:p>
            <a:pPr algn="ctr"/>
            <a:r>
              <a:rPr lang="he-IL" sz="2800" dirty="0"/>
              <a:t>יש סגירות לעניין רגולריות, תחת משלים</a:t>
            </a:r>
          </a:p>
        </p:txBody>
      </p:sp>
    </p:spTree>
    <p:extLst>
      <p:ext uri="{BB962C8B-B14F-4D97-AF65-F5344CB8AC3E}">
        <p14:creationId xmlns:p14="http://schemas.microsoft.com/office/powerpoint/2010/main" val="30697911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1" name="מציין מיקום תוכן 2">
                <a:extLst>
                  <a:ext uri="{FF2B5EF4-FFF2-40B4-BE49-F238E27FC236}">
                    <a16:creationId xmlns:a16="http://schemas.microsoft.com/office/drawing/2014/main" id="{FA7AD555-8E81-49D6-9BC2-EF01B35E9E49}"/>
                  </a:ext>
                </a:extLst>
              </p:cNvPr>
              <p:cNvSpPr>
                <a:spLocks noGrp="1"/>
              </p:cNvSpPr>
              <p:nvPr>
                <p:ph sz="quarter" idx="4"/>
              </p:nvPr>
            </p:nvSpPr>
            <p:spPr>
              <a:xfrm>
                <a:off x="429008" y="926909"/>
                <a:ext cx="11161453" cy="5289164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he-IL" dirty="0">
                    <a:solidFill>
                      <a:schemeClr val="tx2"/>
                    </a:solidFill>
                  </a:rPr>
                  <a:t>הוכיחו שהשפה </a:t>
                </a:r>
                <a:r>
                  <a:rPr lang="en-US" dirty="0">
                    <a:solidFill>
                      <a:schemeClr val="tx2"/>
                    </a:solidFill>
                  </a:rPr>
                  <a:t>L</a:t>
                </a:r>
                <a:r>
                  <a:rPr lang="he-IL" dirty="0">
                    <a:solidFill>
                      <a:schemeClr val="tx2"/>
                    </a:solidFill>
                  </a:rPr>
                  <a:t> מעל הא"ב {</a:t>
                </a:r>
                <a:r>
                  <a:rPr lang="en-US" dirty="0">
                    <a:solidFill>
                      <a:schemeClr val="tx2"/>
                    </a:solidFill>
                  </a:rPr>
                  <a:t>a, b</a:t>
                </a:r>
                <a:r>
                  <a:rPr lang="he-IL" dirty="0">
                    <a:solidFill>
                      <a:schemeClr val="tx2"/>
                    </a:solidFill>
                  </a:rPr>
                  <a:t>} רגולרית.</a:t>
                </a:r>
                <a:endParaRPr lang="he-IL" dirty="0"/>
              </a:p>
              <a:p>
                <a:pPr marL="0" indent="0" algn="l" rtl="0">
                  <a:buNone/>
                </a:pPr>
                <a:r>
                  <a:rPr lang="en-US" dirty="0">
                    <a:solidFill>
                      <a:schemeClr val="tx2"/>
                    </a:solidFill>
                  </a:rPr>
                  <a:t>L = {w</a:t>
                </a:r>
                <a:r>
                  <a:rPr lang="en-US" baseline="-25000" dirty="0">
                    <a:solidFill>
                      <a:schemeClr val="tx2"/>
                    </a:solidFill>
                  </a:rPr>
                  <a:t>1</a:t>
                </a:r>
                <a:r>
                  <a:rPr lang="en-US" dirty="0">
                    <a:solidFill>
                      <a:schemeClr val="tx2"/>
                    </a:solidFill>
                    <a:sym typeface="Symbol"/>
                  </a:rPr>
                  <a:t> </a:t>
                </a:r>
                <a:r>
                  <a:rPr lang="en-US" dirty="0">
                    <a:solidFill>
                      <a:schemeClr val="tx2"/>
                    </a:solidFill>
                  </a:rPr>
                  <a:t>w</a:t>
                </a:r>
                <a:r>
                  <a:rPr lang="en-US" baseline="-25000" dirty="0">
                    <a:solidFill>
                      <a:schemeClr val="tx2"/>
                    </a:solidFill>
                  </a:rPr>
                  <a:t>2</a:t>
                </a:r>
                <a:r>
                  <a:rPr lang="en-US" dirty="0">
                    <a:solidFill>
                      <a:schemeClr val="tx2"/>
                    </a:solidFill>
                  </a:rPr>
                  <a:t> | #a in w</a:t>
                </a:r>
                <a:r>
                  <a:rPr lang="en-US" baseline="-25000" dirty="0">
                    <a:solidFill>
                      <a:schemeClr val="tx2"/>
                    </a:solidFill>
                  </a:rPr>
                  <a:t>1</a:t>
                </a:r>
                <a:r>
                  <a:rPr lang="en-US" dirty="0">
                    <a:solidFill>
                      <a:schemeClr val="tx2"/>
                    </a:solidFill>
                  </a:rPr>
                  <a:t> mod 2 = 0, #a in w</a:t>
                </a:r>
                <a:r>
                  <a:rPr lang="en-US" baseline="-25000" dirty="0">
                    <a:solidFill>
                      <a:schemeClr val="tx2"/>
                    </a:solidFill>
                  </a:rPr>
                  <a:t>2</a:t>
                </a:r>
                <a:r>
                  <a:rPr lang="en-US" dirty="0">
                    <a:solidFill>
                      <a:schemeClr val="tx2"/>
                    </a:solidFill>
                  </a:rPr>
                  <a:t> mod 2 ≠ 0}</a:t>
                </a:r>
                <a:endParaRPr lang="he-IL" dirty="0">
                  <a:solidFill>
                    <a:schemeClr val="tx2"/>
                  </a:solidFill>
                </a:endParaRPr>
              </a:p>
              <a:p>
                <a:pPr marL="0" indent="0" algn="r">
                  <a:buNone/>
                </a:pPr>
                <a:endParaRPr lang="en-US" dirty="0"/>
              </a:p>
              <a:p>
                <a:pPr marL="0" indent="0" algn="r">
                  <a:buNone/>
                </a:pPr>
                <a:r>
                  <a:rPr lang="he-IL" dirty="0"/>
                  <a:t>כדי לפתור, נחלק את השפה לשתי שפות, שהשרשור שלהן הוא </a:t>
                </a:r>
                <a:r>
                  <a:rPr lang="en-US" dirty="0"/>
                  <a:t>L</a:t>
                </a:r>
                <a:r>
                  <a:rPr lang="he-IL" dirty="0"/>
                  <a:t> ונוכיח לכל אחת שהיא רגולרית על ידי בניית אוטומט סופי עבורה:</a:t>
                </a:r>
                <a:endParaRPr lang="en-US" dirty="0"/>
              </a:p>
              <a:p>
                <a:pPr algn="l" rtl="0"/>
                <a:r>
                  <a:rPr lang="en-US" dirty="0">
                    <a:solidFill>
                      <a:schemeClr val="tx2"/>
                    </a:solidFill>
                  </a:rPr>
                  <a:t>L</a:t>
                </a:r>
                <a:r>
                  <a:rPr lang="en-US" baseline="-25000" dirty="0">
                    <a:solidFill>
                      <a:schemeClr val="tx2"/>
                    </a:solidFill>
                  </a:rPr>
                  <a:t>1</a:t>
                </a:r>
                <a:r>
                  <a:rPr lang="en-US" dirty="0">
                    <a:solidFill>
                      <a:schemeClr val="tx2"/>
                    </a:solidFill>
                  </a:rPr>
                  <a:t> = {w</a:t>
                </a:r>
                <a:r>
                  <a:rPr lang="en-US" baseline="-25000" dirty="0">
                    <a:solidFill>
                      <a:schemeClr val="tx2"/>
                    </a:solidFill>
                  </a:rPr>
                  <a:t> </a:t>
                </a:r>
                <a:r>
                  <a:rPr lang="en-US" dirty="0">
                    <a:solidFill>
                      <a:schemeClr val="tx2"/>
                    </a:solidFill>
                  </a:rPr>
                  <a:t>| #a in w mod 2 = 0}</a:t>
                </a:r>
              </a:p>
              <a:p>
                <a:pPr algn="l" rtl="0"/>
                <a:r>
                  <a:rPr lang="en-US" dirty="0">
                    <a:solidFill>
                      <a:schemeClr val="tx2"/>
                    </a:solidFill>
                  </a:rPr>
                  <a:t>L</a:t>
                </a:r>
                <a:r>
                  <a:rPr lang="en-US" baseline="-25000" dirty="0">
                    <a:solidFill>
                      <a:schemeClr val="tx2"/>
                    </a:solidFill>
                  </a:rPr>
                  <a:t>2</a:t>
                </a:r>
                <a:r>
                  <a:rPr lang="en-US" dirty="0">
                    <a:solidFill>
                      <a:schemeClr val="tx2"/>
                    </a:solidFill>
                  </a:rPr>
                  <a:t> = {w</a:t>
                </a:r>
                <a:r>
                  <a:rPr lang="en-US" baseline="-25000" dirty="0">
                    <a:solidFill>
                      <a:schemeClr val="tx2"/>
                    </a:solidFill>
                  </a:rPr>
                  <a:t> </a:t>
                </a:r>
                <a:r>
                  <a:rPr lang="en-US" dirty="0">
                    <a:solidFill>
                      <a:schemeClr val="tx2"/>
                    </a:solidFill>
                  </a:rPr>
                  <a:t>| #a in w mod 2 ≠ 0}</a:t>
                </a:r>
              </a:p>
              <a:p>
                <a:pPr algn="l" rtl="0"/>
                <a:r>
                  <a:rPr lang="en-US" dirty="0">
                    <a:solidFill>
                      <a:schemeClr val="tx2"/>
                    </a:solidFill>
                  </a:rPr>
                  <a:t>L</a:t>
                </a:r>
                <a:r>
                  <a:rPr lang="en-US" baseline="-25000" dirty="0">
                    <a:solidFill>
                      <a:schemeClr val="tx2"/>
                    </a:solidFill>
                  </a:rPr>
                  <a:t>2</a:t>
                </a:r>
                <a:r>
                  <a:rPr lang="he-IL" dirty="0">
                    <a:solidFill>
                      <a:schemeClr val="tx2"/>
                    </a:solidFill>
                    <a:sym typeface="Symbol"/>
                  </a:rPr>
                  <a:t>= </a:t>
                </a:r>
                <a:r>
                  <a:rPr lang="en-US" dirty="0">
                    <a:solidFill>
                      <a:schemeClr val="tx2"/>
                    </a:solidFill>
                    <a:sym typeface="Symbol"/>
                  </a:rPr>
                  <a:t>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n-US" i="1" dirty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i="1" dirty="0">
                            <a:solidFill>
                              <a:schemeClr val="tx2"/>
                            </a:solidFill>
                            <a:latin typeface="Cambria Math"/>
                          </a:rPr>
                          <m:t>𝐿</m:t>
                        </m:r>
                      </m:e>
                    </m:acc>
                  </m:oMath>
                </a14:m>
                <a:r>
                  <a:rPr lang="en-US" baseline="-25000" dirty="0">
                    <a:solidFill>
                      <a:schemeClr val="tx2"/>
                    </a:solidFill>
                    <a:sym typeface="Symbol"/>
                  </a:rPr>
                  <a:t>1</a:t>
                </a:r>
                <a:endParaRPr lang="en-US" dirty="0">
                  <a:solidFill>
                    <a:schemeClr val="tx2"/>
                  </a:solidFill>
                  <a:sym typeface="Symbol"/>
                </a:endParaRPr>
              </a:p>
              <a:p>
                <a:pPr algn="l" rtl="0"/>
                <a:r>
                  <a:rPr lang="en-US" dirty="0">
                    <a:solidFill>
                      <a:schemeClr val="tx2"/>
                    </a:solidFill>
                  </a:rPr>
                  <a:t>L</a:t>
                </a:r>
                <a:r>
                  <a:rPr lang="en-US" baseline="-25000" dirty="0">
                    <a:solidFill>
                      <a:schemeClr val="tx2"/>
                    </a:solidFill>
                  </a:rPr>
                  <a:t>1</a:t>
                </a:r>
                <a:r>
                  <a:rPr lang="en-US" dirty="0">
                    <a:solidFill>
                      <a:schemeClr val="tx2"/>
                    </a:solidFill>
                  </a:rPr>
                  <a:t> </a:t>
                </a:r>
                <a:r>
                  <a:rPr lang="en-US" dirty="0">
                    <a:solidFill>
                      <a:schemeClr val="tx2"/>
                    </a:solidFill>
                    <a:sym typeface="Symbol"/>
                  </a:rPr>
                  <a:t> L</a:t>
                </a:r>
                <a:r>
                  <a:rPr lang="en-US" baseline="-25000" dirty="0">
                    <a:solidFill>
                      <a:schemeClr val="tx2"/>
                    </a:solidFill>
                    <a:sym typeface="Symbol"/>
                  </a:rPr>
                  <a:t>2</a:t>
                </a:r>
                <a:r>
                  <a:rPr lang="he-IL" dirty="0">
                    <a:solidFill>
                      <a:schemeClr val="tx2"/>
                    </a:solidFill>
                    <a:sym typeface="Symbol"/>
                  </a:rPr>
                  <a:t> = </a:t>
                </a:r>
                <a:r>
                  <a:rPr lang="en-US" dirty="0">
                    <a:solidFill>
                      <a:schemeClr val="tx2"/>
                    </a:solidFill>
                  </a:rPr>
                  <a:t>L</a:t>
                </a:r>
                <a:r>
                  <a:rPr lang="en-US" baseline="-25000" dirty="0">
                    <a:solidFill>
                      <a:schemeClr val="tx2"/>
                    </a:solidFill>
                  </a:rPr>
                  <a:t>1</a:t>
                </a:r>
                <a:r>
                  <a:rPr lang="en-US" dirty="0">
                    <a:solidFill>
                      <a:schemeClr val="tx2"/>
                    </a:solidFill>
                  </a:rPr>
                  <a:t> </a:t>
                </a:r>
                <a:r>
                  <a:rPr lang="en-US" dirty="0">
                    <a:solidFill>
                      <a:schemeClr val="tx2"/>
                    </a:solidFill>
                    <a:sym typeface="Symbol"/>
                  </a:rPr>
                  <a:t>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n-US" i="1" dirty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i="1" dirty="0">
                            <a:solidFill>
                              <a:schemeClr val="tx2"/>
                            </a:solidFill>
                            <a:latin typeface="Cambria Math"/>
                          </a:rPr>
                          <m:t>𝐿</m:t>
                        </m:r>
                      </m:e>
                    </m:acc>
                  </m:oMath>
                </a14:m>
                <a:r>
                  <a:rPr lang="he-IL" dirty="0">
                    <a:solidFill>
                      <a:schemeClr val="tx2"/>
                    </a:solidFill>
                    <a:sym typeface="Symbol"/>
                  </a:rPr>
                  <a:t> </a:t>
                </a:r>
                <a:r>
                  <a:rPr lang="he-IL" baseline="-25000" dirty="0">
                    <a:solidFill>
                      <a:schemeClr val="tx2"/>
                    </a:solidFill>
                    <a:sym typeface="Symbol"/>
                  </a:rPr>
                  <a:t>1 </a:t>
                </a:r>
                <a:r>
                  <a:rPr lang="en-US" dirty="0">
                    <a:solidFill>
                      <a:schemeClr val="tx2"/>
                    </a:solidFill>
                    <a:sym typeface="Symbol"/>
                  </a:rPr>
                  <a:t>= L</a:t>
                </a:r>
              </a:p>
              <a:p>
                <a:pPr algn="l" rtl="0"/>
                <a:endParaRPr lang="en-US" dirty="0">
                  <a:solidFill>
                    <a:schemeClr val="tx2"/>
                  </a:solidFill>
                  <a:sym typeface="Symbol"/>
                </a:endParaRPr>
              </a:p>
              <a:p>
                <a:pPr algn="l" rtl="0"/>
                <a:endParaRPr lang="en-US" dirty="0">
                  <a:solidFill>
                    <a:schemeClr val="tx2"/>
                  </a:solidFill>
                </a:endParaRPr>
              </a:p>
              <a:p>
                <a:pPr marL="0" indent="0" algn="r">
                  <a:buNone/>
                </a:pPr>
                <a:endParaRPr lang="he-IL" dirty="0"/>
              </a:p>
            </p:txBody>
          </p:sp>
        </mc:Choice>
        <mc:Fallback xmlns="">
          <p:sp>
            <p:nvSpPr>
              <p:cNvPr id="21" name="מציין מיקום תוכן 2">
                <a:extLst>
                  <a:ext uri="{FF2B5EF4-FFF2-40B4-BE49-F238E27FC236}">
                    <a16:creationId xmlns:a16="http://schemas.microsoft.com/office/drawing/2014/main" id="{FA7AD555-8E81-49D6-9BC2-EF01B35E9E49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4"/>
              </p:nvPr>
            </p:nvSpPr>
            <p:spPr>
              <a:xfrm>
                <a:off x="429008" y="926909"/>
                <a:ext cx="11161453" cy="5289164"/>
              </a:xfrm>
              <a:blipFill>
                <a:blip r:embed="rId3"/>
                <a:stretch>
                  <a:fillRect l="-819" t="-922" r="-874"/>
                </a:stretch>
              </a:blipFill>
            </p:spPr>
            <p:txBody>
              <a:bodyPr/>
              <a:lstStyle/>
              <a:p>
                <a:r>
                  <a:rPr lang="he-IL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כותרת 1">
            <a:extLst>
              <a:ext uri="{FF2B5EF4-FFF2-40B4-BE49-F238E27FC236}">
                <a16:creationId xmlns:a16="http://schemas.microsoft.com/office/drawing/2014/main" id="{99228C1D-A17F-43C3-894B-39D305E930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תרגיל</a:t>
            </a:r>
          </a:p>
        </p:txBody>
      </p:sp>
      <p:sp>
        <p:nvSpPr>
          <p:cNvPr id="3" name="מלבן 2">
            <a:extLst>
              <a:ext uri="{FF2B5EF4-FFF2-40B4-BE49-F238E27FC236}">
                <a16:creationId xmlns:a16="http://schemas.microsoft.com/office/drawing/2014/main" id="{ADDBF723-E718-47E6-BB2C-D46C6D546CA1}"/>
              </a:ext>
            </a:extLst>
          </p:cNvPr>
          <p:cNvSpPr/>
          <p:nvPr/>
        </p:nvSpPr>
        <p:spPr>
          <a:xfrm>
            <a:off x="601539" y="5211726"/>
            <a:ext cx="7749309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e-IL" sz="2400" dirty="0">
                <a:solidFill>
                  <a:schemeClr val="tx2"/>
                </a:solidFill>
                <a:sym typeface="Symbol"/>
              </a:rPr>
              <a:t>הוכחה: </a:t>
            </a:r>
            <a:r>
              <a:rPr lang="en-US" sz="2400" dirty="0">
                <a:solidFill>
                  <a:schemeClr val="tx2"/>
                </a:solidFill>
                <a:sym typeface="Symbol"/>
              </a:rPr>
              <a:t>L</a:t>
            </a:r>
            <a:r>
              <a:rPr lang="he-IL" sz="2400" dirty="0">
                <a:solidFill>
                  <a:schemeClr val="tx2"/>
                </a:solidFill>
                <a:sym typeface="Symbol"/>
              </a:rPr>
              <a:t>  רגולרית כי יש סגירות לעניין רגולריות תחת השרשור ותחת המשלים</a:t>
            </a:r>
            <a:endParaRPr lang="en-US" sz="2400" dirty="0">
              <a:solidFill>
                <a:schemeClr val="tx2"/>
              </a:solidFill>
              <a:sym typeface="Symbol"/>
            </a:endParaRPr>
          </a:p>
        </p:txBody>
      </p:sp>
    </p:spTree>
    <p:extLst>
      <p:ext uri="{BB962C8B-B14F-4D97-AF65-F5344CB8AC3E}">
        <p14:creationId xmlns:p14="http://schemas.microsoft.com/office/powerpoint/2010/main" val="301338300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99228C1D-A17F-43C3-894B-39D305E930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8" y="155448"/>
            <a:ext cx="10752236" cy="720000"/>
          </a:xfrm>
        </p:spPr>
        <p:txBody>
          <a:bodyPr/>
          <a:lstStyle/>
          <a:p>
            <a:r>
              <a:rPr lang="he-IL" dirty="0"/>
              <a:t>מה לגבי פעולת ההיפוך של שפה (</a:t>
            </a:r>
            <a:r>
              <a:rPr lang="en-US" dirty="0"/>
              <a:t>R</a:t>
            </a:r>
            <a:r>
              <a:rPr lang="he-IL" dirty="0"/>
              <a:t>)?</a:t>
            </a:r>
          </a:p>
        </p:txBody>
      </p:sp>
      <p:sp>
        <p:nvSpPr>
          <p:cNvPr id="7" name="מציין מיקום טקסט 13">
            <a:extLst>
              <a:ext uri="{FF2B5EF4-FFF2-40B4-BE49-F238E27FC236}">
                <a16:creationId xmlns:a16="http://schemas.microsoft.com/office/drawing/2014/main" id="{C8554659-BFC4-477A-8746-0848F668909C}"/>
              </a:ext>
            </a:extLst>
          </p:cNvPr>
          <p:cNvSpPr txBox="1">
            <a:spLocks/>
          </p:cNvSpPr>
          <p:nvPr/>
        </p:nvSpPr>
        <p:spPr>
          <a:xfrm>
            <a:off x="515273" y="4174037"/>
            <a:ext cx="11161454" cy="457200"/>
          </a:xfrm>
          <a:prstGeom prst="rect">
            <a:avLst/>
          </a:prstGeom>
        </p:spPr>
        <p:txBody>
          <a:bodyPr vert="horz" lIns="0" tIns="0" rIns="0" bIns="0" rtlCol="1" anchor="ctr">
            <a:noAutofit/>
          </a:bodyPr>
          <a:lstStyle>
            <a:lvl1pPr marL="0" indent="0" algn="r" defTabSz="914491" rtl="1" eaLnBrk="1" latinLnBrk="0" hangingPunct="1">
              <a:spcBef>
                <a:spcPct val="20000"/>
              </a:spcBef>
              <a:buFont typeface="Arial" pitchFamily="34" charset="0"/>
              <a:buNone/>
              <a:defRPr sz="3000" b="1" kern="1200">
                <a:solidFill>
                  <a:srgbClr val="12B4BC"/>
                </a:solidFill>
                <a:latin typeface="Varela Round" pitchFamily="2" charset="-79"/>
                <a:ea typeface="+mn-ea"/>
                <a:cs typeface="Varela Round" panose="00000500000000000000" pitchFamily="2" charset="-79"/>
              </a:defRPr>
            </a:lvl1pPr>
            <a:lvl2pPr marL="457200" indent="0" algn="r" defTabSz="914491" rtl="1" eaLnBrk="1" latinLnBrk="0" hangingPunct="1">
              <a:spcBef>
                <a:spcPct val="20000"/>
              </a:spcBef>
              <a:buFont typeface="Arial" pitchFamily="34" charset="0"/>
              <a:buNone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r" defTabSz="914491" rtl="1" eaLnBrk="1" latinLnBrk="0" hangingPunct="1">
              <a:spcBef>
                <a:spcPct val="20000"/>
              </a:spcBef>
              <a:buFont typeface="Arial" pitchFamily="34" charset="0"/>
              <a:buNone/>
              <a:defRPr sz="18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r" defTabSz="914491" rtl="1" eaLnBrk="1" latinLnBrk="0" hangingPunct="1">
              <a:spcBef>
                <a:spcPct val="20000"/>
              </a:spcBef>
              <a:buFont typeface="Arial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r" defTabSz="914491" rtl="1" eaLnBrk="1" latinLnBrk="0" hangingPunct="1">
              <a:spcBef>
                <a:spcPct val="20000"/>
              </a:spcBef>
              <a:buFont typeface="Arial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r" defTabSz="914491" rtl="1" eaLnBrk="1" latinLnBrk="0" hangingPunct="1">
              <a:spcBef>
                <a:spcPct val="20000"/>
              </a:spcBef>
              <a:buFont typeface="Arial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r" defTabSz="914491" rtl="1" eaLnBrk="1" latinLnBrk="0" hangingPunct="1">
              <a:spcBef>
                <a:spcPct val="20000"/>
              </a:spcBef>
              <a:buFont typeface="Arial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r" defTabSz="914491" rtl="1" eaLnBrk="1" latinLnBrk="0" hangingPunct="1">
              <a:spcBef>
                <a:spcPct val="20000"/>
              </a:spcBef>
              <a:buFont typeface="Arial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r" defTabSz="914491" rtl="1" eaLnBrk="1" latinLnBrk="0" hangingPunct="1">
              <a:spcBef>
                <a:spcPct val="20000"/>
              </a:spcBef>
              <a:buFont typeface="Arial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he-IL" dirty="0"/>
              <a:t>נצא להפסקה בת 10 דקות</a:t>
            </a:r>
          </a:p>
        </p:txBody>
      </p:sp>
      <p:sp>
        <p:nvSpPr>
          <p:cNvPr id="10" name="מציין מיקום תוכן 8">
            <a:extLst>
              <a:ext uri="{FF2B5EF4-FFF2-40B4-BE49-F238E27FC236}">
                <a16:creationId xmlns:a16="http://schemas.microsoft.com/office/drawing/2014/main" id="{B1B71009-90CF-4AA3-8C6B-DE9C4B8DC469}"/>
              </a:ext>
            </a:extLst>
          </p:cNvPr>
          <p:cNvSpPr txBox="1">
            <a:spLocks/>
          </p:cNvSpPr>
          <p:nvPr/>
        </p:nvSpPr>
        <p:spPr>
          <a:xfrm>
            <a:off x="515273" y="1471897"/>
            <a:ext cx="11161453" cy="2530760"/>
          </a:xfrm>
          <a:prstGeom prst="rect">
            <a:avLst/>
          </a:prstGeom>
          <a:ln w="57150">
            <a:solidFill>
              <a:srgbClr val="92D050"/>
            </a:solidFill>
          </a:ln>
        </p:spPr>
        <p:txBody>
          <a:bodyPr vert="horz" lIns="91440" tIns="45720" rIns="91440" bIns="45720" rtlCol="1">
            <a:normAutofit lnSpcReduction="10000"/>
          </a:bodyPr>
          <a:lstStyle>
            <a:lvl1pPr marL="268288" indent="-268288" algn="r" defTabSz="914491" rtl="1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•"/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anose="00000500000000000000" pitchFamily="2" charset="-79"/>
              </a:defRPr>
            </a:lvl1pPr>
            <a:lvl2pPr marL="743024" indent="-285779" algn="r" defTabSz="914491" rtl="1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–"/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anose="00000500000000000000" pitchFamily="2" charset="-79"/>
              </a:defRPr>
            </a:lvl2pPr>
            <a:lvl3pPr marL="1143114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360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606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851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2097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343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589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he-IL" dirty="0"/>
              <a:t>בזמן ההפסקה נסו לחשוב איך אפשר להוכיח שפעולת ההיפוך שומרת על רגולריות.</a:t>
            </a:r>
          </a:p>
          <a:p>
            <a:pPr marL="0" indent="0">
              <a:buNone/>
            </a:pPr>
            <a:endParaRPr lang="he-IL" dirty="0"/>
          </a:p>
          <a:p>
            <a:pPr marL="0" indent="0">
              <a:buNone/>
            </a:pPr>
            <a:r>
              <a:rPr lang="he-IL" dirty="0"/>
              <a:t>נשתמש באותו רעיון של תאור בניית האוטומט של השפה המתקבלת מההיפוך.</a:t>
            </a:r>
            <a:br>
              <a:rPr lang="en-US" dirty="0"/>
            </a:br>
            <a:r>
              <a:rPr lang="he-IL" dirty="0"/>
              <a:t>חישבו איך.</a:t>
            </a:r>
          </a:p>
          <a:p>
            <a:endParaRPr lang="he-IL" dirty="0"/>
          </a:p>
          <a:p>
            <a:pPr marL="0" indent="0">
              <a:buNone/>
            </a:pPr>
            <a:r>
              <a:rPr lang="he-IL" dirty="0"/>
              <a:t>ניפגש אחרי ההפסקה ונראה...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58467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0" grpId="0" animBg="1"/>
    </p:bldLst>
  </p:timing>
</p:sld>
</file>

<file path=ppt/theme/theme1.xml><?xml version="1.0" encoding="utf-8"?>
<a:theme xmlns:a="http://schemas.openxmlformats.org/drawingml/2006/main" name="ערכת נושא Office">
  <a:themeElements>
    <a:clrScheme name="מערכת שידורים">
      <a:dk1>
        <a:srgbClr val="002060"/>
      </a:dk1>
      <a:lt1>
        <a:sysClr val="window" lastClr="FFFFFF"/>
      </a:lt1>
      <a:dk2>
        <a:srgbClr val="44546A"/>
      </a:dk2>
      <a:lt2>
        <a:srgbClr val="E7E6E6"/>
      </a:lt2>
      <a:accent1>
        <a:srgbClr val="92D050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7030A0"/>
      </a:folHlink>
    </a:clrScheme>
    <a:fontScheme name="התאמה אישית 3">
      <a:majorFont>
        <a:latin typeface="Varela Round"/>
        <a:ea typeface=""/>
        <a:cs typeface="Varela Round"/>
      </a:majorFont>
      <a:minorFont>
        <a:latin typeface="Varela Round"/>
        <a:ea typeface=""/>
        <a:cs typeface="Varela Round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4C7FF11B216AB4C9A70B67C49A8ED21" ma:contentTypeVersion="33" ma:contentTypeDescription="Create a new document." ma:contentTypeScope="" ma:versionID="fd757fdea3d9df74e60cf3d25f85d682">
  <xsd:schema xmlns:xsd="http://www.w3.org/2001/XMLSchema" xmlns:xs="http://www.w3.org/2001/XMLSchema" xmlns:p="http://schemas.microsoft.com/office/2006/metadata/properties" xmlns:ns3="9d63f114-96a9-4da1-bb2b-d3fa7306e3e1" xmlns:ns4="0d8ac0df-a361-4ccb-8452-bda083369658" targetNamespace="http://schemas.microsoft.com/office/2006/metadata/properties" ma:root="true" ma:fieldsID="d615f5132502b1ef9abb0b68774ffa17" ns3:_="" ns4:_="">
    <xsd:import namespace="9d63f114-96a9-4da1-bb2b-d3fa7306e3e1"/>
    <xsd:import namespace="0d8ac0df-a361-4ccb-8452-bda083369658"/>
    <xsd:element name="properties">
      <xsd:complexType>
        <xsd:sequence>
          <xsd:element name="documentManagement">
            <xsd:complexType>
              <xsd:all>
                <xsd:element ref="ns3:NotebookType" minOccurs="0"/>
                <xsd:element ref="ns3:FolderType" minOccurs="0"/>
                <xsd:element ref="ns3:Owner" minOccurs="0"/>
                <xsd:element ref="ns3:DefaultSectionNames" minOccurs="0"/>
                <xsd:element ref="ns3:CultureName" minOccurs="0"/>
                <xsd:element ref="ns3:AppVersion" minOccurs="0"/>
                <xsd:element ref="ns3:Teachers" minOccurs="0"/>
                <xsd:element ref="ns3:Students" minOccurs="0"/>
                <xsd:element ref="ns3:Student_Groups" minOccurs="0"/>
                <xsd:element ref="ns3:Invited_Teachers" minOccurs="0"/>
                <xsd:element ref="ns3:Invited_Students" minOccurs="0"/>
                <xsd:element ref="ns3:Self_Registration_Enabled" minOccurs="0"/>
                <xsd:element ref="ns3:Has_Teacher_Only_SectionGroup" minOccurs="0"/>
                <xsd:element ref="ns3:Is_Collaboration_Space_Locked" minOccurs="0"/>
                <xsd:element ref="ns4:SharedWithUsers" minOccurs="0"/>
                <xsd:element ref="ns4:SharedWithDetails" minOccurs="0"/>
                <xsd:element ref="ns4:SharingHintHash" minOccurs="0"/>
                <xsd:element ref="ns4:LastSharedByUser" minOccurs="0"/>
                <xsd:element ref="ns4:LastSharedByTime" minOccurs="0"/>
                <xsd:element ref="ns3:Self_Registration_Enabled0" minOccurs="0"/>
                <xsd:element ref="ns3:MediaServiceMetadata" minOccurs="0"/>
                <xsd:element ref="ns3:MediaServiceFastMetadata" minOccurs="0"/>
                <xsd:element ref="ns3:Templates" minOccurs="0"/>
                <xsd:element ref="ns3:MediaServiceAutoTags" minOccurs="0"/>
                <xsd:element ref="ns3:MediaServiceDateTaken" minOccurs="0"/>
                <xsd:element ref="ns3:MediaServiceLocation" minOccurs="0"/>
                <xsd:element ref="ns3:MediaServiceOCR" minOccurs="0"/>
                <xsd:element ref="ns3:TeamsChannelId" minOccurs="0"/>
                <xsd:element ref="ns3:IsNotebookLocked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d63f114-96a9-4da1-bb2b-d3fa7306e3e1" elementFormDefault="qualified">
    <xsd:import namespace="http://schemas.microsoft.com/office/2006/documentManagement/types"/>
    <xsd:import namespace="http://schemas.microsoft.com/office/infopath/2007/PartnerControls"/>
    <xsd:element name="NotebookType" ma:index="8" nillable="true" ma:displayName="Notebook Type" ma:internalName="NotebookType">
      <xsd:simpleType>
        <xsd:restriction base="dms:Text"/>
      </xsd:simpleType>
    </xsd:element>
    <xsd:element name="FolderType" ma:index="9" nillable="true" ma:displayName="Folder Type" ma:internalName="FolderType">
      <xsd:simpleType>
        <xsd:restriction base="dms:Text"/>
      </xsd:simpleType>
    </xsd:element>
    <xsd:element name="Owner" ma:index="10" nillable="true" ma:displayName="Owner" ma:internalName="Owner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DefaultSectionNames" ma:index="11" nillable="true" ma:displayName="Default Section Names" ma:internalName="DefaultSectionNames">
      <xsd:simpleType>
        <xsd:restriction base="dms:Note">
          <xsd:maxLength value="255"/>
        </xsd:restriction>
      </xsd:simpleType>
    </xsd:element>
    <xsd:element name="CultureName" ma:index="12" nillable="true" ma:displayName="Culture Name" ma:internalName="CultureName">
      <xsd:simpleType>
        <xsd:restriction base="dms:Text"/>
      </xsd:simpleType>
    </xsd:element>
    <xsd:element name="AppVersion" ma:index="13" nillable="true" ma:displayName="App Version" ma:internalName="AppVersion">
      <xsd:simpleType>
        <xsd:restriction base="dms:Text"/>
      </xsd:simpleType>
    </xsd:element>
    <xsd:element name="Teachers" ma:index="14" nillable="true" ma:displayName="Teachers" ma:internalName="Teacher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tudents" ma:index="15" nillable="true" ma:displayName="Students" ma:internalName="Student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tudent_Groups" ma:index="16" nillable="true" ma:displayName="Student Groups" ma:internalName="Student_Group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Invited_Teachers" ma:index="17" nillable="true" ma:displayName="Invited Teachers" ma:internalName="Invited_Teachers">
      <xsd:simpleType>
        <xsd:restriction base="dms:Note">
          <xsd:maxLength value="255"/>
        </xsd:restriction>
      </xsd:simpleType>
    </xsd:element>
    <xsd:element name="Invited_Students" ma:index="18" nillable="true" ma:displayName="Invited Students" ma:internalName="Invited_Students">
      <xsd:simpleType>
        <xsd:restriction base="dms:Note">
          <xsd:maxLength value="255"/>
        </xsd:restriction>
      </xsd:simpleType>
    </xsd:element>
    <xsd:element name="Self_Registration_Enabled" ma:index="19" nillable="true" ma:displayName="Self_Registration_Enabled" ma:internalName="Self_Registration_Enabled">
      <xsd:simpleType>
        <xsd:restriction base="dms:Boolean"/>
      </xsd:simpleType>
    </xsd:element>
    <xsd:element name="Has_Teacher_Only_SectionGroup" ma:index="20" nillable="true" ma:displayName="Has Teacher Only SectionGroup" ma:internalName="Has_Teacher_Only_SectionGroup">
      <xsd:simpleType>
        <xsd:restriction base="dms:Boolean"/>
      </xsd:simpleType>
    </xsd:element>
    <xsd:element name="Is_Collaboration_Space_Locked" ma:index="21" nillable="true" ma:displayName="Is Collaboration Space Locked" ma:internalName="Is_Collaboration_Space_Locked">
      <xsd:simpleType>
        <xsd:restriction base="dms:Boolean"/>
      </xsd:simpleType>
    </xsd:element>
    <xsd:element name="Self_Registration_Enabled0" ma:index="27" nillable="true" ma:displayName="Self Registration Enabled" ma:internalName="Self_Registration_Enabled0">
      <xsd:simpleType>
        <xsd:restriction base="dms:Boolean"/>
      </xsd:simpleType>
    </xsd:element>
    <xsd:element name="MediaServiceMetadata" ma:index="2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29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Templates" ma:index="30" nillable="true" ma:displayName="Templates" ma:internalName="Templates">
      <xsd:simpleType>
        <xsd:restriction base="dms:Note">
          <xsd:maxLength value="255"/>
        </xsd:restriction>
      </xsd:simpleType>
    </xsd:element>
    <xsd:element name="MediaServiceAutoTags" ma:index="31" nillable="true" ma:displayName="MediaServiceAutoTags" ma:description="" ma:internalName="MediaServiceAutoTags" ma:readOnly="true">
      <xsd:simpleType>
        <xsd:restriction base="dms:Text"/>
      </xsd:simpleType>
    </xsd:element>
    <xsd:element name="MediaServiceDateTaken" ma:index="32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Location" ma:index="33" nillable="true" ma:displayName="MediaServiceLocation" ma:description="" ma:internalName="MediaServiceLocation" ma:readOnly="true">
      <xsd:simpleType>
        <xsd:restriction base="dms:Text"/>
      </xsd:simpleType>
    </xsd:element>
    <xsd:element name="MediaServiceOCR" ma:index="34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TeamsChannelId" ma:index="35" nillable="true" ma:displayName="Teams Channel Id" ma:internalName="TeamsChannelId">
      <xsd:simpleType>
        <xsd:restriction base="dms:Text"/>
      </xsd:simpleType>
    </xsd:element>
    <xsd:element name="IsNotebookLocked" ma:index="36" nillable="true" ma:displayName="Is Notebook Locked" ma:internalName="IsNotebookLocked">
      <xsd:simpleType>
        <xsd:restriction base="dms:Boolean"/>
      </xsd:simpleType>
    </xsd:element>
    <xsd:element name="MediaServiceGenerationTime" ma:index="3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3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3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4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d8ac0df-a361-4ccb-8452-bda083369658" elementFormDefault="qualified">
    <xsd:import namespace="http://schemas.microsoft.com/office/2006/documentManagement/types"/>
    <xsd:import namespace="http://schemas.microsoft.com/office/infopath/2007/PartnerControls"/>
    <xsd:element name="SharedWithUsers" ma:index="22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3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4" nillable="true" ma:displayName="Sharing Hint Hash" ma:description="" ma:hidden="true" ma:internalName="SharingHintHash" ma:readOnly="true">
      <xsd:simpleType>
        <xsd:restriction base="dms:Text"/>
      </xsd:simpleType>
    </xsd:element>
    <xsd:element name="LastSharedByUser" ma:index="25" nillable="true" ma:displayName="Last Shared By User" ma:description="" ma:internalName="LastSharedByUser" ma:readOnly="true">
      <xsd:simpleType>
        <xsd:restriction base="dms:Note">
          <xsd:maxLength value="255"/>
        </xsd:restriction>
      </xsd:simpleType>
    </xsd:element>
    <xsd:element name="LastSharedByTime" ma:index="26" nillable="true" ma:displayName="Last Shared By Time" ma:description="" ma:internalName="LastSharedByTime" ma:readOnly="true">
      <xsd:simpleType>
        <xsd:restriction base="dms:DateTim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Owner xmlns="9d63f114-96a9-4da1-bb2b-d3fa7306e3e1">
      <UserInfo>
        <DisplayName/>
        <AccountId xsi:nil="true"/>
        <AccountType/>
      </UserInfo>
    </Owner>
    <CultureName xmlns="9d63f114-96a9-4da1-bb2b-d3fa7306e3e1" xsi:nil="true"/>
    <TeamsChannelId xmlns="9d63f114-96a9-4da1-bb2b-d3fa7306e3e1" xsi:nil="true"/>
    <IsNotebookLocked xmlns="9d63f114-96a9-4da1-bb2b-d3fa7306e3e1" xsi:nil="true"/>
    <Has_Teacher_Only_SectionGroup xmlns="9d63f114-96a9-4da1-bb2b-d3fa7306e3e1" xsi:nil="true"/>
    <NotebookType xmlns="9d63f114-96a9-4da1-bb2b-d3fa7306e3e1" xsi:nil="true"/>
    <Invited_Teachers xmlns="9d63f114-96a9-4da1-bb2b-d3fa7306e3e1" xsi:nil="true"/>
    <Self_Registration_Enabled xmlns="9d63f114-96a9-4da1-bb2b-d3fa7306e3e1" xsi:nil="true"/>
    <Templates xmlns="9d63f114-96a9-4da1-bb2b-d3fa7306e3e1" xsi:nil="true"/>
    <Invited_Students xmlns="9d63f114-96a9-4da1-bb2b-d3fa7306e3e1" xsi:nil="true"/>
    <Is_Collaboration_Space_Locked xmlns="9d63f114-96a9-4da1-bb2b-d3fa7306e3e1" xsi:nil="true"/>
    <Self_Registration_Enabled0 xmlns="9d63f114-96a9-4da1-bb2b-d3fa7306e3e1" xsi:nil="true"/>
    <FolderType xmlns="9d63f114-96a9-4da1-bb2b-d3fa7306e3e1" xsi:nil="true"/>
    <Teachers xmlns="9d63f114-96a9-4da1-bb2b-d3fa7306e3e1">
      <UserInfo>
        <DisplayName/>
        <AccountId xsi:nil="true"/>
        <AccountType/>
      </UserInfo>
    </Teachers>
    <Students xmlns="9d63f114-96a9-4da1-bb2b-d3fa7306e3e1">
      <UserInfo>
        <DisplayName/>
        <AccountId xsi:nil="true"/>
        <AccountType/>
      </UserInfo>
    </Students>
    <Student_Groups xmlns="9d63f114-96a9-4da1-bb2b-d3fa7306e3e1">
      <UserInfo>
        <DisplayName/>
        <AccountId xsi:nil="true"/>
        <AccountType/>
      </UserInfo>
    </Student_Groups>
    <AppVersion xmlns="9d63f114-96a9-4da1-bb2b-d3fa7306e3e1" xsi:nil="true"/>
    <DefaultSectionNames xmlns="9d63f114-96a9-4da1-bb2b-d3fa7306e3e1" xsi:nil="true"/>
  </documentManagement>
</p:properties>
</file>

<file path=customXml/itemProps1.xml><?xml version="1.0" encoding="utf-8"?>
<ds:datastoreItem xmlns:ds="http://schemas.openxmlformats.org/officeDocument/2006/customXml" ds:itemID="{5B6093A9-89E7-436F-A3A8-6D3C96899B4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d63f114-96a9-4da1-bb2b-d3fa7306e3e1"/>
    <ds:schemaRef ds:uri="0d8ac0df-a361-4ccb-8452-bda08336965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BCC04255-4C6C-48B0-A3A7-498277781AB5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76F7CD5-BBAA-41C8-82E5-967BB3156402}">
  <ds:schemaRefs>
    <ds:schemaRef ds:uri="http://purl.org/dc/terms/"/>
    <ds:schemaRef ds:uri="http://schemas.openxmlformats.org/package/2006/metadata/core-properties"/>
    <ds:schemaRef ds:uri="0d8ac0df-a361-4ccb-8452-bda083369658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9d63f114-96a9-4da1-bb2b-d3fa7306e3e1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16359</TotalTime>
  <Words>885</Words>
  <Application>Microsoft Office PowerPoint</Application>
  <PresentationFormat>מסך רחב</PresentationFormat>
  <Paragraphs>145</Paragraphs>
  <Slides>16</Slides>
  <Notes>12</Notes>
  <HiddenSlides>0</HiddenSlides>
  <MMClips>0</MMClips>
  <ScaleCrop>false</ScaleCrop>
  <HeadingPairs>
    <vt:vector size="6" baseType="variant">
      <vt:variant>
        <vt:lpstr>גופנים בשימוש</vt:lpstr>
      </vt:variant>
      <vt:variant>
        <vt:i4>6</vt:i4>
      </vt:variant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16</vt:i4>
      </vt:variant>
    </vt:vector>
  </HeadingPairs>
  <TitlesOfParts>
    <vt:vector size="23" baseType="lpstr">
      <vt:lpstr>Arial</vt:lpstr>
      <vt:lpstr>Calibri</vt:lpstr>
      <vt:lpstr>Cambria Math</vt:lpstr>
      <vt:lpstr>Symbol</vt:lpstr>
      <vt:lpstr>Times New Roman</vt:lpstr>
      <vt:lpstr>Varela Round</vt:lpstr>
      <vt:lpstr>ערכת נושא Office</vt:lpstr>
      <vt:lpstr>מערכת שידורים לאומית</vt:lpstr>
      <vt:lpstr>סגירות שפות רגולריות ב'</vt:lpstr>
      <vt:lpstr>מה נלמד היום </vt:lpstr>
      <vt:lpstr>שפות</vt:lpstr>
      <vt:lpstr>שרשור ורגולריות</vt:lpstr>
      <vt:lpstr>תרגיל</vt:lpstr>
      <vt:lpstr>משלים ורגולריות</vt:lpstr>
      <vt:lpstr>תרגיל</vt:lpstr>
      <vt:lpstr>מה לגבי פעולת ההיפוך של שפה (R)?</vt:lpstr>
      <vt:lpstr>הפסקה !!!</vt:lpstr>
      <vt:lpstr>היפוך (Reverse) ורגולריות</vt:lpstr>
      <vt:lpstr>תרגיל 1</vt:lpstr>
      <vt:lpstr>תרגיל 2</vt:lpstr>
      <vt:lpstr>תרגיל 3</vt:lpstr>
      <vt:lpstr>סיכום</vt:lpstr>
      <vt:lpstr>מצגת של PowerPoint‏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שקופית 1</dc:title>
  <dc:creator>user</dc:creator>
  <cp:lastModifiedBy>Gad Lidror</cp:lastModifiedBy>
  <cp:revision>209</cp:revision>
  <dcterms:created xsi:type="dcterms:W3CDTF">2020-03-15T19:13:03Z</dcterms:created>
  <dcterms:modified xsi:type="dcterms:W3CDTF">2020-07-22T11:31:43Z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0x01010074C7FF11B216AB4C9A70B67C49A8ED21</vt:lpwstr>
  </property>
</Properties>
</file>