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29"/>
  </p:notesMasterIdLst>
  <p:sldIdLst>
    <p:sldId id="257" r:id="rId5"/>
    <p:sldId id="262" r:id="rId6"/>
    <p:sldId id="263" r:id="rId7"/>
    <p:sldId id="313" r:id="rId8"/>
    <p:sldId id="340" r:id="rId9"/>
    <p:sldId id="342" r:id="rId10"/>
    <p:sldId id="331" r:id="rId11"/>
    <p:sldId id="333" r:id="rId12"/>
    <p:sldId id="346" r:id="rId13"/>
    <p:sldId id="315" r:id="rId14"/>
    <p:sldId id="318" r:id="rId15"/>
    <p:sldId id="347" r:id="rId16"/>
    <p:sldId id="345" r:id="rId17"/>
    <p:sldId id="349" r:id="rId18"/>
    <p:sldId id="348" r:id="rId19"/>
    <p:sldId id="350" r:id="rId20"/>
    <p:sldId id="351" r:id="rId21"/>
    <p:sldId id="343" r:id="rId22"/>
    <p:sldId id="344" r:id="rId23"/>
    <p:sldId id="352" r:id="rId24"/>
    <p:sldId id="353" r:id="rId25"/>
    <p:sldId id="354" r:id="rId26"/>
    <p:sldId id="337" r:id="rId27"/>
    <p:sldId id="291" r:id="rId2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F0FF"/>
    <a:srgbClr val="92D050"/>
    <a:srgbClr val="192A72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3A097D-932F-43CF-A62E-3F5310908A3B}" v="3538" dt="2020-08-11T11:32:44.0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96" autoAdjust="0"/>
    <p:restoredTop sz="94984" autoAdjust="0"/>
  </p:normalViewPr>
  <p:slideViewPr>
    <p:cSldViewPr snapToGrid="0" snapToObjects="1">
      <p:cViewPr varScale="1">
        <p:scale>
          <a:sx n="111" d="100"/>
          <a:sy n="111" d="100"/>
        </p:scale>
        <p:origin x="576" y="10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גד לידרור" userId="d6a2613b-2562-45d9-9052-d4c3e387aa99" providerId="ADAL" clId="{16628FCA-A518-42AF-9590-E9B26D588D9A}"/>
    <pc:docChg chg="undo custSel addSld modSld sldOrd">
      <pc:chgData name="גד לידרור" userId="d6a2613b-2562-45d9-9052-d4c3e387aa99" providerId="ADAL" clId="{16628FCA-A518-42AF-9590-E9B26D588D9A}" dt="2020-07-27T16:25:29.212" v="2930" actId="1076"/>
      <pc:docMkLst>
        <pc:docMk/>
      </pc:docMkLst>
      <pc:sldChg chg="addSp modSp">
        <pc:chgData name="גד לידרור" userId="d6a2613b-2562-45d9-9052-d4c3e387aa99" providerId="ADAL" clId="{16628FCA-A518-42AF-9590-E9B26D588D9A}" dt="2020-07-27T15:43:46.215" v="1510" actId="1076"/>
        <pc:sldMkLst>
          <pc:docMk/>
          <pc:sldMk cId="0" sldId="263"/>
        </pc:sldMkLst>
        <pc:spChg chg="mod">
          <ac:chgData name="גד לידרור" userId="d6a2613b-2562-45d9-9052-d4c3e387aa99" providerId="ADAL" clId="{16628FCA-A518-42AF-9590-E9B26D588D9A}" dt="2020-07-27T15:43:46.215" v="1510" actId="1076"/>
          <ac:spMkLst>
            <pc:docMk/>
            <pc:sldMk cId="0" sldId="263"/>
            <ac:spMk id="3" creationId="{00000000-0000-0000-0000-000000000000}"/>
          </ac:spMkLst>
        </pc:spChg>
        <pc:spChg chg="add mod">
          <ac:chgData name="גד לידרור" userId="d6a2613b-2562-45d9-9052-d4c3e387aa99" providerId="ADAL" clId="{16628FCA-A518-42AF-9590-E9B26D588D9A}" dt="2020-07-27T06:27:50.889" v="1408" actId="20577"/>
          <ac:spMkLst>
            <pc:docMk/>
            <pc:sldMk cId="0" sldId="263"/>
            <ac:spMk id="4" creationId="{7D0FE56B-A1FF-4DC3-A8C3-155A3B9C24E0}"/>
          </ac:spMkLst>
        </pc:spChg>
        <pc:picChg chg="add mod">
          <ac:chgData name="גד לידרור" userId="d6a2613b-2562-45d9-9052-d4c3e387aa99" providerId="ADAL" clId="{16628FCA-A518-42AF-9590-E9B26D588D9A}" dt="2020-07-27T06:27:21.349" v="1367" actId="1076"/>
          <ac:picMkLst>
            <pc:docMk/>
            <pc:sldMk cId="0" sldId="263"/>
            <ac:picMk id="2" creationId="{F55EB4DA-4E12-4BAE-856D-117B6B98AA5B}"/>
          </ac:picMkLst>
        </pc:picChg>
      </pc:sldChg>
      <pc:sldChg chg="addSp delSp modSp modAnim">
        <pc:chgData name="גד לידרור" userId="d6a2613b-2562-45d9-9052-d4c3e387aa99" providerId="ADAL" clId="{16628FCA-A518-42AF-9590-E9B26D588D9A}" dt="2020-07-27T15:48:14.450" v="1685" actId="20577"/>
        <pc:sldMkLst>
          <pc:docMk/>
          <pc:sldMk cId="759794513" sldId="313"/>
        </pc:sldMkLst>
        <pc:spChg chg="mod">
          <ac:chgData name="גד לידרור" userId="d6a2613b-2562-45d9-9052-d4c3e387aa99" providerId="ADAL" clId="{16628FCA-A518-42AF-9590-E9B26D588D9A}" dt="2020-07-27T05:35:03.182" v="37" actId="20577"/>
          <ac:spMkLst>
            <pc:docMk/>
            <pc:sldMk cId="759794513" sldId="313"/>
            <ac:spMk id="2" creationId="{99228C1D-A17F-43C3-894B-39D305E9303E}"/>
          </ac:spMkLst>
        </pc:spChg>
        <pc:spChg chg="add mod">
          <ac:chgData name="גד לידרור" userId="d6a2613b-2562-45d9-9052-d4c3e387aa99" providerId="ADAL" clId="{16628FCA-A518-42AF-9590-E9B26D588D9A}" dt="2020-07-27T15:47:11.361" v="1647" actId="20577"/>
          <ac:spMkLst>
            <pc:docMk/>
            <pc:sldMk cId="759794513" sldId="313"/>
            <ac:spMk id="5" creationId="{D67C37D9-9BB9-4E61-8588-39B651120583}"/>
          </ac:spMkLst>
        </pc:spChg>
        <pc:spChg chg="add mod">
          <ac:chgData name="גד לידרור" userId="d6a2613b-2562-45d9-9052-d4c3e387aa99" providerId="ADAL" clId="{16628FCA-A518-42AF-9590-E9B26D588D9A}" dt="2020-07-27T15:48:14.450" v="1685" actId="20577"/>
          <ac:spMkLst>
            <pc:docMk/>
            <pc:sldMk cId="759794513" sldId="313"/>
            <ac:spMk id="6" creationId="{865E9EEB-0DB2-4746-AEFD-7C4F5CA465AB}"/>
          </ac:spMkLst>
        </pc:spChg>
        <pc:spChg chg="add del">
          <ac:chgData name="גד לידרור" userId="d6a2613b-2562-45d9-9052-d4c3e387aa99" providerId="ADAL" clId="{16628FCA-A518-42AF-9590-E9B26D588D9A}" dt="2020-07-27T05:40:24.672" v="395"/>
          <ac:spMkLst>
            <pc:docMk/>
            <pc:sldMk cId="759794513" sldId="313"/>
            <ac:spMk id="7" creationId="{EB6B5104-A5E0-4708-A625-E385A3663577}"/>
          </ac:spMkLst>
        </pc:spChg>
        <pc:spChg chg="mod">
          <ac:chgData name="גד לידרור" userId="d6a2613b-2562-45d9-9052-d4c3e387aa99" providerId="ADAL" clId="{16628FCA-A518-42AF-9590-E9B26D588D9A}" dt="2020-07-27T05:41:52.151" v="424"/>
          <ac:spMkLst>
            <pc:docMk/>
            <pc:sldMk cId="759794513" sldId="313"/>
            <ac:spMk id="8" creationId="{5F073F6F-B06E-4677-A445-F6E702C2E63D}"/>
          </ac:spMkLst>
        </pc:spChg>
        <pc:graphicFrameChg chg="add del mod modGraphic">
          <ac:chgData name="גד לידרור" userId="d6a2613b-2562-45d9-9052-d4c3e387aa99" providerId="ADAL" clId="{16628FCA-A518-42AF-9590-E9B26D588D9A}" dt="2020-07-27T05:37:00.967" v="135" actId="478"/>
          <ac:graphicFrameMkLst>
            <pc:docMk/>
            <pc:sldMk cId="759794513" sldId="313"/>
            <ac:graphicFrameMk id="12" creationId="{B4A72177-2931-4CB2-B791-2D149EF63B72}"/>
          </ac:graphicFrameMkLst>
        </pc:graphicFrameChg>
      </pc:sldChg>
      <pc:sldChg chg="modSp">
        <pc:chgData name="גד לידרור" userId="d6a2613b-2562-45d9-9052-d4c3e387aa99" providerId="ADAL" clId="{16628FCA-A518-42AF-9590-E9B26D588D9A}" dt="2020-07-27T15:59:59.308" v="1705" actId="14100"/>
        <pc:sldMkLst>
          <pc:docMk/>
          <pc:sldMk cId="2033863664" sldId="331"/>
        </pc:sldMkLst>
        <pc:spChg chg="mod">
          <ac:chgData name="גד לידרור" userId="d6a2613b-2562-45d9-9052-d4c3e387aa99" providerId="ADAL" clId="{16628FCA-A518-42AF-9590-E9B26D588D9A}" dt="2020-07-27T15:59:59.308" v="1705" actId="14100"/>
          <ac:spMkLst>
            <pc:docMk/>
            <pc:sldMk cId="2033863664" sldId="331"/>
            <ac:spMk id="21" creationId="{FA7AD555-8E81-49D6-9BC2-EF01B35E9E49}"/>
          </ac:spMkLst>
        </pc:spChg>
      </pc:sldChg>
      <pc:sldChg chg="delSp modSp delAnim modAnim">
        <pc:chgData name="גד לידרור" userId="d6a2613b-2562-45d9-9052-d4c3e387aa99" providerId="ADAL" clId="{16628FCA-A518-42AF-9590-E9B26D588D9A}" dt="2020-07-27T16:05:06.784" v="1978" actId="115"/>
        <pc:sldMkLst>
          <pc:docMk/>
          <pc:sldMk cId="2553876924" sldId="333"/>
        </pc:sldMkLst>
        <pc:spChg chg="del">
          <ac:chgData name="גד לידרור" userId="d6a2613b-2562-45d9-9052-d4c3e387aa99" providerId="ADAL" clId="{16628FCA-A518-42AF-9590-E9B26D588D9A}" dt="2020-07-27T16:04:49.441" v="1964" actId="478"/>
          <ac:spMkLst>
            <pc:docMk/>
            <pc:sldMk cId="2553876924" sldId="333"/>
            <ac:spMk id="7" creationId="{F7802009-FC0E-4A8A-B4C7-2707C01D3FA9}"/>
          </ac:spMkLst>
        </pc:spChg>
        <pc:spChg chg="mod">
          <ac:chgData name="גד לידרור" userId="d6a2613b-2562-45d9-9052-d4c3e387aa99" providerId="ADAL" clId="{16628FCA-A518-42AF-9590-E9B26D588D9A}" dt="2020-07-27T16:05:06.784" v="1978" actId="115"/>
          <ac:spMkLst>
            <pc:docMk/>
            <pc:sldMk cId="2553876924" sldId="333"/>
            <ac:spMk id="21" creationId="{FA7AD555-8E81-49D6-9BC2-EF01B35E9E49}"/>
          </ac:spMkLst>
        </pc:spChg>
      </pc:sldChg>
      <pc:sldChg chg="addSp delSp modSp add modAnim">
        <pc:chgData name="גד לידרור" userId="d6a2613b-2562-45d9-9052-d4c3e387aa99" providerId="ADAL" clId="{16628FCA-A518-42AF-9590-E9B26D588D9A}" dt="2020-07-27T06:06:42.503" v="1141" actId="20577"/>
        <pc:sldMkLst>
          <pc:docMk/>
          <pc:sldMk cId="2437129613" sldId="340"/>
        </pc:sldMkLst>
        <pc:spChg chg="mod">
          <ac:chgData name="גד לידרור" userId="d6a2613b-2562-45d9-9052-d4c3e387aa99" providerId="ADAL" clId="{16628FCA-A518-42AF-9590-E9B26D588D9A}" dt="2020-07-27T05:48:53.619" v="771" actId="20577"/>
          <ac:spMkLst>
            <pc:docMk/>
            <pc:sldMk cId="2437129613" sldId="340"/>
            <ac:spMk id="2" creationId="{416397B8-3368-4A15-88DC-0CCEF54CAD44}"/>
          </ac:spMkLst>
        </pc:spChg>
        <pc:spChg chg="mod">
          <ac:chgData name="גד לידרור" userId="d6a2613b-2562-45d9-9052-d4c3e387aa99" providerId="ADAL" clId="{16628FCA-A518-42AF-9590-E9B26D588D9A}" dt="2020-07-27T05:53:49.545" v="840" actId="20577"/>
          <ac:spMkLst>
            <pc:docMk/>
            <pc:sldMk cId="2437129613" sldId="340"/>
            <ac:spMk id="3" creationId="{92D16BB8-D933-4B65-9BB6-E83A86E257EE}"/>
          </ac:spMkLst>
        </pc:spChg>
        <pc:spChg chg="del mod">
          <ac:chgData name="גד לידרור" userId="d6a2613b-2562-45d9-9052-d4c3e387aa99" providerId="ADAL" clId="{16628FCA-A518-42AF-9590-E9B26D588D9A}" dt="2020-07-27T05:55:06.918" v="850" actId="478"/>
          <ac:spMkLst>
            <pc:docMk/>
            <pc:sldMk cId="2437129613" sldId="340"/>
            <ac:spMk id="4" creationId="{A64276C5-CE64-4EAD-B1F8-D313B80C50F4}"/>
          </ac:spMkLst>
        </pc:spChg>
        <pc:spChg chg="add mod">
          <ac:chgData name="גד לידרור" userId="d6a2613b-2562-45d9-9052-d4c3e387aa99" providerId="ADAL" clId="{16628FCA-A518-42AF-9590-E9B26D588D9A}" dt="2020-07-27T05:55:59.789" v="907" actId="1035"/>
          <ac:spMkLst>
            <pc:docMk/>
            <pc:sldMk cId="2437129613" sldId="340"/>
            <ac:spMk id="5" creationId="{55CFA3D6-57D9-49FA-82C8-5FE5382679A0}"/>
          </ac:spMkLst>
        </pc:spChg>
        <pc:spChg chg="add mod">
          <ac:chgData name="גד לידרור" userId="d6a2613b-2562-45d9-9052-d4c3e387aa99" providerId="ADAL" clId="{16628FCA-A518-42AF-9590-E9B26D588D9A}" dt="2020-07-27T05:55:59.789" v="907" actId="1035"/>
          <ac:spMkLst>
            <pc:docMk/>
            <pc:sldMk cId="2437129613" sldId="340"/>
            <ac:spMk id="6" creationId="{4B2152D3-BF71-4358-A486-38F1F4EFBD94}"/>
          </ac:spMkLst>
        </pc:spChg>
        <pc:spChg chg="add mod">
          <ac:chgData name="גד לידרור" userId="d6a2613b-2562-45d9-9052-d4c3e387aa99" providerId="ADAL" clId="{16628FCA-A518-42AF-9590-E9B26D588D9A}" dt="2020-07-27T05:55:59.789" v="907" actId="1035"/>
          <ac:spMkLst>
            <pc:docMk/>
            <pc:sldMk cId="2437129613" sldId="340"/>
            <ac:spMk id="7" creationId="{F932CAE6-72C3-4719-9F12-8A62BDE40DB2}"/>
          </ac:spMkLst>
        </pc:spChg>
        <pc:spChg chg="add mod">
          <ac:chgData name="גד לידרור" userId="d6a2613b-2562-45d9-9052-d4c3e387aa99" providerId="ADAL" clId="{16628FCA-A518-42AF-9590-E9B26D588D9A}" dt="2020-07-27T05:55:55.268" v="899" actId="1035"/>
          <ac:spMkLst>
            <pc:docMk/>
            <pc:sldMk cId="2437129613" sldId="340"/>
            <ac:spMk id="8" creationId="{094CA124-1D08-4AE9-97AC-758E113A72FB}"/>
          </ac:spMkLst>
        </pc:spChg>
        <pc:spChg chg="add mod">
          <ac:chgData name="גד לידרור" userId="d6a2613b-2562-45d9-9052-d4c3e387aa99" providerId="ADAL" clId="{16628FCA-A518-42AF-9590-E9B26D588D9A}" dt="2020-07-27T05:55:55.268" v="899" actId="1035"/>
          <ac:spMkLst>
            <pc:docMk/>
            <pc:sldMk cId="2437129613" sldId="340"/>
            <ac:spMk id="9" creationId="{80C81B12-A4FF-4E06-8CDF-1B6E682C10A5}"/>
          </ac:spMkLst>
        </pc:spChg>
        <pc:spChg chg="add mod">
          <ac:chgData name="גד לידרור" userId="d6a2613b-2562-45d9-9052-d4c3e387aa99" providerId="ADAL" clId="{16628FCA-A518-42AF-9590-E9B26D588D9A}" dt="2020-07-27T05:55:55.268" v="899" actId="1035"/>
          <ac:spMkLst>
            <pc:docMk/>
            <pc:sldMk cId="2437129613" sldId="340"/>
            <ac:spMk id="10" creationId="{E11131D0-6C4E-4274-8191-6ADEB971EF25}"/>
          </ac:spMkLst>
        </pc:spChg>
        <pc:spChg chg="add mod">
          <ac:chgData name="גד לידרור" userId="d6a2613b-2562-45d9-9052-d4c3e387aa99" providerId="ADAL" clId="{16628FCA-A518-42AF-9590-E9B26D588D9A}" dt="2020-07-27T05:55:55.268" v="899" actId="1035"/>
          <ac:spMkLst>
            <pc:docMk/>
            <pc:sldMk cId="2437129613" sldId="340"/>
            <ac:spMk id="11" creationId="{1B542903-AFD1-44F7-A52A-1E592EFC7C62}"/>
          </ac:spMkLst>
        </pc:spChg>
        <pc:spChg chg="add mod">
          <ac:chgData name="גד לידרור" userId="d6a2613b-2562-45d9-9052-d4c3e387aa99" providerId="ADAL" clId="{16628FCA-A518-42AF-9590-E9B26D588D9A}" dt="2020-07-27T05:55:55.268" v="899" actId="1035"/>
          <ac:spMkLst>
            <pc:docMk/>
            <pc:sldMk cId="2437129613" sldId="340"/>
            <ac:spMk id="12" creationId="{609B4FD6-713E-42BE-BA92-541AE69F32CD}"/>
          </ac:spMkLst>
        </pc:spChg>
        <pc:spChg chg="add mod">
          <ac:chgData name="גד לידרור" userId="d6a2613b-2562-45d9-9052-d4c3e387aa99" providerId="ADAL" clId="{16628FCA-A518-42AF-9590-E9B26D588D9A}" dt="2020-07-27T05:55:55.268" v="899" actId="1035"/>
          <ac:spMkLst>
            <pc:docMk/>
            <pc:sldMk cId="2437129613" sldId="340"/>
            <ac:spMk id="13" creationId="{49F02048-3D42-469A-A950-5F78EC79BBD1}"/>
          </ac:spMkLst>
        </pc:spChg>
        <pc:spChg chg="add mod">
          <ac:chgData name="גד לידרור" userId="d6a2613b-2562-45d9-9052-d4c3e387aa99" providerId="ADAL" clId="{16628FCA-A518-42AF-9590-E9B26D588D9A}" dt="2020-07-27T06:06:42.503" v="1141" actId="20577"/>
          <ac:spMkLst>
            <pc:docMk/>
            <pc:sldMk cId="2437129613" sldId="340"/>
            <ac:spMk id="14" creationId="{91E697C5-6B60-48A5-B02E-C979C85C0073}"/>
          </ac:spMkLst>
        </pc:spChg>
      </pc:sldChg>
      <pc:sldChg chg="add">
        <pc:chgData name="גד לידרור" userId="d6a2613b-2562-45d9-9052-d4c3e387aa99" providerId="ADAL" clId="{16628FCA-A518-42AF-9590-E9B26D588D9A}" dt="2020-07-27T06:07:32.527" v="1142"/>
        <pc:sldMkLst>
          <pc:docMk/>
          <pc:sldMk cId="669032049" sldId="341"/>
        </pc:sldMkLst>
      </pc:sldChg>
      <pc:sldChg chg="modSp add">
        <pc:chgData name="גד לידרור" userId="d6a2613b-2562-45d9-9052-d4c3e387aa99" providerId="ADAL" clId="{16628FCA-A518-42AF-9590-E9B26D588D9A}" dt="2020-07-27T15:59:25.751" v="1698" actId="20577"/>
        <pc:sldMkLst>
          <pc:docMk/>
          <pc:sldMk cId="2170497394" sldId="342"/>
        </pc:sldMkLst>
        <pc:spChg chg="mod">
          <ac:chgData name="גד לידרור" userId="d6a2613b-2562-45d9-9052-d4c3e387aa99" providerId="ADAL" clId="{16628FCA-A518-42AF-9590-E9B26D588D9A}" dt="2020-07-27T15:59:03.584" v="1692" actId="20577"/>
          <ac:spMkLst>
            <pc:docMk/>
            <pc:sldMk cId="2170497394" sldId="342"/>
            <ac:spMk id="3" creationId="{0E02201D-B31F-4092-BBD4-F0FFC3977251}"/>
          </ac:spMkLst>
        </pc:spChg>
        <pc:spChg chg="mod">
          <ac:chgData name="גד לידרור" userId="d6a2613b-2562-45d9-9052-d4c3e387aa99" providerId="ADAL" clId="{16628FCA-A518-42AF-9590-E9B26D588D9A}" dt="2020-07-27T15:59:25.751" v="1698" actId="20577"/>
          <ac:spMkLst>
            <pc:docMk/>
            <pc:sldMk cId="2170497394" sldId="342"/>
            <ac:spMk id="4" creationId="{AFF6646B-452F-4461-8A63-7EDA2E95D784}"/>
          </ac:spMkLst>
        </pc:spChg>
      </pc:sldChg>
      <pc:sldChg chg="modSp">
        <pc:chgData name="גד לידרור" userId="d6a2613b-2562-45d9-9052-d4c3e387aa99" providerId="ADAL" clId="{16628FCA-A518-42AF-9590-E9B26D588D9A}" dt="2020-07-27T16:06:26.083" v="2036" actId="113"/>
        <pc:sldMkLst>
          <pc:docMk/>
          <pc:sldMk cId="1134776323" sldId="343"/>
        </pc:sldMkLst>
        <pc:spChg chg="mod">
          <ac:chgData name="גד לידרור" userId="d6a2613b-2562-45d9-9052-d4c3e387aa99" providerId="ADAL" clId="{16628FCA-A518-42AF-9590-E9B26D588D9A}" dt="2020-07-27T16:06:26.083" v="2036" actId="113"/>
          <ac:spMkLst>
            <pc:docMk/>
            <pc:sldMk cId="1134776323" sldId="343"/>
            <ac:spMk id="21" creationId="{FA7AD555-8E81-49D6-9BC2-EF01B35E9E49}"/>
          </ac:spMkLst>
        </pc:spChg>
      </pc:sldChg>
      <pc:sldChg chg="addSp modSp add ord modAnim">
        <pc:chgData name="גד לידרור" userId="d6a2613b-2562-45d9-9052-d4c3e387aa99" providerId="ADAL" clId="{16628FCA-A518-42AF-9590-E9B26D588D9A}" dt="2020-07-27T16:19:45.933" v="2593" actId="20577"/>
        <pc:sldMkLst>
          <pc:docMk/>
          <pc:sldMk cId="2089003818" sldId="344"/>
        </pc:sldMkLst>
        <pc:spChg chg="mod">
          <ac:chgData name="גד לידרור" userId="d6a2613b-2562-45d9-9052-d4c3e387aa99" providerId="ADAL" clId="{16628FCA-A518-42AF-9590-E9B26D588D9A}" dt="2020-07-27T16:08:45.801" v="2053" actId="20577"/>
          <ac:spMkLst>
            <pc:docMk/>
            <pc:sldMk cId="2089003818" sldId="344"/>
            <ac:spMk id="3" creationId="{7DE2F9D8-F86B-486A-B2E2-8A6E68532385}"/>
          </ac:spMkLst>
        </pc:spChg>
        <pc:spChg chg="add mod">
          <ac:chgData name="גד לידרור" userId="d6a2613b-2562-45d9-9052-d4c3e387aa99" providerId="ADAL" clId="{16628FCA-A518-42AF-9590-E9B26D588D9A}" dt="2020-07-27T16:15:43.055" v="2562" actId="113"/>
          <ac:spMkLst>
            <pc:docMk/>
            <pc:sldMk cId="2089003818" sldId="344"/>
            <ac:spMk id="4" creationId="{46A3C8B8-FF46-4CBA-A927-D437CCE437AD}"/>
          </ac:spMkLst>
        </pc:spChg>
        <pc:spChg chg="add mod">
          <ac:chgData name="גד לידרור" userId="d6a2613b-2562-45d9-9052-d4c3e387aa99" providerId="ADAL" clId="{16628FCA-A518-42AF-9590-E9B26D588D9A}" dt="2020-07-27T16:15:11.547" v="2560" actId="11529"/>
          <ac:spMkLst>
            <pc:docMk/>
            <pc:sldMk cId="2089003818" sldId="344"/>
            <ac:spMk id="5" creationId="{008807EC-D0DD-4051-B1B5-170939081161}"/>
          </ac:spMkLst>
        </pc:spChg>
        <pc:spChg chg="mod">
          <ac:chgData name="גד לידרור" userId="d6a2613b-2562-45d9-9052-d4c3e387aa99" providerId="ADAL" clId="{16628FCA-A518-42AF-9590-E9B26D588D9A}" dt="2020-07-27T16:19:45.933" v="2593" actId="20577"/>
          <ac:spMkLst>
            <pc:docMk/>
            <pc:sldMk cId="2089003818" sldId="344"/>
            <ac:spMk id="21" creationId="{FA7AD555-8E81-49D6-9BC2-EF01B35E9E49}"/>
          </ac:spMkLst>
        </pc:spChg>
        <pc:picChg chg="add mod">
          <ac:chgData name="גד לידרור" userId="d6a2613b-2562-45d9-9052-d4c3e387aa99" providerId="ADAL" clId="{16628FCA-A518-42AF-9590-E9B26D588D9A}" dt="2020-07-27T16:14:49.846" v="2559" actId="1076"/>
          <ac:picMkLst>
            <pc:docMk/>
            <pc:sldMk cId="2089003818" sldId="344"/>
            <ac:picMk id="1026" creationId="{D4348C4D-E558-46A6-98BF-A4087A395350}"/>
          </ac:picMkLst>
        </pc:picChg>
      </pc:sldChg>
      <pc:sldChg chg="modSp add ord modAnim">
        <pc:chgData name="גד לידרור" userId="d6a2613b-2562-45d9-9052-d4c3e387aa99" providerId="ADAL" clId="{16628FCA-A518-42AF-9590-E9B26D588D9A}" dt="2020-07-27T16:25:29.212" v="2930" actId="1076"/>
        <pc:sldMkLst>
          <pc:docMk/>
          <pc:sldMk cId="2885154320" sldId="345"/>
        </pc:sldMkLst>
        <pc:spChg chg="mod">
          <ac:chgData name="גד לידרור" userId="d6a2613b-2562-45d9-9052-d4c3e387aa99" providerId="ADAL" clId="{16628FCA-A518-42AF-9590-E9B26D588D9A}" dt="2020-07-27T16:25:20.304" v="2929" actId="14100"/>
          <ac:spMkLst>
            <pc:docMk/>
            <pc:sldMk cId="2885154320" sldId="345"/>
            <ac:spMk id="3" creationId="{7DE2F9D8-F86B-486A-B2E2-8A6E68532385}"/>
          </ac:spMkLst>
        </pc:spChg>
        <pc:spChg chg="mod">
          <ac:chgData name="גד לידרור" userId="d6a2613b-2562-45d9-9052-d4c3e387aa99" providerId="ADAL" clId="{16628FCA-A518-42AF-9590-E9B26D588D9A}" dt="2020-07-27T16:25:29.212" v="2930" actId="1076"/>
          <ac:spMkLst>
            <pc:docMk/>
            <pc:sldMk cId="2885154320" sldId="345"/>
            <ac:spMk id="21" creationId="{FA7AD555-8E81-49D6-9BC2-EF01B35E9E49}"/>
          </ac:spMkLst>
        </pc:spChg>
      </pc:sldChg>
    </pc:docChg>
  </pc:docChgLst>
  <pc:docChgLst>
    <pc:chgData name="גד לידרור" userId="d6a2613b-2562-45d9-9052-d4c3e387aa99" providerId="ADAL" clId="{33719ACB-F200-4A4F-9055-641BA38C7E1E}"/>
    <pc:docChg chg="undo custSel addSld delSld modSld">
      <pc:chgData name="גד לידרור" userId="d6a2613b-2562-45d9-9052-d4c3e387aa99" providerId="ADAL" clId="{33719ACB-F200-4A4F-9055-641BA38C7E1E}" dt="2020-07-21T19:36:49.063" v="1035"/>
      <pc:docMkLst>
        <pc:docMk/>
      </pc:docMkLst>
      <pc:sldChg chg="modSp">
        <pc:chgData name="גד לידרור" userId="d6a2613b-2562-45d9-9052-d4c3e387aa99" providerId="ADAL" clId="{33719ACB-F200-4A4F-9055-641BA38C7E1E}" dt="2020-07-21T18:47:34.957" v="14" actId="20577"/>
        <pc:sldMkLst>
          <pc:docMk/>
          <pc:sldMk cId="0" sldId="262"/>
        </pc:sldMkLst>
        <pc:spChg chg="mod">
          <ac:chgData name="גד לידרור" userId="d6a2613b-2562-45d9-9052-d4c3e387aa99" providerId="ADAL" clId="{33719ACB-F200-4A4F-9055-641BA38C7E1E}" dt="2020-07-21T18:47:34.957" v="14" actId="20577"/>
          <ac:spMkLst>
            <pc:docMk/>
            <pc:sldMk cId="0" sldId="262"/>
            <ac:spMk id="5" creationId="{00000000-0000-0000-0000-000000000000}"/>
          </ac:spMkLst>
        </pc:spChg>
      </pc:sldChg>
      <pc:sldChg chg="delSp modSp">
        <pc:chgData name="גד לידרור" userId="d6a2613b-2562-45d9-9052-d4c3e387aa99" providerId="ADAL" clId="{33719ACB-F200-4A4F-9055-641BA38C7E1E}" dt="2020-07-21T18:49:15.074" v="124" actId="478"/>
        <pc:sldMkLst>
          <pc:docMk/>
          <pc:sldMk cId="0" sldId="263"/>
        </pc:sldMkLst>
        <pc:spChg chg="mod">
          <ac:chgData name="גד לידרור" userId="d6a2613b-2562-45d9-9052-d4c3e387aa99" providerId="ADAL" clId="{33719ACB-F200-4A4F-9055-641BA38C7E1E}" dt="2020-07-21T18:49:09.806" v="123" actId="20577"/>
          <ac:spMkLst>
            <pc:docMk/>
            <pc:sldMk cId="0" sldId="263"/>
            <ac:spMk id="3" creationId="{00000000-0000-0000-0000-000000000000}"/>
          </ac:spMkLst>
        </pc:spChg>
        <pc:spChg chg="del">
          <ac:chgData name="גד לידרור" userId="d6a2613b-2562-45d9-9052-d4c3e387aa99" providerId="ADAL" clId="{33719ACB-F200-4A4F-9055-641BA38C7E1E}" dt="2020-07-21T18:49:15.074" v="124" actId="478"/>
          <ac:spMkLst>
            <pc:docMk/>
            <pc:sldMk cId="0" sldId="263"/>
            <ac:spMk id="5" creationId="{88F3A11B-B6D4-458B-B8CB-D80129628491}"/>
          </ac:spMkLst>
        </pc:spChg>
      </pc:sldChg>
      <pc:sldChg chg="add">
        <pc:chgData name="גד לידרור" userId="d6a2613b-2562-45d9-9052-d4c3e387aa99" providerId="ADAL" clId="{33719ACB-F200-4A4F-9055-641BA38C7E1E}" dt="2020-07-21T19:36:49.063" v="1035"/>
        <pc:sldMkLst>
          <pc:docMk/>
          <pc:sldMk cId="0" sldId="291"/>
        </pc:sldMkLst>
      </pc:sldChg>
      <pc:sldChg chg="modSp">
        <pc:chgData name="גד לידרור" userId="d6a2613b-2562-45d9-9052-d4c3e387aa99" providerId="ADAL" clId="{33719ACB-F200-4A4F-9055-641BA38C7E1E}" dt="2020-07-21T18:50:27.230" v="172" actId="20577"/>
        <pc:sldMkLst>
          <pc:docMk/>
          <pc:sldMk cId="759794513" sldId="313"/>
        </pc:sldMkLst>
        <pc:spChg chg="mod">
          <ac:chgData name="גד לידרור" userId="d6a2613b-2562-45d9-9052-d4c3e387aa99" providerId="ADAL" clId="{33719ACB-F200-4A4F-9055-641BA38C7E1E}" dt="2020-07-21T18:49:30.880" v="137" actId="20577"/>
          <ac:spMkLst>
            <pc:docMk/>
            <pc:sldMk cId="759794513" sldId="313"/>
            <ac:spMk id="8" creationId="{5F073F6F-B06E-4677-A445-F6E702C2E63D}"/>
          </ac:spMkLst>
        </pc:spChg>
        <pc:graphicFrameChg chg="modGraphic">
          <ac:chgData name="גד לידרור" userId="d6a2613b-2562-45d9-9052-d4c3e387aa99" providerId="ADAL" clId="{33719ACB-F200-4A4F-9055-641BA38C7E1E}" dt="2020-07-21T18:50:27.230" v="172" actId="20577"/>
          <ac:graphicFrameMkLst>
            <pc:docMk/>
            <pc:sldMk cId="759794513" sldId="313"/>
            <ac:graphicFrameMk id="12" creationId="{B4A72177-2931-4CB2-B791-2D149EF63B72}"/>
          </ac:graphicFrameMkLst>
        </pc:graphicFrameChg>
      </pc:sldChg>
      <pc:sldChg chg="modSp add modAnim">
        <pc:chgData name="גד לידרור" userId="d6a2613b-2562-45d9-9052-d4c3e387aa99" providerId="ADAL" clId="{33719ACB-F200-4A4F-9055-641BA38C7E1E}" dt="2020-07-21T19:01:06.895" v="410" actId="20577"/>
        <pc:sldMkLst>
          <pc:docMk/>
          <pc:sldMk cId="4135846796" sldId="315"/>
        </pc:sldMkLst>
        <pc:spChg chg="mod">
          <ac:chgData name="גד לידרור" userId="d6a2613b-2562-45d9-9052-d4c3e387aa99" providerId="ADAL" clId="{33719ACB-F200-4A4F-9055-641BA38C7E1E}" dt="2020-07-21T18:59:53.991" v="327" actId="14100"/>
          <ac:spMkLst>
            <pc:docMk/>
            <pc:sldMk cId="4135846796" sldId="315"/>
            <ac:spMk id="2" creationId="{99228C1D-A17F-43C3-894B-39D305E9303E}"/>
          </ac:spMkLst>
        </pc:spChg>
        <pc:spChg chg="mod">
          <ac:chgData name="גד לידרור" userId="d6a2613b-2562-45d9-9052-d4c3e387aa99" providerId="ADAL" clId="{33719ACB-F200-4A4F-9055-641BA38C7E1E}" dt="2020-07-21T19:01:06.895" v="410" actId="20577"/>
          <ac:spMkLst>
            <pc:docMk/>
            <pc:sldMk cId="4135846796" sldId="315"/>
            <ac:spMk id="10" creationId="{B1B71009-90CF-4AA3-8C6B-DE9C4B8DC469}"/>
          </ac:spMkLst>
        </pc:spChg>
      </pc:sldChg>
      <pc:sldChg chg="add">
        <pc:chgData name="גד לידרור" userId="d6a2613b-2562-45d9-9052-d4c3e387aa99" providerId="ADAL" clId="{33719ACB-F200-4A4F-9055-641BA38C7E1E}" dt="2020-07-21T16:37:26.065" v="11"/>
        <pc:sldMkLst>
          <pc:docMk/>
          <pc:sldMk cId="1436165874" sldId="318"/>
        </pc:sldMkLst>
      </pc:sldChg>
      <pc:sldChg chg="modSp modAnim">
        <pc:chgData name="גד לידרור" userId="d6a2613b-2562-45d9-9052-d4c3e387aa99" providerId="ADAL" clId="{33719ACB-F200-4A4F-9055-641BA38C7E1E}" dt="2020-07-21T18:54:03.108" v="194" actId="20577"/>
        <pc:sldMkLst>
          <pc:docMk/>
          <pc:sldMk cId="2033863664" sldId="331"/>
        </pc:sldMkLst>
        <pc:spChg chg="mod">
          <ac:chgData name="גד לידרור" userId="d6a2613b-2562-45d9-9052-d4c3e387aa99" providerId="ADAL" clId="{33719ACB-F200-4A4F-9055-641BA38C7E1E}" dt="2020-07-21T18:54:03.108" v="194" actId="20577"/>
          <ac:spMkLst>
            <pc:docMk/>
            <pc:sldMk cId="2033863664" sldId="331"/>
            <ac:spMk id="21" creationId="{FA7AD555-8E81-49D6-9BC2-EF01B35E9E49}"/>
          </ac:spMkLst>
        </pc:spChg>
      </pc:sldChg>
      <pc:sldChg chg="modSp modAnim">
        <pc:chgData name="גד לידרור" userId="d6a2613b-2562-45d9-9052-d4c3e387aa99" providerId="ADAL" clId="{33719ACB-F200-4A4F-9055-641BA38C7E1E}" dt="2020-07-21T18:58:54.302" v="314" actId="20577"/>
        <pc:sldMkLst>
          <pc:docMk/>
          <pc:sldMk cId="3069791166" sldId="332"/>
        </pc:sldMkLst>
        <pc:spChg chg="mod">
          <ac:chgData name="גד לידרור" userId="d6a2613b-2562-45d9-9052-d4c3e387aa99" providerId="ADAL" clId="{33719ACB-F200-4A4F-9055-641BA38C7E1E}" dt="2020-07-21T18:58:54.302" v="314" actId="20577"/>
          <ac:spMkLst>
            <pc:docMk/>
            <pc:sldMk cId="3069791166" sldId="332"/>
            <ac:spMk id="21" creationId="{FA7AD555-8E81-49D6-9BC2-EF01B35E9E49}"/>
          </ac:spMkLst>
        </pc:spChg>
      </pc:sldChg>
      <pc:sldChg chg="addSp delSp modSp">
        <pc:chgData name="גד לידרור" userId="d6a2613b-2562-45d9-9052-d4c3e387aa99" providerId="ADAL" clId="{33719ACB-F200-4A4F-9055-641BA38C7E1E}" dt="2020-07-21T19:05:28.348" v="490" actId="20577"/>
        <pc:sldMkLst>
          <pc:docMk/>
          <pc:sldMk cId="195219772" sldId="336"/>
        </pc:sldMkLst>
        <pc:spChg chg="mod">
          <ac:chgData name="גד לידרור" userId="d6a2613b-2562-45d9-9052-d4c3e387aa99" providerId="ADAL" clId="{33719ACB-F200-4A4F-9055-641BA38C7E1E}" dt="2020-07-21T19:05:28.348" v="490" actId="20577"/>
          <ac:spMkLst>
            <pc:docMk/>
            <pc:sldMk cId="195219772" sldId="336"/>
            <ac:spMk id="2" creationId="{99228C1D-A17F-43C3-894B-39D305E9303E}"/>
          </ac:spMkLst>
        </pc:spChg>
        <pc:spChg chg="add del">
          <ac:chgData name="גד לידרור" userId="d6a2613b-2562-45d9-9052-d4c3e387aa99" providerId="ADAL" clId="{33719ACB-F200-4A4F-9055-641BA38C7E1E}" dt="2020-07-21T19:01:43.050" v="412"/>
          <ac:spMkLst>
            <pc:docMk/>
            <pc:sldMk cId="195219772" sldId="336"/>
            <ac:spMk id="5" creationId="{BD02390F-1073-4E07-B8A7-6F734F9EFE5A}"/>
          </ac:spMkLst>
        </pc:spChg>
      </pc:sldChg>
      <pc:sldChg chg="addSp delSp modSp add">
        <pc:chgData name="גד לידרור" userId="d6a2613b-2562-45d9-9052-d4c3e387aa99" providerId="ADAL" clId="{33719ACB-F200-4A4F-9055-641BA38C7E1E}" dt="2020-07-21T19:20:29.854" v="767"/>
        <pc:sldMkLst>
          <pc:docMk/>
          <pc:sldMk cId="2487664692" sldId="337"/>
        </pc:sldMkLst>
        <pc:spChg chg="mod">
          <ac:chgData name="גד לידרור" userId="d6a2613b-2562-45d9-9052-d4c3e387aa99" providerId="ADAL" clId="{33719ACB-F200-4A4F-9055-641BA38C7E1E}" dt="2020-07-21T19:01:56.166" v="420" actId="20577"/>
          <ac:spMkLst>
            <pc:docMk/>
            <pc:sldMk cId="2487664692" sldId="337"/>
            <ac:spMk id="2" creationId="{A61D6AA4-60C6-4219-9443-7F5296B88181}"/>
          </ac:spMkLst>
        </pc:spChg>
        <pc:spChg chg="del">
          <ac:chgData name="גד לידרור" userId="d6a2613b-2562-45d9-9052-d4c3e387aa99" providerId="ADAL" clId="{33719ACB-F200-4A4F-9055-641BA38C7E1E}" dt="2020-07-21T19:01:51.227" v="414" actId="478"/>
          <ac:spMkLst>
            <pc:docMk/>
            <pc:sldMk cId="2487664692" sldId="337"/>
            <ac:spMk id="3" creationId="{352F883E-B11C-4D42-8161-6C9DC1675E23}"/>
          </ac:spMkLst>
        </pc:spChg>
        <pc:spChg chg="del">
          <ac:chgData name="גד לידרור" userId="d6a2613b-2562-45d9-9052-d4c3e387aa99" providerId="ADAL" clId="{33719ACB-F200-4A4F-9055-641BA38C7E1E}" dt="2020-07-21T19:01:52.645" v="415" actId="478"/>
          <ac:spMkLst>
            <pc:docMk/>
            <pc:sldMk cId="2487664692" sldId="337"/>
            <ac:spMk id="4" creationId="{FA587BE6-346D-4F75-9225-A57F89BEB0C6}"/>
          </ac:spMkLst>
        </pc:spChg>
        <pc:spChg chg="add mod">
          <ac:chgData name="גד לידרור" userId="d6a2613b-2562-45d9-9052-d4c3e387aa99" providerId="ADAL" clId="{33719ACB-F200-4A4F-9055-641BA38C7E1E}" dt="2020-07-21T19:02:44.859" v="487" actId="20577"/>
          <ac:spMkLst>
            <pc:docMk/>
            <pc:sldMk cId="2487664692" sldId="337"/>
            <ac:spMk id="5" creationId="{FD4CBDC4-3F30-4493-8868-3AEA9019B256}"/>
          </ac:spMkLst>
        </pc:spChg>
        <pc:spChg chg="add del">
          <ac:chgData name="גד לידרור" userId="d6a2613b-2562-45d9-9052-d4c3e387aa99" providerId="ADAL" clId="{33719ACB-F200-4A4F-9055-641BA38C7E1E}" dt="2020-07-21T19:20:29.854" v="767"/>
          <ac:spMkLst>
            <pc:docMk/>
            <pc:sldMk cId="2487664692" sldId="337"/>
            <ac:spMk id="6" creationId="{071EF270-28C0-4000-8A42-B7292F266107}"/>
          </ac:spMkLst>
        </pc:spChg>
      </pc:sldChg>
      <pc:sldChg chg="addSp delSp modSp add modAnim">
        <pc:chgData name="גד לידרור" userId="d6a2613b-2562-45d9-9052-d4c3e387aa99" providerId="ADAL" clId="{33719ACB-F200-4A4F-9055-641BA38C7E1E}" dt="2020-07-21T19:15:32.923" v="765"/>
        <pc:sldMkLst>
          <pc:docMk/>
          <pc:sldMk cId="3218697462" sldId="338"/>
        </pc:sldMkLst>
        <pc:spChg chg="mod">
          <ac:chgData name="גד לידרור" userId="d6a2613b-2562-45d9-9052-d4c3e387aa99" providerId="ADAL" clId="{33719ACB-F200-4A4F-9055-641BA38C7E1E}" dt="2020-07-21T19:05:38.530" v="492" actId="20577"/>
          <ac:spMkLst>
            <pc:docMk/>
            <pc:sldMk cId="3218697462" sldId="338"/>
            <ac:spMk id="2" creationId="{99228C1D-A17F-43C3-894B-39D305E9303E}"/>
          </ac:spMkLst>
        </pc:spChg>
        <pc:spChg chg="del">
          <ac:chgData name="גד לידרור" userId="d6a2613b-2562-45d9-9052-d4c3e387aa99" providerId="ADAL" clId="{33719ACB-F200-4A4F-9055-641BA38C7E1E}" dt="2020-07-21T19:08:16.787" v="552" actId="478"/>
          <ac:spMkLst>
            <pc:docMk/>
            <pc:sldMk cId="3218697462" sldId="338"/>
            <ac:spMk id="3" creationId="{ADDBF723-E718-47E6-BB2C-D46C6D546CA1}"/>
          </ac:spMkLst>
        </pc:spChg>
        <pc:spChg chg="add mod">
          <ac:chgData name="גד לידרור" userId="d6a2613b-2562-45d9-9052-d4c3e387aa99" providerId="ADAL" clId="{33719ACB-F200-4A4F-9055-641BA38C7E1E}" dt="2020-07-21T19:15:30.175" v="764" actId="1076"/>
          <ac:spMkLst>
            <pc:docMk/>
            <pc:sldMk cId="3218697462" sldId="338"/>
            <ac:spMk id="5" creationId="{70B31809-191B-4CA6-97C4-17A52C5DDD32}"/>
          </ac:spMkLst>
        </pc:spChg>
        <pc:spChg chg="mod">
          <ac:chgData name="גד לידרור" userId="d6a2613b-2562-45d9-9052-d4c3e387aa99" providerId="ADAL" clId="{33719ACB-F200-4A4F-9055-641BA38C7E1E}" dt="2020-07-21T19:15:23.807" v="763" actId="5793"/>
          <ac:spMkLst>
            <pc:docMk/>
            <pc:sldMk cId="3218697462" sldId="338"/>
            <ac:spMk id="21" creationId="{FA7AD555-8E81-49D6-9BC2-EF01B35E9E49}"/>
          </ac:spMkLst>
        </pc:spChg>
      </pc:sldChg>
      <pc:sldChg chg="addSp modSp add">
        <pc:chgData name="גד לידרור" userId="d6a2613b-2562-45d9-9052-d4c3e387aa99" providerId="ADAL" clId="{33719ACB-F200-4A4F-9055-641BA38C7E1E}" dt="2020-07-21T19:28:14.530" v="1034" actId="207"/>
        <pc:sldMkLst>
          <pc:docMk/>
          <pc:sldMk cId="406251404" sldId="339"/>
        </pc:sldMkLst>
        <pc:spChg chg="mod">
          <ac:chgData name="גד לידרור" userId="d6a2613b-2562-45d9-9052-d4c3e387aa99" providerId="ADAL" clId="{33719ACB-F200-4A4F-9055-641BA38C7E1E}" dt="2020-07-21T19:20:40.278" v="769" actId="20577"/>
          <ac:spMkLst>
            <pc:docMk/>
            <pc:sldMk cId="406251404" sldId="339"/>
            <ac:spMk id="2" creationId="{99228C1D-A17F-43C3-894B-39D305E9303E}"/>
          </ac:spMkLst>
        </pc:spChg>
        <pc:spChg chg="add mod">
          <ac:chgData name="גד לידרור" userId="d6a2613b-2562-45d9-9052-d4c3e387aa99" providerId="ADAL" clId="{33719ACB-F200-4A4F-9055-641BA38C7E1E}" dt="2020-07-21T19:28:14.530" v="1034" actId="207"/>
          <ac:spMkLst>
            <pc:docMk/>
            <pc:sldMk cId="406251404" sldId="339"/>
            <ac:spMk id="3" creationId="{DDA34C46-EF6D-406A-AD08-DAAC0D37D60A}"/>
          </ac:spMkLst>
        </pc:spChg>
        <pc:spChg chg="mod">
          <ac:chgData name="גד לידרור" userId="d6a2613b-2562-45d9-9052-d4c3e387aa99" providerId="ADAL" clId="{33719ACB-F200-4A4F-9055-641BA38C7E1E}" dt="2020-07-21T19:27:48.577" v="1030" actId="20577"/>
          <ac:spMkLst>
            <pc:docMk/>
            <pc:sldMk cId="406251404" sldId="339"/>
            <ac:spMk id="5" creationId="{70B31809-191B-4CA6-97C4-17A52C5DDD32}"/>
          </ac:spMkLst>
        </pc:spChg>
        <pc:spChg chg="mod">
          <ac:chgData name="גד לידרור" userId="d6a2613b-2562-45d9-9052-d4c3e387aa99" providerId="ADAL" clId="{33719ACB-F200-4A4F-9055-641BA38C7E1E}" dt="2020-07-21T19:21:21.629" v="776" actId="20577"/>
          <ac:spMkLst>
            <pc:docMk/>
            <pc:sldMk cId="406251404" sldId="339"/>
            <ac:spMk id="21" creationId="{FA7AD555-8E81-49D6-9BC2-EF01B35E9E49}"/>
          </ac:spMkLst>
        </pc:spChg>
      </pc:sldChg>
    </pc:docChg>
  </pc:docChgLst>
  <pc:docChgLst>
    <pc:chgData name="גד לידרור" userId="d6a2613b-2562-45d9-9052-d4c3e387aa99" providerId="ADAL" clId="{0013D5FE-85DF-4B2C-9AE1-53A9AE1DE043}"/>
    <pc:docChg chg="undo custSel modSld">
      <pc:chgData name="גד לידרור" userId="d6a2613b-2562-45d9-9052-d4c3e387aa99" providerId="ADAL" clId="{0013D5FE-85DF-4B2C-9AE1-53A9AE1DE043}" dt="2020-07-22T11:31:34.833" v="134" actId="27636"/>
      <pc:docMkLst>
        <pc:docMk/>
      </pc:docMkLst>
      <pc:sldChg chg="modSp">
        <pc:chgData name="גד לידרור" userId="d6a2613b-2562-45d9-9052-d4c3e387aa99" providerId="ADAL" clId="{0013D5FE-85DF-4B2C-9AE1-53A9AE1DE043}" dt="2020-07-22T11:24:38.883" v="2" actId="1076"/>
        <pc:sldMkLst>
          <pc:docMk/>
          <pc:sldMk cId="759794513" sldId="313"/>
        </pc:sldMkLst>
        <pc:spChg chg="mod">
          <ac:chgData name="גד לידרור" userId="d6a2613b-2562-45d9-9052-d4c3e387aa99" providerId="ADAL" clId="{0013D5FE-85DF-4B2C-9AE1-53A9AE1DE043}" dt="2020-07-22T11:24:38.883" v="2" actId="1076"/>
          <ac:spMkLst>
            <pc:docMk/>
            <pc:sldMk cId="759794513" sldId="313"/>
            <ac:spMk id="8" creationId="{5F073F6F-B06E-4677-A445-F6E702C2E63D}"/>
          </ac:spMkLst>
        </pc:spChg>
        <pc:graphicFrameChg chg="mod">
          <ac:chgData name="גד לידרור" userId="d6a2613b-2562-45d9-9052-d4c3e387aa99" providerId="ADAL" clId="{0013D5FE-85DF-4B2C-9AE1-53A9AE1DE043}" dt="2020-07-22T11:24:36.387" v="1" actId="1076"/>
          <ac:graphicFrameMkLst>
            <pc:docMk/>
            <pc:sldMk cId="759794513" sldId="313"/>
            <ac:graphicFrameMk id="12" creationId="{B4A72177-2931-4CB2-B791-2D149EF63B72}"/>
          </ac:graphicFrameMkLst>
        </pc:graphicFrameChg>
      </pc:sldChg>
      <pc:sldChg chg="modSp">
        <pc:chgData name="גד לידרור" userId="d6a2613b-2562-45d9-9052-d4c3e387aa99" providerId="ADAL" clId="{0013D5FE-85DF-4B2C-9AE1-53A9AE1DE043}" dt="2020-07-22T11:26:19.985" v="17" actId="20577"/>
        <pc:sldMkLst>
          <pc:docMk/>
          <pc:sldMk cId="4135846796" sldId="315"/>
        </pc:sldMkLst>
        <pc:spChg chg="mod">
          <ac:chgData name="גד לידרור" userId="d6a2613b-2562-45d9-9052-d4c3e387aa99" providerId="ADAL" clId="{0013D5FE-85DF-4B2C-9AE1-53A9AE1DE043}" dt="2020-07-22T11:25:59.085" v="14" actId="20577"/>
          <ac:spMkLst>
            <pc:docMk/>
            <pc:sldMk cId="4135846796" sldId="315"/>
            <ac:spMk id="2" creationId="{99228C1D-A17F-43C3-894B-39D305E9303E}"/>
          </ac:spMkLst>
        </pc:spChg>
        <pc:spChg chg="mod">
          <ac:chgData name="גד לידרור" userId="d6a2613b-2562-45d9-9052-d4c3e387aa99" providerId="ADAL" clId="{0013D5FE-85DF-4B2C-9AE1-53A9AE1DE043}" dt="2020-07-22T11:26:19.985" v="17" actId="20577"/>
          <ac:spMkLst>
            <pc:docMk/>
            <pc:sldMk cId="4135846796" sldId="315"/>
            <ac:spMk id="10" creationId="{B1B71009-90CF-4AA3-8C6B-DE9C4B8DC469}"/>
          </ac:spMkLst>
        </pc:spChg>
      </pc:sldChg>
      <pc:sldChg chg="modSp">
        <pc:chgData name="גד לידרור" userId="d6a2613b-2562-45d9-9052-d4c3e387aa99" providerId="ADAL" clId="{0013D5FE-85DF-4B2C-9AE1-53A9AE1DE043}" dt="2020-07-22T11:25:04.777" v="4" actId="20577"/>
        <pc:sldMkLst>
          <pc:docMk/>
          <pc:sldMk cId="3069791166" sldId="332"/>
        </pc:sldMkLst>
        <pc:spChg chg="mod">
          <ac:chgData name="גד לידרור" userId="d6a2613b-2562-45d9-9052-d4c3e387aa99" providerId="ADAL" clId="{0013D5FE-85DF-4B2C-9AE1-53A9AE1DE043}" dt="2020-07-22T11:25:04.777" v="4" actId="20577"/>
          <ac:spMkLst>
            <pc:docMk/>
            <pc:sldMk cId="3069791166" sldId="332"/>
            <ac:spMk id="21" creationId="{FA7AD555-8E81-49D6-9BC2-EF01B35E9E49}"/>
          </ac:spMkLst>
        </pc:spChg>
      </pc:sldChg>
      <pc:sldChg chg="modSp modAnim">
        <pc:chgData name="גד לידרור" userId="d6a2613b-2562-45d9-9052-d4c3e387aa99" providerId="ADAL" clId="{0013D5FE-85DF-4B2C-9AE1-53A9AE1DE043}" dt="2020-07-22T11:29:44.462" v="110"/>
        <pc:sldMkLst>
          <pc:docMk/>
          <pc:sldMk cId="1622217390" sldId="335"/>
        </pc:sldMkLst>
        <pc:spChg chg="mod">
          <ac:chgData name="גד לידרור" userId="d6a2613b-2562-45d9-9052-d4c3e387aa99" providerId="ADAL" clId="{0013D5FE-85DF-4B2C-9AE1-53A9AE1DE043}" dt="2020-07-22T11:28:23.229" v="88" actId="1037"/>
          <ac:spMkLst>
            <pc:docMk/>
            <pc:sldMk cId="1622217390" sldId="335"/>
            <ac:spMk id="5" creationId="{B1CBA99B-7187-4480-A3F2-072EEAA19BA0}"/>
          </ac:spMkLst>
        </pc:spChg>
        <pc:spChg chg="mod">
          <ac:chgData name="גד לידרור" userId="d6a2613b-2562-45d9-9052-d4c3e387aa99" providerId="ADAL" clId="{0013D5FE-85DF-4B2C-9AE1-53A9AE1DE043}" dt="2020-07-22T11:27:34.207" v="37" actId="20577"/>
          <ac:spMkLst>
            <pc:docMk/>
            <pc:sldMk cId="1622217390" sldId="335"/>
            <ac:spMk id="21" creationId="{FA7AD555-8E81-49D6-9BC2-EF01B35E9E49}"/>
          </ac:spMkLst>
        </pc:spChg>
        <pc:picChg chg="mod">
          <ac:chgData name="גד לידרור" userId="d6a2613b-2562-45d9-9052-d4c3e387aa99" providerId="ADAL" clId="{0013D5FE-85DF-4B2C-9AE1-53A9AE1DE043}" dt="2020-07-22T11:28:23.229" v="88" actId="1037"/>
          <ac:picMkLst>
            <pc:docMk/>
            <pc:sldMk cId="1622217390" sldId="335"/>
            <ac:picMk id="4" creationId="{CDA13686-0BFE-470B-BBD9-E95743C1CA30}"/>
          </ac:picMkLst>
        </pc:picChg>
        <pc:picChg chg="mod">
          <ac:chgData name="גד לידרור" userId="d6a2613b-2562-45d9-9052-d4c3e387aa99" providerId="ADAL" clId="{0013D5FE-85DF-4B2C-9AE1-53A9AE1DE043}" dt="2020-07-22T11:28:23.229" v="88" actId="1037"/>
          <ac:picMkLst>
            <pc:docMk/>
            <pc:sldMk cId="1622217390" sldId="335"/>
            <ac:picMk id="7" creationId="{46B9808B-2524-4DFE-B469-C0AAA901F5A9}"/>
          </ac:picMkLst>
        </pc:picChg>
        <pc:picChg chg="mod">
          <ac:chgData name="גד לידרור" userId="d6a2613b-2562-45d9-9052-d4c3e387aa99" providerId="ADAL" clId="{0013D5FE-85DF-4B2C-9AE1-53A9AE1DE043}" dt="2020-07-22T11:28:23.229" v="88" actId="1037"/>
          <ac:picMkLst>
            <pc:docMk/>
            <pc:sldMk cId="1622217390" sldId="335"/>
            <ac:picMk id="12" creationId="{654A00CE-4C34-4D17-AFB4-A4FBACEC4E22}"/>
          </ac:picMkLst>
        </pc:picChg>
        <pc:cxnChg chg="mod">
          <ac:chgData name="גד לידרור" userId="d6a2613b-2562-45d9-9052-d4c3e387aa99" providerId="ADAL" clId="{0013D5FE-85DF-4B2C-9AE1-53A9AE1DE043}" dt="2020-07-22T11:28:28.459" v="89" actId="1076"/>
          <ac:cxnSpMkLst>
            <pc:docMk/>
            <pc:sldMk cId="1622217390" sldId="335"/>
            <ac:cxnSpMk id="11" creationId="{0525C1DF-C775-4E3D-B00F-EA519450E097}"/>
          </ac:cxnSpMkLst>
        </pc:cxnChg>
      </pc:sldChg>
      <pc:sldChg chg="modSp modAnim">
        <pc:chgData name="גד לידרור" userId="d6a2613b-2562-45d9-9052-d4c3e387aa99" providerId="ADAL" clId="{0013D5FE-85DF-4B2C-9AE1-53A9AE1DE043}" dt="2020-07-22T11:31:34.833" v="134" actId="27636"/>
        <pc:sldMkLst>
          <pc:docMk/>
          <pc:sldMk cId="3218697462" sldId="338"/>
        </pc:sldMkLst>
        <pc:spChg chg="mod">
          <ac:chgData name="גד לידרור" userId="d6a2613b-2562-45d9-9052-d4c3e387aa99" providerId="ADAL" clId="{0013D5FE-85DF-4B2C-9AE1-53A9AE1DE043}" dt="2020-07-22T11:31:34.833" v="134" actId="27636"/>
          <ac:spMkLst>
            <pc:docMk/>
            <pc:sldMk cId="3218697462" sldId="338"/>
            <ac:spMk id="5" creationId="{70B31809-191B-4CA6-97C4-17A52C5DDD32}"/>
          </ac:spMkLst>
        </pc:spChg>
        <pc:spChg chg="mod">
          <ac:chgData name="גד לידרור" userId="d6a2613b-2562-45d9-9052-d4c3e387aa99" providerId="ADAL" clId="{0013D5FE-85DF-4B2C-9AE1-53A9AE1DE043}" dt="2020-07-22T11:30:26.980" v="113" actId="20577"/>
          <ac:spMkLst>
            <pc:docMk/>
            <pc:sldMk cId="3218697462" sldId="338"/>
            <ac:spMk id="21" creationId="{FA7AD555-8E81-49D6-9BC2-EF01B35E9E49}"/>
          </ac:spMkLst>
        </pc:spChg>
      </pc:sldChg>
    </pc:docChg>
  </pc:docChgLst>
  <pc:docChgLst>
    <pc:chgData name="גד לידרור" userId="d6a2613b-2562-45d9-9052-d4c3e387aa99" providerId="ADAL" clId="{4C3A097D-932F-43CF-A62E-3F5310908A3B}"/>
    <pc:docChg chg="undo redo custSel addSld delSld modSld sldOrd">
      <pc:chgData name="גד לידרור" userId="d6a2613b-2562-45d9-9052-d4c3e387aa99" providerId="ADAL" clId="{4C3A097D-932F-43CF-A62E-3F5310908A3B}" dt="2020-08-11T11:33:27.036" v="5897" actId="1076"/>
      <pc:docMkLst>
        <pc:docMk/>
      </pc:docMkLst>
      <pc:sldChg chg="modSp">
        <pc:chgData name="גד לידרור" userId="d6a2613b-2562-45d9-9052-d4c3e387aa99" providerId="ADAL" clId="{4C3A097D-932F-43CF-A62E-3F5310908A3B}" dt="2020-08-01T10:17:57.390" v="5725" actId="20577"/>
        <pc:sldMkLst>
          <pc:docMk/>
          <pc:sldMk cId="0" sldId="262"/>
        </pc:sldMkLst>
        <pc:spChg chg="mod">
          <ac:chgData name="גד לידרור" userId="d6a2613b-2562-45d9-9052-d4c3e387aa99" providerId="ADAL" clId="{4C3A097D-932F-43CF-A62E-3F5310908A3B}" dt="2020-07-26T19:06:05.954" v="29" actId="1076"/>
          <ac:spMkLst>
            <pc:docMk/>
            <pc:sldMk cId="0" sldId="262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0:17:57.390" v="5725" actId="20577"/>
          <ac:spMkLst>
            <pc:docMk/>
            <pc:sldMk cId="0" sldId="262"/>
            <ac:spMk id="5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7-26T19:06:10.791" v="30" actId="1076"/>
          <ac:spMkLst>
            <pc:docMk/>
            <pc:sldMk cId="0" sldId="262"/>
            <ac:spMk id="7" creationId="{00000000-0000-0000-0000-000000000000}"/>
          </ac:spMkLst>
        </pc:spChg>
      </pc:sldChg>
      <pc:sldChg chg="delSp modSp">
        <pc:chgData name="גד לידרור" userId="d6a2613b-2562-45d9-9052-d4c3e387aa99" providerId="ADAL" clId="{4C3A097D-932F-43CF-A62E-3F5310908A3B}" dt="2020-08-01T10:23:11.948" v="5726"/>
        <pc:sldMkLst>
          <pc:docMk/>
          <pc:sldMk cId="0" sldId="263"/>
        </pc:sldMkLst>
        <pc:spChg chg="mod">
          <ac:chgData name="גד לידרור" userId="d6a2613b-2562-45d9-9052-d4c3e387aa99" providerId="ADAL" clId="{4C3A097D-932F-43CF-A62E-3F5310908A3B}" dt="2020-07-26T19:06:44.522" v="122" actId="20577"/>
          <ac:spMkLst>
            <pc:docMk/>
            <pc:sldMk cId="0" sldId="263"/>
            <ac:spMk id="3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0:23:11.948" v="5726"/>
          <ac:spMkLst>
            <pc:docMk/>
            <pc:sldMk cId="0" sldId="263"/>
            <ac:spMk id="4" creationId="{7D0FE56B-A1FF-4DC3-A8C3-155A3B9C24E0}"/>
          </ac:spMkLst>
        </pc:spChg>
        <pc:picChg chg="del">
          <ac:chgData name="גד לידרור" userId="d6a2613b-2562-45d9-9052-d4c3e387aa99" providerId="ADAL" clId="{4C3A097D-932F-43CF-A62E-3F5310908A3B}" dt="2020-08-01T10:23:11.948" v="5726"/>
          <ac:picMkLst>
            <pc:docMk/>
            <pc:sldMk cId="0" sldId="263"/>
            <ac:picMk id="2" creationId="{F55EB4DA-4E12-4BAE-856D-117B6B98AA5B}"/>
          </ac:picMkLst>
        </pc:picChg>
      </pc:sldChg>
      <pc:sldChg chg="modSp modAnim">
        <pc:chgData name="גד לידרור" userId="d6a2613b-2562-45d9-9052-d4c3e387aa99" providerId="ADAL" clId="{4C3A097D-932F-43CF-A62E-3F5310908A3B}" dt="2020-07-31T13:08:30.160" v="3801" actId="20577"/>
        <pc:sldMkLst>
          <pc:docMk/>
          <pc:sldMk cId="759794513" sldId="313"/>
        </pc:sldMkLst>
        <pc:spChg chg="mod">
          <ac:chgData name="גד לידרור" userId="d6a2613b-2562-45d9-9052-d4c3e387aa99" providerId="ADAL" clId="{4C3A097D-932F-43CF-A62E-3F5310908A3B}" dt="2020-07-31T13:08:30.160" v="3801" actId="20577"/>
          <ac:spMkLst>
            <pc:docMk/>
            <pc:sldMk cId="759794513" sldId="313"/>
            <ac:spMk id="5" creationId="{D67C37D9-9BB9-4E61-8588-39B651120583}"/>
          </ac:spMkLst>
        </pc:spChg>
        <pc:spChg chg="mod">
          <ac:chgData name="גד לידרור" userId="d6a2613b-2562-45d9-9052-d4c3e387aa99" providerId="ADAL" clId="{4C3A097D-932F-43CF-A62E-3F5310908A3B}" dt="2020-07-27T14:04:24.471" v="709" actId="6549"/>
          <ac:spMkLst>
            <pc:docMk/>
            <pc:sldMk cId="759794513" sldId="313"/>
            <ac:spMk id="6" creationId="{865E9EEB-0DB2-4746-AEFD-7C4F5CA465AB}"/>
          </ac:spMkLst>
        </pc:spChg>
      </pc:sldChg>
      <pc:sldChg chg="modSp ord">
        <pc:chgData name="גד לידרור" userId="d6a2613b-2562-45d9-9052-d4c3e387aa99" providerId="ADAL" clId="{4C3A097D-932F-43CF-A62E-3F5310908A3B}" dt="2020-07-31T12:54:58.108" v="3143" actId="20577"/>
        <pc:sldMkLst>
          <pc:docMk/>
          <pc:sldMk cId="4135846796" sldId="315"/>
        </pc:sldMkLst>
        <pc:spChg chg="mod">
          <ac:chgData name="גד לידרור" userId="d6a2613b-2562-45d9-9052-d4c3e387aa99" providerId="ADAL" clId="{4C3A097D-932F-43CF-A62E-3F5310908A3B}" dt="2020-07-31T12:54:15.592" v="3092" actId="1076"/>
          <ac:spMkLst>
            <pc:docMk/>
            <pc:sldMk cId="4135846796" sldId="315"/>
            <ac:spMk id="2" creationId="{99228C1D-A17F-43C3-894B-39D305E9303E}"/>
          </ac:spMkLst>
        </pc:spChg>
        <pc:spChg chg="mod">
          <ac:chgData name="גד לידרור" userId="d6a2613b-2562-45d9-9052-d4c3e387aa99" providerId="ADAL" clId="{4C3A097D-932F-43CF-A62E-3F5310908A3B}" dt="2020-07-31T12:54:12.646" v="3091" actId="1076"/>
          <ac:spMkLst>
            <pc:docMk/>
            <pc:sldMk cId="4135846796" sldId="315"/>
            <ac:spMk id="7" creationId="{C8554659-BFC4-477A-8746-0848F668909C}"/>
          </ac:spMkLst>
        </pc:spChg>
        <pc:spChg chg="mod">
          <ac:chgData name="גד לידרור" userId="d6a2613b-2562-45d9-9052-d4c3e387aa99" providerId="ADAL" clId="{4C3A097D-932F-43CF-A62E-3F5310908A3B}" dt="2020-07-31T12:54:58.108" v="3143" actId="20577"/>
          <ac:spMkLst>
            <pc:docMk/>
            <pc:sldMk cId="4135846796" sldId="315"/>
            <ac:spMk id="10" creationId="{B1B71009-90CF-4AA3-8C6B-DE9C4B8DC469}"/>
          </ac:spMkLst>
        </pc:spChg>
      </pc:sldChg>
      <pc:sldChg chg="addSp delSp modSp ord modAnim">
        <pc:chgData name="גד לידרור" userId="d6a2613b-2562-45d9-9052-d4c3e387aa99" providerId="ADAL" clId="{4C3A097D-932F-43CF-A62E-3F5310908A3B}" dt="2020-07-31T12:55:34.543" v="3147"/>
        <pc:sldMkLst>
          <pc:docMk/>
          <pc:sldMk cId="1436165874" sldId="318"/>
        </pc:sldMkLst>
        <pc:spChg chg="add del mod">
          <ac:chgData name="גד לידרור" userId="d6a2613b-2562-45d9-9052-d4c3e387aa99" providerId="ADAL" clId="{4C3A097D-932F-43CF-A62E-3F5310908A3B}" dt="2020-07-31T12:55:34.543" v="3147"/>
          <ac:spMkLst>
            <pc:docMk/>
            <pc:sldMk cId="1436165874" sldId="318"/>
            <ac:spMk id="5" creationId="{E50C69C9-84CE-4322-896D-401D235DF334}"/>
          </ac:spMkLst>
        </pc:spChg>
        <pc:spChg chg="add del mod">
          <ac:chgData name="גד לידרור" userId="d6a2613b-2562-45d9-9052-d4c3e387aa99" providerId="ADAL" clId="{4C3A097D-932F-43CF-A62E-3F5310908A3B}" dt="2020-07-31T12:55:34.543" v="3147"/>
          <ac:spMkLst>
            <pc:docMk/>
            <pc:sldMk cId="1436165874" sldId="318"/>
            <ac:spMk id="6" creationId="{3EEF03AF-8ED4-438D-BC7F-D115421C9C99}"/>
          </ac:spMkLst>
        </pc:spChg>
      </pc:sldChg>
      <pc:sldChg chg="addSp delSp modSp delAnim modAnim">
        <pc:chgData name="גד לידרור" userId="d6a2613b-2562-45d9-9052-d4c3e387aa99" providerId="ADAL" clId="{4C3A097D-932F-43CF-A62E-3F5310908A3B}" dt="2020-07-31T13:17:46.358" v="3844"/>
        <pc:sldMkLst>
          <pc:docMk/>
          <pc:sldMk cId="2033863664" sldId="331"/>
        </pc:sldMkLst>
        <pc:spChg chg="mod">
          <ac:chgData name="גד לידרור" userId="d6a2613b-2562-45d9-9052-d4c3e387aa99" providerId="ADAL" clId="{4C3A097D-932F-43CF-A62E-3F5310908A3B}" dt="2020-07-27T14:13:25.534" v="1125" actId="20577"/>
          <ac:spMkLst>
            <pc:docMk/>
            <pc:sldMk cId="2033863664" sldId="331"/>
            <ac:spMk id="2" creationId="{99228C1D-A17F-43C3-894B-39D305E9303E}"/>
          </ac:spMkLst>
        </pc:spChg>
        <pc:spChg chg="add mod">
          <ac:chgData name="גד לידרור" userId="d6a2613b-2562-45d9-9052-d4c3e387aa99" providerId="ADAL" clId="{4C3A097D-932F-43CF-A62E-3F5310908A3B}" dt="2020-07-31T12:38:09.331" v="2852" actId="1035"/>
          <ac:spMkLst>
            <pc:docMk/>
            <pc:sldMk cId="2033863664" sldId="331"/>
            <ac:spMk id="5" creationId="{11B0C5A5-DD0E-458E-A577-D31DF69356CB}"/>
          </ac:spMkLst>
        </pc:spChg>
        <pc:spChg chg="add del">
          <ac:chgData name="גד לידרור" userId="d6a2613b-2562-45d9-9052-d4c3e387aa99" providerId="ADAL" clId="{4C3A097D-932F-43CF-A62E-3F5310908A3B}" dt="2020-07-31T12:47:41.394" v="2958"/>
          <ac:spMkLst>
            <pc:docMk/>
            <pc:sldMk cId="2033863664" sldId="331"/>
            <ac:spMk id="6" creationId="{277A6267-FF17-412C-829F-41BC1C2F5719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7" creationId="{AA868309-4A82-4A8A-A6A3-EC07890ECB88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8" creationId="{4A9D6A6B-B11E-4C09-872C-60AA3608660A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9" creationId="{F54BC793-C5E1-4D01-97B4-CC394EDFEA92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10" creationId="{F17E4C08-CEFF-414C-B0DA-CCAD07897B35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11" creationId="{AEBD39CD-5FE9-4EA9-98ED-C39DE6AF08BF}"/>
          </ac:spMkLst>
        </pc:spChg>
        <pc:spChg chg="mod">
          <ac:chgData name="גד לידרור" userId="d6a2613b-2562-45d9-9052-d4c3e387aa99" providerId="ADAL" clId="{4C3A097D-932F-43CF-A62E-3F5310908A3B}" dt="2020-07-31T12:09:49.364" v="2596" actId="20577"/>
          <ac:spMkLst>
            <pc:docMk/>
            <pc:sldMk cId="2033863664" sldId="331"/>
            <ac:spMk id="13" creationId="{F8EAFB94-6A30-49DE-A313-3B461DD14060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14" creationId="{D597397C-2366-4D15-95EC-0A7E7B5C7133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15" creationId="{1E52F71E-E69E-4D5F-8F3C-96D56C9BDDD8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17" creationId="{7FCB9560-550D-423C-AB33-495F59EECFDF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18" creationId="{D903AF86-687E-4267-90E3-30BDAAAA581C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19" creationId="{95F25293-99A2-4710-AAAB-883373AB0A8D}"/>
          </ac:spMkLst>
        </pc:spChg>
        <pc:spChg chg="mod">
          <ac:chgData name="גד לידרור" userId="d6a2613b-2562-45d9-9052-d4c3e387aa99" providerId="ADAL" clId="{4C3A097D-932F-43CF-A62E-3F5310908A3B}" dt="2020-07-31T12:10:28.934" v="2605" actId="20577"/>
          <ac:spMkLst>
            <pc:docMk/>
            <pc:sldMk cId="2033863664" sldId="331"/>
            <ac:spMk id="21" creationId="{FA7AD555-8E81-49D6-9BC2-EF01B35E9E49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22" creationId="{FC5D3133-1185-4803-B2D2-DE39A9E85B51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23" creationId="{49D46175-827C-43B9-BC49-CAB3EE8CCDF0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25" creationId="{EFF9AFA5-DC4C-4734-A90F-B9B6612F8A37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26" creationId="{BE357132-88A0-4FE9-8F3B-2F779483ADAF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29" creationId="{C70A0D9E-732D-4EBE-BE3C-E141E219A184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30" creationId="{5B56BC91-A070-44C6-8352-1305F313548B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33" creationId="{6C0D3782-3CA8-453A-BB0B-5E8C40F63D69}"/>
          </ac:spMkLst>
        </pc:spChg>
        <pc:spChg chg="del">
          <ac:chgData name="גד לידרור" userId="d6a2613b-2562-45d9-9052-d4c3e387aa99" providerId="ADAL" clId="{4C3A097D-932F-43CF-A62E-3F5310908A3B}" dt="2020-07-27T14:05:25.459" v="786" actId="478"/>
          <ac:spMkLst>
            <pc:docMk/>
            <pc:sldMk cId="2033863664" sldId="331"/>
            <ac:spMk id="35" creationId="{11DCB5E1-786C-4B85-981E-E81ACC1ACAEB}"/>
          </ac:spMkLst>
        </pc:spChg>
        <pc:picChg chg="add mod">
          <ac:chgData name="גד לידרור" userId="d6a2613b-2562-45d9-9052-d4c3e387aa99" providerId="ADAL" clId="{4C3A097D-932F-43CF-A62E-3F5310908A3B}" dt="2020-07-31T13:17:21.226" v="3838" actId="14100"/>
          <ac:picMkLst>
            <pc:docMk/>
            <pc:sldMk cId="2033863664" sldId="331"/>
            <ac:picMk id="4" creationId="{542DF9D5-0251-43D2-8437-EE130AC654B0}"/>
          </ac:picMkLst>
        </pc:picChg>
        <pc:cxnChg chg="del">
          <ac:chgData name="גד לידרור" userId="d6a2613b-2562-45d9-9052-d4c3e387aa99" providerId="ADAL" clId="{4C3A097D-932F-43CF-A62E-3F5310908A3B}" dt="2020-07-27T14:05:25.459" v="786" actId="478"/>
          <ac:cxnSpMkLst>
            <pc:docMk/>
            <pc:sldMk cId="2033863664" sldId="331"/>
            <ac:cxnSpMk id="12" creationId="{3476F45A-0D4D-492C-A142-D5B7619CEEC4}"/>
          </ac:cxnSpMkLst>
        </pc:cxnChg>
        <pc:cxnChg chg="del">
          <ac:chgData name="גד לידרור" userId="d6a2613b-2562-45d9-9052-d4c3e387aa99" providerId="ADAL" clId="{4C3A097D-932F-43CF-A62E-3F5310908A3B}" dt="2020-07-27T14:05:25.459" v="786" actId="478"/>
          <ac:cxnSpMkLst>
            <pc:docMk/>
            <pc:sldMk cId="2033863664" sldId="331"/>
            <ac:cxnSpMk id="20" creationId="{E4850CA7-EF16-495A-9CF9-A375ECDA34C3}"/>
          </ac:cxnSpMkLst>
        </pc:cxnChg>
        <pc:cxnChg chg="del">
          <ac:chgData name="גד לידרור" userId="d6a2613b-2562-45d9-9052-d4c3e387aa99" providerId="ADAL" clId="{4C3A097D-932F-43CF-A62E-3F5310908A3B}" dt="2020-07-27T14:05:25.459" v="786" actId="478"/>
          <ac:cxnSpMkLst>
            <pc:docMk/>
            <pc:sldMk cId="2033863664" sldId="331"/>
            <ac:cxnSpMk id="24" creationId="{8EF20FB9-B3A1-4144-AA8E-3FEF2941B2FB}"/>
          </ac:cxnSpMkLst>
        </pc:cxnChg>
        <pc:cxnChg chg="del">
          <ac:chgData name="גד לידרור" userId="d6a2613b-2562-45d9-9052-d4c3e387aa99" providerId="ADAL" clId="{4C3A097D-932F-43CF-A62E-3F5310908A3B}" dt="2020-07-27T14:05:25.459" v="786" actId="478"/>
          <ac:cxnSpMkLst>
            <pc:docMk/>
            <pc:sldMk cId="2033863664" sldId="331"/>
            <ac:cxnSpMk id="28" creationId="{6FA7CE18-3B81-4F0C-B9F4-0D1499D637E0}"/>
          </ac:cxnSpMkLst>
        </pc:cxnChg>
        <pc:cxnChg chg="del">
          <ac:chgData name="גד לידרור" userId="d6a2613b-2562-45d9-9052-d4c3e387aa99" providerId="ADAL" clId="{4C3A097D-932F-43CF-A62E-3F5310908A3B}" dt="2020-07-27T14:05:25.459" v="786" actId="478"/>
          <ac:cxnSpMkLst>
            <pc:docMk/>
            <pc:sldMk cId="2033863664" sldId="331"/>
            <ac:cxnSpMk id="32" creationId="{EA0A05F3-90F5-4CA5-9AF1-F78C4704AC91}"/>
          </ac:cxnSpMkLst>
        </pc:cxnChg>
        <pc:cxnChg chg="del">
          <ac:chgData name="גד לידרור" userId="d6a2613b-2562-45d9-9052-d4c3e387aa99" providerId="ADAL" clId="{4C3A097D-932F-43CF-A62E-3F5310908A3B}" dt="2020-07-27T14:05:25.459" v="786" actId="478"/>
          <ac:cxnSpMkLst>
            <pc:docMk/>
            <pc:sldMk cId="2033863664" sldId="331"/>
            <ac:cxnSpMk id="34" creationId="{9E752F92-333A-4350-B4C1-49C27440779F}"/>
          </ac:cxnSpMkLst>
        </pc:cxnChg>
        <pc:cxnChg chg="del mod">
          <ac:chgData name="גד לידרור" userId="d6a2613b-2562-45d9-9052-d4c3e387aa99" providerId="ADAL" clId="{4C3A097D-932F-43CF-A62E-3F5310908A3B}" dt="2020-07-27T14:05:25.459" v="786" actId="478"/>
          <ac:cxnSpMkLst>
            <pc:docMk/>
            <pc:sldMk cId="2033863664" sldId="331"/>
            <ac:cxnSpMk id="36" creationId="{290D9B37-8627-4280-8685-DBF0642212F5}"/>
          </ac:cxnSpMkLst>
        </pc:cxnChg>
      </pc:sldChg>
      <pc:sldChg chg="del">
        <pc:chgData name="גד לידרור" userId="d6a2613b-2562-45d9-9052-d4c3e387aa99" providerId="ADAL" clId="{4C3A097D-932F-43CF-A62E-3F5310908A3B}" dt="2020-07-31T14:19:50.126" v="4816" actId="2696"/>
        <pc:sldMkLst>
          <pc:docMk/>
          <pc:sldMk cId="3069791166" sldId="332"/>
        </pc:sldMkLst>
      </pc:sldChg>
      <pc:sldChg chg="addSp delSp modSp ord delAnim">
        <pc:chgData name="גד לידרור" userId="d6a2613b-2562-45d9-9052-d4c3e387aa99" providerId="ADAL" clId="{4C3A097D-932F-43CF-A62E-3F5310908A3B}" dt="2020-07-31T13:28:25.787" v="4257" actId="20577"/>
        <pc:sldMkLst>
          <pc:docMk/>
          <pc:sldMk cId="2553876924" sldId="333"/>
        </pc:sldMkLst>
        <pc:spChg chg="mod">
          <ac:chgData name="גד לידרור" userId="d6a2613b-2562-45d9-9052-d4c3e387aa99" providerId="ADAL" clId="{4C3A097D-932F-43CF-A62E-3F5310908A3B}" dt="2020-07-27T15:11:11.954" v="1816" actId="6549"/>
          <ac:spMkLst>
            <pc:docMk/>
            <pc:sldMk cId="2553876924" sldId="333"/>
            <ac:spMk id="2" creationId="{99228C1D-A17F-43C3-894B-39D305E9303E}"/>
          </ac:spMkLst>
        </pc:spChg>
        <pc:spChg chg="add mod">
          <ac:chgData name="גד לידרור" userId="d6a2613b-2562-45d9-9052-d4c3e387aa99" providerId="ADAL" clId="{4C3A097D-932F-43CF-A62E-3F5310908A3B}" dt="2020-07-31T13:28:25.787" v="4257" actId="20577"/>
          <ac:spMkLst>
            <pc:docMk/>
            <pc:sldMk cId="2553876924" sldId="333"/>
            <ac:spMk id="3" creationId="{7DE2F9D8-F86B-486A-B2E2-8A6E68532385}"/>
          </ac:spMkLst>
        </pc:spChg>
        <pc:spChg chg="mod">
          <ac:chgData name="גד לידרור" userId="d6a2613b-2562-45d9-9052-d4c3e387aa99" providerId="ADAL" clId="{4C3A097D-932F-43CF-A62E-3F5310908A3B}" dt="2020-07-31T12:38:37.595" v="2858" actId="20577"/>
          <ac:spMkLst>
            <pc:docMk/>
            <pc:sldMk cId="2553876924" sldId="333"/>
            <ac:spMk id="21" creationId="{FA7AD555-8E81-49D6-9BC2-EF01B35E9E49}"/>
          </ac:spMkLst>
        </pc:spChg>
        <pc:picChg chg="del">
          <ac:chgData name="גד לידרור" userId="d6a2613b-2562-45d9-9052-d4c3e387aa99" providerId="ADAL" clId="{4C3A097D-932F-43CF-A62E-3F5310908A3B}" dt="2020-07-27T15:13:25.242" v="2015" actId="478"/>
          <ac:picMkLst>
            <pc:docMk/>
            <pc:sldMk cId="2553876924" sldId="333"/>
            <ac:picMk id="10" creationId="{8F5C9DA8-76AD-4528-BD35-95D5BF0FDF9A}"/>
          </ac:picMkLst>
        </pc:picChg>
        <pc:picChg chg="del">
          <ac:chgData name="גד לידרור" userId="d6a2613b-2562-45d9-9052-d4c3e387aa99" providerId="ADAL" clId="{4C3A097D-932F-43CF-A62E-3F5310908A3B}" dt="2020-07-27T15:13:27.654" v="2016" actId="478"/>
          <ac:picMkLst>
            <pc:docMk/>
            <pc:sldMk cId="2553876924" sldId="333"/>
            <ac:picMk id="11" creationId="{31182B92-80D9-4ED2-A91E-1D8160905F98}"/>
          </ac:picMkLst>
        </pc:picChg>
        <pc:cxnChg chg="del">
          <ac:chgData name="גד לידרור" userId="d6a2613b-2562-45d9-9052-d4c3e387aa99" providerId="ADAL" clId="{4C3A097D-932F-43CF-A62E-3F5310908A3B}" dt="2020-07-27T15:13:31.482" v="2017" actId="478"/>
          <ac:cxnSpMkLst>
            <pc:docMk/>
            <pc:sldMk cId="2553876924" sldId="333"/>
            <ac:cxnSpMk id="9" creationId="{DC276EAF-A4A8-4DF5-99F4-F0742EA80189}"/>
          </ac:cxnSpMkLst>
        </pc:cxnChg>
        <pc:cxnChg chg="del">
          <ac:chgData name="גד לידרור" userId="d6a2613b-2562-45d9-9052-d4c3e387aa99" providerId="ADAL" clId="{4C3A097D-932F-43CF-A62E-3F5310908A3B}" dt="2020-07-27T15:13:33.721" v="2018" actId="478"/>
          <ac:cxnSpMkLst>
            <pc:docMk/>
            <pc:sldMk cId="2553876924" sldId="333"/>
            <ac:cxnSpMk id="13" creationId="{950B7F20-80D0-42EC-A5E7-05C637779D68}"/>
          </ac:cxnSpMkLst>
        </pc:cxnChg>
      </pc:sldChg>
      <pc:sldChg chg="del">
        <pc:chgData name="גד לידרור" userId="d6a2613b-2562-45d9-9052-d4c3e387aa99" providerId="ADAL" clId="{4C3A097D-932F-43CF-A62E-3F5310908A3B}" dt="2020-07-31T14:19:50.261" v="4817" actId="2696"/>
        <pc:sldMkLst>
          <pc:docMk/>
          <pc:sldMk cId="3013383002" sldId="334"/>
        </pc:sldMkLst>
      </pc:sldChg>
      <pc:sldChg chg="del">
        <pc:chgData name="גד לידרור" userId="d6a2613b-2562-45d9-9052-d4c3e387aa99" providerId="ADAL" clId="{4C3A097D-932F-43CF-A62E-3F5310908A3B}" dt="2020-07-31T14:19:50.292" v="4818" actId="2696"/>
        <pc:sldMkLst>
          <pc:docMk/>
          <pc:sldMk cId="1622217390" sldId="335"/>
        </pc:sldMkLst>
      </pc:sldChg>
      <pc:sldChg chg="del">
        <pc:chgData name="גד לידרור" userId="d6a2613b-2562-45d9-9052-d4c3e387aa99" providerId="ADAL" clId="{4C3A097D-932F-43CF-A62E-3F5310908A3B}" dt="2020-07-31T14:19:50.323" v="4819" actId="2696"/>
        <pc:sldMkLst>
          <pc:docMk/>
          <pc:sldMk cId="195219772" sldId="336"/>
        </pc:sldMkLst>
      </pc:sldChg>
      <pc:sldChg chg="modSp">
        <pc:chgData name="גד לידרור" userId="d6a2613b-2562-45d9-9052-d4c3e387aa99" providerId="ADAL" clId="{4C3A097D-932F-43CF-A62E-3F5310908A3B}" dt="2020-08-01T05:57:01.145" v="5721" actId="20577"/>
        <pc:sldMkLst>
          <pc:docMk/>
          <pc:sldMk cId="2487664692" sldId="337"/>
        </pc:sldMkLst>
        <pc:spChg chg="mod">
          <ac:chgData name="גד לידרור" userId="d6a2613b-2562-45d9-9052-d4c3e387aa99" providerId="ADAL" clId="{4C3A097D-932F-43CF-A62E-3F5310908A3B}" dt="2020-08-01T05:57:01.145" v="5721" actId="20577"/>
          <ac:spMkLst>
            <pc:docMk/>
            <pc:sldMk cId="2487664692" sldId="337"/>
            <ac:spMk id="5" creationId="{FD4CBDC4-3F30-4493-8868-3AEA9019B256}"/>
          </ac:spMkLst>
        </pc:spChg>
      </pc:sldChg>
      <pc:sldChg chg="del">
        <pc:chgData name="גד לידרור" userId="d6a2613b-2562-45d9-9052-d4c3e387aa99" providerId="ADAL" clId="{4C3A097D-932F-43CF-A62E-3F5310908A3B}" dt="2020-07-31T14:19:50.361" v="4820" actId="2696"/>
        <pc:sldMkLst>
          <pc:docMk/>
          <pc:sldMk cId="3218697462" sldId="338"/>
        </pc:sldMkLst>
      </pc:sldChg>
      <pc:sldChg chg="del">
        <pc:chgData name="גד לידרור" userId="d6a2613b-2562-45d9-9052-d4c3e387aa99" providerId="ADAL" clId="{4C3A097D-932F-43CF-A62E-3F5310908A3B}" dt="2020-07-31T14:19:50.377" v="4821" actId="2696"/>
        <pc:sldMkLst>
          <pc:docMk/>
          <pc:sldMk cId="406251404" sldId="339"/>
        </pc:sldMkLst>
      </pc:sldChg>
      <pc:sldChg chg="addSp delSp modSp modAnim">
        <pc:chgData name="גד לידרור" userId="d6a2613b-2562-45d9-9052-d4c3e387aa99" providerId="ADAL" clId="{4C3A097D-932F-43CF-A62E-3F5310908A3B}" dt="2020-07-31T13:10:00.089" v="3823"/>
        <pc:sldMkLst>
          <pc:docMk/>
          <pc:sldMk cId="2437129613" sldId="340"/>
        </pc:sldMkLst>
        <pc:spChg chg="del">
          <ac:chgData name="גד לידרור" userId="d6a2613b-2562-45d9-9052-d4c3e387aa99" providerId="ADAL" clId="{4C3A097D-932F-43CF-A62E-3F5310908A3B}" dt="2020-07-31T11:42:16.797" v="2043" actId="478"/>
          <ac:spMkLst>
            <pc:docMk/>
            <pc:sldMk cId="2437129613" sldId="340"/>
            <ac:spMk id="2" creationId="{416397B8-3368-4A15-88DC-0CCEF54CAD44}"/>
          </ac:spMkLst>
        </pc:spChg>
        <pc:spChg chg="mod ord">
          <ac:chgData name="גד לידרור" userId="d6a2613b-2562-45d9-9052-d4c3e387aa99" providerId="ADAL" clId="{4C3A097D-932F-43CF-A62E-3F5310908A3B}" dt="2020-07-31T11:43:06.216" v="2055" actId="166"/>
          <ac:spMkLst>
            <pc:docMk/>
            <pc:sldMk cId="2437129613" sldId="340"/>
            <ac:spMk id="3" creationId="{92D16BB8-D933-4B65-9BB6-E83A86E257EE}"/>
          </ac:spMkLst>
        </pc:spChg>
        <pc:spChg chg="add mod">
          <ac:chgData name="גד לידרור" userId="d6a2613b-2562-45d9-9052-d4c3e387aa99" providerId="ADAL" clId="{4C3A097D-932F-43CF-A62E-3F5310908A3B}" dt="2020-07-31T11:45:45.139" v="2088" actId="14100"/>
          <ac:spMkLst>
            <pc:docMk/>
            <pc:sldMk cId="2437129613" sldId="340"/>
            <ac:spMk id="5" creationId="{3543B92A-8CA4-4D86-BA57-745472F5381E}"/>
          </ac:spMkLst>
        </pc:spChg>
        <pc:spChg chg="del">
          <ac:chgData name="גד לידרור" userId="d6a2613b-2562-45d9-9052-d4c3e387aa99" providerId="ADAL" clId="{4C3A097D-932F-43CF-A62E-3F5310908A3B}" dt="2020-07-27T11:13:54.608" v="134" actId="478"/>
          <ac:spMkLst>
            <pc:docMk/>
            <pc:sldMk cId="2437129613" sldId="340"/>
            <ac:spMk id="5" creationId="{55CFA3D6-57D9-49FA-82C8-5FE5382679A0}"/>
          </ac:spMkLst>
        </pc:spChg>
        <pc:spChg chg="del">
          <ac:chgData name="גד לידרור" userId="d6a2613b-2562-45d9-9052-d4c3e387aa99" providerId="ADAL" clId="{4C3A097D-932F-43CF-A62E-3F5310908A3B}" dt="2020-07-27T11:13:55.202" v="135" actId="478"/>
          <ac:spMkLst>
            <pc:docMk/>
            <pc:sldMk cId="2437129613" sldId="340"/>
            <ac:spMk id="6" creationId="{4B2152D3-BF71-4358-A486-38F1F4EFBD94}"/>
          </ac:spMkLst>
        </pc:spChg>
        <pc:spChg chg="add del mod">
          <ac:chgData name="גד לידרור" userId="d6a2613b-2562-45d9-9052-d4c3e387aa99" providerId="ADAL" clId="{4C3A097D-932F-43CF-A62E-3F5310908A3B}" dt="2020-07-31T11:42:19.555" v="2044" actId="478"/>
          <ac:spMkLst>
            <pc:docMk/>
            <pc:sldMk cId="2437129613" sldId="340"/>
            <ac:spMk id="7" creationId="{285AAA73-00AD-4731-96FA-9DCA1366A7BE}"/>
          </ac:spMkLst>
        </pc:spChg>
        <pc:spChg chg="del">
          <ac:chgData name="גד לידרור" userId="d6a2613b-2562-45d9-9052-d4c3e387aa99" providerId="ADAL" clId="{4C3A097D-932F-43CF-A62E-3F5310908A3B}" dt="2020-07-27T11:13:55.644" v="136" actId="478"/>
          <ac:spMkLst>
            <pc:docMk/>
            <pc:sldMk cId="2437129613" sldId="340"/>
            <ac:spMk id="7" creationId="{F932CAE6-72C3-4719-9F12-8A62BDE40DB2}"/>
          </ac:spMkLst>
        </pc:spChg>
        <pc:spChg chg="del">
          <ac:chgData name="גד לידרור" userId="d6a2613b-2562-45d9-9052-d4c3e387aa99" providerId="ADAL" clId="{4C3A097D-932F-43CF-A62E-3F5310908A3B}" dt="2020-07-27T11:47:22.549" v="140" actId="478"/>
          <ac:spMkLst>
            <pc:docMk/>
            <pc:sldMk cId="2437129613" sldId="340"/>
            <ac:spMk id="8" creationId="{094CA124-1D08-4AE9-97AC-758E113A72FB}"/>
          </ac:spMkLst>
        </pc:spChg>
        <pc:spChg chg="add mod">
          <ac:chgData name="גד לידרור" userId="d6a2613b-2562-45d9-9052-d4c3e387aa99" providerId="ADAL" clId="{4C3A097D-932F-43CF-A62E-3F5310908A3B}" dt="2020-07-31T11:53:28.498" v="2180" actId="14100"/>
          <ac:spMkLst>
            <pc:docMk/>
            <pc:sldMk cId="2437129613" sldId="340"/>
            <ac:spMk id="8" creationId="{0E3A549C-E9F5-4FDB-B934-0878718F17B4}"/>
          </ac:spMkLst>
        </pc:spChg>
        <pc:spChg chg="del">
          <ac:chgData name="גד לידרור" userId="d6a2613b-2562-45d9-9052-d4c3e387aa99" providerId="ADAL" clId="{4C3A097D-932F-43CF-A62E-3F5310908A3B}" dt="2020-07-27T11:47:22.549" v="140" actId="478"/>
          <ac:spMkLst>
            <pc:docMk/>
            <pc:sldMk cId="2437129613" sldId="340"/>
            <ac:spMk id="9" creationId="{80C81B12-A4FF-4E06-8CDF-1B6E682C10A5}"/>
          </ac:spMkLst>
        </pc:spChg>
        <pc:spChg chg="del">
          <ac:chgData name="גד לידרור" userId="d6a2613b-2562-45d9-9052-d4c3e387aa99" providerId="ADAL" clId="{4C3A097D-932F-43CF-A62E-3F5310908A3B}" dt="2020-07-27T11:47:22.549" v="140" actId="478"/>
          <ac:spMkLst>
            <pc:docMk/>
            <pc:sldMk cId="2437129613" sldId="340"/>
            <ac:spMk id="10" creationId="{E11131D0-6C4E-4274-8191-6ADEB971EF25}"/>
          </ac:spMkLst>
        </pc:spChg>
        <pc:spChg chg="del">
          <ac:chgData name="גד לידרור" userId="d6a2613b-2562-45d9-9052-d4c3e387aa99" providerId="ADAL" clId="{4C3A097D-932F-43CF-A62E-3F5310908A3B}" dt="2020-07-27T11:47:22.549" v="140" actId="478"/>
          <ac:spMkLst>
            <pc:docMk/>
            <pc:sldMk cId="2437129613" sldId="340"/>
            <ac:spMk id="11" creationId="{1B542903-AFD1-44F7-A52A-1E592EFC7C62}"/>
          </ac:spMkLst>
        </pc:spChg>
        <pc:spChg chg="del">
          <ac:chgData name="גד לידרור" userId="d6a2613b-2562-45d9-9052-d4c3e387aa99" providerId="ADAL" clId="{4C3A097D-932F-43CF-A62E-3F5310908A3B}" dt="2020-07-27T11:47:22.549" v="140" actId="478"/>
          <ac:spMkLst>
            <pc:docMk/>
            <pc:sldMk cId="2437129613" sldId="340"/>
            <ac:spMk id="12" creationId="{609B4FD6-713E-42BE-BA92-541AE69F32CD}"/>
          </ac:spMkLst>
        </pc:spChg>
        <pc:spChg chg="del">
          <ac:chgData name="גד לידרור" userId="d6a2613b-2562-45d9-9052-d4c3e387aa99" providerId="ADAL" clId="{4C3A097D-932F-43CF-A62E-3F5310908A3B}" dt="2020-07-27T11:47:22.549" v="140" actId="478"/>
          <ac:spMkLst>
            <pc:docMk/>
            <pc:sldMk cId="2437129613" sldId="340"/>
            <ac:spMk id="13" creationId="{49F02048-3D42-469A-A950-5F78EC79BBD1}"/>
          </ac:spMkLst>
        </pc:spChg>
        <pc:spChg chg="mod">
          <ac:chgData name="גד לידרור" userId="d6a2613b-2562-45d9-9052-d4c3e387aa99" providerId="ADAL" clId="{4C3A097D-932F-43CF-A62E-3F5310908A3B}" dt="2020-07-27T13:23:37.672" v="499" actId="20577"/>
          <ac:spMkLst>
            <pc:docMk/>
            <pc:sldMk cId="2437129613" sldId="340"/>
            <ac:spMk id="14" creationId="{91E697C5-6B60-48A5-B02E-C979C85C0073}"/>
          </ac:spMkLst>
        </pc:spChg>
        <pc:spChg chg="add del mod">
          <ac:chgData name="גד לידרור" userId="d6a2613b-2562-45d9-9052-d4c3e387aa99" providerId="ADAL" clId="{4C3A097D-932F-43CF-A62E-3F5310908A3B}" dt="2020-07-27T11:53:25.696" v="235" actId="478"/>
          <ac:spMkLst>
            <pc:docMk/>
            <pc:sldMk cId="2437129613" sldId="340"/>
            <ac:spMk id="18" creationId="{E1229E8A-64F6-498C-A87C-E411D6752B0B}"/>
          </ac:spMkLst>
        </pc:spChg>
        <pc:spChg chg="add del mod">
          <ac:chgData name="גד לידרור" userId="d6a2613b-2562-45d9-9052-d4c3e387aa99" providerId="ADAL" clId="{4C3A097D-932F-43CF-A62E-3F5310908A3B}" dt="2020-07-27T11:53:25.696" v="235" actId="478"/>
          <ac:spMkLst>
            <pc:docMk/>
            <pc:sldMk cId="2437129613" sldId="340"/>
            <ac:spMk id="20" creationId="{D2AFA585-1BF0-4C73-A006-DE75BFC0FE34}"/>
          </ac:spMkLst>
        </pc:spChg>
        <pc:spChg chg="add del mod">
          <ac:chgData name="גד לידרור" userId="d6a2613b-2562-45d9-9052-d4c3e387aa99" providerId="ADAL" clId="{4C3A097D-932F-43CF-A62E-3F5310908A3B}" dt="2020-07-27T11:53:25.696" v="235" actId="478"/>
          <ac:spMkLst>
            <pc:docMk/>
            <pc:sldMk cId="2437129613" sldId="340"/>
            <ac:spMk id="22" creationId="{5E0A27F7-10F3-4177-8F5A-6451B8A86142}"/>
          </ac:spMkLst>
        </pc:spChg>
        <pc:spChg chg="add del mod">
          <ac:chgData name="גד לידרור" userId="d6a2613b-2562-45d9-9052-d4c3e387aa99" providerId="ADAL" clId="{4C3A097D-932F-43CF-A62E-3F5310908A3B}" dt="2020-07-27T11:53:25.696" v="235" actId="478"/>
          <ac:spMkLst>
            <pc:docMk/>
            <pc:sldMk cId="2437129613" sldId="340"/>
            <ac:spMk id="24" creationId="{A009B116-4178-4EDA-BEAE-E262CA01E71D}"/>
          </ac:spMkLst>
        </pc:spChg>
        <pc:spChg chg="add mod">
          <ac:chgData name="גד לידרור" userId="d6a2613b-2562-45d9-9052-d4c3e387aa99" providerId="ADAL" clId="{4C3A097D-932F-43CF-A62E-3F5310908A3B}" dt="2020-07-27T13:24:24.462" v="534" actId="1037"/>
          <ac:spMkLst>
            <pc:docMk/>
            <pc:sldMk cId="2437129613" sldId="340"/>
            <ac:spMk id="25" creationId="{2386DB65-9813-469B-AF3A-A944E445255D}"/>
          </ac:spMkLst>
        </pc:spChg>
        <pc:spChg chg="add mod">
          <ac:chgData name="גד לידרור" userId="d6a2613b-2562-45d9-9052-d4c3e387aa99" providerId="ADAL" clId="{4C3A097D-932F-43CF-A62E-3F5310908A3B}" dt="2020-07-27T13:24:18.454" v="521" actId="1037"/>
          <ac:spMkLst>
            <pc:docMk/>
            <pc:sldMk cId="2437129613" sldId="340"/>
            <ac:spMk id="26" creationId="{C10B8F6B-03A0-485A-8847-1969557BE9A8}"/>
          </ac:spMkLst>
        </pc:spChg>
        <pc:spChg chg="add mod">
          <ac:chgData name="גד לידרור" userId="d6a2613b-2562-45d9-9052-d4c3e387aa99" providerId="ADAL" clId="{4C3A097D-932F-43CF-A62E-3F5310908A3B}" dt="2020-07-27T13:24:06.617" v="506" actId="1038"/>
          <ac:spMkLst>
            <pc:docMk/>
            <pc:sldMk cId="2437129613" sldId="340"/>
            <ac:spMk id="27" creationId="{AF75B4F4-2FE8-421C-8FC8-AB938BE40F2A}"/>
          </ac:spMkLst>
        </pc:spChg>
        <pc:spChg chg="add mod">
          <ac:chgData name="גד לידרור" userId="d6a2613b-2562-45d9-9052-d4c3e387aa99" providerId="ADAL" clId="{4C3A097D-932F-43CF-A62E-3F5310908A3B}" dt="2020-07-27T13:24:11.262" v="514" actId="1038"/>
          <ac:spMkLst>
            <pc:docMk/>
            <pc:sldMk cId="2437129613" sldId="340"/>
            <ac:spMk id="28" creationId="{D79A621B-4891-4BE0-9EE5-E3FC9BB57D1A}"/>
          </ac:spMkLst>
        </pc:spChg>
        <pc:spChg chg="add mod">
          <ac:chgData name="גד לידרור" userId="d6a2613b-2562-45d9-9052-d4c3e387aa99" providerId="ADAL" clId="{4C3A097D-932F-43CF-A62E-3F5310908A3B}" dt="2020-07-27T13:24:24.462" v="534" actId="1037"/>
          <ac:spMkLst>
            <pc:docMk/>
            <pc:sldMk cId="2437129613" sldId="340"/>
            <ac:spMk id="29" creationId="{EDD5BDE5-7ECC-4FC0-80D5-BA732184A34C}"/>
          </ac:spMkLst>
        </pc:spChg>
        <pc:spChg chg="add mod">
          <ac:chgData name="גד לידרור" userId="d6a2613b-2562-45d9-9052-d4c3e387aa99" providerId="ADAL" clId="{4C3A097D-932F-43CF-A62E-3F5310908A3B}" dt="2020-07-27T13:24:18.454" v="521" actId="1037"/>
          <ac:spMkLst>
            <pc:docMk/>
            <pc:sldMk cId="2437129613" sldId="340"/>
            <ac:spMk id="30" creationId="{AD5E256F-F51F-4206-AF5A-933D40217ABA}"/>
          </ac:spMkLst>
        </pc:spChg>
        <pc:spChg chg="add mod">
          <ac:chgData name="גד לידרור" userId="d6a2613b-2562-45d9-9052-d4c3e387aa99" providerId="ADAL" clId="{4C3A097D-932F-43CF-A62E-3F5310908A3B}" dt="2020-07-27T13:24:06.617" v="506" actId="1038"/>
          <ac:spMkLst>
            <pc:docMk/>
            <pc:sldMk cId="2437129613" sldId="340"/>
            <ac:spMk id="31" creationId="{29AD7740-C897-4328-B5CC-2CCB34A6CEBA}"/>
          </ac:spMkLst>
        </pc:spChg>
        <pc:spChg chg="add mod">
          <ac:chgData name="גד לידרור" userId="d6a2613b-2562-45d9-9052-d4c3e387aa99" providerId="ADAL" clId="{4C3A097D-932F-43CF-A62E-3F5310908A3B}" dt="2020-07-27T13:24:11.262" v="514" actId="1038"/>
          <ac:spMkLst>
            <pc:docMk/>
            <pc:sldMk cId="2437129613" sldId="340"/>
            <ac:spMk id="32" creationId="{0F0B306B-54BF-4F63-805A-E73E00BB4CD4}"/>
          </ac:spMkLst>
        </pc:spChg>
        <pc:spChg chg="add mod">
          <ac:chgData name="גד לידרור" userId="d6a2613b-2562-45d9-9052-d4c3e387aa99" providerId="ADAL" clId="{4C3A097D-932F-43CF-A62E-3F5310908A3B}" dt="2020-07-31T11:44:26.394" v="2081" actId="20577"/>
          <ac:spMkLst>
            <pc:docMk/>
            <pc:sldMk cId="2437129613" sldId="340"/>
            <ac:spMk id="33" creationId="{35CED4D1-8DBA-434A-B916-BC71A5073FF3}"/>
          </ac:spMkLst>
        </pc:spChg>
        <pc:spChg chg="add mod">
          <ac:chgData name="גד לידרור" userId="d6a2613b-2562-45d9-9052-d4c3e387aa99" providerId="ADAL" clId="{4C3A097D-932F-43CF-A62E-3F5310908A3B}" dt="2020-07-31T11:44:34.016" v="2083" actId="20577"/>
          <ac:spMkLst>
            <pc:docMk/>
            <pc:sldMk cId="2437129613" sldId="340"/>
            <ac:spMk id="38" creationId="{6227B383-7763-44F9-A2C2-916E353C5787}"/>
          </ac:spMkLst>
        </pc:spChg>
        <pc:spChg chg="add del mod">
          <ac:chgData name="גד לידרור" userId="d6a2613b-2562-45d9-9052-d4c3e387aa99" providerId="ADAL" clId="{4C3A097D-932F-43CF-A62E-3F5310908A3B}" dt="2020-07-27T11:59:42.235" v="386" actId="478"/>
          <ac:spMkLst>
            <pc:docMk/>
            <pc:sldMk cId="2437129613" sldId="340"/>
            <ac:spMk id="38" creationId="{94E33DDC-E681-4D31-8A1D-597406E28F9C}"/>
          </ac:spMkLst>
        </pc:spChg>
        <pc:grpChg chg="add mod">
          <ac:chgData name="גד לידרור" userId="d6a2613b-2562-45d9-9052-d4c3e387aa99" providerId="ADAL" clId="{4C3A097D-932F-43CF-A62E-3F5310908A3B}" dt="2020-07-27T13:23:56.355" v="501" actId="1076"/>
          <ac:grpSpMkLst>
            <pc:docMk/>
            <pc:sldMk cId="2437129613" sldId="340"/>
            <ac:grpSpMk id="40" creationId="{AA4428E9-2ABF-40CF-9E46-A7A9F146AC82}"/>
          </ac:grpSpMkLst>
        </pc:grpChg>
        <pc:graphicFrameChg chg="add del mod modGraphic">
          <ac:chgData name="גד לידרור" userId="d6a2613b-2562-45d9-9052-d4c3e387aa99" providerId="ADAL" clId="{4C3A097D-932F-43CF-A62E-3F5310908A3B}" dt="2020-07-27T11:53:25.696" v="235" actId="478"/>
          <ac:graphicFrameMkLst>
            <pc:docMk/>
            <pc:sldMk cId="2437129613" sldId="340"/>
            <ac:graphicFrameMk id="16" creationId="{E01A5A49-139A-4CCA-95D7-72982E8C9AEC}"/>
          </ac:graphicFrameMkLst>
        </pc:graphicFrameChg>
        <pc:graphicFrameChg chg="add del mod modGraphic">
          <ac:chgData name="גד לידרור" userId="d6a2613b-2562-45d9-9052-d4c3e387aa99" providerId="ADAL" clId="{4C3A097D-932F-43CF-A62E-3F5310908A3B}" dt="2020-07-27T11:53:25.696" v="235" actId="478"/>
          <ac:graphicFrameMkLst>
            <pc:docMk/>
            <pc:sldMk cId="2437129613" sldId="340"/>
            <ac:graphicFrameMk id="19" creationId="{A6DE44F8-E155-4668-9B30-7322D7E641B7}"/>
          </ac:graphicFrameMkLst>
        </pc:graphicFrameChg>
        <pc:graphicFrameChg chg="add del mod modGraphic">
          <ac:chgData name="גד לידרור" userId="d6a2613b-2562-45d9-9052-d4c3e387aa99" providerId="ADAL" clId="{4C3A097D-932F-43CF-A62E-3F5310908A3B}" dt="2020-07-27T11:53:25.696" v="235" actId="478"/>
          <ac:graphicFrameMkLst>
            <pc:docMk/>
            <pc:sldMk cId="2437129613" sldId="340"/>
            <ac:graphicFrameMk id="21" creationId="{4A90E224-3B15-4674-B25C-E32F053AC7FB}"/>
          </ac:graphicFrameMkLst>
        </pc:graphicFrameChg>
        <pc:graphicFrameChg chg="add del mod">
          <ac:chgData name="גד לידרור" userId="d6a2613b-2562-45d9-9052-d4c3e387aa99" providerId="ADAL" clId="{4C3A097D-932F-43CF-A62E-3F5310908A3B}" dt="2020-07-27T11:53:25.696" v="235" actId="478"/>
          <ac:graphicFrameMkLst>
            <pc:docMk/>
            <pc:sldMk cId="2437129613" sldId="340"/>
            <ac:graphicFrameMk id="23" creationId="{5274EA23-2BD8-4DE0-BC1C-F59198158FD1}"/>
          </ac:graphicFrameMkLst>
        </pc:graphicFrameChg>
        <pc:picChg chg="add mod">
          <ac:chgData name="גד לידרור" userId="d6a2613b-2562-45d9-9052-d4c3e387aa99" providerId="ADAL" clId="{4C3A097D-932F-43CF-A62E-3F5310908A3B}" dt="2020-07-27T12:00:37.100" v="392" actId="1076"/>
          <ac:picMkLst>
            <pc:docMk/>
            <pc:sldMk cId="2437129613" sldId="340"/>
            <ac:picMk id="4" creationId="{80D07D68-9346-41B4-A081-B676822FA3F8}"/>
          </ac:picMkLst>
        </pc:picChg>
        <pc:picChg chg="add mod">
          <ac:chgData name="גד לידרור" userId="d6a2613b-2562-45d9-9052-d4c3e387aa99" providerId="ADAL" clId="{4C3A097D-932F-43CF-A62E-3F5310908A3B}" dt="2020-07-27T12:00:07.265" v="390" actId="164"/>
          <ac:picMkLst>
            <pc:docMk/>
            <pc:sldMk cId="2437129613" sldId="340"/>
            <ac:picMk id="15" creationId="{117A8D90-33B0-4927-9AF8-629D344024A8}"/>
          </ac:picMkLst>
        </pc:picChg>
        <pc:picChg chg="add mod">
          <ac:chgData name="גד לידרור" userId="d6a2613b-2562-45d9-9052-d4c3e387aa99" providerId="ADAL" clId="{4C3A097D-932F-43CF-A62E-3F5310908A3B}" dt="2020-07-27T12:00:07.265" v="390" actId="164"/>
          <ac:picMkLst>
            <pc:docMk/>
            <pc:sldMk cId="2437129613" sldId="340"/>
            <ac:picMk id="39" creationId="{4A9C7AEC-4A16-4E47-80A4-19E22CFC161F}"/>
          </ac:picMkLst>
        </pc:picChg>
        <pc:picChg chg="add mod">
          <ac:chgData name="גד לידרור" userId="d6a2613b-2562-45d9-9052-d4c3e387aa99" providerId="ADAL" clId="{4C3A097D-932F-43CF-A62E-3F5310908A3B}" dt="2020-07-27T13:18:09.085" v="419" actId="14100"/>
          <ac:picMkLst>
            <pc:docMk/>
            <pc:sldMk cId="2437129613" sldId="340"/>
            <ac:picMk id="41" creationId="{823AF3E7-C70C-4D7C-B6CF-9CBA7F92B6E5}"/>
          </ac:picMkLst>
        </pc:picChg>
        <pc:picChg chg="add mod">
          <ac:chgData name="גד לידרור" userId="d6a2613b-2562-45d9-9052-d4c3e387aa99" providerId="ADAL" clId="{4C3A097D-932F-43CF-A62E-3F5310908A3B}" dt="2020-07-27T13:22:04.953" v="424" actId="1076"/>
          <ac:picMkLst>
            <pc:docMk/>
            <pc:sldMk cId="2437129613" sldId="340"/>
            <ac:picMk id="42" creationId="{CFC55088-95B3-459D-A4BA-CA247EE3C920}"/>
          </ac:picMkLst>
        </pc:picChg>
        <pc:cxnChg chg="add mod">
          <ac:chgData name="גד לידרור" userId="d6a2613b-2562-45d9-9052-d4c3e387aa99" providerId="ADAL" clId="{4C3A097D-932F-43CF-A62E-3F5310908A3B}" dt="2020-07-27T13:24:24.462" v="534" actId="1037"/>
          <ac:cxnSpMkLst>
            <pc:docMk/>
            <pc:sldMk cId="2437129613" sldId="340"/>
            <ac:cxnSpMk id="34" creationId="{B1B09121-A0BE-4F3A-9B97-1376D3015398}"/>
          </ac:cxnSpMkLst>
        </pc:cxnChg>
        <pc:cxnChg chg="add mod">
          <ac:chgData name="גד לידרור" userId="d6a2613b-2562-45d9-9052-d4c3e387aa99" providerId="ADAL" clId="{4C3A097D-932F-43CF-A62E-3F5310908A3B}" dt="2020-07-27T13:24:18.454" v="521" actId="1037"/>
          <ac:cxnSpMkLst>
            <pc:docMk/>
            <pc:sldMk cId="2437129613" sldId="340"/>
            <ac:cxnSpMk id="35" creationId="{2B5140D6-6C28-41CA-A12F-56E917BEC4C9}"/>
          </ac:cxnSpMkLst>
        </pc:cxnChg>
        <pc:cxnChg chg="add mod">
          <ac:chgData name="גד לידרור" userId="d6a2613b-2562-45d9-9052-d4c3e387aa99" providerId="ADAL" clId="{4C3A097D-932F-43CF-A62E-3F5310908A3B}" dt="2020-07-27T13:24:06.617" v="506" actId="1038"/>
          <ac:cxnSpMkLst>
            <pc:docMk/>
            <pc:sldMk cId="2437129613" sldId="340"/>
            <ac:cxnSpMk id="36" creationId="{AC19A8F3-4048-4676-B22A-8E6C5736E5BC}"/>
          </ac:cxnSpMkLst>
        </pc:cxnChg>
        <pc:cxnChg chg="add mod">
          <ac:chgData name="גד לידרור" userId="d6a2613b-2562-45d9-9052-d4c3e387aa99" providerId="ADAL" clId="{4C3A097D-932F-43CF-A62E-3F5310908A3B}" dt="2020-07-27T13:24:11.262" v="514" actId="1038"/>
          <ac:cxnSpMkLst>
            <pc:docMk/>
            <pc:sldMk cId="2437129613" sldId="340"/>
            <ac:cxnSpMk id="37" creationId="{A703F0D9-B77F-45F0-8393-0DB4697B15A9}"/>
          </ac:cxnSpMkLst>
        </pc:cxnChg>
        <pc:cxnChg chg="add mod">
          <ac:chgData name="גד לידרור" userId="d6a2613b-2562-45d9-9052-d4c3e387aa99" providerId="ADAL" clId="{4C3A097D-932F-43CF-A62E-3F5310908A3B}" dt="2020-07-27T13:43:03.507" v="692" actId="208"/>
          <ac:cxnSpMkLst>
            <pc:docMk/>
            <pc:sldMk cId="2437129613" sldId="340"/>
            <ac:cxnSpMk id="44" creationId="{2AEFAEC7-D8E6-431B-AE41-DD527D0ABA9E}"/>
          </ac:cxnSpMkLst>
        </pc:cxnChg>
        <pc:cxnChg chg="add mod">
          <ac:chgData name="גד לידרור" userId="d6a2613b-2562-45d9-9052-d4c3e387aa99" providerId="ADAL" clId="{4C3A097D-932F-43CF-A62E-3F5310908A3B}" dt="2020-07-27T13:43:10.388" v="694" actId="1076"/>
          <ac:cxnSpMkLst>
            <pc:docMk/>
            <pc:sldMk cId="2437129613" sldId="340"/>
            <ac:cxnSpMk id="45" creationId="{ECFCE2A3-9EBB-45ED-914E-E87FC8454BB2}"/>
          </ac:cxnSpMkLst>
        </pc:cxnChg>
      </pc:sldChg>
      <pc:sldChg chg="addSp delSp modSp del">
        <pc:chgData name="גד לידרור" userId="d6a2613b-2562-45d9-9052-d4c3e387aa99" providerId="ADAL" clId="{4C3A097D-932F-43CF-A62E-3F5310908A3B}" dt="2020-07-27T13:24:49.801" v="536" actId="2696"/>
        <pc:sldMkLst>
          <pc:docMk/>
          <pc:sldMk cId="669032049" sldId="341"/>
        </pc:sldMkLst>
        <pc:spChg chg="del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3" creationId="{92D16BB8-D933-4B65-9BB6-E83A86E257EE}"/>
          </ac:spMkLst>
        </pc:spChg>
        <pc:spChg chg="del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5" creationId="{55CFA3D6-57D9-49FA-82C8-5FE5382679A0}"/>
          </ac:spMkLst>
        </pc:spChg>
        <pc:spChg chg="del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6" creationId="{4B2152D3-BF71-4358-A486-38F1F4EFBD94}"/>
          </ac:spMkLst>
        </pc:spChg>
        <pc:spChg chg="del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7" creationId="{F932CAE6-72C3-4719-9F12-8A62BDE40DB2}"/>
          </ac:spMkLst>
        </pc:spChg>
        <pc:spChg chg="del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8" creationId="{094CA124-1D08-4AE9-97AC-758E113A72FB}"/>
          </ac:spMkLst>
        </pc:spChg>
        <pc:spChg chg="del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9" creationId="{80C81B12-A4FF-4E06-8CDF-1B6E682C10A5}"/>
          </ac:spMkLst>
        </pc:spChg>
        <pc:spChg chg="del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10" creationId="{E11131D0-6C4E-4274-8191-6ADEB971EF25}"/>
          </ac:spMkLst>
        </pc:spChg>
        <pc:spChg chg="del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11" creationId="{1B542903-AFD1-44F7-A52A-1E592EFC7C62}"/>
          </ac:spMkLst>
        </pc:spChg>
        <pc:spChg chg="del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12" creationId="{609B4FD6-713E-42BE-BA92-541AE69F32CD}"/>
          </ac:spMkLst>
        </pc:spChg>
        <pc:spChg chg="del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13" creationId="{49F02048-3D42-469A-A950-5F78EC79BBD1}"/>
          </ac:spMkLst>
        </pc:spChg>
        <pc:spChg chg="add mod">
          <ac:chgData name="גד לידרור" userId="d6a2613b-2562-45d9-9052-d4c3e387aa99" providerId="ADAL" clId="{4C3A097D-932F-43CF-A62E-3F5310908A3B}" dt="2020-07-27T13:24:41.215" v="535" actId="478"/>
          <ac:spMkLst>
            <pc:docMk/>
            <pc:sldMk cId="669032049" sldId="341"/>
            <ac:spMk id="15" creationId="{8D0BDECD-4DB5-4976-8D74-54DFFDBA1541}"/>
          </ac:spMkLst>
        </pc:spChg>
      </pc:sldChg>
      <pc:sldChg chg="addSp delSp modSp modAnim">
        <pc:chgData name="גד לידרור" userId="d6a2613b-2562-45d9-9052-d4c3e387aa99" providerId="ADAL" clId="{4C3A097D-932F-43CF-A62E-3F5310908A3B}" dt="2020-07-31T13:11:34.085" v="3831" actId="6549"/>
        <pc:sldMkLst>
          <pc:docMk/>
          <pc:sldMk cId="2170497394" sldId="342"/>
        </pc:sldMkLst>
        <pc:spChg chg="mod">
          <ac:chgData name="גד לידרור" userId="d6a2613b-2562-45d9-9052-d4c3e387aa99" providerId="ADAL" clId="{4C3A097D-932F-43CF-A62E-3F5310908A3B}" dt="2020-07-27T13:25:24.211" v="559" actId="1076"/>
          <ac:spMkLst>
            <pc:docMk/>
            <pc:sldMk cId="2170497394" sldId="342"/>
            <ac:spMk id="2" creationId="{ECD54782-70EC-42BC-9D1D-E19932CC0EF8}"/>
          </ac:spMkLst>
        </pc:spChg>
        <pc:spChg chg="mod">
          <ac:chgData name="גד לידרור" userId="d6a2613b-2562-45d9-9052-d4c3e387aa99" providerId="ADAL" clId="{4C3A097D-932F-43CF-A62E-3F5310908A3B}" dt="2020-07-27T13:26:47.270" v="621" actId="20577"/>
          <ac:spMkLst>
            <pc:docMk/>
            <pc:sldMk cId="2170497394" sldId="342"/>
            <ac:spMk id="3" creationId="{0E02201D-B31F-4092-BBD4-F0FFC3977251}"/>
          </ac:spMkLst>
        </pc:spChg>
        <pc:spChg chg="mod">
          <ac:chgData name="גד לידרור" userId="d6a2613b-2562-45d9-9052-d4c3e387aa99" providerId="ADAL" clId="{4C3A097D-932F-43CF-A62E-3F5310908A3B}" dt="2020-07-31T13:11:34.085" v="3831" actId="6549"/>
          <ac:spMkLst>
            <pc:docMk/>
            <pc:sldMk cId="2170497394" sldId="342"/>
            <ac:spMk id="4" creationId="{AFF6646B-452F-4461-8A63-7EDA2E95D784}"/>
          </ac:spMkLst>
        </pc:spChg>
        <pc:spChg chg="add mod">
          <ac:chgData name="גד לידרור" userId="d6a2613b-2562-45d9-9052-d4c3e387aa99" providerId="ADAL" clId="{4C3A097D-932F-43CF-A62E-3F5310908A3B}" dt="2020-07-31T12:06:24.609" v="2570" actId="20577"/>
          <ac:spMkLst>
            <pc:docMk/>
            <pc:sldMk cId="2170497394" sldId="342"/>
            <ac:spMk id="5" creationId="{849D5BD5-F175-428B-8083-80CC91D04802}"/>
          </ac:spMkLst>
        </pc:spChg>
        <pc:spChg chg="add mod">
          <ac:chgData name="גד לידרור" userId="d6a2613b-2562-45d9-9052-d4c3e387aa99" providerId="ADAL" clId="{4C3A097D-932F-43CF-A62E-3F5310908A3B}" dt="2020-07-31T11:59:39.800" v="2468" actId="113"/>
          <ac:spMkLst>
            <pc:docMk/>
            <pc:sldMk cId="2170497394" sldId="342"/>
            <ac:spMk id="13" creationId="{48A02832-D9FA-4085-BF3B-17C9B05494A1}"/>
          </ac:spMkLst>
        </pc:spChg>
        <pc:spChg chg="add mod">
          <ac:chgData name="גד לידרור" userId="d6a2613b-2562-45d9-9052-d4c3e387aa99" providerId="ADAL" clId="{4C3A097D-932F-43CF-A62E-3F5310908A3B}" dt="2020-07-31T12:03:42.310" v="2514" actId="1035"/>
          <ac:spMkLst>
            <pc:docMk/>
            <pc:sldMk cId="2170497394" sldId="342"/>
            <ac:spMk id="16" creationId="{E7933D86-5CF8-477C-B5B6-EC162A40252A}"/>
          </ac:spMkLst>
        </pc:spChg>
        <pc:spChg chg="add mod">
          <ac:chgData name="גד לידרור" userId="d6a2613b-2562-45d9-9052-d4c3e387aa99" providerId="ADAL" clId="{4C3A097D-932F-43CF-A62E-3F5310908A3B}" dt="2020-07-31T12:03:49.843" v="2518" actId="1036"/>
          <ac:spMkLst>
            <pc:docMk/>
            <pc:sldMk cId="2170497394" sldId="342"/>
            <ac:spMk id="17" creationId="{075591E4-757D-4996-BA5C-C8C4A5D42333}"/>
          </ac:spMkLst>
        </pc:spChg>
        <pc:spChg chg="add mod">
          <ac:chgData name="גד לידרור" userId="d6a2613b-2562-45d9-9052-d4c3e387aa99" providerId="ADAL" clId="{4C3A097D-932F-43CF-A62E-3F5310908A3B}" dt="2020-07-31T12:03:58.335" v="2527" actId="1035"/>
          <ac:spMkLst>
            <pc:docMk/>
            <pc:sldMk cId="2170497394" sldId="342"/>
            <ac:spMk id="18" creationId="{07A595A1-313D-4C1A-B29A-2021F7B8460E}"/>
          </ac:spMkLst>
        </pc:spChg>
        <pc:spChg chg="add mod">
          <ac:chgData name="גד לידרור" userId="d6a2613b-2562-45d9-9052-d4c3e387aa99" providerId="ADAL" clId="{4C3A097D-932F-43CF-A62E-3F5310908A3B}" dt="2020-07-31T12:04:03.039" v="2534" actId="1035"/>
          <ac:spMkLst>
            <pc:docMk/>
            <pc:sldMk cId="2170497394" sldId="342"/>
            <ac:spMk id="19" creationId="{C06A47B5-4C36-47A5-9CA9-3D34B4E6B109}"/>
          </ac:spMkLst>
        </pc:spChg>
        <pc:picChg chg="add del mod">
          <ac:chgData name="גד לידרור" userId="d6a2613b-2562-45d9-9052-d4c3e387aa99" providerId="ADAL" clId="{4C3A097D-932F-43CF-A62E-3F5310908A3B}" dt="2020-07-27T14:01:06.463" v="698" actId="478"/>
          <ac:picMkLst>
            <pc:docMk/>
            <pc:sldMk cId="2170497394" sldId="342"/>
            <ac:picMk id="6" creationId="{342B588C-7B31-47A4-8661-CEBD72CD9A15}"/>
          </ac:picMkLst>
        </pc:picChg>
        <pc:picChg chg="add del mod ord">
          <ac:chgData name="גד לידרור" userId="d6a2613b-2562-45d9-9052-d4c3e387aa99" providerId="ADAL" clId="{4C3A097D-932F-43CF-A62E-3F5310908A3B}" dt="2020-07-31T12:02:11.344" v="2473" actId="478"/>
          <ac:picMkLst>
            <pc:docMk/>
            <pc:sldMk cId="2170497394" sldId="342"/>
            <ac:picMk id="7" creationId="{DC27B268-3750-4904-994A-987987F3D734}"/>
          </ac:picMkLst>
        </pc:picChg>
        <pc:picChg chg="add mod">
          <ac:chgData name="גד לידרור" userId="d6a2613b-2562-45d9-9052-d4c3e387aa99" providerId="ADAL" clId="{4C3A097D-932F-43CF-A62E-3F5310908A3B}" dt="2020-07-31T12:03:40.396" v="2512" actId="1037"/>
          <ac:picMkLst>
            <pc:docMk/>
            <pc:sldMk cId="2170497394" sldId="342"/>
            <ac:picMk id="15" creationId="{456B7FFC-0182-43A1-8E88-CEFCCC844BAF}"/>
          </ac:picMkLst>
        </pc:picChg>
        <pc:cxnChg chg="add mod">
          <ac:chgData name="גד לידרור" userId="d6a2613b-2562-45d9-9052-d4c3e387aa99" providerId="ADAL" clId="{4C3A097D-932F-43CF-A62E-3F5310908A3B}" dt="2020-07-31T11:58:43.814" v="2457" actId="1582"/>
          <ac:cxnSpMkLst>
            <pc:docMk/>
            <pc:sldMk cId="2170497394" sldId="342"/>
            <ac:cxnSpMk id="8" creationId="{896754ED-2D55-47A9-A178-4EEE1B83C213}"/>
          </ac:cxnSpMkLst>
        </pc:cxnChg>
        <pc:cxnChg chg="add mod">
          <ac:chgData name="גד לידרור" userId="d6a2613b-2562-45d9-9052-d4c3e387aa99" providerId="ADAL" clId="{4C3A097D-932F-43CF-A62E-3F5310908A3B}" dt="2020-07-31T11:58:55.041" v="2459" actId="1076"/>
          <ac:cxnSpMkLst>
            <pc:docMk/>
            <pc:sldMk cId="2170497394" sldId="342"/>
            <ac:cxnSpMk id="9" creationId="{3172F66F-2DE4-417A-B809-869A4B528704}"/>
          </ac:cxnSpMkLst>
        </pc:cxnChg>
        <pc:cxnChg chg="add mod">
          <ac:chgData name="גד לידרור" userId="d6a2613b-2562-45d9-9052-d4c3e387aa99" providerId="ADAL" clId="{4C3A097D-932F-43CF-A62E-3F5310908A3B}" dt="2020-07-31T11:59:04.395" v="2462" actId="14100"/>
          <ac:cxnSpMkLst>
            <pc:docMk/>
            <pc:sldMk cId="2170497394" sldId="342"/>
            <ac:cxnSpMk id="10" creationId="{E0EDE42F-70FC-4F35-B917-644BD71B8291}"/>
          </ac:cxnSpMkLst>
        </pc:cxnChg>
        <pc:cxnChg chg="add mod">
          <ac:chgData name="גד לידרור" userId="d6a2613b-2562-45d9-9052-d4c3e387aa99" providerId="ADAL" clId="{4C3A097D-932F-43CF-A62E-3F5310908A3B}" dt="2020-07-31T12:04:18.383" v="2536" actId="208"/>
          <ac:cxnSpMkLst>
            <pc:docMk/>
            <pc:sldMk cId="2170497394" sldId="342"/>
            <ac:cxnSpMk id="21" creationId="{EEAFB117-9236-4EA9-8318-51BD69AAB3E0}"/>
          </ac:cxnSpMkLst>
        </pc:cxnChg>
      </pc:sldChg>
      <pc:sldChg chg="addSp delSp modSp add ord delAnim modAnim">
        <pc:chgData name="גד לידרור" userId="d6a2613b-2562-45d9-9052-d4c3e387aa99" providerId="ADAL" clId="{4C3A097D-932F-43CF-A62E-3F5310908A3B}" dt="2020-08-01T05:51:02.725" v="5630"/>
        <pc:sldMkLst>
          <pc:docMk/>
          <pc:sldMk cId="915572518" sldId="343"/>
        </pc:sldMkLst>
        <pc:spChg chg="mod">
          <ac:chgData name="גד לידרור" userId="d6a2613b-2562-45d9-9052-d4c3e387aa99" providerId="ADAL" clId="{4C3A097D-932F-43CF-A62E-3F5310908A3B}" dt="2020-08-01T05:48:30.102" v="5615" actId="207"/>
          <ac:spMkLst>
            <pc:docMk/>
            <pc:sldMk cId="915572518" sldId="343"/>
            <ac:spMk id="3" creationId="{38107D84-0106-4052-96DC-9FDF2CD5F8B6}"/>
          </ac:spMkLst>
        </pc:spChg>
        <pc:spChg chg="mod">
          <ac:chgData name="גד לידרור" userId="d6a2613b-2562-45d9-9052-d4c3e387aa99" providerId="ADAL" clId="{4C3A097D-932F-43CF-A62E-3F5310908A3B}" dt="2020-08-01T05:48:34.540" v="5616" actId="207"/>
          <ac:spMkLst>
            <pc:docMk/>
            <pc:sldMk cId="915572518" sldId="343"/>
            <ac:spMk id="6" creationId="{033BCA1F-C7EC-4568-8AA5-D871E240F028}"/>
          </ac:spMkLst>
        </pc:spChg>
        <pc:spChg chg="mod">
          <ac:chgData name="גד לידרור" userId="d6a2613b-2562-45d9-9052-d4c3e387aa99" providerId="ADAL" clId="{4C3A097D-932F-43CF-A62E-3F5310908A3B}" dt="2020-08-01T05:48:40.071" v="5617" actId="207"/>
          <ac:spMkLst>
            <pc:docMk/>
            <pc:sldMk cId="915572518" sldId="343"/>
            <ac:spMk id="7" creationId="{228B5697-2A72-4ED2-B4D3-1B2D5B8104FF}"/>
          </ac:spMkLst>
        </pc:spChg>
        <pc:spChg chg="mod">
          <ac:chgData name="גד לידרור" userId="d6a2613b-2562-45d9-9052-d4c3e387aa99" providerId="ADAL" clId="{4C3A097D-932F-43CF-A62E-3F5310908A3B}" dt="2020-08-01T05:48:50.768" v="5618" actId="207"/>
          <ac:spMkLst>
            <pc:docMk/>
            <pc:sldMk cId="915572518" sldId="343"/>
            <ac:spMk id="8" creationId="{8611A515-7C66-4B86-9FD9-15E2B4756D74}"/>
          </ac:spMkLst>
        </pc:spChg>
        <pc:spChg chg="mod">
          <ac:chgData name="גד לידרור" userId="d6a2613b-2562-45d9-9052-d4c3e387aa99" providerId="ADAL" clId="{4C3A097D-932F-43CF-A62E-3F5310908A3B}" dt="2020-08-01T05:49:04.876" v="5619" actId="207"/>
          <ac:spMkLst>
            <pc:docMk/>
            <pc:sldMk cId="915572518" sldId="343"/>
            <ac:spMk id="9" creationId="{0FCCAF93-4DA4-4977-B868-D2026028FAF3}"/>
          </ac:spMkLst>
        </pc:spChg>
        <pc:spChg chg="mod">
          <ac:chgData name="גד לידרור" userId="d6a2613b-2562-45d9-9052-d4c3e387aa99" providerId="ADAL" clId="{4C3A097D-932F-43CF-A62E-3F5310908A3B}" dt="2020-08-01T05:49:04.876" v="5619" actId="207"/>
          <ac:spMkLst>
            <pc:docMk/>
            <pc:sldMk cId="915572518" sldId="343"/>
            <ac:spMk id="10" creationId="{CD342D6A-B673-4887-8556-2A2BFAA284B4}"/>
          </ac:spMkLst>
        </pc:spChg>
        <pc:spChg chg="mod">
          <ac:chgData name="גד לידרור" userId="d6a2613b-2562-45d9-9052-d4c3e387aa99" providerId="ADAL" clId="{4C3A097D-932F-43CF-A62E-3F5310908A3B}" dt="2020-08-01T05:49:04.876" v="5619" actId="207"/>
          <ac:spMkLst>
            <pc:docMk/>
            <pc:sldMk cId="915572518" sldId="343"/>
            <ac:spMk id="11" creationId="{C745B52E-1466-467B-AF72-D7A033983458}"/>
          </ac:spMkLst>
        </pc:spChg>
        <pc:spChg chg="add mod">
          <ac:chgData name="גד לידרור" userId="d6a2613b-2562-45d9-9052-d4c3e387aa99" providerId="ADAL" clId="{4C3A097D-932F-43CF-A62E-3F5310908A3B}" dt="2020-08-01T05:50:23.387" v="5623" actId="14100"/>
          <ac:spMkLst>
            <pc:docMk/>
            <pc:sldMk cId="915572518" sldId="343"/>
            <ac:spMk id="20" creationId="{202AB4CC-3A94-4B2C-BCFE-4924A44B3F72}"/>
          </ac:spMkLst>
        </pc:spChg>
        <pc:spChg chg="mod">
          <ac:chgData name="גד לידרור" userId="d6a2613b-2562-45d9-9052-d4c3e387aa99" providerId="ADAL" clId="{4C3A097D-932F-43CF-A62E-3F5310908A3B}" dt="2020-08-01T05:48:24.238" v="5614" actId="1076"/>
          <ac:spMkLst>
            <pc:docMk/>
            <pc:sldMk cId="915572518" sldId="343"/>
            <ac:spMk id="21" creationId="{FA7AD555-8E81-49D6-9BC2-EF01B35E9E49}"/>
          </ac:spMkLst>
        </pc:spChg>
        <pc:spChg chg="mod">
          <ac:chgData name="גד לידרור" userId="d6a2613b-2562-45d9-9052-d4c3e387aa99" providerId="ADAL" clId="{4C3A097D-932F-43CF-A62E-3F5310908A3B}" dt="2020-08-01T05:49:04.876" v="5619" actId="207"/>
          <ac:spMkLst>
            <pc:docMk/>
            <pc:sldMk cId="915572518" sldId="343"/>
            <ac:spMk id="22" creationId="{A41A79D2-C76B-444F-8A22-97A4A6D3ADB0}"/>
          </ac:spMkLst>
        </pc:spChg>
        <pc:spChg chg="mod">
          <ac:chgData name="גד לידרור" userId="d6a2613b-2562-45d9-9052-d4c3e387aa99" providerId="ADAL" clId="{4C3A097D-932F-43CF-A62E-3F5310908A3B}" dt="2020-08-01T05:48:13.652" v="5612" actId="207"/>
          <ac:spMkLst>
            <pc:docMk/>
            <pc:sldMk cId="915572518" sldId="343"/>
            <ac:spMk id="24" creationId="{7D8A093C-989C-414F-8293-F05B13F3E2F6}"/>
          </ac:spMkLst>
        </pc:spChg>
        <pc:spChg chg="del">
          <ac:chgData name="גד לידרור" userId="d6a2613b-2562-45d9-9052-d4c3e387aa99" providerId="ADAL" clId="{4C3A097D-932F-43CF-A62E-3F5310908A3B}" dt="2020-07-31T14:16:54.272" v="4798" actId="478"/>
          <ac:spMkLst>
            <pc:docMk/>
            <pc:sldMk cId="915572518" sldId="343"/>
            <ac:spMk id="25" creationId="{06936B7D-C8D3-4DCB-8B47-585DE29CD423}"/>
          </ac:spMkLst>
        </pc:spChg>
        <pc:cxnChg chg="mod">
          <ac:chgData name="גד לידרור" userId="d6a2613b-2562-45d9-9052-d4c3e387aa99" providerId="ADAL" clId="{4C3A097D-932F-43CF-A62E-3F5310908A3B}" dt="2020-07-31T14:18:10.320" v="4815" actId="1076"/>
          <ac:cxnSpMkLst>
            <pc:docMk/>
            <pc:sldMk cId="915572518" sldId="343"/>
            <ac:cxnSpMk id="27" creationId="{27C11FFC-2E53-4836-89E1-0DDF62C72574}"/>
          </ac:cxnSpMkLst>
        </pc:cxnChg>
      </pc:sldChg>
      <pc:sldChg chg="addSp delSp modSp add del delAnim modAnim">
        <pc:chgData name="גד לידרור" userId="d6a2613b-2562-45d9-9052-d4c3e387aa99" providerId="ADAL" clId="{4C3A097D-932F-43CF-A62E-3F5310908A3B}" dt="2020-07-31T13:19:12.376" v="3845" actId="2696"/>
        <pc:sldMkLst>
          <pc:docMk/>
          <pc:sldMk cId="1134776323" sldId="343"/>
        </pc:sldMkLst>
        <pc:spChg chg="mod">
          <ac:chgData name="גד לידרור" userId="d6a2613b-2562-45d9-9052-d4c3e387aa99" providerId="ADAL" clId="{4C3A097D-932F-43CF-A62E-3F5310908A3B}" dt="2020-07-27T14:13:45.854" v="1132" actId="20577"/>
          <ac:spMkLst>
            <pc:docMk/>
            <pc:sldMk cId="1134776323" sldId="343"/>
            <ac:spMk id="2" creationId="{99228C1D-A17F-43C3-894B-39D305E9303E}"/>
          </ac:spMkLst>
        </pc:spChg>
        <pc:spChg chg="add mod">
          <ac:chgData name="גד לידרור" userId="d6a2613b-2562-45d9-9052-d4c3e387aa99" providerId="ADAL" clId="{4C3A097D-932F-43CF-A62E-3F5310908A3B}" dt="2020-07-31T12:42:58.669" v="2929" actId="164"/>
          <ac:spMkLst>
            <pc:docMk/>
            <pc:sldMk cId="1134776323" sldId="343"/>
            <ac:spMk id="3" creationId="{38107D84-0106-4052-96DC-9FDF2CD5F8B6}"/>
          </ac:spMkLst>
        </pc:spChg>
        <pc:spChg chg="add mod">
          <ac:chgData name="גד לידרור" userId="d6a2613b-2562-45d9-9052-d4c3e387aa99" providerId="ADAL" clId="{4C3A097D-932F-43CF-A62E-3F5310908A3B}" dt="2020-07-31T12:42:58.669" v="2929" actId="164"/>
          <ac:spMkLst>
            <pc:docMk/>
            <pc:sldMk cId="1134776323" sldId="343"/>
            <ac:spMk id="6" creationId="{033BCA1F-C7EC-4568-8AA5-D871E240F028}"/>
          </ac:spMkLst>
        </pc:spChg>
        <pc:spChg chg="add mod">
          <ac:chgData name="גד לידרור" userId="d6a2613b-2562-45d9-9052-d4c3e387aa99" providerId="ADAL" clId="{4C3A097D-932F-43CF-A62E-3F5310908A3B}" dt="2020-07-31T12:42:58.669" v="2929" actId="164"/>
          <ac:spMkLst>
            <pc:docMk/>
            <pc:sldMk cId="1134776323" sldId="343"/>
            <ac:spMk id="7" creationId="{228B5697-2A72-4ED2-B4D3-1B2D5B8104FF}"/>
          </ac:spMkLst>
        </pc:spChg>
        <pc:spChg chg="add mod">
          <ac:chgData name="גד לידרור" userId="d6a2613b-2562-45d9-9052-d4c3e387aa99" providerId="ADAL" clId="{4C3A097D-932F-43CF-A62E-3F5310908A3B}" dt="2020-07-31T12:42:58.669" v="2929" actId="164"/>
          <ac:spMkLst>
            <pc:docMk/>
            <pc:sldMk cId="1134776323" sldId="343"/>
            <ac:spMk id="8" creationId="{8611A515-7C66-4B86-9FD9-15E2B4756D74}"/>
          </ac:spMkLst>
        </pc:spChg>
        <pc:spChg chg="add mod">
          <ac:chgData name="גד לידרור" userId="d6a2613b-2562-45d9-9052-d4c3e387aa99" providerId="ADAL" clId="{4C3A097D-932F-43CF-A62E-3F5310908A3B}" dt="2020-07-31T12:42:58.669" v="2929" actId="164"/>
          <ac:spMkLst>
            <pc:docMk/>
            <pc:sldMk cId="1134776323" sldId="343"/>
            <ac:spMk id="9" creationId="{0FCCAF93-4DA4-4977-B868-D2026028FAF3}"/>
          </ac:spMkLst>
        </pc:spChg>
        <pc:spChg chg="add mod">
          <ac:chgData name="גד לידרור" userId="d6a2613b-2562-45d9-9052-d4c3e387aa99" providerId="ADAL" clId="{4C3A097D-932F-43CF-A62E-3F5310908A3B}" dt="2020-07-31T12:42:58.669" v="2929" actId="164"/>
          <ac:spMkLst>
            <pc:docMk/>
            <pc:sldMk cId="1134776323" sldId="343"/>
            <ac:spMk id="10" creationId="{CD342D6A-B673-4887-8556-2A2BFAA284B4}"/>
          </ac:spMkLst>
        </pc:spChg>
        <pc:spChg chg="add mod">
          <ac:chgData name="גד לידרור" userId="d6a2613b-2562-45d9-9052-d4c3e387aa99" providerId="ADAL" clId="{4C3A097D-932F-43CF-A62E-3F5310908A3B}" dt="2020-07-31T12:42:58.669" v="2929" actId="164"/>
          <ac:spMkLst>
            <pc:docMk/>
            <pc:sldMk cId="1134776323" sldId="343"/>
            <ac:spMk id="11" creationId="{C745B52E-1466-467B-AF72-D7A033983458}"/>
          </ac:spMkLst>
        </pc:spChg>
        <pc:spChg chg="del">
          <ac:chgData name="גד לידרור" userId="d6a2613b-2562-45d9-9052-d4c3e387aa99" providerId="ADAL" clId="{4C3A097D-932F-43CF-A62E-3F5310908A3B}" dt="2020-07-31T12:36:59.480" v="2843" actId="478"/>
          <ac:spMkLst>
            <pc:docMk/>
            <pc:sldMk cId="1134776323" sldId="343"/>
            <ac:spMk id="13" creationId="{F8EAFB94-6A30-49DE-A313-3B461DD14060}"/>
          </ac:spMkLst>
        </pc:spChg>
        <pc:spChg chg="add mod">
          <ac:chgData name="גד לידרור" userId="d6a2613b-2562-45d9-9052-d4c3e387aa99" providerId="ADAL" clId="{4C3A097D-932F-43CF-A62E-3F5310908A3B}" dt="2020-07-31T12:42:58.669" v="2929" actId="164"/>
          <ac:spMkLst>
            <pc:docMk/>
            <pc:sldMk cId="1134776323" sldId="343"/>
            <ac:spMk id="16" creationId="{8A6CBB15-CE61-4A83-AB85-BEA8FC63AEFB}"/>
          </ac:spMkLst>
        </pc:spChg>
        <pc:spChg chg="mod">
          <ac:chgData name="גד לידרור" userId="d6a2613b-2562-45d9-9052-d4c3e387aa99" providerId="ADAL" clId="{4C3A097D-932F-43CF-A62E-3F5310908A3B}" dt="2020-07-31T12:47:56.831" v="2962" actId="27636"/>
          <ac:spMkLst>
            <pc:docMk/>
            <pc:sldMk cId="1134776323" sldId="343"/>
            <ac:spMk id="21" creationId="{FA7AD555-8E81-49D6-9BC2-EF01B35E9E49}"/>
          </ac:spMkLst>
        </pc:spChg>
        <pc:spChg chg="add mod">
          <ac:chgData name="גד לידרור" userId="d6a2613b-2562-45d9-9052-d4c3e387aa99" providerId="ADAL" clId="{4C3A097D-932F-43CF-A62E-3F5310908A3B}" dt="2020-07-31T12:42:58.669" v="2929" actId="164"/>
          <ac:spMkLst>
            <pc:docMk/>
            <pc:sldMk cId="1134776323" sldId="343"/>
            <ac:spMk id="22" creationId="{A41A79D2-C76B-444F-8A22-97A4A6D3ADB0}"/>
          </ac:spMkLst>
        </pc:spChg>
        <pc:spChg chg="add mod">
          <ac:chgData name="גד לידרור" userId="d6a2613b-2562-45d9-9052-d4c3e387aa99" providerId="ADAL" clId="{4C3A097D-932F-43CF-A62E-3F5310908A3B}" dt="2020-07-31T12:50:08.402" v="2986" actId="1076"/>
          <ac:spMkLst>
            <pc:docMk/>
            <pc:sldMk cId="1134776323" sldId="343"/>
            <ac:spMk id="24" creationId="{7D8A093C-989C-414F-8293-F05B13F3E2F6}"/>
          </ac:spMkLst>
        </pc:spChg>
        <pc:spChg chg="add mod">
          <ac:chgData name="גד לידרור" userId="d6a2613b-2562-45d9-9052-d4c3e387aa99" providerId="ADAL" clId="{4C3A097D-932F-43CF-A62E-3F5310908A3B}" dt="2020-07-31T12:50:02.139" v="2985" actId="1076"/>
          <ac:spMkLst>
            <pc:docMk/>
            <pc:sldMk cId="1134776323" sldId="343"/>
            <ac:spMk id="25" creationId="{06936B7D-C8D3-4DCB-8B47-585DE29CD423}"/>
          </ac:spMkLst>
        </pc:spChg>
        <pc:grpChg chg="add mod">
          <ac:chgData name="גד לידרור" userId="d6a2613b-2562-45d9-9052-d4c3e387aa99" providerId="ADAL" clId="{4C3A097D-932F-43CF-A62E-3F5310908A3B}" dt="2020-07-31T12:42:58.669" v="2929" actId="164"/>
          <ac:grpSpMkLst>
            <pc:docMk/>
            <pc:sldMk cId="1134776323" sldId="343"/>
            <ac:grpSpMk id="23" creationId="{4A75777D-1B7F-4A0C-B6B7-5CC27DF18BC9}"/>
          </ac:grpSpMkLst>
        </pc:grpChg>
        <pc:cxnChg chg="add mod">
          <ac:chgData name="גד לידרור" userId="d6a2613b-2562-45d9-9052-d4c3e387aa99" providerId="ADAL" clId="{4C3A097D-932F-43CF-A62E-3F5310908A3B}" dt="2020-07-31T12:42:58.669" v="2929" actId="164"/>
          <ac:cxnSpMkLst>
            <pc:docMk/>
            <pc:sldMk cId="1134776323" sldId="343"/>
            <ac:cxnSpMk id="12" creationId="{33CED33B-27F2-4CFB-BBC4-792510FFD4E7}"/>
          </ac:cxnSpMkLst>
        </pc:cxnChg>
        <pc:cxnChg chg="add mod">
          <ac:chgData name="גד לידרור" userId="d6a2613b-2562-45d9-9052-d4c3e387aa99" providerId="ADAL" clId="{4C3A097D-932F-43CF-A62E-3F5310908A3B}" dt="2020-07-31T12:42:58.669" v="2929" actId="164"/>
          <ac:cxnSpMkLst>
            <pc:docMk/>
            <pc:sldMk cId="1134776323" sldId="343"/>
            <ac:cxnSpMk id="14" creationId="{F98E2DD2-1A1F-4CB1-9706-1A43BA49EBB1}"/>
          </ac:cxnSpMkLst>
        </pc:cxnChg>
        <pc:cxnChg chg="add mod">
          <ac:chgData name="גד לידרור" userId="d6a2613b-2562-45d9-9052-d4c3e387aa99" providerId="ADAL" clId="{4C3A097D-932F-43CF-A62E-3F5310908A3B}" dt="2020-07-31T12:42:58.669" v="2929" actId="164"/>
          <ac:cxnSpMkLst>
            <pc:docMk/>
            <pc:sldMk cId="1134776323" sldId="343"/>
            <ac:cxnSpMk id="15" creationId="{D45D9EA1-9A06-4AD2-8E71-70D5C734B07D}"/>
          </ac:cxnSpMkLst>
        </pc:cxnChg>
        <pc:cxnChg chg="add mod">
          <ac:chgData name="גד לידרור" userId="d6a2613b-2562-45d9-9052-d4c3e387aa99" providerId="ADAL" clId="{4C3A097D-932F-43CF-A62E-3F5310908A3B}" dt="2020-07-31T12:50:25.896" v="2988" actId="1582"/>
          <ac:cxnSpMkLst>
            <pc:docMk/>
            <pc:sldMk cId="1134776323" sldId="343"/>
            <ac:cxnSpMk id="27" creationId="{27C11FFC-2E53-4836-89E1-0DDF62C72574}"/>
          </ac:cxnSpMkLst>
        </pc:cxnChg>
      </pc:sldChg>
      <pc:sldChg chg="add del">
        <pc:chgData name="גד לידרור" userId="d6a2613b-2562-45d9-9052-d4c3e387aa99" providerId="ADAL" clId="{4C3A097D-932F-43CF-A62E-3F5310908A3B}" dt="2020-07-31T13:19:35.776" v="3848" actId="2696"/>
        <pc:sldMkLst>
          <pc:docMk/>
          <pc:sldMk cId="2704836654" sldId="343"/>
        </pc:sldMkLst>
      </pc:sldChg>
      <pc:sldChg chg="add del">
        <pc:chgData name="גד לידרור" userId="d6a2613b-2562-45d9-9052-d4c3e387aa99" providerId="ADAL" clId="{4C3A097D-932F-43CF-A62E-3F5310908A3B}" dt="2020-07-31T13:19:35.818" v="3849" actId="2696"/>
        <pc:sldMkLst>
          <pc:docMk/>
          <pc:sldMk cId="475676806" sldId="344"/>
        </pc:sldMkLst>
      </pc:sldChg>
      <pc:sldChg chg="del">
        <pc:chgData name="גד לידרור" userId="d6a2613b-2562-45d9-9052-d4c3e387aa99" providerId="ADAL" clId="{4C3A097D-932F-43CF-A62E-3F5310908A3B}" dt="2020-07-31T13:19:12.395" v="3846" actId="2696"/>
        <pc:sldMkLst>
          <pc:docMk/>
          <pc:sldMk cId="2089003818" sldId="344"/>
        </pc:sldMkLst>
      </pc:sldChg>
      <pc:sldChg chg="modSp add modAnim">
        <pc:chgData name="גד לידרור" userId="d6a2613b-2562-45d9-9052-d4c3e387aa99" providerId="ADAL" clId="{4C3A097D-932F-43CF-A62E-3F5310908A3B}" dt="2020-08-01T05:53:12.752" v="5648" actId="20577"/>
        <pc:sldMkLst>
          <pc:docMk/>
          <pc:sldMk cId="3980780324" sldId="344"/>
        </pc:sldMkLst>
        <pc:spChg chg="mod">
          <ac:chgData name="גד לידרור" userId="d6a2613b-2562-45d9-9052-d4c3e387aa99" providerId="ADAL" clId="{4C3A097D-932F-43CF-A62E-3F5310908A3B}" dt="2020-08-01T05:53:12.752" v="5648" actId="20577"/>
          <ac:spMkLst>
            <pc:docMk/>
            <pc:sldMk cId="3980780324" sldId="344"/>
            <ac:spMk id="21" creationId="{FA7AD555-8E81-49D6-9BC2-EF01B35E9E49}"/>
          </ac:spMkLst>
        </pc:spChg>
      </pc:sldChg>
      <pc:sldChg chg="modSp modAnim">
        <pc:chgData name="גד לידרור" userId="d6a2613b-2562-45d9-9052-d4c3e387aa99" providerId="ADAL" clId="{4C3A097D-932F-43CF-A62E-3F5310908A3B}" dt="2020-07-31T13:24:52.971" v="4235" actId="20577"/>
        <pc:sldMkLst>
          <pc:docMk/>
          <pc:sldMk cId="2885154320" sldId="345"/>
        </pc:sldMkLst>
        <pc:spChg chg="mod">
          <ac:chgData name="גד לידרור" userId="d6a2613b-2562-45d9-9052-d4c3e387aa99" providerId="ADAL" clId="{4C3A097D-932F-43CF-A62E-3F5310908A3B}" dt="2020-07-31T13:23:08.792" v="4034" actId="20577"/>
          <ac:spMkLst>
            <pc:docMk/>
            <pc:sldMk cId="2885154320" sldId="345"/>
            <ac:spMk id="3" creationId="{7DE2F9D8-F86B-486A-B2E2-8A6E68532385}"/>
          </ac:spMkLst>
        </pc:spChg>
        <pc:spChg chg="mod">
          <ac:chgData name="גד לידרור" userId="d6a2613b-2562-45d9-9052-d4c3e387aa99" providerId="ADAL" clId="{4C3A097D-932F-43CF-A62E-3F5310908A3B}" dt="2020-07-31T13:24:52.971" v="4235" actId="20577"/>
          <ac:spMkLst>
            <pc:docMk/>
            <pc:sldMk cId="2885154320" sldId="345"/>
            <ac:spMk id="21" creationId="{FA7AD555-8E81-49D6-9BC2-EF01B35E9E49}"/>
          </ac:spMkLst>
        </pc:spChg>
      </pc:sldChg>
      <pc:sldChg chg="addSp delSp modSp add modAnim">
        <pc:chgData name="גד לידרור" userId="d6a2613b-2562-45d9-9052-d4c3e387aa99" providerId="ADAL" clId="{4C3A097D-932F-43CF-A62E-3F5310908A3B}" dt="2020-07-31T13:28:19.443" v="4256" actId="20577"/>
        <pc:sldMkLst>
          <pc:docMk/>
          <pc:sldMk cId="1092975937" sldId="346"/>
        </pc:sldMkLst>
        <pc:spChg chg="del">
          <ac:chgData name="גד לידרור" userId="d6a2613b-2562-45d9-9052-d4c3e387aa99" providerId="ADAL" clId="{4C3A097D-932F-43CF-A62E-3F5310908A3B}" dt="2020-07-31T12:15:22.659" v="2609" actId="478"/>
          <ac:spMkLst>
            <pc:docMk/>
            <pc:sldMk cId="1092975937" sldId="346"/>
            <ac:spMk id="2" creationId="{8122939D-A54F-4B53-A1FA-36C533E85E6E}"/>
          </ac:spMkLst>
        </pc:spChg>
        <pc:spChg chg="del">
          <ac:chgData name="גד לידרור" userId="d6a2613b-2562-45d9-9052-d4c3e387aa99" providerId="ADAL" clId="{4C3A097D-932F-43CF-A62E-3F5310908A3B}" dt="2020-07-31T12:15:19.851" v="2608" actId="478"/>
          <ac:spMkLst>
            <pc:docMk/>
            <pc:sldMk cId="1092975937" sldId="346"/>
            <ac:spMk id="3" creationId="{97B1EE81-A6E4-4EE4-94AE-873C46389DAF}"/>
          </ac:spMkLst>
        </pc:spChg>
        <pc:spChg chg="del">
          <ac:chgData name="גד לידרור" userId="d6a2613b-2562-45d9-9052-d4c3e387aa99" providerId="ADAL" clId="{4C3A097D-932F-43CF-A62E-3F5310908A3B}" dt="2020-07-31T12:15:18.752" v="2607" actId="478"/>
          <ac:spMkLst>
            <pc:docMk/>
            <pc:sldMk cId="1092975937" sldId="346"/>
            <ac:spMk id="4" creationId="{1A797476-9778-4240-AF20-CF8CA019AFFC}"/>
          </ac:spMkLst>
        </pc:spChg>
        <pc:spChg chg="add mod">
          <ac:chgData name="גד לידרור" userId="d6a2613b-2562-45d9-9052-d4c3e387aa99" providerId="ADAL" clId="{4C3A097D-932F-43CF-A62E-3F5310908A3B}" dt="2020-07-31T12:22:23.130" v="2636" actId="208"/>
          <ac:spMkLst>
            <pc:docMk/>
            <pc:sldMk cId="1092975937" sldId="346"/>
            <ac:spMk id="9" creationId="{F65DAF88-0015-4224-8CD0-2EEE6A809656}"/>
          </ac:spMkLst>
        </pc:spChg>
        <pc:spChg chg="add mod">
          <ac:chgData name="גד לידרור" userId="d6a2613b-2562-45d9-9052-d4c3e387aa99" providerId="ADAL" clId="{4C3A097D-932F-43CF-A62E-3F5310908A3B}" dt="2020-07-31T13:28:19.443" v="4256" actId="20577"/>
          <ac:spMkLst>
            <pc:docMk/>
            <pc:sldMk cId="1092975937" sldId="346"/>
            <ac:spMk id="12" creationId="{2079853B-F1C9-48BD-B7E8-CC7FB6849952}"/>
          </ac:spMkLst>
        </pc:spChg>
        <pc:spChg chg="add mod">
          <ac:chgData name="גד לידרור" userId="d6a2613b-2562-45d9-9052-d4c3e387aa99" providerId="ADAL" clId="{4C3A097D-932F-43CF-A62E-3F5310908A3B}" dt="2020-07-31T13:26:28.475" v="4254" actId="1076"/>
          <ac:spMkLst>
            <pc:docMk/>
            <pc:sldMk cId="1092975937" sldId="346"/>
            <ac:spMk id="13" creationId="{52913275-78E5-459F-BF19-52A17ABC9788}"/>
          </ac:spMkLst>
        </pc:spChg>
        <pc:picChg chg="add del mod">
          <ac:chgData name="גד לידרור" userId="d6a2613b-2562-45d9-9052-d4c3e387aa99" providerId="ADAL" clId="{4C3A097D-932F-43CF-A62E-3F5310908A3B}" dt="2020-07-31T12:24:22.071" v="2648" actId="478"/>
          <ac:picMkLst>
            <pc:docMk/>
            <pc:sldMk cId="1092975937" sldId="346"/>
            <ac:picMk id="6" creationId="{6D3A9D82-0D5B-4576-A24B-B53678C18F33}"/>
          </ac:picMkLst>
        </pc:picChg>
        <pc:picChg chg="add mod">
          <ac:chgData name="גד לידרור" userId="d6a2613b-2562-45d9-9052-d4c3e387aa99" providerId="ADAL" clId="{4C3A097D-932F-43CF-A62E-3F5310908A3B}" dt="2020-07-31T12:25:28.039" v="2659" actId="14100"/>
          <ac:picMkLst>
            <pc:docMk/>
            <pc:sldMk cId="1092975937" sldId="346"/>
            <ac:picMk id="7" creationId="{9161EB24-7AB0-4A92-BD73-594B5818282F}"/>
          </ac:picMkLst>
        </pc:picChg>
        <pc:picChg chg="add mod ord">
          <ac:chgData name="גד לידרור" userId="d6a2613b-2562-45d9-9052-d4c3e387aa99" providerId="ADAL" clId="{4C3A097D-932F-43CF-A62E-3F5310908A3B}" dt="2020-07-31T12:25:50.930" v="2662" actId="14100"/>
          <ac:picMkLst>
            <pc:docMk/>
            <pc:sldMk cId="1092975937" sldId="346"/>
            <ac:picMk id="8" creationId="{F05D7F71-F4D4-43FF-AE71-BE07FC285671}"/>
          </ac:picMkLst>
        </pc:picChg>
        <pc:picChg chg="add mod ord">
          <ac:chgData name="גד לידרור" userId="d6a2613b-2562-45d9-9052-d4c3e387aa99" providerId="ADAL" clId="{4C3A097D-932F-43CF-A62E-3F5310908A3B}" dt="2020-07-31T12:26:13.113" v="2663" actId="167"/>
          <ac:picMkLst>
            <pc:docMk/>
            <pc:sldMk cId="1092975937" sldId="346"/>
            <ac:picMk id="11" creationId="{A93903A3-FE81-4E96-83BB-5A6226D2B194}"/>
          </ac:picMkLst>
        </pc:picChg>
      </pc:sldChg>
      <pc:sldChg chg="addSp delSp modSp add delAnim modAnim">
        <pc:chgData name="גד לידרור" userId="d6a2613b-2562-45d9-9052-d4c3e387aa99" providerId="ADAL" clId="{4C3A097D-932F-43CF-A62E-3F5310908A3B}" dt="2020-07-31T13:22:46.676" v="4031" actId="6549"/>
        <pc:sldMkLst>
          <pc:docMk/>
          <pc:sldMk cId="2222264599" sldId="347"/>
        </pc:sldMkLst>
        <pc:spChg chg="del">
          <ac:chgData name="גד לידרור" userId="d6a2613b-2562-45d9-9052-d4c3e387aa99" providerId="ADAL" clId="{4C3A097D-932F-43CF-A62E-3F5310908A3B}" dt="2020-07-31T12:55:49.867" v="3151" actId="478"/>
          <ac:spMkLst>
            <pc:docMk/>
            <pc:sldMk cId="2222264599" sldId="347"/>
            <ac:spMk id="2" creationId="{8CE400FE-910E-42A6-8FC3-E0FBF5F25393}"/>
          </ac:spMkLst>
        </pc:spChg>
        <pc:spChg chg="del">
          <ac:chgData name="גד לידרור" userId="d6a2613b-2562-45d9-9052-d4c3e387aa99" providerId="ADAL" clId="{4C3A097D-932F-43CF-A62E-3F5310908A3B}" dt="2020-07-31T12:55:49.867" v="3151" actId="478"/>
          <ac:spMkLst>
            <pc:docMk/>
            <pc:sldMk cId="2222264599" sldId="347"/>
            <ac:spMk id="3" creationId="{3FE86556-C580-4E01-80AC-FC209081BDC5}"/>
          </ac:spMkLst>
        </pc:spChg>
        <pc:spChg chg="del">
          <ac:chgData name="גד לידרור" userId="d6a2613b-2562-45d9-9052-d4c3e387aa99" providerId="ADAL" clId="{4C3A097D-932F-43CF-A62E-3F5310908A3B}" dt="2020-07-31T12:55:49.867" v="3151" actId="478"/>
          <ac:spMkLst>
            <pc:docMk/>
            <pc:sldMk cId="2222264599" sldId="347"/>
            <ac:spMk id="4" creationId="{567F2AA4-B3D5-4798-9181-6EFA9D8C2698}"/>
          </ac:spMkLst>
        </pc:spChg>
        <pc:spChg chg="add del">
          <ac:chgData name="גד לידרור" userId="d6a2613b-2562-45d9-9052-d4c3e387aa99" providerId="ADAL" clId="{4C3A097D-932F-43CF-A62E-3F5310908A3B}" dt="2020-07-31T12:55:48.671" v="3150"/>
          <ac:spMkLst>
            <pc:docMk/>
            <pc:sldMk cId="2222264599" sldId="347"/>
            <ac:spMk id="5" creationId="{F7E2B911-D1C1-4E72-9530-88707F25B0EA}"/>
          </ac:spMkLst>
        </pc:spChg>
        <pc:spChg chg="add del">
          <ac:chgData name="גד לידרור" userId="d6a2613b-2562-45d9-9052-d4c3e387aa99" providerId="ADAL" clId="{4C3A097D-932F-43CF-A62E-3F5310908A3B}" dt="2020-07-31T12:55:48.671" v="3150"/>
          <ac:spMkLst>
            <pc:docMk/>
            <pc:sldMk cId="2222264599" sldId="347"/>
            <ac:spMk id="6" creationId="{77C99286-5712-4674-A7E6-90B4B01CFF10}"/>
          </ac:spMkLst>
        </pc:spChg>
        <pc:spChg chg="add mod">
          <ac:chgData name="גד לידרור" userId="d6a2613b-2562-45d9-9052-d4c3e387aa99" providerId="ADAL" clId="{4C3A097D-932F-43CF-A62E-3F5310908A3B}" dt="2020-07-31T12:56:02.108" v="3180" actId="20577"/>
          <ac:spMkLst>
            <pc:docMk/>
            <pc:sldMk cId="2222264599" sldId="347"/>
            <ac:spMk id="7" creationId="{3E5E239F-6225-4839-84CA-EB24642BDC14}"/>
          </ac:spMkLst>
        </pc:spChg>
        <pc:spChg chg="add mod">
          <ac:chgData name="גד לידרור" userId="d6a2613b-2562-45d9-9052-d4c3e387aa99" providerId="ADAL" clId="{4C3A097D-932F-43CF-A62E-3F5310908A3B}" dt="2020-07-31T13:22:46.676" v="4031" actId="6549"/>
          <ac:spMkLst>
            <pc:docMk/>
            <pc:sldMk cId="2222264599" sldId="347"/>
            <ac:spMk id="8" creationId="{3D186F87-4619-4B3D-87A8-2D9010080AED}"/>
          </ac:spMkLst>
        </pc:spChg>
        <pc:spChg chg="add del mod">
          <ac:chgData name="גד לידרור" userId="d6a2613b-2562-45d9-9052-d4c3e387aa99" providerId="ADAL" clId="{4C3A097D-932F-43CF-A62E-3F5310908A3B}" dt="2020-07-31T13:21:52.999" v="3962" actId="478"/>
          <ac:spMkLst>
            <pc:docMk/>
            <pc:sldMk cId="2222264599" sldId="347"/>
            <ac:spMk id="9" creationId="{BD26E828-6B88-4307-A996-586FA3450C11}"/>
          </ac:spMkLst>
        </pc:spChg>
      </pc:sldChg>
      <pc:sldChg chg="addSp delSp modSp add modAnim">
        <pc:chgData name="גד לידרור" userId="d6a2613b-2562-45d9-9052-d4c3e387aa99" providerId="ADAL" clId="{4C3A097D-932F-43CF-A62E-3F5310908A3B}" dt="2020-07-31T14:23:34.986" v="4911" actId="113"/>
        <pc:sldMkLst>
          <pc:docMk/>
          <pc:sldMk cId="3977509026" sldId="348"/>
        </pc:sldMkLst>
        <pc:spChg chg="mod">
          <ac:chgData name="גד לידרור" userId="d6a2613b-2562-45d9-9052-d4c3e387aa99" providerId="ADAL" clId="{4C3A097D-932F-43CF-A62E-3F5310908A3B}" dt="2020-07-31T13:42:36.523" v="4358"/>
          <ac:spMkLst>
            <pc:docMk/>
            <pc:sldMk cId="3977509026" sldId="348"/>
            <ac:spMk id="3" creationId="{7DE2F9D8-F86B-486A-B2E2-8A6E68532385}"/>
          </ac:spMkLst>
        </pc:spChg>
        <pc:spChg chg="add mod">
          <ac:chgData name="גד לידרור" userId="d6a2613b-2562-45d9-9052-d4c3e387aa99" providerId="ADAL" clId="{4C3A097D-932F-43CF-A62E-3F5310908A3B}" dt="2020-07-31T13:44:32.459" v="4375" actId="207"/>
          <ac:spMkLst>
            <pc:docMk/>
            <pc:sldMk cId="3977509026" sldId="348"/>
            <ac:spMk id="4" creationId="{950370F5-1A23-42B9-9021-699263D7EE6A}"/>
          </ac:spMkLst>
        </pc:spChg>
        <pc:spChg chg="mod">
          <ac:chgData name="גד לידרור" userId="d6a2613b-2562-45d9-9052-d4c3e387aa99" providerId="ADAL" clId="{4C3A097D-932F-43CF-A62E-3F5310908A3B}" dt="2020-07-31T14:23:34.986" v="4911" actId="113"/>
          <ac:spMkLst>
            <pc:docMk/>
            <pc:sldMk cId="3977509026" sldId="348"/>
            <ac:spMk id="21" creationId="{FA7AD555-8E81-49D6-9BC2-EF01B35E9E49}"/>
          </ac:spMkLst>
        </pc:spChg>
        <pc:cxnChg chg="add mod">
          <ac:chgData name="גד לידרור" userId="d6a2613b-2562-45d9-9052-d4c3e387aa99" providerId="ADAL" clId="{4C3A097D-932F-43CF-A62E-3F5310908A3B}" dt="2020-07-31T13:43:38.785" v="4371" actId="208"/>
          <ac:cxnSpMkLst>
            <pc:docMk/>
            <pc:sldMk cId="3977509026" sldId="348"/>
            <ac:cxnSpMk id="6" creationId="{6CE7C797-43FD-4CAD-BAB1-72B5A9B5ADDC}"/>
          </ac:cxnSpMkLst>
        </pc:cxnChg>
        <pc:cxnChg chg="add mod">
          <ac:chgData name="גד לידרור" userId="d6a2613b-2562-45d9-9052-d4c3e387aa99" providerId="ADAL" clId="{4C3A097D-932F-43CF-A62E-3F5310908A3B}" dt="2020-07-31T13:44:47.883" v="4377" actId="1076"/>
          <ac:cxnSpMkLst>
            <pc:docMk/>
            <pc:sldMk cId="3977509026" sldId="348"/>
            <ac:cxnSpMk id="8" creationId="{9D308B8F-F3D8-4386-92CA-2D3476FA8B4A}"/>
          </ac:cxnSpMkLst>
        </pc:cxnChg>
        <pc:cxnChg chg="add mod">
          <ac:chgData name="גד לידרור" userId="d6a2613b-2562-45d9-9052-d4c3e387aa99" providerId="ADAL" clId="{4C3A097D-932F-43CF-A62E-3F5310908A3B}" dt="2020-07-31T13:44:59.256" v="4380" actId="14100"/>
          <ac:cxnSpMkLst>
            <pc:docMk/>
            <pc:sldMk cId="3977509026" sldId="348"/>
            <ac:cxnSpMk id="9" creationId="{65F011C5-8080-479B-8553-DE6199E556C9}"/>
          </ac:cxnSpMkLst>
        </pc:cxnChg>
        <pc:cxnChg chg="add mod">
          <ac:chgData name="גד לידרור" userId="d6a2613b-2562-45d9-9052-d4c3e387aa99" providerId="ADAL" clId="{4C3A097D-932F-43CF-A62E-3F5310908A3B}" dt="2020-07-31T13:45:01.977" v="4381" actId="571"/>
          <ac:cxnSpMkLst>
            <pc:docMk/>
            <pc:sldMk cId="3977509026" sldId="348"/>
            <ac:cxnSpMk id="12" creationId="{676F6C00-E979-45F1-BAB3-EBB7EAF05CD3}"/>
          </ac:cxnSpMkLst>
        </pc:cxnChg>
        <pc:cxnChg chg="add mod">
          <ac:chgData name="גד לידרור" userId="d6a2613b-2562-45d9-9052-d4c3e387aa99" providerId="ADAL" clId="{4C3A097D-932F-43CF-A62E-3F5310908A3B}" dt="2020-07-31T13:45:01.977" v="4381" actId="571"/>
          <ac:cxnSpMkLst>
            <pc:docMk/>
            <pc:sldMk cId="3977509026" sldId="348"/>
            <ac:cxnSpMk id="13" creationId="{144A6C6F-49DB-4797-B91D-C2E1D469DB2D}"/>
          </ac:cxnSpMkLst>
        </pc:cxnChg>
        <pc:cxnChg chg="add del mod">
          <ac:chgData name="גד לידרור" userId="d6a2613b-2562-45d9-9052-d4c3e387aa99" providerId="ADAL" clId="{4C3A097D-932F-43CF-A62E-3F5310908A3B}" dt="2020-07-31T13:46:05.763" v="4390" actId="478"/>
          <ac:cxnSpMkLst>
            <pc:docMk/>
            <pc:sldMk cId="3977509026" sldId="348"/>
            <ac:cxnSpMk id="14" creationId="{716BED8F-2839-4A3E-A09A-DC6414B388B1}"/>
          </ac:cxnSpMkLst>
        </pc:cxnChg>
        <pc:cxnChg chg="add del mod">
          <ac:chgData name="גד לידרור" userId="d6a2613b-2562-45d9-9052-d4c3e387aa99" providerId="ADAL" clId="{4C3A097D-932F-43CF-A62E-3F5310908A3B}" dt="2020-07-31T13:45:49.719" v="4387" actId="478"/>
          <ac:cxnSpMkLst>
            <pc:docMk/>
            <pc:sldMk cId="3977509026" sldId="348"/>
            <ac:cxnSpMk id="15" creationId="{D07F3EC8-8158-4B34-92A8-532565677550}"/>
          </ac:cxnSpMkLst>
        </pc:cxnChg>
        <pc:cxnChg chg="add del mod">
          <ac:chgData name="גד לידרור" userId="d6a2613b-2562-45d9-9052-d4c3e387aa99" providerId="ADAL" clId="{4C3A097D-932F-43CF-A62E-3F5310908A3B}" dt="2020-07-31T13:46:51.866" v="4401" actId="1076"/>
          <ac:cxnSpMkLst>
            <pc:docMk/>
            <pc:sldMk cId="3977509026" sldId="348"/>
            <ac:cxnSpMk id="16" creationId="{287C8D28-1D93-40B8-85FA-1BD1BB9C6323}"/>
          </ac:cxnSpMkLst>
        </pc:cxnChg>
        <pc:cxnChg chg="add del mod">
          <ac:chgData name="גד לידרור" userId="d6a2613b-2562-45d9-9052-d4c3e387aa99" providerId="ADAL" clId="{4C3A097D-932F-43CF-A62E-3F5310908A3B}" dt="2020-07-31T13:46:51.866" v="4401" actId="1076"/>
          <ac:cxnSpMkLst>
            <pc:docMk/>
            <pc:sldMk cId="3977509026" sldId="348"/>
            <ac:cxnSpMk id="17" creationId="{A67EA2ED-C73D-4C79-8C10-01A15B452347}"/>
          </ac:cxnSpMkLst>
        </pc:cxnChg>
        <pc:cxnChg chg="add del mod">
          <ac:chgData name="גד לידרור" userId="d6a2613b-2562-45d9-9052-d4c3e387aa99" providerId="ADAL" clId="{4C3A097D-932F-43CF-A62E-3F5310908A3B}" dt="2020-07-31T13:46:21.083" v="4393" actId="478"/>
          <ac:cxnSpMkLst>
            <pc:docMk/>
            <pc:sldMk cId="3977509026" sldId="348"/>
            <ac:cxnSpMk id="18" creationId="{A87780B9-43BC-4E20-BC06-1EC452AAC86E}"/>
          </ac:cxnSpMkLst>
        </pc:cxnChg>
        <pc:cxnChg chg="add del mod">
          <ac:chgData name="גד לידרור" userId="d6a2613b-2562-45d9-9052-d4c3e387aa99" providerId="ADAL" clId="{4C3A097D-932F-43CF-A62E-3F5310908A3B}" dt="2020-07-31T13:46:51.866" v="4401" actId="1076"/>
          <ac:cxnSpMkLst>
            <pc:docMk/>
            <pc:sldMk cId="3977509026" sldId="348"/>
            <ac:cxnSpMk id="25" creationId="{45A67C4E-E997-46FF-A1EF-5EB09211C74A}"/>
          </ac:cxnSpMkLst>
        </pc:cxnChg>
      </pc:sldChg>
      <pc:sldChg chg="addSp delSp modSp add delAnim modAnim">
        <pc:chgData name="גד לידרור" userId="d6a2613b-2562-45d9-9052-d4c3e387aa99" providerId="ADAL" clId="{4C3A097D-932F-43CF-A62E-3F5310908A3B}" dt="2020-07-31T13:41:31.587" v="4351" actId="1076"/>
        <pc:sldMkLst>
          <pc:docMk/>
          <pc:sldMk cId="414552793" sldId="349"/>
        </pc:sldMkLst>
        <pc:spChg chg="add mod">
          <ac:chgData name="גד לידרור" userId="d6a2613b-2562-45d9-9052-d4c3e387aa99" providerId="ADAL" clId="{4C3A097D-932F-43CF-A62E-3F5310908A3B}" dt="2020-07-31T13:26:10.068" v="4250" actId="20577"/>
          <ac:spMkLst>
            <pc:docMk/>
            <pc:sldMk cId="414552793" sldId="349"/>
            <ac:spMk id="2" creationId="{CE72CF57-C02A-47C3-A3D5-B95CB583A578}"/>
          </ac:spMkLst>
        </pc:spChg>
        <pc:spChg chg="mod">
          <ac:chgData name="גד לידרור" userId="d6a2613b-2562-45d9-9052-d4c3e387aa99" providerId="ADAL" clId="{4C3A097D-932F-43CF-A62E-3F5310908A3B}" dt="2020-07-31T13:39:43.731" v="4292" actId="1037"/>
          <ac:spMkLst>
            <pc:docMk/>
            <pc:sldMk cId="414552793" sldId="349"/>
            <ac:spMk id="9" creationId="{F65DAF88-0015-4224-8CD0-2EEE6A809656}"/>
          </ac:spMkLst>
        </pc:spChg>
        <pc:spChg chg="add mod">
          <ac:chgData name="גד לידרור" userId="d6a2613b-2562-45d9-9052-d4c3e387aa99" providerId="ADAL" clId="{4C3A097D-932F-43CF-A62E-3F5310908A3B}" dt="2020-07-31T13:38:52.350" v="4284" actId="14100"/>
          <ac:spMkLst>
            <pc:docMk/>
            <pc:sldMk cId="414552793" sldId="349"/>
            <ac:spMk id="10" creationId="{EA56E91D-6B84-4D13-9A13-07E08FC6AA2A}"/>
          </ac:spMkLst>
        </pc:spChg>
        <pc:spChg chg="mod">
          <ac:chgData name="גד לידרור" userId="d6a2613b-2562-45d9-9052-d4c3e387aa99" providerId="ADAL" clId="{4C3A097D-932F-43CF-A62E-3F5310908A3B}" dt="2020-07-31T13:28:01.631" v="4255" actId="20577"/>
          <ac:spMkLst>
            <pc:docMk/>
            <pc:sldMk cId="414552793" sldId="349"/>
            <ac:spMk id="12" creationId="{2079853B-F1C9-48BD-B7E8-CC7FB6849952}"/>
          </ac:spMkLst>
        </pc:spChg>
        <pc:spChg chg="add mod">
          <ac:chgData name="גד לידרור" userId="d6a2613b-2562-45d9-9052-d4c3e387aa99" providerId="ADAL" clId="{4C3A097D-932F-43CF-A62E-3F5310908A3B}" dt="2020-07-31T13:41:31.587" v="4351" actId="1076"/>
          <ac:spMkLst>
            <pc:docMk/>
            <pc:sldMk cId="414552793" sldId="349"/>
            <ac:spMk id="13" creationId="{4A771DFA-1002-460E-9FFE-F3E52316E724}"/>
          </ac:spMkLst>
        </pc:spChg>
        <pc:picChg chg="add mod">
          <ac:chgData name="גד לידרור" userId="d6a2613b-2562-45d9-9052-d4c3e387aa99" providerId="ADAL" clId="{4C3A097D-932F-43CF-A62E-3F5310908A3B}" dt="2020-07-31T13:36:58.485" v="4266" actId="1076"/>
          <ac:picMkLst>
            <pc:docMk/>
            <pc:sldMk cId="414552793" sldId="349"/>
            <ac:picMk id="4" creationId="{5692DB5C-1FC2-4E65-BB36-8534B90E32F1}"/>
          </ac:picMkLst>
        </pc:picChg>
        <pc:picChg chg="add mod">
          <ac:chgData name="גד לידרור" userId="d6a2613b-2562-45d9-9052-d4c3e387aa99" providerId="ADAL" clId="{4C3A097D-932F-43CF-A62E-3F5310908A3B}" dt="2020-07-31T13:40:35.058" v="4317" actId="1037"/>
          <ac:picMkLst>
            <pc:docMk/>
            <pc:sldMk cId="414552793" sldId="349"/>
            <ac:picMk id="5" creationId="{D33AFE7B-FDAC-4457-B4ED-4C5ADD159A8E}"/>
          </ac:picMkLst>
        </pc:picChg>
        <pc:picChg chg="del">
          <ac:chgData name="גד לידרור" userId="d6a2613b-2562-45d9-9052-d4c3e387aa99" providerId="ADAL" clId="{4C3A097D-932F-43CF-A62E-3F5310908A3B}" dt="2020-07-31T13:36:31.471" v="4260" actId="478"/>
          <ac:picMkLst>
            <pc:docMk/>
            <pc:sldMk cId="414552793" sldId="349"/>
            <ac:picMk id="7" creationId="{9161EB24-7AB0-4A92-BD73-594B5818282F}"/>
          </ac:picMkLst>
        </pc:picChg>
        <pc:picChg chg="del mod">
          <ac:chgData name="גד לידרור" userId="d6a2613b-2562-45d9-9052-d4c3e387aa99" providerId="ADAL" clId="{4C3A097D-932F-43CF-A62E-3F5310908A3B}" dt="2020-07-31T13:36:28.303" v="4259" actId="478"/>
          <ac:picMkLst>
            <pc:docMk/>
            <pc:sldMk cId="414552793" sldId="349"/>
            <ac:picMk id="8" creationId="{F05D7F71-F4D4-43FF-AE71-BE07FC285671}"/>
          </ac:picMkLst>
        </pc:picChg>
        <pc:picChg chg="del">
          <ac:chgData name="גד לידרור" userId="d6a2613b-2562-45d9-9052-d4c3e387aa99" providerId="ADAL" clId="{4C3A097D-932F-43CF-A62E-3F5310908A3B}" dt="2020-07-31T13:36:24.586" v="4258" actId="478"/>
          <ac:picMkLst>
            <pc:docMk/>
            <pc:sldMk cId="414552793" sldId="349"/>
            <ac:picMk id="11" creationId="{A93903A3-FE81-4E96-83BB-5A6226D2B194}"/>
          </ac:picMkLst>
        </pc:picChg>
      </pc:sldChg>
      <pc:sldChg chg="add del">
        <pc:chgData name="גד לידרור" userId="d6a2613b-2562-45d9-9052-d4c3e387aa99" providerId="ADAL" clId="{4C3A097D-932F-43CF-A62E-3F5310908A3B}" dt="2020-07-31T13:25:13.519" v="4237"/>
        <pc:sldMkLst>
          <pc:docMk/>
          <pc:sldMk cId="3820370343" sldId="349"/>
        </pc:sldMkLst>
      </pc:sldChg>
      <pc:sldChg chg="addSp delSp modSp add addAnim delAnim modAnim">
        <pc:chgData name="גד לידרור" userId="d6a2613b-2562-45d9-9052-d4c3e387aa99" providerId="ADAL" clId="{4C3A097D-932F-43CF-A62E-3F5310908A3B}" dt="2020-07-31T14:25:12.932" v="4920"/>
        <pc:sldMkLst>
          <pc:docMk/>
          <pc:sldMk cId="3977717589" sldId="350"/>
        </pc:sldMkLst>
        <pc:spChg chg="add mod">
          <ac:chgData name="גד לידרור" userId="d6a2613b-2562-45d9-9052-d4c3e387aa99" providerId="ADAL" clId="{4C3A097D-932F-43CF-A62E-3F5310908A3B}" dt="2020-07-31T14:02:49.407" v="4426" actId="1076"/>
          <ac:spMkLst>
            <pc:docMk/>
            <pc:sldMk cId="3977717589" sldId="350"/>
            <ac:spMk id="3" creationId="{387D084B-F059-4E65-A728-4B07546ADE4F}"/>
          </ac:spMkLst>
        </pc:spChg>
        <pc:spChg chg="add del mod">
          <ac:chgData name="גד לידרור" userId="d6a2613b-2562-45d9-9052-d4c3e387aa99" providerId="ADAL" clId="{4C3A097D-932F-43CF-A62E-3F5310908A3B}" dt="2020-07-31T14:02:20.293" v="4417" actId="14100"/>
          <ac:spMkLst>
            <pc:docMk/>
            <pc:sldMk cId="3977717589" sldId="350"/>
            <ac:spMk id="9" creationId="{F65DAF88-0015-4224-8CD0-2EEE6A809656}"/>
          </ac:spMkLst>
        </pc:spChg>
        <pc:spChg chg="del">
          <ac:chgData name="גד לידרור" userId="d6a2613b-2562-45d9-9052-d4c3e387aa99" providerId="ADAL" clId="{4C3A097D-932F-43CF-A62E-3F5310908A3B}" dt="2020-07-31T14:02:06.290" v="4414" actId="478"/>
          <ac:spMkLst>
            <pc:docMk/>
            <pc:sldMk cId="3977717589" sldId="350"/>
            <ac:spMk id="10" creationId="{EA56E91D-6B84-4D13-9A13-07E08FC6AA2A}"/>
          </ac:spMkLst>
        </pc:spChg>
        <pc:spChg chg="mod">
          <ac:chgData name="גד לידרור" userId="d6a2613b-2562-45d9-9052-d4c3e387aa99" providerId="ADAL" clId="{4C3A097D-932F-43CF-A62E-3F5310908A3B}" dt="2020-07-31T14:02:00.892" v="4413"/>
          <ac:spMkLst>
            <pc:docMk/>
            <pc:sldMk cId="3977717589" sldId="350"/>
            <ac:spMk id="12" creationId="{2079853B-F1C9-48BD-B7E8-CC7FB6849952}"/>
          </ac:spMkLst>
        </pc:spChg>
        <pc:spChg chg="del">
          <ac:chgData name="גד לידרור" userId="d6a2613b-2562-45d9-9052-d4c3e387aa99" providerId="ADAL" clId="{4C3A097D-932F-43CF-A62E-3F5310908A3B}" dt="2020-07-31T14:01:38.229" v="4412" actId="478"/>
          <ac:spMkLst>
            <pc:docMk/>
            <pc:sldMk cId="3977717589" sldId="350"/>
            <ac:spMk id="13" creationId="{4A771DFA-1002-460E-9FFE-F3E52316E724}"/>
          </ac:spMkLst>
        </pc:spChg>
        <pc:spChg chg="add mod">
          <ac:chgData name="גד לידרור" userId="d6a2613b-2562-45d9-9052-d4c3e387aa99" providerId="ADAL" clId="{4C3A097D-932F-43CF-A62E-3F5310908A3B}" dt="2020-07-31T14:04:10.586" v="4518" actId="1076"/>
          <ac:spMkLst>
            <pc:docMk/>
            <pc:sldMk cId="3977717589" sldId="350"/>
            <ac:spMk id="17" creationId="{1CAB79D0-A347-4DBD-A17A-A4171CE5D7D6}"/>
          </ac:spMkLst>
        </pc:spChg>
        <pc:picChg chg="del">
          <ac:chgData name="גד לידרור" userId="d6a2613b-2562-45d9-9052-d4c3e387aa99" providerId="ADAL" clId="{4C3A097D-932F-43CF-A62E-3F5310908A3B}" dt="2020-07-31T13:58:41.455" v="4404" actId="478"/>
          <ac:picMkLst>
            <pc:docMk/>
            <pc:sldMk cId="3977717589" sldId="350"/>
            <ac:picMk id="4" creationId="{5692DB5C-1FC2-4E65-BB36-8534B90E32F1}"/>
          </ac:picMkLst>
        </pc:picChg>
        <pc:picChg chg="del">
          <ac:chgData name="גד לידרור" userId="d6a2613b-2562-45d9-9052-d4c3e387aa99" providerId="ADAL" clId="{4C3A097D-932F-43CF-A62E-3F5310908A3B}" dt="2020-07-31T13:59:11.491" v="4409" actId="478"/>
          <ac:picMkLst>
            <pc:docMk/>
            <pc:sldMk cId="3977717589" sldId="350"/>
            <ac:picMk id="5" creationId="{D33AFE7B-FDAC-4457-B4ED-4C5ADD159A8E}"/>
          </ac:picMkLst>
        </pc:picChg>
        <pc:picChg chg="add mod">
          <ac:chgData name="גד לידרור" userId="d6a2613b-2562-45d9-9052-d4c3e387aa99" providerId="ADAL" clId="{4C3A097D-932F-43CF-A62E-3F5310908A3B}" dt="2020-07-31T14:25:04.710" v="4918" actId="1076"/>
          <ac:picMkLst>
            <pc:docMk/>
            <pc:sldMk cId="3977717589" sldId="350"/>
            <ac:picMk id="6" creationId="{C274E9E1-5BD3-43B1-8E8C-F627F70BF179}"/>
          </ac:picMkLst>
        </pc:picChg>
        <pc:cxnChg chg="add mod">
          <ac:chgData name="גד לידרור" userId="d6a2613b-2562-45d9-9052-d4c3e387aa99" providerId="ADAL" clId="{4C3A097D-932F-43CF-A62E-3F5310908A3B}" dt="2020-07-31T14:03:42.200" v="4435" actId="1076"/>
          <ac:cxnSpMkLst>
            <pc:docMk/>
            <pc:sldMk cId="3977717589" sldId="350"/>
            <ac:cxnSpMk id="11" creationId="{37CD0DD0-D6A5-41AC-B392-E9DE7D7E6019}"/>
          </ac:cxnSpMkLst>
        </pc:cxnChg>
        <pc:cxnChg chg="add del mod">
          <ac:chgData name="גד לידרור" userId="d6a2613b-2562-45d9-9052-d4c3e387aa99" providerId="ADAL" clId="{4C3A097D-932F-43CF-A62E-3F5310908A3B}" dt="2020-07-31T14:03:20.680" v="4431" actId="478"/>
          <ac:cxnSpMkLst>
            <pc:docMk/>
            <pc:sldMk cId="3977717589" sldId="350"/>
            <ac:cxnSpMk id="14" creationId="{45B0BC03-5A0B-4D0E-98BA-D46D019AE29D}"/>
          </ac:cxnSpMkLst>
        </pc:cxnChg>
        <pc:cxnChg chg="add mod">
          <ac:chgData name="גד לידרור" userId="d6a2613b-2562-45d9-9052-d4c3e387aa99" providerId="ADAL" clId="{4C3A097D-932F-43CF-A62E-3F5310908A3B}" dt="2020-07-31T14:03:42.200" v="4435" actId="1076"/>
          <ac:cxnSpMkLst>
            <pc:docMk/>
            <pc:sldMk cId="3977717589" sldId="350"/>
            <ac:cxnSpMk id="15" creationId="{878412EA-67DE-4FDF-81B7-8840D327AE57}"/>
          </ac:cxnSpMkLst>
        </pc:cxnChg>
        <pc:cxnChg chg="add mod">
          <ac:chgData name="גד לידרור" userId="d6a2613b-2562-45d9-9052-d4c3e387aa99" providerId="ADAL" clId="{4C3A097D-932F-43CF-A62E-3F5310908A3B}" dt="2020-07-31T14:03:42.200" v="4435" actId="1076"/>
          <ac:cxnSpMkLst>
            <pc:docMk/>
            <pc:sldMk cId="3977717589" sldId="350"/>
            <ac:cxnSpMk id="16" creationId="{11932F1F-EC60-45B2-9BCC-95D8404016D7}"/>
          </ac:cxnSpMkLst>
        </pc:cxnChg>
      </pc:sldChg>
      <pc:sldChg chg="addSp delSp modSp add delAnim modAnim">
        <pc:chgData name="גד לידרור" userId="d6a2613b-2562-45d9-9052-d4c3e387aa99" providerId="ADAL" clId="{4C3A097D-932F-43CF-A62E-3F5310908A3B}" dt="2020-08-01T05:46:35.736" v="5602" actId="207"/>
        <pc:sldMkLst>
          <pc:docMk/>
          <pc:sldMk cId="2935825289" sldId="351"/>
        </pc:sldMkLst>
        <pc:spChg chg="mod">
          <ac:chgData name="גד לידרור" userId="d6a2613b-2562-45d9-9052-d4c3e387aa99" providerId="ADAL" clId="{4C3A097D-932F-43CF-A62E-3F5310908A3B}" dt="2020-07-31T14:06:20.620" v="4560" actId="20577"/>
          <ac:spMkLst>
            <pc:docMk/>
            <pc:sldMk cId="2935825289" sldId="351"/>
            <ac:spMk id="2" creationId="{3C46EAB5-898D-47C1-AD92-2C3FC8551ED7}"/>
          </ac:spMkLst>
        </pc:spChg>
        <pc:spChg chg="del">
          <ac:chgData name="גד לידרור" userId="d6a2613b-2562-45d9-9052-d4c3e387aa99" providerId="ADAL" clId="{4C3A097D-932F-43CF-A62E-3F5310908A3B}" dt="2020-07-31T14:06:37.776" v="4565" actId="478"/>
          <ac:spMkLst>
            <pc:docMk/>
            <pc:sldMk cId="2935825289" sldId="351"/>
            <ac:spMk id="3" creationId="{A7611876-3B15-4D67-9E5F-7453CAD36666}"/>
          </ac:spMkLst>
        </pc:spChg>
        <pc:spChg chg="mod">
          <ac:chgData name="גד לידרור" userId="d6a2613b-2562-45d9-9052-d4c3e387aa99" providerId="ADAL" clId="{4C3A097D-932F-43CF-A62E-3F5310908A3B}" dt="2020-07-31T14:08:59.983" v="4608" actId="207"/>
          <ac:spMkLst>
            <pc:docMk/>
            <pc:sldMk cId="2935825289" sldId="351"/>
            <ac:spMk id="4" creationId="{B64BB381-81B8-46D9-8D37-E209FDC6B394}"/>
          </ac:spMkLst>
        </pc:spChg>
        <pc:spChg chg="add mod">
          <ac:chgData name="גד לידרור" userId="d6a2613b-2562-45d9-9052-d4c3e387aa99" providerId="ADAL" clId="{4C3A097D-932F-43CF-A62E-3F5310908A3B}" dt="2020-07-31T14:06:53.147" v="4570" actId="1076"/>
          <ac:spMkLst>
            <pc:docMk/>
            <pc:sldMk cId="2935825289" sldId="351"/>
            <ac:spMk id="5" creationId="{495C04F5-1984-4BB7-AED9-C904B10C5EE8}"/>
          </ac:spMkLst>
        </pc:spChg>
        <pc:spChg chg="add del">
          <ac:chgData name="גד לידרור" userId="d6a2613b-2562-45d9-9052-d4c3e387aa99" providerId="ADAL" clId="{4C3A097D-932F-43CF-A62E-3F5310908A3B}" dt="2020-07-31T14:09:02.921" v="4609" actId="478"/>
          <ac:spMkLst>
            <pc:docMk/>
            <pc:sldMk cId="2935825289" sldId="351"/>
            <ac:spMk id="24" creationId="{9BB1C674-915C-487C-BC9C-EDA2D8D5E234}"/>
          </ac:spMkLst>
        </pc:spChg>
        <pc:spChg chg="add mod">
          <ac:chgData name="גד לידרור" userId="d6a2613b-2562-45d9-9052-d4c3e387aa99" providerId="ADAL" clId="{4C3A097D-932F-43CF-A62E-3F5310908A3B}" dt="2020-07-31T14:09:51.352" v="4669" actId="6549"/>
          <ac:spMkLst>
            <pc:docMk/>
            <pc:sldMk cId="2935825289" sldId="351"/>
            <ac:spMk id="25" creationId="{565433C4-9D5C-47B5-8286-CA96178632F2}"/>
          </ac:spMkLst>
        </pc:spChg>
        <pc:spChg chg="add mod">
          <ac:chgData name="גד לידרור" userId="d6a2613b-2562-45d9-9052-d4c3e387aa99" providerId="ADAL" clId="{4C3A097D-932F-43CF-A62E-3F5310908A3B}" dt="2020-07-31T14:14:48.668" v="4774" actId="1076"/>
          <ac:spMkLst>
            <pc:docMk/>
            <pc:sldMk cId="2935825289" sldId="351"/>
            <ac:spMk id="26" creationId="{EDC81621-956E-4671-B132-B7C1053DEB31}"/>
          </ac:spMkLst>
        </pc:spChg>
        <pc:spChg chg="mod">
          <ac:chgData name="גד לידרור" userId="d6a2613b-2562-45d9-9052-d4c3e387aa99" providerId="ADAL" clId="{4C3A097D-932F-43CF-A62E-3F5310908A3B}" dt="2020-07-31T14:16:27.587" v="4796" actId="207"/>
          <ac:spMkLst>
            <pc:docMk/>
            <pc:sldMk cId="2935825289" sldId="351"/>
            <ac:spMk id="28" creationId="{7E506033-453D-45FF-8611-FFC1DC73984F}"/>
          </ac:spMkLst>
        </pc:spChg>
        <pc:spChg chg="mod">
          <ac:chgData name="גד לידרור" userId="d6a2613b-2562-45d9-9052-d4c3e387aa99" providerId="ADAL" clId="{4C3A097D-932F-43CF-A62E-3F5310908A3B}" dt="2020-07-31T14:16:27.587" v="4796" actId="207"/>
          <ac:spMkLst>
            <pc:docMk/>
            <pc:sldMk cId="2935825289" sldId="351"/>
            <ac:spMk id="29" creationId="{96EB739C-0109-476C-BE1B-B14F79B144D8}"/>
          </ac:spMkLst>
        </pc:spChg>
        <pc:spChg chg="mod">
          <ac:chgData name="גד לידרור" userId="d6a2613b-2562-45d9-9052-d4c3e387aa99" providerId="ADAL" clId="{4C3A097D-932F-43CF-A62E-3F5310908A3B}" dt="2020-07-31T14:16:34.135" v="4797" actId="207"/>
          <ac:spMkLst>
            <pc:docMk/>
            <pc:sldMk cId="2935825289" sldId="351"/>
            <ac:spMk id="30" creationId="{CC934EFE-20D2-479F-A3E8-13E3763F135F}"/>
          </ac:spMkLst>
        </pc:spChg>
        <pc:spChg chg="mod">
          <ac:chgData name="גד לידרור" userId="d6a2613b-2562-45d9-9052-d4c3e387aa99" providerId="ADAL" clId="{4C3A097D-932F-43CF-A62E-3F5310908A3B}" dt="2020-07-31T14:16:34.135" v="4797" actId="207"/>
          <ac:spMkLst>
            <pc:docMk/>
            <pc:sldMk cId="2935825289" sldId="351"/>
            <ac:spMk id="31" creationId="{CE6A7A25-9DBF-4DA8-BC69-7B9515C4BE9E}"/>
          </ac:spMkLst>
        </pc:spChg>
        <pc:spChg chg="del mod">
          <ac:chgData name="גד לידרור" userId="d6a2613b-2562-45d9-9052-d4c3e387aa99" providerId="ADAL" clId="{4C3A097D-932F-43CF-A62E-3F5310908A3B}" dt="2020-07-31T14:13:33.480" v="4744" actId="478"/>
          <ac:spMkLst>
            <pc:docMk/>
            <pc:sldMk cId="2935825289" sldId="351"/>
            <ac:spMk id="32" creationId="{D16F5261-AB58-40B6-B091-2CCEABEF7984}"/>
          </ac:spMkLst>
        </pc:spChg>
        <pc:spChg chg="del">
          <ac:chgData name="גד לידרור" userId="d6a2613b-2562-45d9-9052-d4c3e387aa99" providerId="ADAL" clId="{4C3A097D-932F-43CF-A62E-3F5310908A3B}" dt="2020-07-31T14:13:25.797" v="4742" actId="478"/>
          <ac:spMkLst>
            <pc:docMk/>
            <pc:sldMk cId="2935825289" sldId="351"/>
            <ac:spMk id="33" creationId="{96530E49-E175-4C84-BB17-DC836A67DFB6}"/>
          </ac:spMkLst>
        </pc:spChg>
        <pc:spChg chg="mod">
          <ac:chgData name="גד לידרור" userId="d6a2613b-2562-45d9-9052-d4c3e387aa99" providerId="ADAL" clId="{4C3A097D-932F-43CF-A62E-3F5310908A3B}" dt="2020-07-31T14:13:19.683" v="4741" actId="20577"/>
          <ac:spMkLst>
            <pc:docMk/>
            <pc:sldMk cId="2935825289" sldId="351"/>
            <ac:spMk id="34" creationId="{C66415DC-7C0A-4EB3-8735-24641731B002}"/>
          </ac:spMkLst>
        </pc:spChg>
        <pc:spChg chg="del">
          <ac:chgData name="גד לידרור" userId="d6a2613b-2562-45d9-9052-d4c3e387aa99" providerId="ADAL" clId="{4C3A097D-932F-43CF-A62E-3F5310908A3B}" dt="2020-07-31T14:13:29.734" v="4743" actId="478"/>
          <ac:spMkLst>
            <pc:docMk/>
            <pc:sldMk cId="2935825289" sldId="351"/>
            <ac:spMk id="39" creationId="{FA63DD7B-AD80-4122-B686-07E91BA760AB}"/>
          </ac:spMkLst>
        </pc:spChg>
        <pc:spChg chg="add mod">
          <ac:chgData name="גד לידרור" userId="d6a2613b-2562-45d9-9052-d4c3e387aa99" providerId="ADAL" clId="{4C3A097D-932F-43CF-A62E-3F5310908A3B}" dt="2020-08-01T05:46:35.736" v="5602" actId="207"/>
          <ac:spMkLst>
            <pc:docMk/>
            <pc:sldMk cId="2935825289" sldId="351"/>
            <ac:spMk id="53" creationId="{02A85F4A-DCE4-49A1-A812-CFB26B2BD3ED}"/>
          </ac:spMkLst>
        </pc:spChg>
        <pc:grpChg chg="add">
          <ac:chgData name="גד לידרור" userId="d6a2613b-2562-45d9-9052-d4c3e387aa99" providerId="ADAL" clId="{4C3A097D-932F-43CF-A62E-3F5310908A3B}" dt="2020-07-31T14:12:23.754" v="4735"/>
          <ac:grpSpMkLst>
            <pc:docMk/>
            <pc:sldMk cId="2935825289" sldId="351"/>
            <ac:grpSpMk id="27" creationId="{47D84854-11FB-4EE6-8C43-4E480822EF7B}"/>
          </ac:grpSpMkLst>
        </pc:grpChg>
        <pc:grpChg chg="add del mod">
          <ac:chgData name="גד לידרור" userId="d6a2613b-2562-45d9-9052-d4c3e387aa99" providerId="ADAL" clId="{4C3A097D-932F-43CF-A62E-3F5310908A3B}" dt="2020-07-31T14:13:53.304" v="4748"/>
          <ac:grpSpMkLst>
            <pc:docMk/>
            <pc:sldMk cId="2935825289" sldId="351"/>
            <ac:grpSpMk id="40" creationId="{6400721E-9B8E-4C71-8B5F-5A8BBB6C5E1F}"/>
          </ac:grpSpMkLst>
        </pc:grpChg>
        <pc:cxnChg chg="add mod">
          <ac:chgData name="גד לידרור" userId="d6a2613b-2562-45d9-9052-d4c3e387aa99" providerId="ADAL" clId="{4C3A097D-932F-43CF-A62E-3F5310908A3B}" dt="2020-07-31T14:07:18.605" v="4573" actId="1076"/>
          <ac:cxnSpMkLst>
            <pc:docMk/>
            <pc:sldMk cId="2935825289" sldId="351"/>
            <ac:cxnSpMk id="6" creationId="{761CE745-3DD1-43A3-A836-200F5FEADE81}"/>
          </ac:cxnSpMkLst>
        </pc:cxnChg>
        <pc:cxnChg chg="add del mod">
          <ac:chgData name="גד לידרור" userId="d6a2613b-2562-45d9-9052-d4c3e387aa99" providerId="ADAL" clId="{4C3A097D-932F-43CF-A62E-3F5310908A3B}" dt="2020-07-31T14:07:33.674" v="4591" actId="478"/>
          <ac:cxnSpMkLst>
            <pc:docMk/>
            <pc:sldMk cId="2935825289" sldId="351"/>
            <ac:cxnSpMk id="7" creationId="{33FB95E3-AB74-4AB0-9F46-A617A8B262DA}"/>
          </ac:cxnSpMkLst>
        </pc:cxnChg>
        <pc:cxnChg chg="add del mod">
          <ac:chgData name="גד לידרור" userId="d6a2613b-2562-45d9-9052-d4c3e387aa99" providerId="ADAL" clId="{4C3A097D-932F-43CF-A62E-3F5310908A3B}" dt="2020-07-31T14:07:32.154" v="4590" actId="478"/>
          <ac:cxnSpMkLst>
            <pc:docMk/>
            <pc:sldMk cId="2935825289" sldId="351"/>
            <ac:cxnSpMk id="8" creationId="{DCA31BC9-B651-4BDE-84C7-3CF722FD07F4}"/>
          </ac:cxnSpMkLst>
        </pc:cxnChg>
        <pc:cxnChg chg="add mod">
          <ac:chgData name="גד לידרור" userId="d6a2613b-2562-45d9-9052-d4c3e387aa99" providerId="ADAL" clId="{4C3A097D-932F-43CF-A62E-3F5310908A3B}" dt="2020-07-31T14:07:24.974" v="4588" actId="1037"/>
          <ac:cxnSpMkLst>
            <pc:docMk/>
            <pc:sldMk cId="2935825289" sldId="351"/>
            <ac:cxnSpMk id="9" creationId="{92DC5BDB-C0C2-4BFA-97BA-7481FDF17A98}"/>
          </ac:cxnSpMkLst>
        </pc:cxnChg>
        <pc:cxnChg chg="add mod">
          <ac:chgData name="גד לידרור" userId="d6a2613b-2562-45d9-9052-d4c3e387aa99" providerId="ADAL" clId="{4C3A097D-932F-43CF-A62E-3F5310908A3B}" dt="2020-07-31T14:07:30.050" v="4589" actId="14100"/>
          <ac:cxnSpMkLst>
            <pc:docMk/>
            <pc:sldMk cId="2935825289" sldId="351"/>
            <ac:cxnSpMk id="10" creationId="{CC9CA17C-F32C-42FA-B2EF-48D79809A067}"/>
          </ac:cxnSpMkLst>
        </pc:cxnChg>
        <pc:cxnChg chg="add mod">
          <ac:chgData name="גד לידרור" userId="d6a2613b-2562-45d9-9052-d4c3e387aa99" providerId="ADAL" clId="{4C3A097D-932F-43CF-A62E-3F5310908A3B}" dt="2020-07-31T14:08:01.828" v="4599" actId="1076"/>
          <ac:cxnSpMkLst>
            <pc:docMk/>
            <pc:sldMk cId="2935825289" sldId="351"/>
            <ac:cxnSpMk id="11" creationId="{6CDC74B2-167D-40BF-A039-A1ADE0457E5F}"/>
          </ac:cxnSpMkLst>
        </pc:cxnChg>
        <pc:cxnChg chg="add mod">
          <ac:chgData name="גד לידרור" userId="d6a2613b-2562-45d9-9052-d4c3e387aa99" providerId="ADAL" clId="{4C3A097D-932F-43CF-A62E-3F5310908A3B}" dt="2020-07-31T14:08:13.794" v="4603" actId="14100"/>
          <ac:cxnSpMkLst>
            <pc:docMk/>
            <pc:sldMk cId="2935825289" sldId="351"/>
            <ac:cxnSpMk id="12" creationId="{53BBBD5F-A6BA-4935-970F-2C238FBDDDAB}"/>
          </ac:cxnSpMkLst>
        </pc:cxnChg>
        <pc:cxnChg chg="add mod">
          <ac:chgData name="גד לידרור" userId="d6a2613b-2562-45d9-9052-d4c3e387aa99" providerId="ADAL" clId="{4C3A097D-932F-43CF-A62E-3F5310908A3B}" dt="2020-07-31T14:08:08.194" v="4601" actId="14100"/>
          <ac:cxnSpMkLst>
            <pc:docMk/>
            <pc:sldMk cId="2935825289" sldId="351"/>
            <ac:cxnSpMk id="13" creationId="{316FE617-D340-4AE8-AB4F-3EAB5462346A}"/>
          </ac:cxnSpMkLst>
        </pc:cxnChg>
      </pc:sldChg>
      <pc:sldChg chg="addSp delSp modSp add">
        <pc:chgData name="גד לידרור" userId="d6a2613b-2562-45d9-9052-d4c3e387aa99" providerId="ADAL" clId="{4C3A097D-932F-43CF-A62E-3F5310908A3B}" dt="2020-08-11T11:33:27.036" v="5897" actId="1076"/>
        <pc:sldMkLst>
          <pc:docMk/>
          <pc:sldMk cId="763102916" sldId="352"/>
        </pc:sldMkLst>
        <pc:spChg chg="mod">
          <ac:chgData name="גד לידרור" userId="d6a2613b-2562-45d9-9052-d4c3e387aa99" providerId="ADAL" clId="{4C3A097D-932F-43CF-A62E-3F5310908A3B}" dt="2020-07-31T14:32:18.687" v="5066" actId="20577"/>
          <ac:spMkLst>
            <pc:docMk/>
            <pc:sldMk cId="763102916" sldId="352"/>
            <ac:spMk id="2" creationId="{3B408B82-1A86-43AC-BD83-2C21074A376B}"/>
          </ac:spMkLst>
        </pc:spChg>
        <pc:spChg chg="mod">
          <ac:chgData name="גד לידרור" userId="d6a2613b-2562-45d9-9052-d4c3e387aa99" providerId="ADAL" clId="{4C3A097D-932F-43CF-A62E-3F5310908A3B}" dt="2020-08-11T11:32:56.583" v="5891" actId="6549"/>
          <ac:spMkLst>
            <pc:docMk/>
            <pc:sldMk cId="763102916" sldId="352"/>
            <ac:spMk id="3" creationId="{246AA5BB-C183-4F6F-815A-9FAC7C968EAE}"/>
          </ac:spMkLst>
        </pc:spChg>
        <pc:spChg chg="mod">
          <ac:chgData name="גד לידרור" userId="d6a2613b-2562-45d9-9052-d4c3e387aa99" providerId="ADAL" clId="{4C3A097D-932F-43CF-A62E-3F5310908A3B}" dt="2020-08-11T11:33:10.676" v="5894" actId="20577"/>
          <ac:spMkLst>
            <pc:docMk/>
            <pc:sldMk cId="763102916" sldId="352"/>
            <ac:spMk id="4" creationId="{76FD2E9E-93D8-4786-B95B-2886DA116C66}"/>
          </ac:spMkLst>
        </pc:spChg>
        <pc:spChg chg="add del">
          <ac:chgData name="גד לידרור" userId="d6a2613b-2562-45d9-9052-d4c3e387aa99" providerId="ADAL" clId="{4C3A097D-932F-43CF-A62E-3F5310908A3B}" dt="2020-07-31T14:34:34.845" v="5290"/>
          <ac:spMkLst>
            <pc:docMk/>
            <pc:sldMk cId="763102916" sldId="352"/>
            <ac:spMk id="5" creationId="{78720C2A-B674-40FD-BA48-85C6EE90A325}"/>
          </ac:spMkLst>
        </pc:spChg>
        <pc:spChg chg="add mod">
          <ac:chgData name="גד לידרור" userId="d6a2613b-2562-45d9-9052-d4c3e387aa99" providerId="ADAL" clId="{4C3A097D-932F-43CF-A62E-3F5310908A3B}" dt="2020-08-11T11:33:27.036" v="5897" actId="1076"/>
          <ac:spMkLst>
            <pc:docMk/>
            <pc:sldMk cId="763102916" sldId="352"/>
            <ac:spMk id="6" creationId="{41CD6E69-A3BE-4C31-BB1B-08A1F4A62FD6}"/>
          </ac:spMkLst>
        </pc:spChg>
        <pc:spChg chg="add mod">
          <ac:chgData name="גד לידרור" userId="d6a2613b-2562-45d9-9052-d4c3e387aa99" providerId="ADAL" clId="{4C3A097D-932F-43CF-A62E-3F5310908A3B}" dt="2020-08-11T11:33:22.587" v="5896" actId="1076"/>
          <ac:spMkLst>
            <pc:docMk/>
            <pc:sldMk cId="763102916" sldId="352"/>
            <ac:spMk id="7" creationId="{7E4EB917-23F2-4B5B-8FB6-DD7651B5426B}"/>
          </ac:spMkLst>
        </pc:spChg>
      </pc:sldChg>
      <pc:sldChg chg="addSp delSp modSp add modAnim">
        <pc:chgData name="גד לידרור" userId="d6a2613b-2562-45d9-9052-d4c3e387aa99" providerId="ADAL" clId="{4C3A097D-932F-43CF-A62E-3F5310908A3B}" dt="2020-08-01T05:45:30.980" v="5600" actId="1076"/>
        <pc:sldMkLst>
          <pc:docMk/>
          <pc:sldMk cId="2797582720" sldId="353"/>
        </pc:sldMkLst>
        <pc:spChg chg="del">
          <ac:chgData name="גד לידרור" userId="d6a2613b-2562-45d9-9052-d4c3e387aa99" providerId="ADAL" clId="{4C3A097D-932F-43CF-A62E-3F5310908A3B}" dt="2020-07-31T14:37:18.035" v="5318" actId="478"/>
          <ac:spMkLst>
            <pc:docMk/>
            <pc:sldMk cId="2797582720" sldId="353"/>
            <ac:spMk id="2" creationId="{2D1F33C5-A6DD-476A-BDD8-D058C5F62247}"/>
          </ac:spMkLst>
        </pc:spChg>
        <pc:spChg chg="del">
          <ac:chgData name="גד לידרור" userId="d6a2613b-2562-45d9-9052-d4c3e387aa99" providerId="ADAL" clId="{4C3A097D-932F-43CF-A62E-3F5310908A3B}" dt="2020-07-31T14:37:17.036" v="5317" actId="478"/>
          <ac:spMkLst>
            <pc:docMk/>
            <pc:sldMk cId="2797582720" sldId="353"/>
            <ac:spMk id="3" creationId="{BB465904-7C31-47BF-A3C1-4F2C3B2BDCA7}"/>
          </ac:spMkLst>
        </pc:spChg>
        <pc:spChg chg="del">
          <ac:chgData name="גד לידרור" userId="d6a2613b-2562-45d9-9052-d4c3e387aa99" providerId="ADAL" clId="{4C3A097D-932F-43CF-A62E-3F5310908A3B}" dt="2020-07-31T14:37:16.009" v="5316" actId="478"/>
          <ac:spMkLst>
            <pc:docMk/>
            <pc:sldMk cId="2797582720" sldId="353"/>
            <ac:spMk id="4" creationId="{907E07B2-945A-490C-84C5-E6551CAEB1B3}"/>
          </ac:spMkLst>
        </pc:spChg>
        <pc:spChg chg="add mod">
          <ac:chgData name="גד לידרור" userId="d6a2613b-2562-45d9-9052-d4c3e387aa99" providerId="ADAL" clId="{4C3A097D-932F-43CF-A62E-3F5310908A3B}" dt="2020-07-31T14:37:55.494" v="5321" actId="1076"/>
          <ac:spMkLst>
            <pc:docMk/>
            <pc:sldMk cId="2797582720" sldId="353"/>
            <ac:spMk id="5" creationId="{5B041087-E2EC-41B1-BE10-17093061F63E}"/>
          </ac:spMkLst>
        </pc:spChg>
        <pc:spChg chg="add mod">
          <ac:chgData name="גד לידרור" userId="d6a2613b-2562-45d9-9052-d4c3e387aa99" providerId="ADAL" clId="{4C3A097D-932F-43CF-A62E-3F5310908A3B}" dt="2020-08-01T05:44:03.139" v="5585" actId="1076"/>
          <ac:spMkLst>
            <pc:docMk/>
            <pc:sldMk cId="2797582720" sldId="353"/>
            <ac:spMk id="6" creationId="{EC32E465-5B92-44B9-BE5C-E198A4061EB0}"/>
          </ac:spMkLst>
        </pc:spChg>
        <pc:spChg chg="add mod">
          <ac:chgData name="גד לידרור" userId="d6a2613b-2562-45d9-9052-d4c3e387aa99" providerId="ADAL" clId="{4C3A097D-932F-43CF-A62E-3F5310908A3B}" dt="2020-08-01T05:31:36.279" v="5384" actId="1076"/>
          <ac:spMkLst>
            <pc:docMk/>
            <pc:sldMk cId="2797582720" sldId="353"/>
            <ac:spMk id="13" creationId="{137A11BF-2F95-41BF-9934-8DFAF283F509}"/>
          </ac:spMkLst>
        </pc:spChg>
        <pc:spChg chg="add mod">
          <ac:chgData name="גד לידרור" userId="d6a2613b-2562-45d9-9052-d4c3e387aa99" providerId="ADAL" clId="{4C3A097D-932F-43CF-A62E-3F5310908A3B}" dt="2020-08-01T05:32:05.383" v="5402" actId="1038"/>
          <ac:spMkLst>
            <pc:docMk/>
            <pc:sldMk cId="2797582720" sldId="353"/>
            <ac:spMk id="14" creationId="{8C3BFEB5-4685-49E3-AA41-900088E8DF3B}"/>
          </ac:spMkLst>
        </pc:spChg>
        <pc:spChg chg="add mod">
          <ac:chgData name="גד לידרור" userId="d6a2613b-2562-45d9-9052-d4c3e387aa99" providerId="ADAL" clId="{4C3A097D-932F-43CF-A62E-3F5310908A3B}" dt="2020-08-01T05:45:30.980" v="5600" actId="1076"/>
          <ac:spMkLst>
            <pc:docMk/>
            <pc:sldMk cId="2797582720" sldId="353"/>
            <ac:spMk id="22" creationId="{D26775B7-81FC-476D-8A75-509EEADF604C}"/>
          </ac:spMkLst>
        </pc:spChg>
        <pc:spChg chg="add del mod">
          <ac:chgData name="גד לידרור" userId="d6a2613b-2562-45d9-9052-d4c3e387aa99" providerId="ADAL" clId="{4C3A097D-932F-43CF-A62E-3F5310908A3B}" dt="2020-08-01T05:39:55.793" v="5506" actId="403"/>
          <ac:spMkLst>
            <pc:docMk/>
            <pc:sldMk cId="2797582720" sldId="353"/>
            <ac:spMk id="30" creationId="{BE27BB6D-48DD-496F-B4A3-E0850A930C4C}"/>
          </ac:spMkLst>
        </pc:spChg>
        <pc:spChg chg="add del mod">
          <ac:chgData name="גד לידרור" userId="d6a2613b-2562-45d9-9052-d4c3e387aa99" providerId="ADAL" clId="{4C3A097D-932F-43CF-A62E-3F5310908A3B}" dt="2020-08-01T05:39:30.395" v="5484" actId="478"/>
          <ac:spMkLst>
            <pc:docMk/>
            <pc:sldMk cId="2797582720" sldId="353"/>
            <ac:spMk id="31" creationId="{B24877AF-EC0F-4756-BE82-07D78C6A478C}"/>
          </ac:spMkLst>
        </pc:spChg>
        <pc:spChg chg="add mod">
          <ac:chgData name="גד לידרור" userId="d6a2613b-2562-45d9-9052-d4c3e387aa99" providerId="ADAL" clId="{4C3A097D-932F-43CF-A62E-3F5310908A3B}" dt="2020-08-01T05:43:51.446" v="5582" actId="1076"/>
          <ac:spMkLst>
            <pc:docMk/>
            <pc:sldMk cId="2797582720" sldId="353"/>
            <ac:spMk id="32" creationId="{E6CF6F64-26FA-40E1-B19A-CA957EA68D36}"/>
          </ac:spMkLst>
        </pc:spChg>
        <pc:grpChg chg="add mod">
          <ac:chgData name="גד לידרור" userId="d6a2613b-2562-45d9-9052-d4c3e387aa99" providerId="ADAL" clId="{4C3A097D-932F-43CF-A62E-3F5310908A3B}" dt="2020-08-01T05:35:57.386" v="5438" actId="164"/>
          <ac:grpSpMkLst>
            <pc:docMk/>
            <pc:sldMk cId="2797582720" sldId="353"/>
            <ac:grpSpMk id="21" creationId="{6CBC4CA7-0113-4800-A403-A48DD8F2A6EF}"/>
          </ac:grpSpMkLst>
        </pc:grpChg>
        <pc:grpChg chg="add mod">
          <ac:chgData name="גד לידרור" userId="d6a2613b-2562-45d9-9052-d4c3e387aa99" providerId="ADAL" clId="{4C3A097D-932F-43CF-A62E-3F5310908A3B}" dt="2020-08-01T05:35:57.386" v="5438" actId="164"/>
          <ac:grpSpMkLst>
            <pc:docMk/>
            <pc:sldMk cId="2797582720" sldId="353"/>
            <ac:grpSpMk id="28" creationId="{C338B8A5-8582-4F46-A441-E160FF8B2F6D}"/>
          </ac:grpSpMkLst>
        </pc:grpChg>
        <pc:grpChg chg="add mod">
          <ac:chgData name="גד לידרור" userId="d6a2613b-2562-45d9-9052-d4c3e387aa99" providerId="ADAL" clId="{4C3A097D-932F-43CF-A62E-3F5310908A3B}" dt="2020-08-01T05:40:06.319" v="5513" actId="1035"/>
          <ac:grpSpMkLst>
            <pc:docMk/>
            <pc:sldMk cId="2797582720" sldId="353"/>
            <ac:grpSpMk id="29" creationId="{547BF049-5BD4-4841-A3EB-E670A6DC4275}"/>
          </ac:grpSpMkLst>
        </pc:grpChg>
        <pc:picChg chg="add mod">
          <ac:chgData name="גד לידרור" userId="d6a2613b-2562-45d9-9052-d4c3e387aa99" providerId="ADAL" clId="{4C3A097D-932F-43CF-A62E-3F5310908A3B}" dt="2020-08-01T05:21:24.054" v="5335" actId="1076"/>
          <ac:picMkLst>
            <pc:docMk/>
            <pc:sldMk cId="2797582720" sldId="353"/>
            <ac:picMk id="7" creationId="{5985F213-C956-4640-965C-20C51B0910E4}"/>
          </ac:picMkLst>
        </pc:picChg>
        <pc:cxnChg chg="add mod">
          <ac:chgData name="גד לידרור" userId="d6a2613b-2562-45d9-9052-d4c3e387aa99" providerId="ADAL" clId="{4C3A097D-932F-43CF-A62E-3F5310908A3B}" dt="2020-08-01T05:30:34.828" v="5364" actId="1582"/>
          <ac:cxnSpMkLst>
            <pc:docMk/>
            <pc:sldMk cId="2797582720" sldId="353"/>
            <ac:cxnSpMk id="8" creationId="{FE3C5DAF-2BAD-4D2D-8D6D-CA03CBB82427}"/>
          </ac:cxnSpMkLst>
        </pc:cxnChg>
        <pc:cxnChg chg="add mod">
          <ac:chgData name="גד לידרור" userId="d6a2613b-2562-45d9-9052-d4c3e387aa99" providerId="ADAL" clId="{4C3A097D-932F-43CF-A62E-3F5310908A3B}" dt="2020-08-01T05:30:58.058" v="5367" actId="208"/>
          <ac:cxnSpMkLst>
            <pc:docMk/>
            <pc:sldMk cId="2797582720" sldId="353"/>
            <ac:cxnSpMk id="12" creationId="{F4E64D2C-50CF-432A-92CC-F5556D91AF24}"/>
          </ac:cxnSpMkLst>
        </pc:cxnChg>
        <pc:cxnChg chg="add mod">
          <ac:chgData name="גד לידרור" userId="d6a2613b-2562-45d9-9052-d4c3e387aa99" providerId="ADAL" clId="{4C3A097D-932F-43CF-A62E-3F5310908A3B}" dt="2020-08-01T05:34:18.285" v="5417" actId="164"/>
          <ac:cxnSpMkLst>
            <pc:docMk/>
            <pc:sldMk cId="2797582720" sldId="353"/>
            <ac:cxnSpMk id="16" creationId="{A37B03F6-DA0B-453E-8184-BF61C4CA5578}"/>
          </ac:cxnSpMkLst>
        </pc:cxnChg>
        <pc:cxnChg chg="add mod">
          <ac:chgData name="גד לידרור" userId="d6a2613b-2562-45d9-9052-d4c3e387aa99" providerId="ADAL" clId="{4C3A097D-932F-43CF-A62E-3F5310908A3B}" dt="2020-08-01T05:34:18.285" v="5417" actId="164"/>
          <ac:cxnSpMkLst>
            <pc:docMk/>
            <pc:sldMk cId="2797582720" sldId="353"/>
            <ac:cxnSpMk id="17" creationId="{A4E00FE1-8E43-4434-A3FF-F7B1071058C6}"/>
          </ac:cxnSpMkLst>
        </pc:cxnChg>
        <pc:cxnChg chg="add mod">
          <ac:chgData name="גד לידרור" userId="d6a2613b-2562-45d9-9052-d4c3e387aa99" providerId="ADAL" clId="{4C3A097D-932F-43CF-A62E-3F5310908A3B}" dt="2020-08-01T05:34:18.285" v="5417" actId="164"/>
          <ac:cxnSpMkLst>
            <pc:docMk/>
            <pc:sldMk cId="2797582720" sldId="353"/>
            <ac:cxnSpMk id="18" creationId="{B77F82DD-DE26-4361-A4A8-02343DC95715}"/>
          </ac:cxnSpMkLst>
        </pc:cxnChg>
        <pc:cxnChg chg="add mod">
          <ac:chgData name="גד לידרור" userId="d6a2613b-2562-45d9-9052-d4c3e387aa99" providerId="ADAL" clId="{4C3A097D-932F-43CF-A62E-3F5310908A3B}" dt="2020-08-01T05:35:42.927" v="5436" actId="164"/>
          <ac:cxnSpMkLst>
            <pc:docMk/>
            <pc:sldMk cId="2797582720" sldId="353"/>
            <ac:cxnSpMk id="24" creationId="{AF191431-EFD3-4588-AB4D-C47A527E9707}"/>
          </ac:cxnSpMkLst>
        </pc:cxnChg>
        <pc:cxnChg chg="add mod">
          <ac:chgData name="גד לידרור" userId="d6a2613b-2562-45d9-9052-d4c3e387aa99" providerId="ADAL" clId="{4C3A097D-932F-43CF-A62E-3F5310908A3B}" dt="2020-08-01T05:35:42.927" v="5436" actId="164"/>
          <ac:cxnSpMkLst>
            <pc:docMk/>
            <pc:sldMk cId="2797582720" sldId="353"/>
            <ac:cxnSpMk id="25" creationId="{51F62392-CCB8-4883-9E49-561404EC928F}"/>
          </ac:cxnSpMkLst>
        </pc:cxnChg>
      </pc:sldChg>
      <pc:sldChg chg="addSp delSp modSp add modAnim">
        <pc:chgData name="גד לידרור" userId="d6a2613b-2562-45d9-9052-d4c3e387aa99" providerId="ADAL" clId="{4C3A097D-932F-43CF-A62E-3F5310908A3B}" dt="2020-08-01T05:45:23.230" v="5599" actId="1076"/>
        <pc:sldMkLst>
          <pc:docMk/>
          <pc:sldMk cId="1060991775" sldId="354"/>
        </pc:sldMkLst>
        <pc:spChg chg="add mod">
          <ac:chgData name="גד לידרור" userId="d6a2613b-2562-45d9-9052-d4c3e387aa99" providerId="ADAL" clId="{4C3A097D-932F-43CF-A62E-3F5310908A3B}" dt="2020-08-01T05:44:55.316" v="5593" actId="14100"/>
          <ac:spMkLst>
            <pc:docMk/>
            <pc:sldMk cId="1060991775" sldId="354"/>
            <ac:spMk id="4" creationId="{B8D2B868-AAC0-43BB-A92B-6A7DD8B568FD}"/>
          </ac:spMkLst>
        </pc:spChg>
        <pc:spChg chg="del">
          <ac:chgData name="גד לידרור" userId="d6a2613b-2562-45d9-9052-d4c3e387aa99" providerId="ADAL" clId="{4C3A097D-932F-43CF-A62E-3F5310908A3B}" dt="2020-07-31T14:38:23.083" v="5325" actId="478"/>
          <ac:spMkLst>
            <pc:docMk/>
            <pc:sldMk cId="1060991775" sldId="354"/>
            <ac:spMk id="5" creationId="{5B041087-E2EC-41B1-BE10-17093061F63E}"/>
          </ac:spMkLst>
        </pc:spChg>
        <pc:spChg chg="mod">
          <ac:chgData name="גד לידרור" userId="d6a2613b-2562-45d9-9052-d4c3e387aa99" providerId="ADAL" clId="{4C3A097D-932F-43CF-A62E-3F5310908A3B}" dt="2020-08-01T05:45:10.045" v="5596" actId="1076"/>
          <ac:spMkLst>
            <pc:docMk/>
            <pc:sldMk cId="1060991775" sldId="354"/>
            <ac:spMk id="6" creationId="{EC32E465-5B92-44B9-BE5C-E198A4061EB0}"/>
          </ac:spMkLst>
        </pc:spChg>
        <pc:spChg chg="add mod">
          <ac:chgData name="גד לידרור" userId="d6a2613b-2562-45d9-9052-d4c3e387aa99" providerId="ADAL" clId="{4C3A097D-932F-43CF-A62E-3F5310908A3B}" dt="2020-08-01T05:40:35.393" v="5515" actId="1076"/>
          <ac:spMkLst>
            <pc:docMk/>
            <pc:sldMk cId="1060991775" sldId="354"/>
            <ac:spMk id="9" creationId="{DA370B6F-D351-4D77-8CC0-FFA4DD0B5A5C}"/>
          </ac:spMkLst>
        </pc:spChg>
        <pc:spChg chg="add mod">
          <ac:chgData name="גד לידרור" userId="d6a2613b-2562-45d9-9052-d4c3e387aa99" providerId="ADAL" clId="{4C3A097D-932F-43CF-A62E-3F5310908A3B}" dt="2020-08-01T05:40:35.393" v="5515" actId="1076"/>
          <ac:spMkLst>
            <pc:docMk/>
            <pc:sldMk cId="1060991775" sldId="354"/>
            <ac:spMk id="10" creationId="{48B96C72-0725-4693-91AF-B4DC1A9CDB14}"/>
          </ac:spMkLst>
        </pc:spChg>
        <pc:spChg chg="add mod">
          <ac:chgData name="גד לידרור" userId="d6a2613b-2562-45d9-9052-d4c3e387aa99" providerId="ADAL" clId="{4C3A097D-932F-43CF-A62E-3F5310908A3B}" dt="2020-08-01T05:40:40.676" v="5516" actId="1076"/>
          <ac:spMkLst>
            <pc:docMk/>
            <pc:sldMk cId="1060991775" sldId="354"/>
            <ac:spMk id="11" creationId="{17139456-3CB3-4FF0-A309-9E47DD5C97BF}"/>
          </ac:spMkLst>
        </pc:spChg>
        <pc:spChg chg="add mod">
          <ac:chgData name="גד לידרור" userId="d6a2613b-2562-45d9-9052-d4c3e387aa99" providerId="ADAL" clId="{4C3A097D-932F-43CF-A62E-3F5310908A3B}" dt="2020-08-01T05:42:09.067" v="5546" actId="207"/>
          <ac:spMkLst>
            <pc:docMk/>
            <pc:sldMk cId="1060991775" sldId="354"/>
            <ac:spMk id="20" creationId="{59EE9480-7852-456C-A858-6E1C3D8992A0}"/>
          </ac:spMkLst>
        </pc:spChg>
        <pc:spChg chg="add mod">
          <ac:chgData name="גד לידרור" userId="d6a2613b-2562-45d9-9052-d4c3e387aa99" providerId="ADAL" clId="{4C3A097D-932F-43CF-A62E-3F5310908A3B}" dt="2020-08-01T05:45:23.230" v="5599" actId="1076"/>
          <ac:spMkLst>
            <pc:docMk/>
            <pc:sldMk cId="1060991775" sldId="354"/>
            <ac:spMk id="21" creationId="{EB22BEE1-3DB8-40D3-92DC-6135A312D6E8}"/>
          </ac:spMkLst>
        </pc:spChg>
        <pc:spChg chg="add mod">
          <ac:chgData name="גד לידרור" userId="d6a2613b-2562-45d9-9052-d4c3e387aa99" providerId="ADAL" clId="{4C3A097D-932F-43CF-A62E-3F5310908A3B}" dt="2020-08-01T05:45:17.308" v="5598" actId="1076"/>
          <ac:spMkLst>
            <pc:docMk/>
            <pc:sldMk cId="1060991775" sldId="354"/>
            <ac:spMk id="22" creationId="{F62158B5-E523-46AF-84E0-EE391591EF5D}"/>
          </ac:spMkLst>
        </pc:spChg>
        <pc:grpChg chg="add mod">
          <ac:chgData name="גד לידרור" userId="d6a2613b-2562-45d9-9052-d4c3e387aa99" providerId="ADAL" clId="{4C3A097D-932F-43CF-A62E-3F5310908A3B}" dt="2020-08-01T05:40:53.373" v="5518" actId="1076"/>
          <ac:grpSpMkLst>
            <pc:docMk/>
            <pc:sldMk cId="1060991775" sldId="354"/>
            <ac:grpSpMk id="12" creationId="{84197F80-8F30-4A65-8F04-0357820C936B}"/>
          </ac:grpSpMkLst>
        </pc:grpChg>
        <pc:picChg chg="add del mod">
          <ac:chgData name="גד לידרור" userId="d6a2613b-2562-45d9-9052-d4c3e387aa99" providerId="ADAL" clId="{4C3A097D-932F-43CF-A62E-3F5310908A3B}" dt="2020-08-01T05:21:14.901" v="5333"/>
          <ac:picMkLst>
            <pc:docMk/>
            <pc:sldMk cId="1060991775" sldId="354"/>
            <ac:picMk id="3" creationId="{98B1C724-FF46-42B6-9849-F49C0CC380B5}"/>
          </ac:picMkLst>
        </pc:picChg>
        <pc:picChg chg="add mod">
          <ac:chgData name="גד לידרור" userId="d6a2613b-2562-45d9-9052-d4c3e387aa99" providerId="ADAL" clId="{4C3A097D-932F-43CF-A62E-3F5310908A3B}" dt="2020-08-01T05:40:35.393" v="5515" actId="1076"/>
          <ac:picMkLst>
            <pc:docMk/>
            <pc:sldMk cId="1060991775" sldId="354"/>
            <ac:picMk id="8" creationId="{2797DD0D-99B0-4D9B-B5BC-BFE41F48B5A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כ"א/אב/תש"ף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4257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3357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8139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9128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7655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1658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85084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2485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כ"א/אב/תש"ף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5.jpeg"/><Relationship Id="rId2" Type="http://schemas.openxmlformats.org/officeDocument/2006/relationships/video" Target="https://www.youtube.com/embed/Aki_QhAEe_w?feature=oembed" TargetMode="External"/><Relationship Id="rId1" Type="http://schemas.openxmlformats.org/officeDocument/2006/relationships/video" Target="https://www.youtube.com/embed/Z9hxwViqV7k?feature=oembed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15448"/>
            <a:ext cx="10752236" cy="720000"/>
          </a:xfrm>
        </p:spPr>
        <p:txBody>
          <a:bodyPr/>
          <a:lstStyle/>
          <a:p>
            <a:r>
              <a:rPr lang="he-IL" dirty="0"/>
              <a:t>האם אוטומט מחסנית מוגבל לשפות עם תלות אינסופית אחת?</a:t>
            </a:r>
          </a:p>
        </p:txBody>
      </p:sp>
      <p:sp>
        <p:nvSpPr>
          <p:cNvPr id="7" name="מציין מיקום טקסט 13">
            <a:extLst>
              <a:ext uri="{FF2B5EF4-FFF2-40B4-BE49-F238E27FC236}">
                <a16:creationId xmlns:a16="http://schemas.microsoft.com/office/drawing/2014/main" id="{C8554659-BFC4-477A-8746-0848F668909C}"/>
              </a:ext>
            </a:extLst>
          </p:cNvPr>
          <p:cNvSpPr txBox="1">
            <a:spLocks/>
          </p:cNvSpPr>
          <p:nvPr/>
        </p:nvSpPr>
        <p:spPr>
          <a:xfrm>
            <a:off x="515273" y="4726487"/>
            <a:ext cx="11161454" cy="457200"/>
          </a:xfrm>
          <a:prstGeom prst="rect">
            <a:avLst/>
          </a:prstGeom>
        </p:spPr>
        <p:txBody>
          <a:bodyPr vert="horz" lIns="0" tIns="0" rIns="0" bIns="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3000" b="1" kern="1200">
                <a:solidFill>
                  <a:srgbClr val="12B4BC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dirty="0"/>
              <a:t>נצא להפסקה בת 10 דקות</a:t>
            </a:r>
          </a:p>
        </p:txBody>
      </p:sp>
      <p:sp>
        <p:nvSpPr>
          <p:cNvPr id="10" name="מציין מיקום תוכן 8">
            <a:extLst>
              <a:ext uri="{FF2B5EF4-FFF2-40B4-BE49-F238E27FC236}">
                <a16:creationId xmlns:a16="http://schemas.microsoft.com/office/drawing/2014/main" id="{B1B71009-90CF-4AA3-8C6B-DE9C4B8DC469}"/>
              </a:ext>
            </a:extLst>
          </p:cNvPr>
          <p:cNvSpPr txBox="1">
            <a:spLocks/>
          </p:cNvSpPr>
          <p:nvPr/>
        </p:nvSpPr>
        <p:spPr>
          <a:xfrm>
            <a:off x="515273" y="2024347"/>
            <a:ext cx="11161453" cy="2530760"/>
          </a:xfrm>
          <a:prstGeom prst="rect">
            <a:avLst/>
          </a:prstGeom>
          <a:ln w="57150">
            <a:solidFill>
              <a:srgbClr val="92D050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dirty="0"/>
              <a:t>בזמן ההפסקה נסו לחשוב על שפה שבא ישנה יותר מתלות אינסופית אחת...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dirty="0"/>
              <a:t>ניפגש אחרי ההפסקה ונראה...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84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50415E0-4372-4DCE-A917-C1ED388F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!!!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DC0ACE1-6312-4448-B1A1-B30DA7399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367B094-5D2D-455E-BC3E-9977F643948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6165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1">
            <a:extLst>
              <a:ext uri="{FF2B5EF4-FFF2-40B4-BE49-F238E27FC236}">
                <a16:creationId xmlns:a16="http://schemas.microsoft.com/office/drawing/2014/main" id="{3E5E239F-6225-4839-84CA-EB24642BD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155448"/>
            <a:ext cx="10566333" cy="720000"/>
          </a:xfrm>
        </p:spPr>
        <p:txBody>
          <a:bodyPr/>
          <a:lstStyle/>
          <a:p>
            <a:r>
              <a:rPr lang="he-IL" dirty="0"/>
              <a:t>נחזור על ההגדרות</a:t>
            </a:r>
          </a:p>
        </p:txBody>
      </p:sp>
      <p:sp>
        <p:nvSpPr>
          <p:cNvPr id="8" name="מציין מיקום תוכן 2">
            <a:extLst>
              <a:ext uri="{FF2B5EF4-FFF2-40B4-BE49-F238E27FC236}">
                <a16:creationId xmlns:a16="http://schemas.microsoft.com/office/drawing/2014/main" id="{3D186F87-4619-4B3D-87A8-2D9010080A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58355" y="1095170"/>
            <a:ext cx="10132106" cy="3826454"/>
          </a:xfrm>
        </p:spPr>
        <p:txBody>
          <a:bodyPr>
            <a:noAutofit/>
          </a:bodyPr>
          <a:lstStyle/>
          <a:p>
            <a:r>
              <a:rPr lang="he-IL" sz="2800" dirty="0">
                <a:latin typeface="Arial" panose="020B0604020202020204" pitchFamily="34" charset="0"/>
                <a:ea typeface="Times New Roman" panose="02020603050405020304" pitchFamily="18" charset="0"/>
                <a:sym typeface="Symbol"/>
              </a:rPr>
              <a:t>שפה רגולרית: </a:t>
            </a:r>
            <a:r>
              <a:rPr lang="he-IL" altLang="he-IL" sz="2800" dirty="0">
                <a:latin typeface="Arial" panose="020B0604020202020204" pitchFamily="34" charset="0"/>
                <a:ea typeface="Times New Roman" panose="02020603050405020304" pitchFamily="18" charset="0"/>
              </a:rPr>
              <a:t>שפה שניתן לבנות עבורה אוטומט סופי המקבל אותה, ורק אותה.</a:t>
            </a:r>
          </a:p>
          <a:p>
            <a:r>
              <a:rPr lang="he-IL" sz="2800" dirty="0">
                <a:latin typeface="Arial" panose="020B0604020202020204" pitchFamily="34" charset="0"/>
                <a:ea typeface="Times New Roman" panose="02020603050405020304" pitchFamily="18" charset="0"/>
                <a:sym typeface="Symbol"/>
              </a:rPr>
              <a:t>שפה חופשית הקשר: </a:t>
            </a:r>
            <a:r>
              <a:rPr lang="he-IL" altLang="he-IL" sz="2800" dirty="0">
                <a:latin typeface="Arial" panose="020B0604020202020204" pitchFamily="34" charset="0"/>
                <a:ea typeface="Times New Roman" panose="02020603050405020304" pitchFamily="18" charset="0"/>
              </a:rPr>
              <a:t>שפה שניתן לבנות עבורה אוטומט </a:t>
            </a:r>
            <a:r>
              <a:rPr lang="he-IL" altLang="he-IL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מחסנית </a:t>
            </a:r>
            <a:r>
              <a:rPr lang="he-IL" altLang="he-IL" sz="2800" dirty="0">
                <a:latin typeface="Arial" panose="020B0604020202020204" pitchFamily="34" charset="0"/>
                <a:ea typeface="Times New Roman" panose="02020603050405020304" pitchFamily="18" charset="0"/>
              </a:rPr>
              <a:t>סופי המקבל אותה, ורק אותה.</a:t>
            </a:r>
          </a:p>
          <a:p>
            <a:r>
              <a:rPr lang="he-IL" sz="2800" dirty="0">
                <a:latin typeface="Arial" panose="020B0604020202020204" pitchFamily="34" charset="0"/>
                <a:ea typeface="Times New Roman" panose="02020603050405020304" pitchFamily="18" charset="0"/>
                <a:sym typeface="Symbol"/>
              </a:rPr>
              <a:t>שפות רגולריות הינן שפות חופשיות הקשר – משום שניתן לבנות עבורן אוטומט מחסנית</a:t>
            </a:r>
          </a:p>
          <a:p>
            <a:r>
              <a:rPr lang="he-IL" sz="2800" dirty="0">
                <a:latin typeface="Arial" panose="020B0604020202020204" pitchFamily="34" charset="0"/>
                <a:ea typeface="Times New Roman" panose="02020603050405020304" pitchFamily="18" charset="0"/>
                <a:sym typeface="Symbol"/>
              </a:rPr>
              <a:t>שאלתי אתכם לפני ההפסקה, האם ישנה שפה, עם יותר מתלות אינסופית אחת, שאוטומט מחסנית יכול לתאר...</a:t>
            </a:r>
          </a:p>
          <a:p>
            <a:endParaRPr lang="he-IL" sz="2800" dirty="0">
              <a:solidFill>
                <a:schemeClr val="tx2"/>
              </a:solidFill>
            </a:endParaRPr>
          </a:p>
          <a:p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endParaRPr lang="en-US" sz="2800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22226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784418"/>
            <a:ext cx="11161453" cy="5289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2800" dirty="0">
                <a:solidFill>
                  <a:schemeClr val="tx2"/>
                </a:solidFill>
              </a:rPr>
              <a:t>לפניכם השפה </a:t>
            </a:r>
            <a:r>
              <a:rPr lang="en-US" sz="2800" dirty="0">
                <a:solidFill>
                  <a:schemeClr val="tx2"/>
                </a:solidFill>
              </a:rPr>
              <a:t>L</a:t>
            </a:r>
            <a:r>
              <a:rPr lang="he-IL" sz="2800" dirty="0">
                <a:solidFill>
                  <a:schemeClr val="tx2"/>
                </a:solidFill>
              </a:rPr>
              <a:t> מעל האב </a:t>
            </a:r>
            <a:r>
              <a:rPr lang="en-US" sz="2800" dirty="0">
                <a:solidFill>
                  <a:schemeClr val="tx2"/>
                </a:solidFill>
              </a:rPr>
              <a:t>{a, b, c, d}</a:t>
            </a:r>
            <a:endParaRPr lang="he-IL" sz="2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he-IL" sz="2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e-IL" sz="2800" dirty="0">
                <a:solidFill>
                  <a:schemeClr val="tx2"/>
                </a:solidFill>
              </a:rPr>
              <a:t>האם השפה </a:t>
            </a:r>
            <a:r>
              <a:rPr lang="en-US" sz="2800" dirty="0">
                <a:solidFill>
                  <a:schemeClr val="tx2"/>
                </a:solidFill>
              </a:rPr>
              <a:t>L</a:t>
            </a:r>
            <a:r>
              <a:rPr lang="he-IL" sz="2800" dirty="0">
                <a:solidFill>
                  <a:schemeClr val="tx2"/>
                </a:solidFill>
              </a:rPr>
              <a:t> חופשית הקשר? האם ניתן לבנות לה אוטומט מחסנית שיקבל אותה?</a:t>
            </a:r>
          </a:p>
          <a:p>
            <a:pPr marL="0" indent="0" algn="r">
              <a:buNone/>
            </a:pPr>
            <a:r>
              <a:rPr lang="he-IL" sz="2800" u="sng" dirty="0"/>
              <a:t>תשובה</a:t>
            </a:r>
            <a:endParaRPr lang="en-US" sz="2800" u="sng" dirty="0"/>
          </a:p>
          <a:p>
            <a:pPr marL="0" indent="0" algn="r">
              <a:buNone/>
            </a:pPr>
            <a:r>
              <a:rPr lang="he-IL" sz="2800" dirty="0"/>
              <a:t>התשובה היא -&gt; כן! </a:t>
            </a:r>
          </a:p>
          <a:p>
            <a:pPr marL="0" indent="0" algn="r">
              <a:buNone/>
            </a:pPr>
            <a:r>
              <a:rPr lang="he-IL" sz="2800" dirty="0"/>
              <a:t>שימו לב שישנן אמנם יותר מתלות אינסופית אחת אבל הן נפרדות. ניתן לאוטומט לבדוק קודם את החלק הראשון (התלות בין</a:t>
            </a:r>
            <a:r>
              <a:rPr lang="en-US" sz="2800" dirty="0"/>
              <a:t>  </a:t>
            </a:r>
            <a:r>
              <a:rPr lang="he-IL" sz="2800" dirty="0"/>
              <a:t>כמות ה </a:t>
            </a:r>
            <a:r>
              <a:rPr lang="en-US" sz="2800" dirty="0"/>
              <a:t>a</a:t>
            </a:r>
            <a:r>
              <a:rPr lang="he-IL" sz="2800" dirty="0"/>
              <a:t> וכמות ה </a:t>
            </a:r>
            <a:r>
              <a:rPr lang="en-US" sz="2800" dirty="0"/>
              <a:t>b</a:t>
            </a:r>
            <a:r>
              <a:rPr lang="he-IL" sz="2800" dirty="0"/>
              <a:t>) ולאחר מכן, נוכל 'לטפל' בתלות השניה. נבנה את האוטומט...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DE2F9D8-F86B-486A-B2E2-8A6E68532385}"/>
              </a:ext>
            </a:extLst>
          </p:cNvPr>
          <p:cNvSpPr txBox="1"/>
          <p:nvPr/>
        </p:nvSpPr>
        <p:spPr>
          <a:xfrm>
            <a:off x="332505" y="1096671"/>
            <a:ext cx="539594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>
                <a:solidFill>
                  <a:schemeClr val="tx2"/>
                </a:solidFill>
              </a:rPr>
              <a:t>L = {</a:t>
            </a:r>
            <a:r>
              <a:rPr lang="en-US" sz="3200" dirty="0" err="1">
                <a:solidFill>
                  <a:schemeClr val="tx2"/>
                </a:solidFill>
              </a:rPr>
              <a:t>a</a:t>
            </a:r>
            <a:r>
              <a:rPr lang="en-US" sz="3200" baseline="30000" dirty="0" err="1">
                <a:solidFill>
                  <a:schemeClr val="tx2"/>
                </a:solidFill>
              </a:rPr>
              <a:t>n</a:t>
            </a:r>
            <a:r>
              <a:rPr lang="en-US" sz="3200" dirty="0" err="1">
                <a:solidFill>
                  <a:schemeClr val="tx2"/>
                </a:solidFill>
              </a:rPr>
              <a:t>b</a:t>
            </a:r>
            <a:r>
              <a:rPr lang="en-US" sz="3200" baseline="30000" dirty="0" err="1">
                <a:solidFill>
                  <a:schemeClr val="tx2"/>
                </a:solidFill>
              </a:rPr>
              <a:t>n</a:t>
            </a:r>
            <a:r>
              <a:rPr lang="en-US" sz="3200" dirty="0" err="1">
                <a:solidFill>
                  <a:schemeClr val="tx2"/>
                </a:solidFill>
              </a:rPr>
              <a:t>c</a:t>
            </a:r>
            <a:r>
              <a:rPr lang="en-US" sz="3200" baseline="30000" dirty="0" err="1">
                <a:solidFill>
                  <a:schemeClr val="tx2"/>
                </a:solidFill>
              </a:rPr>
              <a:t>m</a:t>
            </a:r>
            <a:r>
              <a:rPr lang="en-US" sz="3200" dirty="0" err="1">
                <a:solidFill>
                  <a:schemeClr val="tx2"/>
                </a:solidFill>
              </a:rPr>
              <a:t>d</a:t>
            </a:r>
            <a:r>
              <a:rPr lang="en-US" sz="3200" baseline="30000" dirty="0" err="1">
                <a:solidFill>
                  <a:schemeClr val="tx2"/>
                </a:solidFill>
              </a:rPr>
              <a:t>m</a:t>
            </a:r>
            <a:r>
              <a:rPr lang="en-US" sz="3200" dirty="0">
                <a:solidFill>
                  <a:schemeClr val="tx2"/>
                </a:solidFill>
              </a:rPr>
              <a:t> | n, m &gt;=0}</a:t>
            </a:r>
            <a:endParaRPr lang="he-IL" sz="3200" dirty="0">
              <a:solidFill>
                <a:schemeClr val="tx2"/>
              </a:solidFill>
            </a:endParaRPr>
          </a:p>
          <a:p>
            <a:pPr algn="l" rtl="0"/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88515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F65DAF88-0015-4224-8CD0-2EEE6A809656}"/>
              </a:ext>
            </a:extLst>
          </p:cNvPr>
          <p:cNvSpPr/>
          <p:nvPr/>
        </p:nvSpPr>
        <p:spPr>
          <a:xfrm>
            <a:off x="6305551" y="1618082"/>
            <a:ext cx="5124450" cy="2696743"/>
          </a:xfrm>
          <a:prstGeom prst="roundRect">
            <a:avLst/>
          </a:prstGeom>
          <a:noFill/>
          <a:ln w="3810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6CF0FF"/>
              </a:solidFill>
            </a:endParaRP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2079853B-F1C9-48BD-B7E8-CC7FB6849952}"/>
              </a:ext>
            </a:extLst>
          </p:cNvPr>
          <p:cNvSpPr txBox="1"/>
          <p:nvPr/>
        </p:nvSpPr>
        <p:spPr>
          <a:xfrm>
            <a:off x="1038225" y="540864"/>
            <a:ext cx="505777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>
                <a:solidFill>
                  <a:schemeClr val="tx2"/>
                </a:solidFill>
              </a:rPr>
              <a:t>L = {</a:t>
            </a:r>
            <a:r>
              <a:rPr lang="en-US" sz="3200" dirty="0" err="1">
                <a:solidFill>
                  <a:schemeClr val="tx2"/>
                </a:solidFill>
              </a:rPr>
              <a:t>a</a:t>
            </a:r>
            <a:r>
              <a:rPr lang="en-US" sz="3200" baseline="30000" dirty="0" err="1">
                <a:solidFill>
                  <a:schemeClr val="tx2"/>
                </a:solidFill>
              </a:rPr>
              <a:t>n</a:t>
            </a:r>
            <a:r>
              <a:rPr lang="en-US" sz="3200" dirty="0" err="1">
                <a:solidFill>
                  <a:schemeClr val="tx2"/>
                </a:solidFill>
              </a:rPr>
              <a:t>b</a:t>
            </a:r>
            <a:r>
              <a:rPr lang="en-US" sz="3200" baseline="30000" dirty="0" err="1">
                <a:solidFill>
                  <a:schemeClr val="tx2"/>
                </a:solidFill>
              </a:rPr>
              <a:t>n</a:t>
            </a:r>
            <a:r>
              <a:rPr lang="en-US" sz="3200" dirty="0" err="1">
                <a:solidFill>
                  <a:schemeClr val="tx2"/>
                </a:solidFill>
              </a:rPr>
              <a:t>c</a:t>
            </a:r>
            <a:r>
              <a:rPr lang="en-US" sz="3200" baseline="30000" dirty="0" err="1">
                <a:solidFill>
                  <a:schemeClr val="tx2"/>
                </a:solidFill>
              </a:rPr>
              <a:t>m</a:t>
            </a:r>
            <a:r>
              <a:rPr lang="en-US" sz="3200" dirty="0" err="1">
                <a:solidFill>
                  <a:schemeClr val="tx2"/>
                </a:solidFill>
              </a:rPr>
              <a:t>d</a:t>
            </a:r>
            <a:r>
              <a:rPr lang="en-US" sz="3200" baseline="30000" dirty="0" err="1">
                <a:solidFill>
                  <a:schemeClr val="tx2"/>
                </a:solidFill>
              </a:rPr>
              <a:t>m</a:t>
            </a:r>
            <a:r>
              <a:rPr lang="en-US" sz="3200" dirty="0">
                <a:solidFill>
                  <a:schemeClr val="tx2"/>
                </a:solidFill>
              </a:rPr>
              <a:t> | n, m &gt;0}</a:t>
            </a:r>
            <a:endParaRPr lang="he-IL" sz="3200" dirty="0">
              <a:solidFill>
                <a:schemeClr val="tx2"/>
              </a:solidFill>
            </a:endParaRPr>
          </a:p>
          <a:p>
            <a:pPr algn="l" rtl="0"/>
            <a:endParaRPr lang="he-IL" sz="3200" dirty="0"/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CE72CF57-C02A-47C3-A3D5-B95CB583A578}"/>
              </a:ext>
            </a:extLst>
          </p:cNvPr>
          <p:cNvSpPr/>
          <p:nvPr/>
        </p:nvSpPr>
        <p:spPr>
          <a:xfrm>
            <a:off x="8827497" y="624246"/>
            <a:ext cx="2326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solidFill>
                  <a:schemeClr val="tx2"/>
                </a:solidFill>
              </a:rPr>
              <a:t>מעל הא"ב </a:t>
            </a:r>
            <a:r>
              <a:rPr lang="en-US" dirty="0">
                <a:solidFill>
                  <a:schemeClr val="tx2"/>
                </a:solidFill>
              </a:rPr>
              <a:t>{a, b, c, d}</a:t>
            </a:r>
            <a:endParaRPr lang="he-IL" dirty="0"/>
          </a:p>
        </p:txBody>
      </p:sp>
      <p:pic>
        <p:nvPicPr>
          <p:cNvPr id="4" name="תמונה 3" descr="תמונה שמכילה מד&#10;&#10;התיאור נוצר באופן אוטומטי">
            <a:extLst>
              <a:ext uri="{FF2B5EF4-FFF2-40B4-BE49-F238E27FC236}">
                <a16:creationId xmlns:a16="http://schemas.microsoft.com/office/drawing/2014/main" id="{5692DB5C-1FC2-4E65-BB36-8534B90E3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1" y="1892587"/>
            <a:ext cx="10721289" cy="2158312"/>
          </a:xfrm>
          <a:prstGeom prst="rect">
            <a:avLst/>
          </a:prstGeom>
        </p:spPr>
      </p:pic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EA56E91D-6B84-4D13-9A13-07E08FC6AA2A}"/>
              </a:ext>
            </a:extLst>
          </p:cNvPr>
          <p:cNvSpPr/>
          <p:nvPr/>
        </p:nvSpPr>
        <p:spPr>
          <a:xfrm>
            <a:off x="461061" y="1618081"/>
            <a:ext cx="5825440" cy="2696743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6CF0FF"/>
              </a:solidFill>
            </a:endParaRP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D33AFE7B-FDAC-4457-B4ED-4C5ADD159A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1214" y="1422373"/>
            <a:ext cx="5686426" cy="3552825"/>
          </a:xfrm>
          <a:prstGeom prst="rect">
            <a:avLst/>
          </a:prstGeom>
        </p:spPr>
      </p:pic>
      <p:sp>
        <p:nvSpPr>
          <p:cNvPr id="13" name="מלבן 12">
            <a:extLst>
              <a:ext uri="{FF2B5EF4-FFF2-40B4-BE49-F238E27FC236}">
                <a16:creationId xmlns:a16="http://schemas.microsoft.com/office/drawing/2014/main" id="{4A771DFA-1002-460E-9FFE-F3E52316E724}"/>
              </a:ext>
            </a:extLst>
          </p:cNvPr>
          <p:cNvSpPr/>
          <p:nvPr/>
        </p:nvSpPr>
        <p:spPr>
          <a:xfrm>
            <a:off x="1304925" y="5762830"/>
            <a:ext cx="5592564" cy="523220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e-IL" sz="2800" b="1" dirty="0">
                <a:solidFill>
                  <a:srgbClr val="192A72"/>
                </a:solidFill>
                <a:sym typeface="Symbol"/>
              </a:rPr>
              <a:t>אבל ישנה דוגמה עוד יותר יפה..</a:t>
            </a:r>
            <a:endParaRPr lang="he-IL" sz="2800" dirty="0">
              <a:solidFill>
                <a:srgbClr val="192A7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5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784418"/>
            <a:ext cx="11020042" cy="5289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לפניכם השפה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he-IL" dirty="0">
                <a:solidFill>
                  <a:schemeClr val="tx2"/>
                </a:solidFill>
              </a:rPr>
              <a:t> מעל האב </a:t>
            </a:r>
            <a:r>
              <a:rPr lang="en-US" dirty="0">
                <a:solidFill>
                  <a:schemeClr val="tx2"/>
                </a:solidFill>
              </a:rPr>
              <a:t>{a, b, c, d}</a:t>
            </a:r>
            <a:endParaRPr lang="he-IL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he-IL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האם השפה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he-IL" dirty="0">
                <a:solidFill>
                  <a:schemeClr val="tx2"/>
                </a:solidFill>
              </a:rPr>
              <a:t> חופשית הקשר? האם ניתן לבנות לה אוטומט מחסנית שיקבל אותה?</a:t>
            </a:r>
          </a:p>
          <a:p>
            <a:pPr marL="0" indent="0" algn="r">
              <a:buNone/>
            </a:pPr>
            <a:r>
              <a:rPr lang="he-IL" u="sng" dirty="0"/>
              <a:t>תשובה</a:t>
            </a:r>
            <a:endParaRPr lang="en-US" u="sng" dirty="0"/>
          </a:p>
          <a:p>
            <a:pPr marL="0" indent="0" algn="r">
              <a:buNone/>
            </a:pPr>
            <a:r>
              <a:rPr lang="he-IL" dirty="0"/>
              <a:t>התשובה (המפתיעה) היא -&gt; כן! </a:t>
            </a:r>
          </a:p>
          <a:p>
            <a:pPr marL="0" indent="0" algn="r">
              <a:buNone/>
            </a:pPr>
            <a:r>
              <a:rPr lang="he-IL" dirty="0"/>
              <a:t>שימו לב שישנן אמנם יותר מתלות אינסופית אחת:</a:t>
            </a:r>
          </a:p>
          <a:p>
            <a:pPr marL="0" indent="0" algn="r">
              <a:buNone/>
            </a:pPr>
            <a:r>
              <a:rPr lang="he-IL" dirty="0"/>
              <a:t>התלות בין מספר ה </a:t>
            </a:r>
            <a:r>
              <a:rPr lang="en-US" dirty="0"/>
              <a:t>a </a:t>
            </a:r>
            <a:r>
              <a:rPr lang="he-IL" dirty="0"/>
              <a:t> למספר ה </a:t>
            </a:r>
            <a:r>
              <a:rPr lang="en-US" dirty="0"/>
              <a:t>d</a:t>
            </a:r>
            <a:r>
              <a:rPr lang="he-IL" dirty="0"/>
              <a:t>, והתלות בין מספר ה </a:t>
            </a:r>
            <a:r>
              <a:rPr lang="en-US" dirty="0"/>
              <a:t>b</a:t>
            </a:r>
            <a:r>
              <a:rPr lang="he-IL" dirty="0"/>
              <a:t> למספר ה </a:t>
            </a:r>
            <a:r>
              <a:rPr lang="en-US" dirty="0"/>
              <a:t>c</a:t>
            </a:r>
            <a:r>
              <a:rPr lang="he-IL" dirty="0"/>
              <a:t>.</a:t>
            </a:r>
          </a:p>
          <a:p>
            <a:pPr marL="0" indent="0" algn="r">
              <a:buNone/>
            </a:pPr>
            <a:r>
              <a:rPr lang="he-IL" dirty="0"/>
              <a:t>אבל – אני יכול ספור בנפרד את התלות הפנימית (</a:t>
            </a:r>
            <a:r>
              <a:rPr lang="en-US" dirty="0"/>
              <a:t>b </a:t>
            </a:r>
            <a:r>
              <a:rPr lang="he-IL" dirty="0"/>
              <a:t> ו</a:t>
            </a:r>
            <a:r>
              <a:rPr lang="en-US" dirty="0"/>
              <a:t> c </a:t>
            </a:r>
            <a:r>
              <a:rPr lang="he-IL" dirty="0"/>
              <a:t>) </a:t>
            </a:r>
            <a:br>
              <a:rPr lang="en-US" dirty="0"/>
            </a:br>
            <a:r>
              <a:rPr lang="he-IL" dirty="0"/>
              <a:t>ובנפרד את התלות החיצונית ( </a:t>
            </a:r>
            <a:r>
              <a:rPr lang="en-US" dirty="0"/>
              <a:t>a</a:t>
            </a:r>
            <a:r>
              <a:rPr lang="he-IL" dirty="0"/>
              <a:t> ו </a:t>
            </a:r>
            <a:r>
              <a:rPr lang="en-US" dirty="0"/>
              <a:t> d</a:t>
            </a:r>
            <a:r>
              <a:rPr lang="he-IL" dirty="0"/>
              <a:t>), </a:t>
            </a:r>
            <a:r>
              <a:rPr lang="he-IL" b="1" dirty="0"/>
              <a:t>באותה מחסנית!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DE2F9D8-F86B-486A-B2E2-8A6E68532385}"/>
              </a:ext>
            </a:extLst>
          </p:cNvPr>
          <p:cNvSpPr txBox="1"/>
          <p:nvPr/>
        </p:nvSpPr>
        <p:spPr>
          <a:xfrm>
            <a:off x="332505" y="1096671"/>
            <a:ext cx="539594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>
                <a:solidFill>
                  <a:schemeClr val="tx2"/>
                </a:solidFill>
              </a:rPr>
              <a:t>L = {</a:t>
            </a:r>
            <a:r>
              <a:rPr lang="en-US" sz="3200" dirty="0" err="1">
                <a:solidFill>
                  <a:schemeClr val="tx2"/>
                </a:solidFill>
              </a:rPr>
              <a:t>a</a:t>
            </a:r>
            <a:r>
              <a:rPr lang="en-US" sz="3200" baseline="30000" dirty="0" err="1">
                <a:solidFill>
                  <a:schemeClr val="tx2"/>
                </a:solidFill>
              </a:rPr>
              <a:t>n</a:t>
            </a:r>
            <a:r>
              <a:rPr lang="en-US" sz="3200" dirty="0" err="1">
                <a:solidFill>
                  <a:schemeClr val="tx2"/>
                </a:solidFill>
              </a:rPr>
              <a:t>b</a:t>
            </a:r>
            <a:r>
              <a:rPr lang="en-US" sz="3200" baseline="30000" dirty="0" err="1">
                <a:solidFill>
                  <a:schemeClr val="tx2"/>
                </a:solidFill>
              </a:rPr>
              <a:t>m</a:t>
            </a:r>
            <a:r>
              <a:rPr lang="en-US" sz="3200" dirty="0" err="1">
                <a:solidFill>
                  <a:schemeClr val="tx2"/>
                </a:solidFill>
              </a:rPr>
              <a:t>c</a:t>
            </a:r>
            <a:r>
              <a:rPr lang="en-US" sz="3200" baseline="30000" dirty="0" err="1">
                <a:solidFill>
                  <a:schemeClr val="tx2"/>
                </a:solidFill>
              </a:rPr>
              <a:t>m</a:t>
            </a:r>
            <a:r>
              <a:rPr lang="en-US" sz="3200" dirty="0" err="1">
                <a:solidFill>
                  <a:schemeClr val="tx2"/>
                </a:solidFill>
              </a:rPr>
              <a:t>d</a:t>
            </a:r>
            <a:r>
              <a:rPr lang="en-US" sz="3200" baseline="30000" dirty="0" err="1">
                <a:solidFill>
                  <a:schemeClr val="tx2"/>
                </a:solidFill>
              </a:rPr>
              <a:t>n</a:t>
            </a:r>
            <a:r>
              <a:rPr lang="en-US" sz="3200" dirty="0">
                <a:solidFill>
                  <a:schemeClr val="tx2"/>
                </a:solidFill>
              </a:rPr>
              <a:t> | n, m &gt;=0}</a:t>
            </a:r>
            <a:endParaRPr lang="he-IL" sz="3200" dirty="0">
              <a:solidFill>
                <a:schemeClr val="tx2"/>
              </a:solidFill>
            </a:endParaRPr>
          </a:p>
          <a:p>
            <a:pPr algn="l" rtl="0"/>
            <a:endParaRPr lang="he-IL" sz="2400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950370F5-1A23-42B9-9021-699263D7EE6A}"/>
              </a:ext>
            </a:extLst>
          </p:cNvPr>
          <p:cNvSpPr/>
          <p:nvPr/>
        </p:nvSpPr>
        <p:spPr>
          <a:xfrm>
            <a:off x="1449897" y="5201497"/>
            <a:ext cx="26629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err="1">
                <a:solidFill>
                  <a:srgbClr val="92D050"/>
                </a:solidFill>
              </a:rPr>
              <a:t>a</a:t>
            </a:r>
            <a:r>
              <a:rPr lang="en-US" sz="4400" baseline="30000" dirty="0" err="1">
                <a:solidFill>
                  <a:srgbClr val="92D050"/>
                </a:solidFill>
              </a:rPr>
              <a:t>n</a:t>
            </a:r>
            <a:r>
              <a:rPr lang="en-US" sz="4400" dirty="0" err="1">
                <a:solidFill>
                  <a:srgbClr val="6CF0FF"/>
                </a:solidFill>
              </a:rPr>
              <a:t>b</a:t>
            </a:r>
            <a:r>
              <a:rPr lang="en-US" sz="4400" baseline="30000" dirty="0" err="1">
                <a:solidFill>
                  <a:srgbClr val="6CF0FF"/>
                </a:solidFill>
              </a:rPr>
              <a:t>m</a:t>
            </a:r>
            <a:r>
              <a:rPr lang="en-US" sz="4400" dirty="0" err="1">
                <a:solidFill>
                  <a:srgbClr val="6CF0FF"/>
                </a:solidFill>
              </a:rPr>
              <a:t>c</a:t>
            </a:r>
            <a:r>
              <a:rPr lang="en-US" sz="4400" baseline="30000" dirty="0" err="1">
                <a:solidFill>
                  <a:srgbClr val="6CF0FF"/>
                </a:solidFill>
              </a:rPr>
              <a:t>m</a:t>
            </a:r>
            <a:r>
              <a:rPr lang="en-US" sz="4400" dirty="0" err="1">
                <a:solidFill>
                  <a:srgbClr val="92D050"/>
                </a:solidFill>
              </a:rPr>
              <a:t>d</a:t>
            </a:r>
            <a:r>
              <a:rPr lang="en-US" sz="4400" baseline="30000" dirty="0" err="1">
                <a:solidFill>
                  <a:srgbClr val="92D050"/>
                </a:solidFill>
              </a:rPr>
              <a:t>n</a:t>
            </a:r>
            <a:endParaRPr lang="he-IL" sz="4400" dirty="0">
              <a:solidFill>
                <a:srgbClr val="92D050"/>
              </a:solidFill>
            </a:endParaRPr>
          </a:p>
        </p:txBody>
      </p:sp>
      <p:cxnSp>
        <p:nvCxnSpPr>
          <p:cNvPr id="6" name="מחבר ישר 5">
            <a:extLst>
              <a:ext uri="{FF2B5EF4-FFF2-40B4-BE49-F238E27FC236}">
                <a16:creationId xmlns:a16="http://schemas.microsoft.com/office/drawing/2014/main" id="{6CE7C797-43FD-4CAD-BAB1-72B5A9B5ADDC}"/>
              </a:ext>
            </a:extLst>
          </p:cNvPr>
          <p:cNvCxnSpPr/>
          <p:nvPr/>
        </p:nvCxnSpPr>
        <p:spPr>
          <a:xfrm>
            <a:off x="1647825" y="5970938"/>
            <a:ext cx="0" cy="323867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ישר 7">
            <a:extLst>
              <a:ext uri="{FF2B5EF4-FFF2-40B4-BE49-F238E27FC236}">
                <a16:creationId xmlns:a16="http://schemas.microsoft.com/office/drawing/2014/main" id="{9D308B8F-F3D8-4386-92CA-2D3476FA8B4A}"/>
              </a:ext>
            </a:extLst>
          </p:cNvPr>
          <p:cNvCxnSpPr/>
          <p:nvPr/>
        </p:nvCxnSpPr>
        <p:spPr>
          <a:xfrm>
            <a:off x="3657600" y="5938995"/>
            <a:ext cx="0" cy="323867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>
            <a:extLst>
              <a:ext uri="{FF2B5EF4-FFF2-40B4-BE49-F238E27FC236}">
                <a16:creationId xmlns:a16="http://schemas.microsoft.com/office/drawing/2014/main" id="{65F011C5-8080-479B-8553-DE6199E556C9}"/>
              </a:ext>
            </a:extLst>
          </p:cNvPr>
          <p:cNvCxnSpPr>
            <a:cxnSpLocks/>
          </p:cNvCxnSpPr>
          <p:nvPr/>
        </p:nvCxnSpPr>
        <p:spPr>
          <a:xfrm>
            <a:off x="1647825" y="6262862"/>
            <a:ext cx="2009775" cy="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>
            <a:extLst>
              <a:ext uri="{FF2B5EF4-FFF2-40B4-BE49-F238E27FC236}">
                <a16:creationId xmlns:a16="http://schemas.microsoft.com/office/drawing/2014/main" id="{676F6C00-E979-45F1-BAB3-EBB7EAF05CD3}"/>
              </a:ext>
            </a:extLst>
          </p:cNvPr>
          <p:cNvCxnSpPr/>
          <p:nvPr/>
        </p:nvCxnSpPr>
        <p:spPr>
          <a:xfrm>
            <a:off x="3657600" y="5970938"/>
            <a:ext cx="0" cy="323867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מחבר ישר 12">
            <a:extLst>
              <a:ext uri="{FF2B5EF4-FFF2-40B4-BE49-F238E27FC236}">
                <a16:creationId xmlns:a16="http://schemas.microsoft.com/office/drawing/2014/main" id="{144A6C6F-49DB-4797-B91D-C2E1D469DB2D}"/>
              </a:ext>
            </a:extLst>
          </p:cNvPr>
          <p:cNvCxnSpPr>
            <a:cxnSpLocks/>
          </p:cNvCxnSpPr>
          <p:nvPr/>
        </p:nvCxnSpPr>
        <p:spPr>
          <a:xfrm>
            <a:off x="1647825" y="6294805"/>
            <a:ext cx="2009775" cy="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>
            <a:extLst>
              <a:ext uri="{FF2B5EF4-FFF2-40B4-BE49-F238E27FC236}">
                <a16:creationId xmlns:a16="http://schemas.microsoft.com/office/drawing/2014/main" id="{287C8D28-1D93-40B8-85FA-1BD1BB9C6323}"/>
              </a:ext>
            </a:extLst>
          </p:cNvPr>
          <p:cNvCxnSpPr>
            <a:cxnSpLocks/>
          </p:cNvCxnSpPr>
          <p:nvPr/>
        </p:nvCxnSpPr>
        <p:spPr>
          <a:xfrm>
            <a:off x="2219325" y="6094201"/>
            <a:ext cx="923925" cy="0"/>
          </a:xfrm>
          <a:prstGeom prst="line">
            <a:avLst/>
          </a:prstGeom>
          <a:ln w="57150">
            <a:solidFill>
              <a:srgbClr val="6CF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>
            <a:extLst>
              <a:ext uri="{FF2B5EF4-FFF2-40B4-BE49-F238E27FC236}">
                <a16:creationId xmlns:a16="http://schemas.microsoft.com/office/drawing/2014/main" id="{A67EA2ED-C73D-4C79-8C10-01A15B452347}"/>
              </a:ext>
            </a:extLst>
          </p:cNvPr>
          <p:cNvCxnSpPr>
            <a:cxnSpLocks/>
          </p:cNvCxnSpPr>
          <p:nvPr/>
        </p:nvCxnSpPr>
        <p:spPr>
          <a:xfrm>
            <a:off x="3143250" y="5849902"/>
            <a:ext cx="0" cy="276242"/>
          </a:xfrm>
          <a:prstGeom prst="line">
            <a:avLst/>
          </a:prstGeom>
          <a:ln w="57150">
            <a:solidFill>
              <a:srgbClr val="6CF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ישר 24">
            <a:extLst>
              <a:ext uri="{FF2B5EF4-FFF2-40B4-BE49-F238E27FC236}">
                <a16:creationId xmlns:a16="http://schemas.microsoft.com/office/drawing/2014/main" id="{45A67C4E-E997-46FF-A1EF-5EB09211C74A}"/>
              </a:ext>
            </a:extLst>
          </p:cNvPr>
          <p:cNvCxnSpPr>
            <a:cxnSpLocks/>
          </p:cNvCxnSpPr>
          <p:nvPr/>
        </p:nvCxnSpPr>
        <p:spPr>
          <a:xfrm>
            <a:off x="2219325" y="5849902"/>
            <a:ext cx="0" cy="244299"/>
          </a:xfrm>
          <a:prstGeom prst="line">
            <a:avLst/>
          </a:prstGeom>
          <a:ln w="57150">
            <a:solidFill>
              <a:srgbClr val="6CF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50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F65DAF88-0015-4224-8CD0-2EEE6A809656}"/>
              </a:ext>
            </a:extLst>
          </p:cNvPr>
          <p:cNvSpPr/>
          <p:nvPr/>
        </p:nvSpPr>
        <p:spPr>
          <a:xfrm>
            <a:off x="2985186" y="2000351"/>
            <a:ext cx="4545914" cy="2279549"/>
          </a:xfrm>
          <a:prstGeom prst="roundRect">
            <a:avLst/>
          </a:prstGeom>
          <a:noFill/>
          <a:ln w="3810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6CF0FF"/>
              </a:solidFill>
            </a:endParaRP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2079853B-F1C9-48BD-B7E8-CC7FB6849952}"/>
              </a:ext>
            </a:extLst>
          </p:cNvPr>
          <p:cNvSpPr txBox="1"/>
          <p:nvPr/>
        </p:nvSpPr>
        <p:spPr>
          <a:xfrm>
            <a:off x="1038225" y="540864"/>
            <a:ext cx="505777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>
                <a:solidFill>
                  <a:schemeClr val="tx2"/>
                </a:solidFill>
              </a:rPr>
              <a:t>L = {</a:t>
            </a:r>
            <a:r>
              <a:rPr lang="en-US" sz="3200" dirty="0" err="1">
                <a:solidFill>
                  <a:schemeClr val="tx2"/>
                </a:solidFill>
              </a:rPr>
              <a:t>a</a:t>
            </a:r>
            <a:r>
              <a:rPr lang="en-US" sz="3200" baseline="30000" dirty="0" err="1">
                <a:solidFill>
                  <a:schemeClr val="tx2"/>
                </a:solidFill>
              </a:rPr>
              <a:t>n</a:t>
            </a:r>
            <a:r>
              <a:rPr lang="en-US" sz="3200" dirty="0" err="1">
                <a:solidFill>
                  <a:schemeClr val="tx2"/>
                </a:solidFill>
              </a:rPr>
              <a:t>b</a:t>
            </a:r>
            <a:r>
              <a:rPr lang="en-US" sz="3200" baseline="30000" dirty="0" err="1">
                <a:solidFill>
                  <a:schemeClr val="tx2"/>
                </a:solidFill>
              </a:rPr>
              <a:t>m</a:t>
            </a:r>
            <a:r>
              <a:rPr lang="en-US" sz="3200" dirty="0" err="1">
                <a:solidFill>
                  <a:schemeClr val="tx2"/>
                </a:solidFill>
              </a:rPr>
              <a:t>c</a:t>
            </a:r>
            <a:r>
              <a:rPr lang="en-US" sz="3200" baseline="30000" dirty="0" err="1">
                <a:solidFill>
                  <a:schemeClr val="tx2"/>
                </a:solidFill>
              </a:rPr>
              <a:t>m</a:t>
            </a:r>
            <a:r>
              <a:rPr lang="en-US" sz="3200" dirty="0" err="1">
                <a:solidFill>
                  <a:schemeClr val="tx2"/>
                </a:solidFill>
              </a:rPr>
              <a:t>d</a:t>
            </a:r>
            <a:r>
              <a:rPr lang="en-US" sz="3200" baseline="30000" dirty="0" err="1">
                <a:solidFill>
                  <a:schemeClr val="tx2"/>
                </a:solidFill>
              </a:rPr>
              <a:t>n</a:t>
            </a:r>
            <a:r>
              <a:rPr lang="en-US" sz="3200" dirty="0">
                <a:solidFill>
                  <a:schemeClr val="tx2"/>
                </a:solidFill>
              </a:rPr>
              <a:t> | n, m &gt;=0}</a:t>
            </a:r>
            <a:endParaRPr lang="he-IL" sz="3200" dirty="0">
              <a:solidFill>
                <a:schemeClr val="tx2"/>
              </a:solidFill>
            </a:endParaRPr>
          </a:p>
          <a:p>
            <a:pPr algn="l" rtl="0"/>
            <a:endParaRPr lang="he-IL" sz="3200" dirty="0"/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CE72CF57-C02A-47C3-A3D5-B95CB583A578}"/>
              </a:ext>
            </a:extLst>
          </p:cNvPr>
          <p:cNvSpPr/>
          <p:nvPr/>
        </p:nvSpPr>
        <p:spPr>
          <a:xfrm>
            <a:off x="8827497" y="624246"/>
            <a:ext cx="2326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solidFill>
                  <a:schemeClr val="tx2"/>
                </a:solidFill>
              </a:rPr>
              <a:t>מעל הא"ב </a:t>
            </a:r>
            <a:r>
              <a:rPr lang="en-US" dirty="0">
                <a:solidFill>
                  <a:schemeClr val="tx2"/>
                </a:solidFill>
              </a:rPr>
              <a:t>{a, b, c, d}</a:t>
            </a:r>
            <a:endParaRPr lang="he-IL" dirty="0"/>
          </a:p>
        </p:txBody>
      </p:sp>
      <p:pic>
        <p:nvPicPr>
          <p:cNvPr id="6" name="תמונה 5" descr="תמונה שמכילה מד&#10;&#10;התיאור נוצר באופן אוטומטי">
            <a:extLst>
              <a:ext uri="{FF2B5EF4-FFF2-40B4-BE49-F238E27FC236}">
                <a16:creationId xmlns:a16="http://schemas.microsoft.com/office/drawing/2014/main" id="{C274E9E1-5BD3-43B1-8E8C-F627F70BF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1" y="2000352"/>
            <a:ext cx="10172700" cy="2038350"/>
          </a:xfrm>
          <a:prstGeom prst="rect">
            <a:avLst/>
          </a:prstGeom>
        </p:spPr>
      </p:pic>
      <p:sp>
        <p:nvSpPr>
          <p:cNvPr id="3" name="מלבן 2">
            <a:extLst>
              <a:ext uri="{FF2B5EF4-FFF2-40B4-BE49-F238E27FC236}">
                <a16:creationId xmlns:a16="http://schemas.microsoft.com/office/drawing/2014/main" id="{387D084B-F059-4E65-A728-4B07546ADE4F}"/>
              </a:ext>
            </a:extLst>
          </p:cNvPr>
          <p:cNvSpPr/>
          <p:nvPr/>
        </p:nvSpPr>
        <p:spPr>
          <a:xfrm>
            <a:off x="4551859" y="1268755"/>
            <a:ext cx="14125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>
                <a:solidFill>
                  <a:srgbClr val="6CF0FF"/>
                </a:solidFill>
              </a:rPr>
              <a:t>b</a:t>
            </a:r>
            <a:r>
              <a:rPr lang="en-US" sz="4000" baseline="30000" dirty="0" err="1">
                <a:solidFill>
                  <a:srgbClr val="6CF0FF"/>
                </a:solidFill>
              </a:rPr>
              <a:t>m</a:t>
            </a:r>
            <a:r>
              <a:rPr lang="en-US" sz="4000" dirty="0" err="1">
                <a:solidFill>
                  <a:srgbClr val="6CF0FF"/>
                </a:solidFill>
              </a:rPr>
              <a:t>c</a:t>
            </a:r>
            <a:r>
              <a:rPr lang="en-US" sz="4000" baseline="30000" dirty="0" err="1">
                <a:solidFill>
                  <a:srgbClr val="6CF0FF"/>
                </a:solidFill>
              </a:rPr>
              <a:t>m</a:t>
            </a:r>
            <a:endParaRPr lang="he-IL" sz="4000" dirty="0"/>
          </a:p>
        </p:txBody>
      </p:sp>
      <p:cxnSp>
        <p:nvCxnSpPr>
          <p:cNvPr id="11" name="מחבר ישר 10">
            <a:extLst>
              <a:ext uri="{FF2B5EF4-FFF2-40B4-BE49-F238E27FC236}">
                <a16:creationId xmlns:a16="http://schemas.microsoft.com/office/drawing/2014/main" id="{37CD0DD0-D6A5-41AC-B392-E9DE7D7E6019}"/>
              </a:ext>
            </a:extLst>
          </p:cNvPr>
          <p:cNvCxnSpPr/>
          <p:nvPr/>
        </p:nvCxnSpPr>
        <p:spPr>
          <a:xfrm>
            <a:off x="1698625" y="4412004"/>
            <a:ext cx="0" cy="323867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ישר 14">
            <a:extLst>
              <a:ext uri="{FF2B5EF4-FFF2-40B4-BE49-F238E27FC236}">
                <a16:creationId xmlns:a16="http://schemas.microsoft.com/office/drawing/2014/main" id="{878412EA-67DE-4FDF-81B7-8840D327AE57}"/>
              </a:ext>
            </a:extLst>
          </p:cNvPr>
          <p:cNvCxnSpPr/>
          <p:nvPr/>
        </p:nvCxnSpPr>
        <p:spPr>
          <a:xfrm>
            <a:off x="9880600" y="4412004"/>
            <a:ext cx="0" cy="323867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>
            <a:extLst>
              <a:ext uri="{FF2B5EF4-FFF2-40B4-BE49-F238E27FC236}">
                <a16:creationId xmlns:a16="http://schemas.microsoft.com/office/drawing/2014/main" id="{11932F1F-EC60-45B2-9BCC-95D8404016D7}"/>
              </a:ext>
            </a:extLst>
          </p:cNvPr>
          <p:cNvCxnSpPr>
            <a:cxnSpLocks/>
          </p:cNvCxnSpPr>
          <p:nvPr/>
        </p:nvCxnSpPr>
        <p:spPr>
          <a:xfrm>
            <a:off x="1698625" y="4735871"/>
            <a:ext cx="8181975" cy="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מלבן 16">
            <a:extLst>
              <a:ext uri="{FF2B5EF4-FFF2-40B4-BE49-F238E27FC236}">
                <a16:creationId xmlns:a16="http://schemas.microsoft.com/office/drawing/2014/main" id="{1CAB79D0-A347-4DBD-A17A-A4171CE5D7D6}"/>
              </a:ext>
            </a:extLst>
          </p:cNvPr>
          <p:cNvSpPr/>
          <p:nvPr/>
        </p:nvSpPr>
        <p:spPr>
          <a:xfrm>
            <a:off x="1826170" y="4748324"/>
            <a:ext cx="774763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92D050"/>
                </a:solidFill>
              </a:rPr>
              <a:t>A</a:t>
            </a:r>
            <a:r>
              <a:rPr lang="en-US" sz="4400" baseline="30000" dirty="0">
                <a:solidFill>
                  <a:srgbClr val="92D050"/>
                </a:solidFill>
              </a:rPr>
              <a:t>n                                                                 </a:t>
            </a:r>
            <a:r>
              <a:rPr lang="en-US" sz="4400" dirty="0" err="1">
                <a:solidFill>
                  <a:srgbClr val="92D050"/>
                </a:solidFill>
              </a:rPr>
              <a:t>d</a:t>
            </a:r>
            <a:r>
              <a:rPr lang="en-US" sz="4400" baseline="30000" dirty="0" err="1">
                <a:solidFill>
                  <a:srgbClr val="92D050"/>
                </a:solidFill>
              </a:rPr>
              <a:t>n</a:t>
            </a:r>
            <a:endParaRPr lang="he-IL" sz="4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71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C46EAB5-898D-47C1-AD92-2C3FC855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לגבי - 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64BB381-81B8-46D9-8D37-E209FDC6B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4128" y="1342115"/>
            <a:ext cx="9474200" cy="1214994"/>
          </a:xfrm>
        </p:spPr>
        <p:txBody>
          <a:bodyPr/>
          <a:lstStyle/>
          <a:p>
            <a:pPr marL="0" indent="0">
              <a:buNone/>
            </a:pPr>
            <a:r>
              <a:rPr lang="en-US" sz="6000" dirty="0">
                <a:solidFill>
                  <a:schemeClr val="tx2"/>
                </a:solidFill>
              </a:rPr>
              <a:t>L = {</a:t>
            </a:r>
            <a:r>
              <a:rPr lang="en-US" sz="6000" dirty="0" err="1">
                <a:solidFill>
                  <a:srgbClr val="92D050"/>
                </a:solidFill>
              </a:rPr>
              <a:t>a</a:t>
            </a:r>
            <a:r>
              <a:rPr lang="en-US" sz="6000" baseline="30000" dirty="0" err="1">
                <a:solidFill>
                  <a:srgbClr val="92D050"/>
                </a:solidFill>
              </a:rPr>
              <a:t>n</a:t>
            </a:r>
            <a:r>
              <a:rPr lang="en-US" sz="6000" dirty="0" err="1">
                <a:solidFill>
                  <a:srgbClr val="6CF0FF"/>
                </a:solidFill>
              </a:rPr>
              <a:t>b</a:t>
            </a:r>
            <a:r>
              <a:rPr lang="en-US" sz="6000" baseline="30000" dirty="0" err="1">
                <a:solidFill>
                  <a:srgbClr val="6CF0FF"/>
                </a:solidFill>
              </a:rPr>
              <a:t>m</a:t>
            </a:r>
            <a:r>
              <a:rPr lang="en-US" sz="6000" dirty="0" err="1">
                <a:solidFill>
                  <a:srgbClr val="92D050"/>
                </a:solidFill>
              </a:rPr>
              <a:t>c</a:t>
            </a:r>
            <a:r>
              <a:rPr lang="en-US" sz="6000" baseline="30000" dirty="0" err="1">
                <a:solidFill>
                  <a:srgbClr val="92D050"/>
                </a:solidFill>
              </a:rPr>
              <a:t>n</a:t>
            </a:r>
            <a:r>
              <a:rPr lang="en-US" sz="6000" dirty="0" err="1">
                <a:solidFill>
                  <a:srgbClr val="6CF0FF"/>
                </a:solidFill>
              </a:rPr>
              <a:t>d</a:t>
            </a:r>
            <a:r>
              <a:rPr lang="en-US" sz="6000" baseline="30000" dirty="0" err="1">
                <a:solidFill>
                  <a:srgbClr val="6CF0FF"/>
                </a:solidFill>
              </a:rPr>
              <a:t>m</a:t>
            </a:r>
            <a:r>
              <a:rPr lang="en-US" sz="6000" dirty="0">
                <a:solidFill>
                  <a:schemeClr val="tx2"/>
                </a:solidFill>
              </a:rPr>
              <a:t> | n, m &gt;=0}</a:t>
            </a:r>
            <a:endParaRPr lang="he-IL" sz="6000" dirty="0">
              <a:solidFill>
                <a:schemeClr val="tx2"/>
              </a:solidFill>
            </a:endParaRPr>
          </a:p>
          <a:p>
            <a:endParaRPr lang="he-IL" dirty="0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495C04F5-1984-4BB7-AED9-C904B10C5EE8}"/>
              </a:ext>
            </a:extLst>
          </p:cNvPr>
          <p:cNvSpPr/>
          <p:nvPr/>
        </p:nvSpPr>
        <p:spPr>
          <a:xfrm>
            <a:off x="9659636" y="904549"/>
            <a:ext cx="22317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solidFill>
                  <a:schemeClr val="tx2"/>
                </a:solidFill>
              </a:rPr>
              <a:t>מעל האב </a:t>
            </a:r>
            <a:r>
              <a:rPr lang="en-US" dirty="0">
                <a:solidFill>
                  <a:schemeClr val="tx2"/>
                </a:solidFill>
              </a:rPr>
              <a:t>{a, b, c, d}</a:t>
            </a:r>
            <a:endParaRPr lang="he-IL" dirty="0">
              <a:solidFill>
                <a:schemeClr val="tx2"/>
              </a:solidFill>
            </a:endParaRPr>
          </a:p>
        </p:txBody>
      </p:sp>
      <p:cxnSp>
        <p:nvCxnSpPr>
          <p:cNvPr id="6" name="מחבר ישר 5">
            <a:extLst>
              <a:ext uri="{FF2B5EF4-FFF2-40B4-BE49-F238E27FC236}">
                <a16:creationId xmlns:a16="http://schemas.microsoft.com/office/drawing/2014/main" id="{761CE745-3DD1-43A3-A836-200F5FEADE81}"/>
              </a:ext>
            </a:extLst>
          </p:cNvPr>
          <p:cNvCxnSpPr/>
          <p:nvPr/>
        </p:nvCxnSpPr>
        <p:spPr>
          <a:xfrm>
            <a:off x="3098800" y="2233242"/>
            <a:ext cx="0" cy="323867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>
            <a:extLst>
              <a:ext uri="{FF2B5EF4-FFF2-40B4-BE49-F238E27FC236}">
                <a16:creationId xmlns:a16="http://schemas.microsoft.com/office/drawing/2014/main" id="{92DC5BDB-C0C2-4BFA-97BA-7481FDF17A98}"/>
              </a:ext>
            </a:extLst>
          </p:cNvPr>
          <p:cNvCxnSpPr/>
          <p:nvPr/>
        </p:nvCxnSpPr>
        <p:spPr>
          <a:xfrm>
            <a:off x="4918075" y="2233242"/>
            <a:ext cx="0" cy="323867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ישר 9">
            <a:extLst>
              <a:ext uri="{FF2B5EF4-FFF2-40B4-BE49-F238E27FC236}">
                <a16:creationId xmlns:a16="http://schemas.microsoft.com/office/drawing/2014/main" id="{CC9CA17C-F32C-42FA-B2EF-48D79809A067}"/>
              </a:ext>
            </a:extLst>
          </p:cNvPr>
          <p:cNvCxnSpPr>
            <a:cxnSpLocks/>
          </p:cNvCxnSpPr>
          <p:nvPr/>
        </p:nvCxnSpPr>
        <p:spPr>
          <a:xfrm>
            <a:off x="3098800" y="2557109"/>
            <a:ext cx="1819275" cy="0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מחבר ישר 10">
            <a:extLst>
              <a:ext uri="{FF2B5EF4-FFF2-40B4-BE49-F238E27FC236}">
                <a16:creationId xmlns:a16="http://schemas.microsoft.com/office/drawing/2014/main" id="{6CDC74B2-167D-40BF-A039-A1ADE0457E5F}"/>
              </a:ext>
            </a:extLst>
          </p:cNvPr>
          <p:cNvCxnSpPr>
            <a:cxnSpLocks/>
          </p:cNvCxnSpPr>
          <p:nvPr/>
        </p:nvCxnSpPr>
        <p:spPr>
          <a:xfrm>
            <a:off x="4008437" y="2830301"/>
            <a:ext cx="1819275" cy="0"/>
          </a:xfrm>
          <a:prstGeom prst="line">
            <a:avLst/>
          </a:prstGeom>
          <a:ln w="57150">
            <a:solidFill>
              <a:srgbClr val="6CF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>
            <a:extLst>
              <a:ext uri="{FF2B5EF4-FFF2-40B4-BE49-F238E27FC236}">
                <a16:creationId xmlns:a16="http://schemas.microsoft.com/office/drawing/2014/main" id="{53BBBD5F-A6BA-4935-970F-2C238FBDDDAB}"/>
              </a:ext>
            </a:extLst>
          </p:cNvPr>
          <p:cNvCxnSpPr>
            <a:cxnSpLocks/>
          </p:cNvCxnSpPr>
          <p:nvPr/>
        </p:nvCxnSpPr>
        <p:spPr>
          <a:xfrm>
            <a:off x="5827712" y="2233242"/>
            <a:ext cx="0" cy="567539"/>
          </a:xfrm>
          <a:prstGeom prst="line">
            <a:avLst/>
          </a:prstGeom>
          <a:ln w="57150">
            <a:solidFill>
              <a:srgbClr val="6CF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מחבר ישר 12">
            <a:extLst>
              <a:ext uri="{FF2B5EF4-FFF2-40B4-BE49-F238E27FC236}">
                <a16:creationId xmlns:a16="http://schemas.microsoft.com/office/drawing/2014/main" id="{316FE617-D340-4AE8-AB4F-3EAB5462346A}"/>
              </a:ext>
            </a:extLst>
          </p:cNvPr>
          <p:cNvCxnSpPr>
            <a:cxnSpLocks/>
          </p:cNvCxnSpPr>
          <p:nvPr/>
        </p:nvCxnSpPr>
        <p:spPr>
          <a:xfrm>
            <a:off x="3983037" y="2233242"/>
            <a:ext cx="0" cy="597059"/>
          </a:xfrm>
          <a:prstGeom prst="line">
            <a:avLst/>
          </a:prstGeom>
          <a:ln w="57150">
            <a:solidFill>
              <a:srgbClr val="6CF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מלבן 24">
            <a:extLst>
              <a:ext uri="{FF2B5EF4-FFF2-40B4-BE49-F238E27FC236}">
                <a16:creationId xmlns:a16="http://schemas.microsoft.com/office/drawing/2014/main" id="{565433C4-9D5C-47B5-8286-CA96178632F2}"/>
              </a:ext>
            </a:extLst>
          </p:cNvPr>
          <p:cNvSpPr/>
          <p:nvPr/>
        </p:nvSpPr>
        <p:spPr>
          <a:xfrm>
            <a:off x="1409703" y="3571548"/>
            <a:ext cx="104816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200" dirty="0">
                <a:solidFill>
                  <a:schemeClr val="tx2"/>
                </a:solidFill>
              </a:rPr>
              <a:t>האם גם זה מקרה מיוחד, והשפה </a:t>
            </a:r>
            <a:r>
              <a:rPr lang="en-US" sz="3200" dirty="0">
                <a:solidFill>
                  <a:schemeClr val="tx2"/>
                </a:solidFill>
              </a:rPr>
              <a:t>L</a:t>
            </a:r>
            <a:r>
              <a:rPr lang="he-IL" sz="3200" dirty="0">
                <a:solidFill>
                  <a:schemeClr val="tx2"/>
                </a:solidFill>
              </a:rPr>
              <a:t> הינה חופשית הקשר?</a:t>
            </a:r>
          </a:p>
        </p:txBody>
      </p:sp>
      <p:sp>
        <p:nvSpPr>
          <p:cNvPr id="26" name="מלבן 25">
            <a:extLst>
              <a:ext uri="{FF2B5EF4-FFF2-40B4-BE49-F238E27FC236}">
                <a16:creationId xmlns:a16="http://schemas.microsoft.com/office/drawing/2014/main" id="{EDC81621-956E-4671-B132-B7C1053DEB31}"/>
              </a:ext>
            </a:extLst>
          </p:cNvPr>
          <p:cNvSpPr/>
          <p:nvPr/>
        </p:nvSpPr>
        <p:spPr>
          <a:xfrm>
            <a:off x="596671" y="5324898"/>
            <a:ext cx="76072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200" dirty="0">
                <a:solidFill>
                  <a:schemeClr val="tx2"/>
                </a:solidFill>
              </a:rPr>
              <a:t>התשובה היא – לא.</a:t>
            </a:r>
          </a:p>
          <a:p>
            <a:r>
              <a:rPr lang="he-IL" sz="3200" dirty="0">
                <a:solidFill>
                  <a:schemeClr val="tx2"/>
                </a:solidFill>
              </a:rPr>
              <a:t>לא ניתן לבנות אוטומט מחסנית לשפה זו</a:t>
            </a:r>
          </a:p>
        </p:txBody>
      </p: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47D84854-11FB-4EE6-8C43-4E480822EF7B}"/>
              </a:ext>
            </a:extLst>
          </p:cNvPr>
          <p:cNvGrpSpPr/>
          <p:nvPr/>
        </p:nvGrpSpPr>
        <p:grpSpPr>
          <a:xfrm>
            <a:off x="596671" y="2062648"/>
            <a:ext cx="427457" cy="3439230"/>
            <a:chOff x="596671" y="2062648"/>
            <a:chExt cx="427457" cy="3439230"/>
          </a:xfrm>
        </p:grpSpPr>
        <p:sp>
          <p:nvSpPr>
            <p:cNvPr id="28" name="מלבן 27">
              <a:extLst>
                <a:ext uri="{FF2B5EF4-FFF2-40B4-BE49-F238E27FC236}">
                  <a16:creationId xmlns:a16="http://schemas.microsoft.com/office/drawing/2014/main" id="{7E506033-453D-45FF-8611-FFC1DC73984F}"/>
                </a:ext>
              </a:extLst>
            </p:cNvPr>
            <p:cNvSpPr/>
            <p:nvPr/>
          </p:nvSpPr>
          <p:spPr>
            <a:xfrm>
              <a:off x="601540" y="4629150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0" cap="none" spc="0" dirty="0">
                  <a:ln w="0"/>
                  <a:solidFill>
                    <a:srgbClr val="92D05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</a:t>
              </a:r>
              <a:endParaRPr lang="he-IL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9" name="מלבן 28">
              <a:extLst>
                <a:ext uri="{FF2B5EF4-FFF2-40B4-BE49-F238E27FC236}">
                  <a16:creationId xmlns:a16="http://schemas.microsoft.com/office/drawing/2014/main" id="{96EB739C-0109-476C-BE1B-B14F79B144D8}"/>
                </a:ext>
              </a:extLst>
            </p:cNvPr>
            <p:cNvSpPr/>
            <p:nvPr/>
          </p:nvSpPr>
          <p:spPr>
            <a:xfrm>
              <a:off x="601539" y="4258330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0" cap="none" spc="0" dirty="0">
                  <a:ln w="0"/>
                  <a:solidFill>
                    <a:srgbClr val="92D05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</a:t>
              </a:r>
              <a:endParaRPr lang="he-IL" sz="2800" b="0" cap="none" spc="0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0" name="מלבן 29">
              <a:extLst>
                <a:ext uri="{FF2B5EF4-FFF2-40B4-BE49-F238E27FC236}">
                  <a16:creationId xmlns:a16="http://schemas.microsoft.com/office/drawing/2014/main" id="{CC934EFE-20D2-479F-A3E8-13E3763F135F}"/>
                </a:ext>
              </a:extLst>
            </p:cNvPr>
            <p:cNvSpPr/>
            <p:nvPr/>
          </p:nvSpPr>
          <p:spPr>
            <a:xfrm>
              <a:off x="601540" y="3897690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0" cap="none" spc="0" dirty="0">
                  <a:ln w="0"/>
                  <a:solidFill>
                    <a:srgbClr val="6CF0F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</a:t>
              </a:r>
              <a:endParaRPr lang="he-IL" sz="2800" b="0" cap="none" spc="0" dirty="0">
                <a:ln w="0"/>
                <a:solidFill>
                  <a:srgbClr val="6CF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1" name="מלבן 30">
              <a:extLst>
                <a:ext uri="{FF2B5EF4-FFF2-40B4-BE49-F238E27FC236}">
                  <a16:creationId xmlns:a16="http://schemas.microsoft.com/office/drawing/2014/main" id="{CE6A7A25-9DBF-4DA8-BC69-7B9515C4BE9E}"/>
                </a:ext>
              </a:extLst>
            </p:cNvPr>
            <p:cNvSpPr/>
            <p:nvPr/>
          </p:nvSpPr>
          <p:spPr>
            <a:xfrm>
              <a:off x="601539" y="3526870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800" b="0" cap="none" spc="0" dirty="0">
                  <a:ln w="0"/>
                  <a:solidFill>
                    <a:srgbClr val="6CF0F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</a:t>
              </a:r>
              <a:endParaRPr lang="he-IL" sz="2800" b="0" cap="none" spc="0" dirty="0">
                <a:ln w="0"/>
                <a:solidFill>
                  <a:srgbClr val="6CF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34" name="מלבן 33">
              <a:extLst>
                <a:ext uri="{FF2B5EF4-FFF2-40B4-BE49-F238E27FC236}">
                  <a16:creationId xmlns:a16="http://schemas.microsoft.com/office/drawing/2014/main" id="{C66415DC-7C0A-4EB3-8735-24641731B002}"/>
                </a:ext>
              </a:extLst>
            </p:cNvPr>
            <p:cNvSpPr/>
            <p:nvPr/>
          </p:nvSpPr>
          <p:spPr>
            <a:xfrm>
              <a:off x="601540" y="2175576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 rtl="0"/>
              <a:endParaRPr lang="he-IL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35" name="מחבר ישר 34">
              <a:extLst>
                <a:ext uri="{FF2B5EF4-FFF2-40B4-BE49-F238E27FC236}">
                  <a16:creationId xmlns:a16="http://schemas.microsoft.com/office/drawing/2014/main" id="{F078075D-2D49-477A-9B3C-E9CBC2A7FD4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6671" y="2062648"/>
              <a:ext cx="35060" cy="30540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מחבר ישר 35">
              <a:extLst>
                <a:ext uri="{FF2B5EF4-FFF2-40B4-BE49-F238E27FC236}">
                  <a16:creationId xmlns:a16="http://schemas.microsoft.com/office/drawing/2014/main" id="{5C8B8AF9-14E8-485C-ACCE-550BBE260894}"/>
                </a:ext>
              </a:extLst>
            </p:cNvPr>
            <p:cNvCxnSpPr>
              <a:cxnSpLocks/>
            </p:cNvCxnSpPr>
            <p:nvPr/>
          </p:nvCxnSpPr>
          <p:spPr>
            <a:xfrm>
              <a:off x="1016489" y="2062648"/>
              <a:ext cx="0" cy="30540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ישר 36">
              <a:extLst>
                <a:ext uri="{FF2B5EF4-FFF2-40B4-BE49-F238E27FC236}">
                  <a16:creationId xmlns:a16="http://schemas.microsoft.com/office/drawing/2014/main" id="{B966BC14-2BE2-46EF-BB1F-A87BD8E1889D}"/>
                </a:ext>
              </a:extLst>
            </p:cNvPr>
            <p:cNvCxnSpPr>
              <a:cxnSpLocks/>
            </p:cNvCxnSpPr>
            <p:nvPr/>
          </p:nvCxnSpPr>
          <p:spPr>
            <a:xfrm>
              <a:off x="596671" y="5116658"/>
              <a:ext cx="419818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מלבן 37">
              <a:extLst>
                <a:ext uri="{FF2B5EF4-FFF2-40B4-BE49-F238E27FC236}">
                  <a16:creationId xmlns:a16="http://schemas.microsoft.com/office/drawing/2014/main" id="{A1EDD57E-4BA2-4968-8BED-03530ADD37D4}"/>
                </a:ext>
              </a:extLst>
            </p:cNvPr>
            <p:cNvSpPr/>
            <p:nvPr/>
          </p:nvSpPr>
          <p:spPr>
            <a:xfrm>
              <a:off x="631731" y="5132546"/>
              <a:ext cx="32733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92D050"/>
                  </a:solidFill>
                  <a:sym typeface="Varela Round"/>
                </a:rPr>
                <a:t>S</a:t>
              </a:r>
              <a:endParaRPr lang="he-IL" b="1" dirty="0">
                <a:solidFill>
                  <a:srgbClr val="92D050"/>
                </a:solidFill>
              </a:endParaRPr>
            </a:p>
          </p:txBody>
        </p:sp>
      </p:grpSp>
      <p:sp>
        <p:nvSpPr>
          <p:cNvPr id="53" name="מלבן 52">
            <a:extLst>
              <a:ext uri="{FF2B5EF4-FFF2-40B4-BE49-F238E27FC236}">
                <a16:creationId xmlns:a16="http://schemas.microsoft.com/office/drawing/2014/main" id="{02A85F4A-DCE4-49A1-A812-CFB26B2BD3ED}"/>
              </a:ext>
            </a:extLst>
          </p:cNvPr>
          <p:cNvSpPr/>
          <p:nvPr/>
        </p:nvSpPr>
        <p:spPr>
          <a:xfrm>
            <a:off x="1207797" y="4574403"/>
            <a:ext cx="23583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>
                <a:solidFill>
                  <a:srgbClr val="92D050"/>
                </a:solidFill>
              </a:rPr>
              <a:t>aa</a:t>
            </a:r>
            <a:r>
              <a:rPr lang="en-US" sz="3600" dirty="0" err="1">
                <a:solidFill>
                  <a:srgbClr val="6CF0FF"/>
                </a:solidFill>
              </a:rPr>
              <a:t>bb</a:t>
            </a:r>
            <a:r>
              <a:rPr lang="en-US" sz="3600" dirty="0" err="1">
                <a:solidFill>
                  <a:schemeClr val="tx2"/>
                </a:solidFill>
              </a:rPr>
              <a:t>ccdd</a:t>
            </a:r>
            <a:endParaRPr lang="he-IL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82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5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155448"/>
            <a:ext cx="10566333" cy="720000"/>
          </a:xfrm>
        </p:spPr>
        <p:txBody>
          <a:bodyPr/>
          <a:lstStyle/>
          <a:p>
            <a:r>
              <a:rPr lang="he-IL" dirty="0"/>
              <a:t>שפה שאינה חופשית הקשר</a:t>
            </a:r>
          </a:p>
        </p:txBody>
      </p:sp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58355" y="1095170"/>
            <a:ext cx="10132106" cy="4021775"/>
          </a:xfrm>
        </p:spPr>
        <p:txBody>
          <a:bodyPr>
            <a:normAutofit/>
          </a:bodyPr>
          <a:lstStyle/>
          <a:p>
            <a:r>
              <a:rPr lang="he-IL" dirty="0">
                <a:latin typeface="Arial" panose="020B0604020202020204" pitchFamily="34" charset="0"/>
                <a:ea typeface="Times New Roman" panose="02020603050405020304" pitchFamily="18" charset="0"/>
                <a:sym typeface="Symbol"/>
              </a:rPr>
              <a:t>הגדרה: </a:t>
            </a:r>
            <a:r>
              <a:rPr lang="he-IL" altLang="he-IL" dirty="0">
                <a:latin typeface="Arial" panose="020B0604020202020204" pitchFamily="34" charset="0"/>
                <a:ea typeface="Times New Roman" panose="02020603050405020304" pitchFamily="18" charset="0"/>
              </a:rPr>
              <a:t>שפה </a:t>
            </a:r>
            <a:r>
              <a:rPr lang="he-IL" altLang="he-IL" b="1" dirty="0">
                <a:latin typeface="Arial" panose="020B0604020202020204" pitchFamily="34" charset="0"/>
                <a:ea typeface="Times New Roman" panose="02020603050405020304" pitchFamily="18" charset="0"/>
              </a:rPr>
              <a:t>שלא</a:t>
            </a:r>
            <a:r>
              <a:rPr lang="he-IL" altLang="he-IL" dirty="0">
                <a:latin typeface="Arial" panose="020B0604020202020204" pitchFamily="34" charset="0"/>
                <a:ea typeface="Times New Roman" panose="02020603050405020304" pitchFamily="18" charset="0"/>
              </a:rPr>
              <a:t> שניתן לבנות עבורה אוטומט </a:t>
            </a:r>
            <a:r>
              <a:rPr lang="he-IL" altLang="he-IL" b="1" dirty="0">
                <a:latin typeface="Arial" panose="020B0604020202020204" pitchFamily="34" charset="0"/>
                <a:ea typeface="Times New Roman" panose="02020603050405020304" pitchFamily="18" charset="0"/>
              </a:rPr>
              <a:t>מחסנית</a:t>
            </a:r>
            <a:r>
              <a:rPr lang="he-IL" altLang="he-IL" dirty="0">
                <a:latin typeface="Arial" panose="020B0604020202020204" pitchFamily="34" charset="0"/>
                <a:ea typeface="Times New Roman" panose="02020603050405020304" pitchFamily="18" charset="0"/>
              </a:rPr>
              <a:t> סופי המקבל אותה, ורק אותה.</a:t>
            </a:r>
            <a:endParaRPr lang="en-US" b="1" dirty="0">
              <a:solidFill>
                <a:srgbClr val="92D050"/>
              </a:solidFill>
              <a:sym typeface="Symbol"/>
            </a:endParaRPr>
          </a:p>
          <a:p>
            <a:r>
              <a:rPr lang="he-IL" dirty="0"/>
              <a:t>נסו לנסח לעצמכם, מתי היכולות של אוטומט מחסנית לא יספיקו כדי לתאר שפה? </a:t>
            </a:r>
          </a:p>
          <a:p>
            <a:r>
              <a:rPr lang="he-IL" dirty="0"/>
              <a:t>ניקח לדוגמה את השפה שבה מילה שייכת לשפה אם כמות האותיות א' ב', ג' שווה לכמות האותיות ד', ה', ו' בהתאמה (מותר להעזר במחסנית אחת ...)</a:t>
            </a:r>
          </a:p>
          <a:p>
            <a:r>
              <a:rPr lang="he-IL" b="1" dirty="0"/>
              <a:t>זכרו שבמחסנית אנו יכולים לקרוא רק את הערך העליון</a:t>
            </a:r>
            <a:r>
              <a:rPr lang="he-IL" dirty="0"/>
              <a:t>, ועד שלא נוציא אותו, לא נוכל לראות את הערך הבא...</a:t>
            </a:r>
            <a:endParaRPr lang="en-US" dirty="0"/>
          </a:p>
          <a:p>
            <a:endParaRPr lang="he-IL" dirty="0"/>
          </a:p>
          <a:p>
            <a:endParaRPr lang="he-IL" dirty="0"/>
          </a:p>
          <a:p>
            <a:endParaRPr lang="he-IL" dirty="0">
              <a:sym typeface="Symbol"/>
            </a:endParaRPr>
          </a:p>
          <a:p>
            <a:endParaRPr lang="en-US" dirty="0">
              <a:sym typeface="Symbol"/>
            </a:endParaRPr>
          </a:p>
        </p:txBody>
      </p: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4A75777D-1B7F-4A0C-B6B7-5CC27DF18BC9}"/>
              </a:ext>
            </a:extLst>
          </p:cNvPr>
          <p:cNvGrpSpPr/>
          <p:nvPr/>
        </p:nvGrpSpPr>
        <p:grpSpPr>
          <a:xfrm>
            <a:off x="596671" y="2062648"/>
            <a:ext cx="427457" cy="3439230"/>
            <a:chOff x="596671" y="2062648"/>
            <a:chExt cx="427457" cy="3439230"/>
          </a:xfrm>
        </p:grpSpPr>
        <p:sp>
          <p:nvSpPr>
            <p:cNvPr id="3" name="מלבן 2">
              <a:extLst>
                <a:ext uri="{FF2B5EF4-FFF2-40B4-BE49-F238E27FC236}">
                  <a16:creationId xmlns:a16="http://schemas.microsoft.com/office/drawing/2014/main" id="{38107D84-0106-4052-96DC-9FDF2CD5F8B6}"/>
                </a:ext>
              </a:extLst>
            </p:cNvPr>
            <p:cNvSpPr/>
            <p:nvPr/>
          </p:nvSpPr>
          <p:spPr>
            <a:xfrm>
              <a:off x="601540" y="4629150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e-IL" sz="2800" b="0" cap="none" spc="0" dirty="0">
                  <a:ln w="0"/>
                  <a:solidFill>
                    <a:srgbClr val="6CF0F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א</a:t>
              </a:r>
            </a:p>
          </p:txBody>
        </p:sp>
        <p:sp>
          <p:nvSpPr>
            <p:cNvPr id="6" name="מלבן 5">
              <a:extLst>
                <a:ext uri="{FF2B5EF4-FFF2-40B4-BE49-F238E27FC236}">
                  <a16:creationId xmlns:a16="http://schemas.microsoft.com/office/drawing/2014/main" id="{033BCA1F-C7EC-4568-8AA5-D871E240F028}"/>
                </a:ext>
              </a:extLst>
            </p:cNvPr>
            <p:cNvSpPr/>
            <p:nvPr/>
          </p:nvSpPr>
          <p:spPr>
            <a:xfrm>
              <a:off x="601539" y="4258330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e-IL" sz="2800" b="0" cap="none" spc="0" dirty="0">
                  <a:ln w="0"/>
                  <a:solidFill>
                    <a:srgbClr val="6CF0F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א</a:t>
              </a:r>
            </a:p>
          </p:txBody>
        </p:sp>
        <p:sp>
          <p:nvSpPr>
            <p:cNvPr id="7" name="מלבן 6">
              <a:extLst>
                <a:ext uri="{FF2B5EF4-FFF2-40B4-BE49-F238E27FC236}">
                  <a16:creationId xmlns:a16="http://schemas.microsoft.com/office/drawing/2014/main" id="{228B5697-2A72-4ED2-B4D3-1B2D5B8104FF}"/>
                </a:ext>
              </a:extLst>
            </p:cNvPr>
            <p:cNvSpPr/>
            <p:nvPr/>
          </p:nvSpPr>
          <p:spPr>
            <a:xfrm>
              <a:off x="601540" y="3897690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e-IL" sz="2800" b="0" cap="none" spc="0" dirty="0">
                  <a:ln w="0"/>
                  <a:solidFill>
                    <a:srgbClr val="6CF0F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ב</a:t>
              </a:r>
            </a:p>
          </p:txBody>
        </p:sp>
        <p:sp>
          <p:nvSpPr>
            <p:cNvPr id="8" name="מלבן 7">
              <a:extLst>
                <a:ext uri="{FF2B5EF4-FFF2-40B4-BE49-F238E27FC236}">
                  <a16:creationId xmlns:a16="http://schemas.microsoft.com/office/drawing/2014/main" id="{8611A515-7C66-4B86-9FD9-15E2B4756D74}"/>
                </a:ext>
              </a:extLst>
            </p:cNvPr>
            <p:cNvSpPr/>
            <p:nvPr/>
          </p:nvSpPr>
          <p:spPr>
            <a:xfrm>
              <a:off x="601539" y="3526870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e-IL" sz="2800" b="0" cap="none" spc="0" dirty="0">
                  <a:ln w="0"/>
                  <a:solidFill>
                    <a:srgbClr val="6CF0F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א</a:t>
              </a:r>
            </a:p>
          </p:txBody>
        </p:sp>
        <p:sp>
          <p:nvSpPr>
            <p:cNvPr id="9" name="מלבן 8">
              <a:extLst>
                <a:ext uri="{FF2B5EF4-FFF2-40B4-BE49-F238E27FC236}">
                  <a16:creationId xmlns:a16="http://schemas.microsoft.com/office/drawing/2014/main" id="{0FCCAF93-4DA4-4977-B868-D2026028FAF3}"/>
                </a:ext>
              </a:extLst>
            </p:cNvPr>
            <p:cNvSpPr/>
            <p:nvPr/>
          </p:nvSpPr>
          <p:spPr>
            <a:xfrm>
              <a:off x="601540" y="3197425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e-IL" sz="2800" b="0" cap="none" spc="0" dirty="0">
                  <a:ln w="0"/>
                  <a:solidFill>
                    <a:srgbClr val="6CF0F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ג</a:t>
              </a:r>
            </a:p>
          </p:txBody>
        </p:sp>
        <p:sp>
          <p:nvSpPr>
            <p:cNvPr id="10" name="מלבן 9">
              <a:extLst>
                <a:ext uri="{FF2B5EF4-FFF2-40B4-BE49-F238E27FC236}">
                  <a16:creationId xmlns:a16="http://schemas.microsoft.com/office/drawing/2014/main" id="{CD342D6A-B673-4887-8556-2A2BFAA284B4}"/>
                </a:ext>
              </a:extLst>
            </p:cNvPr>
            <p:cNvSpPr/>
            <p:nvPr/>
          </p:nvSpPr>
          <p:spPr>
            <a:xfrm>
              <a:off x="601540" y="2527373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 rtl="0"/>
              <a:r>
                <a:rPr lang="he-IL" sz="2800" b="0" cap="none" spc="0" dirty="0">
                  <a:ln w="0"/>
                  <a:solidFill>
                    <a:srgbClr val="6CF0F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א</a:t>
              </a:r>
            </a:p>
          </p:txBody>
        </p:sp>
        <p:sp>
          <p:nvSpPr>
            <p:cNvPr id="11" name="מלבן 10">
              <a:extLst>
                <a:ext uri="{FF2B5EF4-FFF2-40B4-BE49-F238E27FC236}">
                  <a16:creationId xmlns:a16="http://schemas.microsoft.com/office/drawing/2014/main" id="{C745B52E-1466-467B-AF72-D7A033983458}"/>
                </a:ext>
              </a:extLst>
            </p:cNvPr>
            <p:cNvSpPr/>
            <p:nvPr/>
          </p:nvSpPr>
          <p:spPr>
            <a:xfrm>
              <a:off x="601540" y="2175576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 rtl="0"/>
              <a:r>
                <a:rPr lang="he-IL" sz="2800" b="0" cap="none" spc="0" dirty="0">
                  <a:ln w="0"/>
                  <a:solidFill>
                    <a:srgbClr val="6CF0F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ב</a:t>
              </a:r>
            </a:p>
          </p:txBody>
        </p:sp>
        <p:cxnSp>
          <p:nvCxnSpPr>
            <p:cNvPr id="12" name="מחבר ישר 11">
              <a:extLst>
                <a:ext uri="{FF2B5EF4-FFF2-40B4-BE49-F238E27FC236}">
                  <a16:creationId xmlns:a16="http://schemas.microsoft.com/office/drawing/2014/main" id="{33CED33B-27F2-4CFB-BBC4-792510FFD4E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6671" y="2062648"/>
              <a:ext cx="35060" cy="30540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מחבר ישר 13">
              <a:extLst>
                <a:ext uri="{FF2B5EF4-FFF2-40B4-BE49-F238E27FC236}">
                  <a16:creationId xmlns:a16="http://schemas.microsoft.com/office/drawing/2014/main" id="{F98E2DD2-1A1F-4CB1-9706-1A43BA49EBB1}"/>
                </a:ext>
              </a:extLst>
            </p:cNvPr>
            <p:cNvCxnSpPr>
              <a:cxnSpLocks/>
            </p:cNvCxnSpPr>
            <p:nvPr/>
          </p:nvCxnSpPr>
          <p:spPr>
            <a:xfrm>
              <a:off x="1016489" y="2062648"/>
              <a:ext cx="0" cy="305401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מחבר ישר 14">
              <a:extLst>
                <a:ext uri="{FF2B5EF4-FFF2-40B4-BE49-F238E27FC236}">
                  <a16:creationId xmlns:a16="http://schemas.microsoft.com/office/drawing/2014/main" id="{D45D9EA1-9A06-4AD2-8E71-70D5C734B07D}"/>
                </a:ext>
              </a:extLst>
            </p:cNvPr>
            <p:cNvCxnSpPr>
              <a:cxnSpLocks/>
            </p:cNvCxnSpPr>
            <p:nvPr/>
          </p:nvCxnSpPr>
          <p:spPr>
            <a:xfrm>
              <a:off x="596671" y="5116658"/>
              <a:ext cx="419818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מלבן 15">
              <a:extLst>
                <a:ext uri="{FF2B5EF4-FFF2-40B4-BE49-F238E27FC236}">
                  <a16:creationId xmlns:a16="http://schemas.microsoft.com/office/drawing/2014/main" id="{8A6CBB15-CE61-4A83-AB85-BEA8FC63AEFB}"/>
                </a:ext>
              </a:extLst>
            </p:cNvPr>
            <p:cNvSpPr/>
            <p:nvPr/>
          </p:nvSpPr>
          <p:spPr>
            <a:xfrm>
              <a:off x="631731" y="5132546"/>
              <a:ext cx="32733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92D050"/>
                  </a:solidFill>
                  <a:sym typeface="Varela Round"/>
                </a:rPr>
                <a:t>S</a:t>
              </a:r>
              <a:endParaRPr lang="he-IL" b="1" dirty="0">
                <a:solidFill>
                  <a:srgbClr val="92D050"/>
                </a:solidFill>
              </a:endParaRPr>
            </a:p>
          </p:txBody>
        </p:sp>
        <p:sp>
          <p:nvSpPr>
            <p:cNvPr id="22" name="מלבן 21">
              <a:extLst>
                <a:ext uri="{FF2B5EF4-FFF2-40B4-BE49-F238E27FC236}">
                  <a16:creationId xmlns:a16="http://schemas.microsoft.com/office/drawing/2014/main" id="{A41A79D2-C76B-444F-8A22-97A4A6D3ADB0}"/>
                </a:ext>
              </a:extLst>
            </p:cNvPr>
            <p:cNvSpPr/>
            <p:nvPr/>
          </p:nvSpPr>
          <p:spPr>
            <a:xfrm>
              <a:off x="601540" y="2873221"/>
              <a:ext cx="422588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he-IL" sz="2800" b="0" cap="none" spc="0" dirty="0">
                  <a:ln w="0"/>
                  <a:solidFill>
                    <a:srgbClr val="6CF0F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ג</a:t>
              </a:r>
            </a:p>
          </p:txBody>
        </p:sp>
      </p:grp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7D8A093C-989C-414F-8293-F05B13F3E2F6}"/>
              </a:ext>
            </a:extLst>
          </p:cNvPr>
          <p:cNvSpPr txBox="1"/>
          <p:nvPr/>
        </p:nvSpPr>
        <p:spPr>
          <a:xfrm>
            <a:off x="989256" y="5281000"/>
            <a:ext cx="4310796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dirty="0" err="1">
                <a:solidFill>
                  <a:srgbClr val="6CF0FF"/>
                </a:solidFill>
              </a:rPr>
              <a:t>אאבאגגאב</a:t>
            </a:r>
            <a:r>
              <a:rPr lang="he-IL" sz="3600" dirty="0" err="1"/>
              <a:t>הדדהוודד</a:t>
            </a:r>
            <a:endParaRPr lang="he-IL" sz="3600" dirty="0"/>
          </a:p>
        </p:txBody>
      </p:sp>
      <p:cxnSp>
        <p:nvCxnSpPr>
          <p:cNvPr id="27" name="מחבר חץ ישר 26">
            <a:extLst>
              <a:ext uri="{FF2B5EF4-FFF2-40B4-BE49-F238E27FC236}">
                <a16:creationId xmlns:a16="http://schemas.microsoft.com/office/drawing/2014/main" id="{27C11FFC-2E53-4836-89E1-0DDF62C72574}"/>
              </a:ext>
            </a:extLst>
          </p:cNvPr>
          <p:cNvCxnSpPr/>
          <p:nvPr/>
        </p:nvCxnSpPr>
        <p:spPr>
          <a:xfrm flipH="1">
            <a:off x="3997325" y="5927331"/>
            <a:ext cx="114300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מלבן: פינות מעוגלות 19">
            <a:extLst>
              <a:ext uri="{FF2B5EF4-FFF2-40B4-BE49-F238E27FC236}">
                <a16:creationId xmlns:a16="http://schemas.microsoft.com/office/drawing/2014/main" id="{202AB4CC-3A94-4B2C-BCFE-4924A44B3F72}"/>
              </a:ext>
            </a:extLst>
          </p:cNvPr>
          <p:cNvSpPr/>
          <p:nvPr/>
        </p:nvSpPr>
        <p:spPr>
          <a:xfrm flipV="1">
            <a:off x="1458355" y="1095169"/>
            <a:ext cx="10057909" cy="845773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6CF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57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843569"/>
            <a:ext cx="11256486" cy="5289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לפניכם השפה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he-IL" dirty="0">
                <a:solidFill>
                  <a:schemeClr val="tx2"/>
                </a:solidFill>
              </a:rPr>
              <a:t> מעל האב </a:t>
            </a:r>
            <a:r>
              <a:rPr lang="en-US" dirty="0">
                <a:solidFill>
                  <a:schemeClr val="tx2"/>
                </a:solidFill>
              </a:rPr>
              <a:t>{a, b, c}</a:t>
            </a:r>
            <a:endParaRPr lang="he-IL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he-IL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האם השפה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he-IL" dirty="0">
                <a:solidFill>
                  <a:schemeClr val="tx2"/>
                </a:solidFill>
              </a:rPr>
              <a:t> רגולרית? האם השפה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he-IL" dirty="0">
                <a:solidFill>
                  <a:schemeClr val="tx2"/>
                </a:solidFill>
              </a:rPr>
              <a:t> חופשית הקשר? האם היא אינה חופשית הקשר?</a:t>
            </a:r>
          </a:p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נסו לבנות אוטומט שיקבל את השפה, בכלים שיש לכם (אוטומט סופי ואוטומט מחסנית)</a:t>
            </a:r>
          </a:p>
          <a:p>
            <a:pPr marL="0" indent="0" algn="r">
              <a:buNone/>
            </a:pPr>
            <a:r>
              <a:rPr lang="he-IL" u="sng" dirty="0"/>
              <a:t>תשובה</a:t>
            </a:r>
            <a:endParaRPr lang="en-US" u="sng" dirty="0"/>
          </a:p>
          <a:p>
            <a:pPr marL="0" indent="0" algn="r">
              <a:buNone/>
            </a:pPr>
            <a:r>
              <a:rPr lang="he-IL" dirty="0"/>
              <a:t>אי אפשר לבנות אוטומט סופי רגיל שיקבל את השפה. גם לא אוטומט מחסנית. </a:t>
            </a:r>
          </a:p>
          <a:p>
            <a:pPr marL="0" indent="0" algn="r">
              <a:buNone/>
            </a:pPr>
            <a:r>
              <a:rPr lang="he-IL" dirty="0"/>
              <a:t>נכניס למחסנית אות עבור כל </a:t>
            </a:r>
            <a:r>
              <a:rPr lang="en-US" dirty="0"/>
              <a:t>a</a:t>
            </a:r>
            <a:r>
              <a:rPr lang="he-IL" dirty="0"/>
              <a:t>. נרוקן מהמחסנית עבור כל </a:t>
            </a:r>
            <a:r>
              <a:rPr lang="en-US" dirty="0"/>
              <a:t>b</a:t>
            </a:r>
            <a:r>
              <a:rPr lang="he-IL" dirty="0"/>
              <a:t> כדי לספור את כמות ה </a:t>
            </a:r>
            <a:r>
              <a:rPr lang="en-US" dirty="0"/>
              <a:t>b</a:t>
            </a:r>
            <a:r>
              <a:rPr lang="he-IL" dirty="0"/>
              <a:t>.</a:t>
            </a:r>
            <a:r>
              <a:rPr lang="en-US" dirty="0"/>
              <a:t> </a:t>
            </a:r>
            <a:r>
              <a:rPr lang="he-IL" dirty="0"/>
              <a:t> לכן לא נוכל להשתמש במחסנית על מנת לבדוק גם את כמות ה </a:t>
            </a:r>
            <a:r>
              <a:rPr lang="en-US" dirty="0"/>
              <a:t>c</a:t>
            </a:r>
            <a:r>
              <a:rPr lang="he-IL" dirty="0"/>
              <a:t>!</a:t>
            </a:r>
          </a:p>
          <a:p>
            <a:pPr marL="0" indent="0" algn="r">
              <a:buNone/>
            </a:pPr>
            <a:r>
              <a:rPr lang="he-IL" b="1" dirty="0"/>
              <a:t>ישנה תלות אינסופית בין יותר משני חלקים של השפה!</a:t>
            </a:r>
          </a:p>
          <a:p>
            <a:pPr marL="0" indent="0" algn="r">
              <a:buNone/>
            </a:pPr>
            <a:r>
              <a:rPr lang="he-IL" dirty="0"/>
              <a:t>לתאור השפה הזו נצטרך אוטומט משוכלל יותר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DE2F9D8-F86B-486A-B2E2-8A6E68532385}"/>
              </a:ext>
            </a:extLst>
          </p:cNvPr>
          <p:cNvSpPr txBox="1"/>
          <p:nvPr/>
        </p:nvSpPr>
        <p:spPr>
          <a:xfrm>
            <a:off x="332505" y="1096671"/>
            <a:ext cx="4118471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>
                <a:solidFill>
                  <a:schemeClr val="tx2"/>
                </a:solidFill>
              </a:rPr>
              <a:t>L = {a</a:t>
            </a:r>
            <a:r>
              <a:rPr lang="en-US" sz="2400" baseline="30000" dirty="0">
                <a:solidFill>
                  <a:schemeClr val="tx2"/>
                </a:solidFill>
              </a:rPr>
              <a:t>n+2</a:t>
            </a:r>
            <a:r>
              <a:rPr lang="en-US" sz="2400" dirty="0">
                <a:solidFill>
                  <a:schemeClr val="tx2"/>
                </a:solidFill>
              </a:rPr>
              <a:t>b</a:t>
            </a:r>
            <a:r>
              <a:rPr lang="en-US" sz="2400" baseline="30000" dirty="0">
                <a:solidFill>
                  <a:schemeClr val="tx2"/>
                </a:solidFill>
              </a:rPr>
              <a:t>n+1</a:t>
            </a:r>
            <a:r>
              <a:rPr lang="en-US" sz="2400" dirty="0">
                <a:solidFill>
                  <a:schemeClr val="tx2"/>
                </a:solidFill>
              </a:rPr>
              <a:t>c</a:t>
            </a:r>
            <a:r>
              <a:rPr lang="en-US" sz="2400" baseline="30000" dirty="0">
                <a:solidFill>
                  <a:schemeClr val="tx2"/>
                </a:solidFill>
              </a:rPr>
              <a:t>n</a:t>
            </a:r>
            <a:r>
              <a:rPr lang="en-US" sz="2400" dirty="0">
                <a:solidFill>
                  <a:schemeClr val="tx2"/>
                </a:solidFill>
              </a:rPr>
              <a:t>| n &gt;=0}</a:t>
            </a:r>
            <a:endParaRPr lang="he-IL" sz="2400" dirty="0">
              <a:solidFill>
                <a:schemeClr val="tx2"/>
              </a:solidFill>
            </a:endParaRPr>
          </a:p>
          <a:p>
            <a:pPr algn="l" rtl="0"/>
            <a:endParaRPr lang="he-IL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3C8B8-FF46-4CBA-A927-D437CCE437AD}"/>
              </a:ext>
            </a:extLst>
          </p:cNvPr>
          <p:cNvSpPr txBox="1"/>
          <p:nvPr/>
        </p:nvSpPr>
        <p:spPr>
          <a:xfrm>
            <a:off x="3173506" y="5761329"/>
            <a:ext cx="459889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92D050"/>
                </a:solidFill>
              </a:rPr>
              <a:t>רמז לאוטומט שיוכל לקבל גם שפות כמו הנראית למעלה</a:t>
            </a:r>
          </a:p>
        </p:txBody>
      </p:sp>
      <p:pic>
        <p:nvPicPr>
          <p:cNvPr id="1026" name="Picture 2" descr="האם טיורינג טעה? | המחשב מבצע רק את הוראותינו | יהושפט גבעון ...">
            <a:extLst>
              <a:ext uri="{FF2B5EF4-FFF2-40B4-BE49-F238E27FC236}">
                <a16:creationId xmlns:a16="http://schemas.microsoft.com/office/drawing/2014/main" id="{D4348C4D-E558-46A6-98BF-A4087A395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03" y="4818813"/>
            <a:ext cx="2436403" cy="1885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חץ: שמאלה 4">
            <a:extLst>
              <a:ext uri="{FF2B5EF4-FFF2-40B4-BE49-F238E27FC236}">
                <a16:creationId xmlns:a16="http://schemas.microsoft.com/office/drawing/2014/main" id="{008807EC-D0DD-4051-B1B5-170939081161}"/>
              </a:ext>
            </a:extLst>
          </p:cNvPr>
          <p:cNvSpPr/>
          <p:nvPr/>
        </p:nvSpPr>
        <p:spPr>
          <a:xfrm>
            <a:off x="3270009" y="5931091"/>
            <a:ext cx="589297" cy="45474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078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364984" y="1538300"/>
            <a:ext cx="12028713" cy="1260000"/>
          </a:xfrm>
        </p:spPr>
        <p:txBody>
          <a:bodyPr/>
          <a:lstStyle/>
          <a:p>
            <a:r>
              <a:rPr lang="he-IL" dirty="0"/>
              <a:t>שפות חופשיות הקשר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687900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מודלים חישוביים, י"א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979340" y="3529232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שם המורה: גד לידרור</a:t>
            </a:r>
          </a:p>
          <a:p>
            <a:r>
              <a:rPr lang="he-IL" dirty="0">
                <a:sym typeface="Varela Round"/>
              </a:rPr>
              <a:t>מורה בודקת: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B408B82-1A86-43AC-BD83-2C21074A3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מכונת טיורינג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46AA5BB-C183-4F6F-815A-9FAC7C968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נפתור את התרגילים שלא יכולנו לפתור קודם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6FD2E9E-93D8-4786-B95B-2886DA116C6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e-IL" dirty="0"/>
              <a:t>שפות </a:t>
            </a:r>
            <a:r>
              <a:rPr lang="he-IL" b="1" dirty="0"/>
              <a:t>שאינן חופשיות הקשר </a:t>
            </a:r>
            <a:r>
              <a:rPr lang="he-IL" dirty="0"/>
              <a:t>ניתן לתאר באמצעות </a:t>
            </a:r>
            <a:r>
              <a:rPr lang="he-IL" b="1" dirty="0"/>
              <a:t>מכונת טיורינג</a:t>
            </a:r>
            <a:r>
              <a:rPr lang="he-IL" dirty="0"/>
              <a:t>.</a:t>
            </a:r>
          </a:p>
          <a:p>
            <a:r>
              <a:rPr lang="he-IL" dirty="0"/>
              <a:t>החלק הבא מיועד למי שכבר למד מכונת טיורינג. אם עדיין לא למדתם אוטומט מסוג זה, אנא חזרו לפתרונות המוצגים בפעם אחרת. קפצו ישר לסיכום השיעור.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6" name="מציין מיקום תוכן 3">
            <a:extLst>
              <a:ext uri="{FF2B5EF4-FFF2-40B4-BE49-F238E27FC236}">
                <a16:creationId xmlns:a16="http://schemas.microsoft.com/office/drawing/2014/main" id="{41CD6E69-A3BE-4C31-BB1B-08A1F4A62FD6}"/>
              </a:ext>
            </a:extLst>
          </p:cNvPr>
          <p:cNvSpPr txBox="1">
            <a:spLocks/>
          </p:cNvSpPr>
          <p:nvPr/>
        </p:nvSpPr>
        <p:spPr>
          <a:xfrm>
            <a:off x="-2849133" y="3397173"/>
            <a:ext cx="9474200" cy="121499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t-BR" sz="3600" dirty="0">
                <a:solidFill>
                  <a:schemeClr val="tx2"/>
                </a:solidFill>
              </a:rPr>
              <a:t>L</a:t>
            </a:r>
            <a:r>
              <a:rPr lang="pt-BR" sz="3600" baseline="-25000" dirty="0">
                <a:solidFill>
                  <a:schemeClr val="tx2"/>
                </a:solidFill>
              </a:rPr>
              <a:t>1</a:t>
            </a:r>
            <a:r>
              <a:rPr lang="pt-BR" sz="3600" dirty="0">
                <a:solidFill>
                  <a:schemeClr val="tx2"/>
                </a:solidFill>
              </a:rPr>
              <a:t> = {</a:t>
            </a:r>
            <a:r>
              <a:rPr lang="pt-BR" sz="3600" dirty="0">
                <a:solidFill>
                  <a:srgbClr val="92D050"/>
                </a:solidFill>
              </a:rPr>
              <a:t>a</a:t>
            </a:r>
            <a:r>
              <a:rPr lang="pt-BR" sz="3600" baseline="30000" dirty="0">
                <a:solidFill>
                  <a:srgbClr val="92D050"/>
                </a:solidFill>
              </a:rPr>
              <a:t>n</a:t>
            </a:r>
            <a:r>
              <a:rPr lang="pt-BR" sz="3600" dirty="0">
                <a:solidFill>
                  <a:srgbClr val="6CF0FF"/>
                </a:solidFill>
              </a:rPr>
              <a:t>b</a:t>
            </a:r>
            <a:r>
              <a:rPr lang="pt-BR" sz="3600" baseline="30000" dirty="0">
                <a:solidFill>
                  <a:srgbClr val="6CF0FF"/>
                </a:solidFill>
              </a:rPr>
              <a:t>m</a:t>
            </a:r>
            <a:r>
              <a:rPr lang="pt-BR" sz="3600" dirty="0">
                <a:solidFill>
                  <a:srgbClr val="92D050"/>
                </a:solidFill>
              </a:rPr>
              <a:t>c</a:t>
            </a:r>
            <a:r>
              <a:rPr lang="pt-BR" sz="3600" baseline="30000" dirty="0">
                <a:solidFill>
                  <a:srgbClr val="92D050"/>
                </a:solidFill>
              </a:rPr>
              <a:t>n</a:t>
            </a:r>
            <a:r>
              <a:rPr lang="pt-BR" sz="3600" dirty="0">
                <a:solidFill>
                  <a:srgbClr val="6CF0FF"/>
                </a:solidFill>
              </a:rPr>
              <a:t>d</a:t>
            </a:r>
            <a:r>
              <a:rPr lang="pt-BR" sz="3600" baseline="30000" dirty="0">
                <a:solidFill>
                  <a:srgbClr val="6CF0FF"/>
                </a:solidFill>
              </a:rPr>
              <a:t>m</a:t>
            </a:r>
            <a:r>
              <a:rPr lang="pt-BR" sz="3600" dirty="0">
                <a:solidFill>
                  <a:schemeClr val="tx2"/>
                </a:solidFill>
              </a:rPr>
              <a:t> | n, m &gt;0}</a:t>
            </a:r>
          </a:p>
          <a:p>
            <a:endParaRPr lang="pt-BR" sz="1200" dirty="0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7E4EB917-23F2-4B5B-8FB6-DD7651B5426B}"/>
              </a:ext>
            </a:extLst>
          </p:cNvPr>
          <p:cNvSpPr txBox="1"/>
          <p:nvPr/>
        </p:nvSpPr>
        <p:spPr>
          <a:xfrm>
            <a:off x="1127646" y="4089698"/>
            <a:ext cx="5687223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dirty="0">
                <a:solidFill>
                  <a:schemeClr val="tx2"/>
                </a:solidFill>
              </a:rPr>
              <a:t>L</a:t>
            </a:r>
            <a:r>
              <a:rPr lang="en-US" sz="3600" baseline="-25000" dirty="0">
                <a:solidFill>
                  <a:schemeClr val="tx2"/>
                </a:solidFill>
              </a:rPr>
              <a:t>2</a:t>
            </a:r>
            <a:r>
              <a:rPr lang="en-US" sz="3600" dirty="0">
                <a:solidFill>
                  <a:schemeClr val="tx2"/>
                </a:solidFill>
              </a:rPr>
              <a:t> = {a</a:t>
            </a:r>
            <a:r>
              <a:rPr lang="en-US" sz="3600" baseline="30000" dirty="0">
                <a:solidFill>
                  <a:schemeClr val="tx2"/>
                </a:solidFill>
              </a:rPr>
              <a:t>n+2</a:t>
            </a:r>
            <a:r>
              <a:rPr lang="en-US" sz="3600" dirty="0">
                <a:solidFill>
                  <a:schemeClr val="tx2"/>
                </a:solidFill>
              </a:rPr>
              <a:t>b</a:t>
            </a:r>
            <a:r>
              <a:rPr lang="en-US" sz="3600" baseline="30000" dirty="0">
                <a:solidFill>
                  <a:schemeClr val="tx2"/>
                </a:solidFill>
              </a:rPr>
              <a:t>n+1</a:t>
            </a:r>
            <a:r>
              <a:rPr lang="en-US" sz="3600" dirty="0">
                <a:solidFill>
                  <a:schemeClr val="tx2"/>
                </a:solidFill>
              </a:rPr>
              <a:t>c</a:t>
            </a:r>
            <a:r>
              <a:rPr lang="en-US" sz="3600" baseline="30000" dirty="0">
                <a:solidFill>
                  <a:schemeClr val="tx2"/>
                </a:solidFill>
              </a:rPr>
              <a:t>n </a:t>
            </a:r>
            <a:r>
              <a:rPr lang="en-US" sz="3600" dirty="0">
                <a:solidFill>
                  <a:schemeClr val="tx2"/>
                </a:solidFill>
              </a:rPr>
              <a:t>| n &gt;0}</a:t>
            </a:r>
            <a:endParaRPr lang="he-IL" sz="3600" dirty="0">
              <a:solidFill>
                <a:schemeClr val="tx2"/>
              </a:solidFill>
            </a:endParaRPr>
          </a:p>
          <a:p>
            <a:pPr algn="l" rtl="0"/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763102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תוכן 3">
            <a:extLst>
              <a:ext uri="{FF2B5EF4-FFF2-40B4-BE49-F238E27FC236}">
                <a16:creationId xmlns:a16="http://schemas.microsoft.com/office/drawing/2014/main" id="{5B041087-E2EC-41B1-BE10-17093061F63E}"/>
              </a:ext>
            </a:extLst>
          </p:cNvPr>
          <p:cNvSpPr txBox="1">
            <a:spLocks/>
          </p:cNvSpPr>
          <p:nvPr/>
        </p:nvSpPr>
        <p:spPr>
          <a:xfrm>
            <a:off x="1276708" y="199073"/>
            <a:ext cx="5667535" cy="121499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t-BR" sz="3600" dirty="0">
                <a:solidFill>
                  <a:schemeClr val="tx2"/>
                </a:solidFill>
              </a:rPr>
              <a:t>L</a:t>
            </a:r>
            <a:r>
              <a:rPr lang="pt-BR" sz="3600" baseline="-25000" dirty="0">
                <a:solidFill>
                  <a:schemeClr val="tx2"/>
                </a:solidFill>
              </a:rPr>
              <a:t>1</a:t>
            </a:r>
            <a:r>
              <a:rPr lang="pt-BR" sz="3600" dirty="0">
                <a:solidFill>
                  <a:schemeClr val="tx2"/>
                </a:solidFill>
              </a:rPr>
              <a:t> = {</a:t>
            </a:r>
            <a:r>
              <a:rPr lang="pt-BR" sz="3600" dirty="0">
                <a:solidFill>
                  <a:srgbClr val="92D050"/>
                </a:solidFill>
              </a:rPr>
              <a:t>a</a:t>
            </a:r>
            <a:r>
              <a:rPr lang="pt-BR" sz="3600" baseline="30000" dirty="0">
                <a:solidFill>
                  <a:srgbClr val="92D050"/>
                </a:solidFill>
              </a:rPr>
              <a:t>n</a:t>
            </a:r>
            <a:r>
              <a:rPr lang="pt-BR" sz="3600" dirty="0">
                <a:solidFill>
                  <a:srgbClr val="6CF0FF"/>
                </a:solidFill>
              </a:rPr>
              <a:t>b</a:t>
            </a:r>
            <a:r>
              <a:rPr lang="pt-BR" sz="3600" baseline="30000" dirty="0">
                <a:solidFill>
                  <a:srgbClr val="6CF0FF"/>
                </a:solidFill>
              </a:rPr>
              <a:t>m</a:t>
            </a:r>
            <a:r>
              <a:rPr lang="pt-BR" sz="3600" dirty="0">
                <a:solidFill>
                  <a:srgbClr val="92D050"/>
                </a:solidFill>
              </a:rPr>
              <a:t>c</a:t>
            </a:r>
            <a:r>
              <a:rPr lang="pt-BR" sz="3600" baseline="30000" dirty="0">
                <a:solidFill>
                  <a:srgbClr val="92D050"/>
                </a:solidFill>
              </a:rPr>
              <a:t>n</a:t>
            </a:r>
            <a:r>
              <a:rPr lang="pt-BR" sz="3600" dirty="0">
                <a:solidFill>
                  <a:srgbClr val="6CF0FF"/>
                </a:solidFill>
              </a:rPr>
              <a:t>d</a:t>
            </a:r>
            <a:r>
              <a:rPr lang="pt-BR" sz="3600" baseline="30000" dirty="0">
                <a:solidFill>
                  <a:srgbClr val="6CF0FF"/>
                </a:solidFill>
              </a:rPr>
              <a:t>m</a:t>
            </a:r>
            <a:r>
              <a:rPr lang="pt-BR" sz="3600" dirty="0">
                <a:solidFill>
                  <a:schemeClr val="tx2"/>
                </a:solidFill>
              </a:rPr>
              <a:t> | n, m &gt;0}</a:t>
            </a:r>
          </a:p>
          <a:p>
            <a:endParaRPr lang="pt-BR" sz="12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EC32E465-5B92-44B9-BE5C-E198A4061EB0}"/>
              </a:ext>
            </a:extLst>
          </p:cNvPr>
          <p:cNvSpPr/>
          <p:nvPr/>
        </p:nvSpPr>
        <p:spPr>
          <a:xfrm>
            <a:off x="1397479" y="747938"/>
            <a:ext cx="2326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solidFill>
                  <a:schemeClr val="tx2"/>
                </a:solidFill>
              </a:rPr>
              <a:t>מעל הא"ב </a:t>
            </a:r>
            <a:r>
              <a:rPr lang="en-US" dirty="0">
                <a:solidFill>
                  <a:schemeClr val="tx2"/>
                </a:solidFill>
              </a:rPr>
              <a:t>{a, b, c, d}</a:t>
            </a:r>
            <a:endParaRPr lang="he-IL" dirty="0">
              <a:solidFill>
                <a:schemeClr val="tx2"/>
              </a:solidFill>
            </a:endParaRP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5985F213-C956-4640-965C-20C51B0910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703" y="1199072"/>
            <a:ext cx="3943975" cy="5197744"/>
          </a:xfrm>
          <a:prstGeom prst="rect">
            <a:avLst/>
          </a:prstGeom>
        </p:spPr>
      </p:pic>
      <p:cxnSp>
        <p:nvCxnSpPr>
          <p:cNvPr id="8" name="מחבר חץ ישר 7">
            <a:extLst>
              <a:ext uri="{FF2B5EF4-FFF2-40B4-BE49-F238E27FC236}">
                <a16:creationId xmlns:a16="http://schemas.microsoft.com/office/drawing/2014/main" id="{FE3C5DAF-2BAD-4D2D-8D6D-CA03CBB82427}"/>
              </a:ext>
            </a:extLst>
          </p:cNvPr>
          <p:cNvCxnSpPr>
            <a:cxnSpLocks/>
          </p:cNvCxnSpPr>
          <p:nvPr/>
        </p:nvCxnSpPr>
        <p:spPr>
          <a:xfrm>
            <a:off x="457200" y="2415396"/>
            <a:ext cx="940279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חץ ישר 11">
            <a:extLst>
              <a:ext uri="{FF2B5EF4-FFF2-40B4-BE49-F238E27FC236}">
                <a16:creationId xmlns:a16="http://schemas.microsoft.com/office/drawing/2014/main" id="{F4E64D2C-50CF-432A-92CC-F5556D91AF24}"/>
              </a:ext>
            </a:extLst>
          </p:cNvPr>
          <p:cNvCxnSpPr>
            <a:cxnSpLocks/>
          </p:cNvCxnSpPr>
          <p:nvPr/>
        </p:nvCxnSpPr>
        <p:spPr>
          <a:xfrm>
            <a:off x="457200" y="4172309"/>
            <a:ext cx="940279" cy="0"/>
          </a:xfrm>
          <a:prstGeom prst="straightConnector1">
            <a:avLst/>
          </a:prstGeom>
          <a:ln w="76200">
            <a:solidFill>
              <a:srgbClr val="6CF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מלבן 12">
            <a:extLst>
              <a:ext uri="{FF2B5EF4-FFF2-40B4-BE49-F238E27FC236}">
                <a16:creationId xmlns:a16="http://schemas.microsoft.com/office/drawing/2014/main" id="{137A11BF-2F95-41BF-9934-8DFAF283F509}"/>
              </a:ext>
            </a:extLst>
          </p:cNvPr>
          <p:cNvSpPr/>
          <p:nvPr/>
        </p:nvSpPr>
        <p:spPr>
          <a:xfrm>
            <a:off x="346752" y="1849477"/>
            <a:ext cx="8467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>
                <a:solidFill>
                  <a:srgbClr val="92D050"/>
                </a:solidFill>
              </a:rPr>
              <a:t>a, c</a:t>
            </a:r>
            <a:endParaRPr lang="he-IL" sz="3200" dirty="0"/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8C3BFEB5-4685-49E3-AA41-900088E8DF3B}"/>
              </a:ext>
            </a:extLst>
          </p:cNvPr>
          <p:cNvSpPr/>
          <p:nvPr/>
        </p:nvSpPr>
        <p:spPr>
          <a:xfrm>
            <a:off x="329387" y="3627068"/>
            <a:ext cx="9188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>
                <a:solidFill>
                  <a:srgbClr val="6CF0FF"/>
                </a:solidFill>
              </a:rPr>
              <a:t>b, d</a:t>
            </a:r>
            <a:endParaRPr lang="he-IL" sz="3200" dirty="0">
              <a:solidFill>
                <a:srgbClr val="6CF0FF"/>
              </a:solidFill>
            </a:endParaRPr>
          </a:p>
        </p:txBody>
      </p:sp>
      <p:sp>
        <p:nvSpPr>
          <p:cNvPr id="22" name="מלבן 21">
            <a:extLst>
              <a:ext uri="{FF2B5EF4-FFF2-40B4-BE49-F238E27FC236}">
                <a16:creationId xmlns:a16="http://schemas.microsoft.com/office/drawing/2014/main" id="{D26775B7-81FC-476D-8A75-509EEADF604C}"/>
              </a:ext>
            </a:extLst>
          </p:cNvPr>
          <p:cNvSpPr/>
          <p:nvPr/>
        </p:nvSpPr>
        <p:spPr>
          <a:xfrm>
            <a:off x="10915292" y="1350823"/>
            <a:ext cx="1069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>
                <a:solidFill>
                  <a:schemeClr val="tx2"/>
                </a:solidFill>
              </a:rPr>
              <a:t>דוגמה:</a:t>
            </a:r>
          </a:p>
        </p:txBody>
      </p:sp>
      <p:grpSp>
        <p:nvGrpSpPr>
          <p:cNvPr id="29" name="קבוצה 28">
            <a:extLst>
              <a:ext uri="{FF2B5EF4-FFF2-40B4-BE49-F238E27FC236}">
                <a16:creationId xmlns:a16="http://schemas.microsoft.com/office/drawing/2014/main" id="{547BF049-5BD4-4841-A3EB-E670A6DC4275}"/>
              </a:ext>
            </a:extLst>
          </p:cNvPr>
          <p:cNvGrpSpPr/>
          <p:nvPr/>
        </p:nvGrpSpPr>
        <p:grpSpPr>
          <a:xfrm>
            <a:off x="6435306" y="1259460"/>
            <a:ext cx="4400565" cy="646981"/>
            <a:chOff x="6738324" y="1319842"/>
            <a:chExt cx="4097547" cy="333555"/>
          </a:xfrm>
        </p:grpSpPr>
        <p:grpSp>
          <p:nvGrpSpPr>
            <p:cNvPr id="21" name="קבוצה 20">
              <a:extLst>
                <a:ext uri="{FF2B5EF4-FFF2-40B4-BE49-F238E27FC236}">
                  <a16:creationId xmlns:a16="http://schemas.microsoft.com/office/drawing/2014/main" id="{6CBC4CA7-0113-4800-A403-A48DD8F2A6EF}"/>
                </a:ext>
              </a:extLst>
            </p:cNvPr>
            <p:cNvGrpSpPr/>
            <p:nvPr/>
          </p:nvGrpSpPr>
          <p:grpSpPr>
            <a:xfrm>
              <a:off x="6738324" y="1319842"/>
              <a:ext cx="4097547" cy="333555"/>
              <a:chOff x="7272068" y="1319842"/>
              <a:chExt cx="4097547" cy="333555"/>
            </a:xfrm>
          </p:grpSpPr>
          <p:cxnSp>
            <p:nvCxnSpPr>
              <p:cNvPr id="16" name="מחבר ישר 15">
                <a:extLst>
                  <a:ext uri="{FF2B5EF4-FFF2-40B4-BE49-F238E27FC236}">
                    <a16:creationId xmlns:a16="http://schemas.microsoft.com/office/drawing/2014/main" id="{A37B03F6-DA0B-453E-8184-BF61C4CA5578}"/>
                  </a:ext>
                </a:extLst>
              </p:cNvPr>
              <p:cNvCxnSpPr/>
              <p:nvPr/>
            </p:nvCxnSpPr>
            <p:spPr>
              <a:xfrm>
                <a:off x="7272068" y="1319842"/>
                <a:ext cx="4097547" cy="0"/>
              </a:xfrm>
              <a:prstGeom prst="line">
                <a:avLst/>
              </a:prstGeom>
              <a:ln w="38100">
                <a:solidFill>
                  <a:srgbClr val="192A7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מחבר ישר 16">
                <a:extLst>
                  <a:ext uri="{FF2B5EF4-FFF2-40B4-BE49-F238E27FC236}">
                    <a16:creationId xmlns:a16="http://schemas.microsoft.com/office/drawing/2014/main" id="{A4E00FE1-8E43-4434-A3FF-F7B1071058C6}"/>
                  </a:ext>
                </a:extLst>
              </p:cNvPr>
              <p:cNvCxnSpPr/>
              <p:nvPr/>
            </p:nvCxnSpPr>
            <p:spPr>
              <a:xfrm>
                <a:off x="7272068" y="1653397"/>
                <a:ext cx="4097547" cy="0"/>
              </a:xfrm>
              <a:prstGeom prst="line">
                <a:avLst/>
              </a:prstGeom>
              <a:ln w="38100">
                <a:solidFill>
                  <a:srgbClr val="192A7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מחבר ישר 17">
                <a:extLst>
                  <a:ext uri="{FF2B5EF4-FFF2-40B4-BE49-F238E27FC236}">
                    <a16:creationId xmlns:a16="http://schemas.microsoft.com/office/drawing/2014/main" id="{B77F82DD-DE26-4361-A4A8-02343DC957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72068" y="1319842"/>
                <a:ext cx="0" cy="333555"/>
              </a:xfrm>
              <a:prstGeom prst="line">
                <a:avLst/>
              </a:prstGeom>
              <a:ln w="38100">
                <a:solidFill>
                  <a:srgbClr val="192A7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קבוצה 27">
              <a:extLst>
                <a:ext uri="{FF2B5EF4-FFF2-40B4-BE49-F238E27FC236}">
                  <a16:creationId xmlns:a16="http://schemas.microsoft.com/office/drawing/2014/main" id="{C338B8A5-8582-4F46-A441-E160FF8B2F6D}"/>
                </a:ext>
              </a:extLst>
            </p:cNvPr>
            <p:cNvGrpSpPr/>
            <p:nvPr/>
          </p:nvGrpSpPr>
          <p:grpSpPr>
            <a:xfrm>
              <a:off x="6857979" y="1391062"/>
              <a:ext cx="86264" cy="189781"/>
              <a:chOff x="7090913" y="2881223"/>
              <a:chExt cx="86264" cy="189781"/>
            </a:xfrm>
          </p:grpSpPr>
          <p:cxnSp>
            <p:nvCxnSpPr>
              <p:cNvPr id="24" name="מחבר ישר 23">
                <a:extLst>
                  <a:ext uri="{FF2B5EF4-FFF2-40B4-BE49-F238E27FC236}">
                    <a16:creationId xmlns:a16="http://schemas.microsoft.com/office/drawing/2014/main" id="{AF191431-EFD3-4588-AB4D-C47A527E9707}"/>
                  </a:ext>
                </a:extLst>
              </p:cNvPr>
              <p:cNvCxnSpPr/>
              <p:nvPr/>
            </p:nvCxnSpPr>
            <p:spPr>
              <a:xfrm>
                <a:off x="7090913" y="2881223"/>
                <a:ext cx="0" cy="189781"/>
              </a:xfrm>
              <a:prstGeom prst="line">
                <a:avLst/>
              </a:prstGeom>
              <a:ln w="28575">
                <a:solidFill>
                  <a:srgbClr val="192A7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מחבר ישר 24">
                <a:extLst>
                  <a:ext uri="{FF2B5EF4-FFF2-40B4-BE49-F238E27FC236}">
                    <a16:creationId xmlns:a16="http://schemas.microsoft.com/office/drawing/2014/main" id="{51F62392-CCB8-4883-9E49-561404EC92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90913" y="2976113"/>
                <a:ext cx="86264" cy="0"/>
              </a:xfrm>
              <a:prstGeom prst="line">
                <a:avLst/>
              </a:prstGeom>
              <a:ln w="28575">
                <a:solidFill>
                  <a:srgbClr val="192A7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מלבן 29">
            <a:extLst>
              <a:ext uri="{FF2B5EF4-FFF2-40B4-BE49-F238E27FC236}">
                <a16:creationId xmlns:a16="http://schemas.microsoft.com/office/drawing/2014/main" id="{BE27BB6D-48DD-496F-B4A3-E0850A930C4C}"/>
              </a:ext>
            </a:extLst>
          </p:cNvPr>
          <p:cNvSpPr/>
          <p:nvPr/>
        </p:nvSpPr>
        <p:spPr>
          <a:xfrm>
            <a:off x="6677647" y="1278203"/>
            <a:ext cx="3871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dirty="0" err="1">
                <a:solidFill>
                  <a:srgbClr val="92D050"/>
                </a:solidFill>
              </a:rPr>
              <a:t>aa</a:t>
            </a:r>
            <a:r>
              <a:rPr lang="en-US" sz="3200" dirty="0" err="1">
                <a:solidFill>
                  <a:srgbClr val="6CF0FF"/>
                </a:solidFill>
              </a:rPr>
              <a:t>bbb</a:t>
            </a:r>
            <a:r>
              <a:rPr lang="en-US" sz="3200" dirty="0" err="1">
                <a:solidFill>
                  <a:srgbClr val="92D050"/>
                </a:solidFill>
              </a:rPr>
              <a:t>cc</a:t>
            </a:r>
            <a:r>
              <a:rPr lang="en-US" sz="3200" dirty="0" err="1">
                <a:solidFill>
                  <a:srgbClr val="6CF0FF"/>
                </a:solidFill>
              </a:rPr>
              <a:t>ddd</a:t>
            </a:r>
            <a:r>
              <a:rPr lang="en-US" sz="3200" b="1" dirty="0" err="1">
                <a:solidFill>
                  <a:srgbClr val="002060"/>
                </a:solidFill>
                <a:latin typeface="symbol" panose="05050102010706020507" pitchFamily="18" charset="2"/>
              </a:rPr>
              <a:t>DDDD</a:t>
            </a:r>
            <a:r>
              <a:rPr lang="en-US" sz="3200" b="1" dirty="0">
                <a:solidFill>
                  <a:srgbClr val="002060"/>
                </a:solidFill>
                <a:latin typeface="symbol" panose="05050102010706020507" pitchFamily="18" charset="2"/>
              </a:rPr>
              <a:t>...</a:t>
            </a:r>
            <a:endParaRPr lang="he-IL" sz="3200" dirty="0">
              <a:solidFill>
                <a:srgbClr val="6CF0FF"/>
              </a:solidFill>
            </a:endParaRPr>
          </a:p>
        </p:txBody>
      </p:sp>
      <p:sp>
        <p:nvSpPr>
          <p:cNvPr id="32" name="מלבן 31">
            <a:extLst>
              <a:ext uri="{FF2B5EF4-FFF2-40B4-BE49-F238E27FC236}">
                <a16:creationId xmlns:a16="http://schemas.microsoft.com/office/drawing/2014/main" id="{E6CF6F64-26FA-40E1-B19A-CA957EA68D36}"/>
              </a:ext>
            </a:extLst>
          </p:cNvPr>
          <p:cNvSpPr/>
          <p:nvPr/>
        </p:nvSpPr>
        <p:spPr>
          <a:xfrm>
            <a:off x="7321360" y="224718"/>
            <a:ext cx="46634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dirty="0">
                <a:solidFill>
                  <a:schemeClr val="tx2"/>
                </a:solidFill>
              </a:rPr>
              <a:t>שפה שאינה חופשית הקשר-&gt;</a:t>
            </a:r>
          </a:p>
        </p:txBody>
      </p:sp>
    </p:spTree>
    <p:extLst>
      <p:ext uri="{BB962C8B-B14F-4D97-AF65-F5344CB8AC3E}">
        <p14:creationId xmlns:p14="http://schemas.microsoft.com/office/powerpoint/2010/main" val="279758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EC32E465-5B92-44B9-BE5C-E198A4061EB0}"/>
              </a:ext>
            </a:extLst>
          </p:cNvPr>
          <p:cNvSpPr/>
          <p:nvPr/>
        </p:nvSpPr>
        <p:spPr>
          <a:xfrm>
            <a:off x="1257043" y="739447"/>
            <a:ext cx="2061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solidFill>
                  <a:schemeClr val="tx2"/>
                </a:solidFill>
              </a:rPr>
              <a:t>מעל הא"ב </a:t>
            </a:r>
            <a:r>
              <a:rPr lang="en-US" dirty="0">
                <a:solidFill>
                  <a:schemeClr val="tx2"/>
                </a:solidFill>
              </a:rPr>
              <a:t>{a, b, c}</a:t>
            </a:r>
            <a:endParaRPr lang="he-IL" dirty="0">
              <a:solidFill>
                <a:schemeClr val="tx2"/>
              </a:solidFill>
            </a:endParaRP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B8D2B868-AAC0-43BB-A92B-6A7DD8B568FD}"/>
              </a:ext>
            </a:extLst>
          </p:cNvPr>
          <p:cNvSpPr txBox="1"/>
          <p:nvPr/>
        </p:nvSpPr>
        <p:spPr>
          <a:xfrm>
            <a:off x="1257043" y="224719"/>
            <a:ext cx="495711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dirty="0">
                <a:solidFill>
                  <a:schemeClr val="tx2"/>
                </a:solidFill>
              </a:rPr>
              <a:t>L</a:t>
            </a:r>
            <a:r>
              <a:rPr lang="en-US" sz="3600" baseline="-25000" dirty="0">
                <a:solidFill>
                  <a:schemeClr val="tx2"/>
                </a:solidFill>
              </a:rPr>
              <a:t>2</a:t>
            </a:r>
            <a:r>
              <a:rPr lang="en-US" sz="3600" dirty="0">
                <a:solidFill>
                  <a:schemeClr val="tx2"/>
                </a:solidFill>
              </a:rPr>
              <a:t> = {a</a:t>
            </a:r>
            <a:r>
              <a:rPr lang="en-US" sz="3600" baseline="30000" dirty="0">
                <a:solidFill>
                  <a:schemeClr val="tx2"/>
                </a:solidFill>
              </a:rPr>
              <a:t>n+2</a:t>
            </a:r>
            <a:r>
              <a:rPr lang="en-US" sz="3600" dirty="0">
                <a:solidFill>
                  <a:schemeClr val="tx2"/>
                </a:solidFill>
              </a:rPr>
              <a:t>b</a:t>
            </a:r>
            <a:r>
              <a:rPr lang="en-US" sz="3600" baseline="30000" dirty="0">
                <a:solidFill>
                  <a:schemeClr val="tx2"/>
                </a:solidFill>
              </a:rPr>
              <a:t>n+1</a:t>
            </a:r>
            <a:r>
              <a:rPr lang="en-US" sz="3600" dirty="0">
                <a:solidFill>
                  <a:schemeClr val="tx2"/>
                </a:solidFill>
              </a:rPr>
              <a:t>c</a:t>
            </a:r>
            <a:r>
              <a:rPr lang="en-US" sz="3600" baseline="30000" dirty="0">
                <a:solidFill>
                  <a:schemeClr val="tx2"/>
                </a:solidFill>
              </a:rPr>
              <a:t>n </a:t>
            </a:r>
            <a:r>
              <a:rPr lang="en-US" sz="3600" dirty="0">
                <a:solidFill>
                  <a:schemeClr val="tx2"/>
                </a:solidFill>
              </a:rPr>
              <a:t>| n &gt;0}</a:t>
            </a:r>
            <a:endParaRPr lang="he-IL" sz="3600" dirty="0"/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2797DD0D-99B0-4D9B-B5BC-BFE41F48B5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91" y="1230904"/>
            <a:ext cx="5781675" cy="5048250"/>
          </a:xfrm>
          <a:prstGeom prst="rect">
            <a:avLst/>
          </a:prstGeom>
        </p:spPr>
      </p:pic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DA370B6F-D351-4D77-8CC0-FFA4DD0B5A5C}"/>
              </a:ext>
            </a:extLst>
          </p:cNvPr>
          <p:cNvSpPr/>
          <p:nvPr/>
        </p:nvSpPr>
        <p:spPr>
          <a:xfrm>
            <a:off x="277133" y="1119659"/>
            <a:ext cx="6072996" cy="1604513"/>
          </a:xfrm>
          <a:prstGeom prst="roundRect">
            <a:avLst/>
          </a:prstGeom>
          <a:noFill/>
          <a:ln w="3810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6CF0FF"/>
              </a:solidFill>
            </a:endParaRP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48B96C72-0725-4693-91AF-B4DC1A9CDB14}"/>
              </a:ext>
            </a:extLst>
          </p:cNvPr>
          <p:cNvSpPr/>
          <p:nvPr/>
        </p:nvSpPr>
        <p:spPr>
          <a:xfrm>
            <a:off x="254127" y="2737741"/>
            <a:ext cx="6072995" cy="3635406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6CF0FF"/>
              </a:solidFill>
            </a:endParaRP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17139456-3CB3-4FF0-A309-9E47DD5C97BF}"/>
              </a:ext>
            </a:extLst>
          </p:cNvPr>
          <p:cNvSpPr/>
          <p:nvPr/>
        </p:nvSpPr>
        <p:spPr>
          <a:xfrm>
            <a:off x="4387101" y="5756638"/>
            <a:ext cx="15424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solidFill>
                  <a:srgbClr val="92D050"/>
                </a:solidFill>
              </a:rPr>
              <a:t>a</a:t>
            </a:r>
            <a:r>
              <a:rPr lang="pt-BR" sz="3600" baseline="30000" dirty="0">
                <a:solidFill>
                  <a:srgbClr val="92D050"/>
                </a:solidFill>
              </a:rPr>
              <a:t>n</a:t>
            </a:r>
            <a:r>
              <a:rPr lang="pt-BR" sz="3600" dirty="0">
                <a:solidFill>
                  <a:srgbClr val="92D050"/>
                </a:solidFill>
              </a:rPr>
              <a:t>b</a:t>
            </a:r>
            <a:r>
              <a:rPr lang="pt-BR" sz="3600" baseline="30000" dirty="0">
                <a:solidFill>
                  <a:srgbClr val="92D050"/>
                </a:solidFill>
              </a:rPr>
              <a:t>n</a:t>
            </a:r>
            <a:r>
              <a:rPr lang="pt-BR" sz="3600" dirty="0">
                <a:solidFill>
                  <a:srgbClr val="92D050"/>
                </a:solidFill>
              </a:rPr>
              <a:t>c</a:t>
            </a:r>
            <a:r>
              <a:rPr lang="pt-BR" sz="3600" baseline="30000" dirty="0">
                <a:solidFill>
                  <a:srgbClr val="92D050"/>
                </a:solidFill>
              </a:rPr>
              <a:t>n</a:t>
            </a:r>
            <a:endParaRPr lang="he-IL" dirty="0">
              <a:solidFill>
                <a:srgbClr val="92D050"/>
              </a:solidFill>
            </a:endParaRPr>
          </a:p>
        </p:txBody>
      </p: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84197F80-8F30-4A65-8F04-0357820C936B}"/>
              </a:ext>
            </a:extLst>
          </p:cNvPr>
          <p:cNvGrpSpPr/>
          <p:nvPr/>
        </p:nvGrpSpPr>
        <p:grpSpPr>
          <a:xfrm>
            <a:off x="6754483" y="1259890"/>
            <a:ext cx="4400565" cy="646981"/>
            <a:chOff x="6738324" y="1319842"/>
            <a:chExt cx="4097547" cy="333555"/>
          </a:xfrm>
        </p:grpSpPr>
        <p:grpSp>
          <p:nvGrpSpPr>
            <p:cNvPr id="13" name="קבוצה 12">
              <a:extLst>
                <a:ext uri="{FF2B5EF4-FFF2-40B4-BE49-F238E27FC236}">
                  <a16:creationId xmlns:a16="http://schemas.microsoft.com/office/drawing/2014/main" id="{409CBAA6-6EEF-484F-900F-A9FA5648E7D1}"/>
                </a:ext>
              </a:extLst>
            </p:cNvPr>
            <p:cNvGrpSpPr/>
            <p:nvPr/>
          </p:nvGrpSpPr>
          <p:grpSpPr>
            <a:xfrm>
              <a:off x="6738324" y="1319842"/>
              <a:ext cx="4097547" cy="333555"/>
              <a:chOff x="7272068" y="1319842"/>
              <a:chExt cx="4097547" cy="333555"/>
            </a:xfrm>
          </p:grpSpPr>
          <p:cxnSp>
            <p:nvCxnSpPr>
              <p:cNvPr id="17" name="מחבר ישר 16">
                <a:extLst>
                  <a:ext uri="{FF2B5EF4-FFF2-40B4-BE49-F238E27FC236}">
                    <a16:creationId xmlns:a16="http://schemas.microsoft.com/office/drawing/2014/main" id="{D0F14353-FF61-4214-973E-6A5F82812B67}"/>
                  </a:ext>
                </a:extLst>
              </p:cNvPr>
              <p:cNvCxnSpPr/>
              <p:nvPr/>
            </p:nvCxnSpPr>
            <p:spPr>
              <a:xfrm>
                <a:off x="7272068" y="1319842"/>
                <a:ext cx="4097547" cy="0"/>
              </a:xfrm>
              <a:prstGeom prst="line">
                <a:avLst/>
              </a:prstGeom>
              <a:ln w="38100">
                <a:solidFill>
                  <a:srgbClr val="192A7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מחבר ישר 17">
                <a:extLst>
                  <a:ext uri="{FF2B5EF4-FFF2-40B4-BE49-F238E27FC236}">
                    <a16:creationId xmlns:a16="http://schemas.microsoft.com/office/drawing/2014/main" id="{0E38D06F-B52C-4636-AF05-7215EE405AE1}"/>
                  </a:ext>
                </a:extLst>
              </p:cNvPr>
              <p:cNvCxnSpPr/>
              <p:nvPr/>
            </p:nvCxnSpPr>
            <p:spPr>
              <a:xfrm>
                <a:off x="7272068" y="1653397"/>
                <a:ext cx="4097547" cy="0"/>
              </a:xfrm>
              <a:prstGeom prst="line">
                <a:avLst/>
              </a:prstGeom>
              <a:ln w="38100">
                <a:solidFill>
                  <a:srgbClr val="192A7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מחבר ישר 18">
                <a:extLst>
                  <a:ext uri="{FF2B5EF4-FFF2-40B4-BE49-F238E27FC236}">
                    <a16:creationId xmlns:a16="http://schemas.microsoft.com/office/drawing/2014/main" id="{F390861F-0D57-49B2-B61A-A6C0647295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72068" y="1319842"/>
                <a:ext cx="0" cy="333555"/>
              </a:xfrm>
              <a:prstGeom prst="line">
                <a:avLst/>
              </a:prstGeom>
              <a:ln w="38100">
                <a:solidFill>
                  <a:srgbClr val="192A7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קבוצה 13">
              <a:extLst>
                <a:ext uri="{FF2B5EF4-FFF2-40B4-BE49-F238E27FC236}">
                  <a16:creationId xmlns:a16="http://schemas.microsoft.com/office/drawing/2014/main" id="{D7FDAC21-7593-4580-A79C-A2729E091CD9}"/>
                </a:ext>
              </a:extLst>
            </p:cNvPr>
            <p:cNvGrpSpPr/>
            <p:nvPr/>
          </p:nvGrpSpPr>
          <p:grpSpPr>
            <a:xfrm>
              <a:off x="6857979" y="1391062"/>
              <a:ext cx="86264" cy="189781"/>
              <a:chOff x="7090913" y="2881223"/>
              <a:chExt cx="86264" cy="189781"/>
            </a:xfrm>
          </p:grpSpPr>
          <p:cxnSp>
            <p:nvCxnSpPr>
              <p:cNvPr id="15" name="מחבר ישר 14">
                <a:extLst>
                  <a:ext uri="{FF2B5EF4-FFF2-40B4-BE49-F238E27FC236}">
                    <a16:creationId xmlns:a16="http://schemas.microsoft.com/office/drawing/2014/main" id="{965AA55D-66EC-40D1-AB37-56D86A4DE560}"/>
                  </a:ext>
                </a:extLst>
              </p:cNvPr>
              <p:cNvCxnSpPr/>
              <p:nvPr/>
            </p:nvCxnSpPr>
            <p:spPr>
              <a:xfrm>
                <a:off x="7090913" y="2881223"/>
                <a:ext cx="0" cy="189781"/>
              </a:xfrm>
              <a:prstGeom prst="line">
                <a:avLst/>
              </a:prstGeom>
              <a:ln w="28575">
                <a:solidFill>
                  <a:srgbClr val="192A7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מחבר ישר 15">
                <a:extLst>
                  <a:ext uri="{FF2B5EF4-FFF2-40B4-BE49-F238E27FC236}">
                    <a16:creationId xmlns:a16="http://schemas.microsoft.com/office/drawing/2014/main" id="{4E34E0B5-0103-4D06-BC4E-AAAEAE9D0E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90913" y="2976113"/>
                <a:ext cx="86264" cy="0"/>
              </a:xfrm>
              <a:prstGeom prst="line">
                <a:avLst/>
              </a:prstGeom>
              <a:ln w="28575">
                <a:solidFill>
                  <a:srgbClr val="192A7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" name="מלבן 19">
            <a:extLst>
              <a:ext uri="{FF2B5EF4-FFF2-40B4-BE49-F238E27FC236}">
                <a16:creationId xmlns:a16="http://schemas.microsoft.com/office/drawing/2014/main" id="{59EE9480-7852-456C-A858-6E1C3D8992A0}"/>
              </a:ext>
            </a:extLst>
          </p:cNvPr>
          <p:cNvSpPr/>
          <p:nvPr/>
        </p:nvSpPr>
        <p:spPr>
          <a:xfrm>
            <a:off x="6996824" y="1278633"/>
            <a:ext cx="38716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dirty="0" err="1">
                <a:solidFill>
                  <a:srgbClr val="92D050"/>
                </a:solidFill>
              </a:rPr>
              <a:t>aa</a:t>
            </a:r>
            <a:r>
              <a:rPr lang="en-US" sz="3200" dirty="0" err="1">
                <a:solidFill>
                  <a:srgbClr val="192A72"/>
                </a:solidFill>
              </a:rPr>
              <a:t>aa</a:t>
            </a:r>
            <a:r>
              <a:rPr lang="en-US" sz="3200" dirty="0" err="1">
                <a:solidFill>
                  <a:srgbClr val="92D050"/>
                </a:solidFill>
              </a:rPr>
              <a:t>b</a:t>
            </a:r>
            <a:r>
              <a:rPr lang="en-US" sz="3200" dirty="0" err="1">
                <a:solidFill>
                  <a:srgbClr val="192A72"/>
                </a:solidFill>
              </a:rPr>
              <a:t>bbcc</a:t>
            </a:r>
            <a:r>
              <a:rPr lang="en-US" sz="3200" b="1" dirty="0" err="1">
                <a:solidFill>
                  <a:srgbClr val="002060"/>
                </a:solidFill>
                <a:latin typeface="symbol" panose="05050102010706020507" pitchFamily="18" charset="2"/>
              </a:rPr>
              <a:t>DDDD</a:t>
            </a:r>
            <a:r>
              <a:rPr lang="en-US" sz="3200" b="1" dirty="0">
                <a:solidFill>
                  <a:srgbClr val="002060"/>
                </a:solidFill>
                <a:latin typeface="symbol" panose="05050102010706020507" pitchFamily="18" charset="2"/>
              </a:rPr>
              <a:t>...</a:t>
            </a:r>
            <a:endParaRPr lang="he-IL" sz="3200" dirty="0">
              <a:solidFill>
                <a:srgbClr val="6CF0FF"/>
              </a:solidFill>
            </a:endParaRPr>
          </a:p>
        </p:txBody>
      </p:sp>
      <p:sp>
        <p:nvSpPr>
          <p:cNvPr id="21" name="מלבן 20">
            <a:extLst>
              <a:ext uri="{FF2B5EF4-FFF2-40B4-BE49-F238E27FC236}">
                <a16:creationId xmlns:a16="http://schemas.microsoft.com/office/drawing/2014/main" id="{EB22BEE1-3DB8-40D3-92DC-6135A312D6E8}"/>
              </a:ext>
            </a:extLst>
          </p:cNvPr>
          <p:cNvSpPr/>
          <p:nvPr/>
        </p:nvSpPr>
        <p:spPr>
          <a:xfrm>
            <a:off x="11117568" y="1349252"/>
            <a:ext cx="1069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>
                <a:solidFill>
                  <a:schemeClr val="tx2"/>
                </a:solidFill>
              </a:rPr>
              <a:t>דוגמה:</a:t>
            </a:r>
          </a:p>
        </p:txBody>
      </p:sp>
      <p:sp>
        <p:nvSpPr>
          <p:cNvPr id="22" name="מלבן 21">
            <a:extLst>
              <a:ext uri="{FF2B5EF4-FFF2-40B4-BE49-F238E27FC236}">
                <a16:creationId xmlns:a16="http://schemas.microsoft.com/office/drawing/2014/main" id="{F62158B5-E523-46AF-84E0-EE391591EF5D}"/>
              </a:ext>
            </a:extLst>
          </p:cNvPr>
          <p:cNvSpPr/>
          <p:nvPr/>
        </p:nvSpPr>
        <p:spPr>
          <a:xfrm>
            <a:off x="7321360" y="224718"/>
            <a:ext cx="46634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dirty="0">
                <a:solidFill>
                  <a:schemeClr val="tx2"/>
                </a:solidFill>
              </a:rPr>
              <a:t>שפה שאינה חופשית הקשר-&gt;</a:t>
            </a:r>
          </a:p>
        </p:txBody>
      </p:sp>
    </p:spTree>
    <p:extLst>
      <p:ext uri="{BB962C8B-B14F-4D97-AF65-F5344CB8AC3E}">
        <p14:creationId xmlns:p14="http://schemas.microsoft.com/office/powerpoint/2010/main" val="106099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61D6AA4-60C6-4219-9443-7F5296B88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</a:p>
        </p:txBody>
      </p:sp>
      <p:sp>
        <p:nvSpPr>
          <p:cNvPr id="5" name="מציין מיקום טקסט 2">
            <a:extLst>
              <a:ext uri="{FF2B5EF4-FFF2-40B4-BE49-F238E27FC236}">
                <a16:creationId xmlns:a16="http://schemas.microsoft.com/office/drawing/2014/main" id="{FD4CBDC4-3F30-4493-8868-3AEA9019B256}"/>
              </a:ext>
            </a:extLst>
          </p:cNvPr>
          <p:cNvSpPr txBox="1">
            <a:spLocks/>
          </p:cNvSpPr>
          <p:nvPr/>
        </p:nvSpPr>
        <p:spPr>
          <a:xfrm>
            <a:off x="2643955" y="1123221"/>
            <a:ext cx="8031962" cy="2508980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he-IL" b="1" dirty="0">
                <a:sym typeface="Varela Round"/>
              </a:rPr>
              <a:t>הגדרנו עוד שתי קבוצות של שפות</a:t>
            </a:r>
            <a:endParaRPr lang="he-IL" dirty="0">
              <a:sym typeface="Varela Round"/>
            </a:endParaRPr>
          </a:p>
          <a:p>
            <a:pPr lvl="1"/>
            <a:r>
              <a:rPr lang="he-IL" dirty="0">
                <a:sym typeface="Symbol" panose="05050102010706020507" pitchFamily="18" charset="2"/>
              </a:rPr>
              <a:t>שפות חופשיות הקשר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שפות שאינן חופשיות הקשר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תרגלנו אוטומטים המתארים שפות חופשיות הקשר ושפות שאינן </a:t>
            </a:r>
            <a:r>
              <a:rPr lang="he-IL">
                <a:sym typeface="Symbol" panose="05050102010706020507" pitchFamily="18" charset="2"/>
              </a:rPr>
              <a:t>חופשיות הקשר</a:t>
            </a:r>
            <a:endParaRPr lang="en-US" dirty="0">
              <a:sym typeface="Symbol"/>
            </a:endParaRPr>
          </a:p>
          <a:p>
            <a:endParaRPr lang="he-IL" sz="2000" dirty="0"/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876646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329836" cy="720000"/>
          </a:xfrm>
        </p:spPr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3042992" y="1513185"/>
            <a:ext cx="8031962" cy="4611559"/>
          </a:xfrm>
        </p:spPr>
        <p:txBody>
          <a:bodyPr/>
          <a:lstStyle/>
          <a:p>
            <a:pPr marL="0" indent="0">
              <a:buNone/>
            </a:pPr>
            <a:r>
              <a:rPr lang="he-IL" dirty="0">
                <a:sym typeface="Varela Round"/>
              </a:rPr>
              <a:t>נזכר באוטומט מחסנית</a:t>
            </a:r>
          </a:p>
          <a:p>
            <a:pPr marL="0" indent="0">
              <a:buNone/>
            </a:pPr>
            <a:r>
              <a:rPr lang="he-IL" dirty="0">
                <a:sym typeface="Varela Round"/>
              </a:rPr>
              <a:t>נזכר בשפות רגולריות</a:t>
            </a:r>
          </a:p>
          <a:p>
            <a:pPr marL="0" indent="0">
              <a:buNone/>
            </a:pPr>
            <a:r>
              <a:rPr lang="he-IL" dirty="0">
                <a:sym typeface="Varela Round"/>
              </a:rPr>
              <a:t>נלמד על שפות חופשיות הקשר</a:t>
            </a:r>
          </a:p>
          <a:p>
            <a:pPr marL="0" indent="0">
              <a:buNone/>
            </a:pPr>
            <a:r>
              <a:rPr lang="he-IL" dirty="0">
                <a:sym typeface="Varela Round"/>
              </a:rPr>
              <a:t>נלמד על שפות שאינן חופשיות הקשר</a:t>
            </a:r>
          </a:p>
          <a:p>
            <a:pPr marL="0" indent="0">
              <a:buNone/>
            </a:pPr>
            <a:endParaRPr lang="he-IL" sz="2000" dirty="0"/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אוטומט מחסנית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5273" y="875448"/>
            <a:ext cx="11161453" cy="457200"/>
          </a:xfrm>
        </p:spPr>
        <p:txBody>
          <a:bodyPr/>
          <a:lstStyle/>
          <a:p>
            <a:r>
              <a:rPr lang="he-IL" dirty="0">
                <a:sym typeface="Symbol"/>
              </a:rPr>
              <a:t>השוואה בין אוטומט 'רגיל' לאוטומט מחסנית</a:t>
            </a:r>
            <a:endParaRPr lang="he-IL" dirty="0"/>
          </a:p>
        </p:txBody>
      </p:sp>
      <p:sp>
        <p:nvSpPr>
          <p:cNvPr id="5" name="מציין מיקום תוכן 2">
            <a:extLst>
              <a:ext uri="{FF2B5EF4-FFF2-40B4-BE49-F238E27FC236}">
                <a16:creationId xmlns:a16="http://schemas.microsoft.com/office/drawing/2014/main" id="{D67C37D9-9BB9-4E61-8588-39B6511205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0" y="1493197"/>
            <a:ext cx="10874467" cy="4021775"/>
          </a:xfrm>
        </p:spPr>
        <p:txBody>
          <a:bodyPr>
            <a:normAutofit/>
          </a:bodyPr>
          <a:lstStyle/>
          <a:p>
            <a:r>
              <a:rPr lang="he-IL" dirty="0">
                <a:sym typeface="Symbol"/>
              </a:rPr>
              <a:t>שני סוגי האוטומטים הם:</a:t>
            </a:r>
          </a:p>
          <a:p>
            <a:pPr lvl="1"/>
            <a:r>
              <a:rPr lang="he-IL" dirty="0">
                <a:sym typeface="Symbol"/>
              </a:rPr>
              <a:t>מעל א"ב ידוע (למשל </a:t>
            </a:r>
            <a:r>
              <a:rPr lang="en-US" dirty="0">
                <a:sym typeface="Symbol"/>
              </a:rPr>
              <a:t>{a, b}</a:t>
            </a:r>
            <a:r>
              <a:rPr lang="he-IL" dirty="0">
                <a:sym typeface="Symbol"/>
              </a:rPr>
              <a:t>)</a:t>
            </a:r>
          </a:p>
          <a:p>
            <a:pPr lvl="1"/>
            <a:r>
              <a:rPr lang="he-IL" dirty="0">
                <a:sym typeface="Symbol"/>
              </a:rPr>
              <a:t>בשני האוטומטים יש מצב התחלה ומצבים מקבלים</a:t>
            </a:r>
          </a:p>
          <a:p>
            <a:pPr lvl="1"/>
            <a:r>
              <a:rPr lang="he-IL" dirty="0">
                <a:sym typeface="Symbol"/>
              </a:rPr>
              <a:t>בשניהם מספר </a:t>
            </a:r>
            <a:r>
              <a:rPr lang="he-IL" b="1" dirty="0">
                <a:sym typeface="Symbol"/>
              </a:rPr>
              <a:t>סופי </a:t>
            </a:r>
            <a:r>
              <a:rPr lang="he-IL" dirty="0">
                <a:sym typeface="Symbol"/>
              </a:rPr>
              <a:t>של מצבים</a:t>
            </a:r>
          </a:p>
          <a:p>
            <a:pPr lvl="1"/>
            <a:r>
              <a:rPr lang="he-IL" dirty="0">
                <a:sym typeface="Symbol"/>
              </a:rPr>
              <a:t>בשניהם מקבלים רצף של אותיות (מילה) ומפעילים את האוטומט עבור הרצף הזה ובהתאם לאוטומט, מגיעים (או לא) למצב מקבל.</a:t>
            </a:r>
          </a:p>
          <a:p>
            <a:r>
              <a:rPr lang="he-IL" dirty="0">
                <a:sym typeface="Symbol"/>
              </a:rPr>
              <a:t>אוטומט המחסנית:</a:t>
            </a:r>
          </a:p>
          <a:p>
            <a:pPr lvl="1"/>
            <a:r>
              <a:rPr lang="he-IL" dirty="0">
                <a:sym typeface="Symbol"/>
              </a:rPr>
              <a:t>בכל שלב קוראים את מצב המחסנית (האות האחרונה)  </a:t>
            </a:r>
            <a:r>
              <a:rPr lang="en-US" dirty="0">
                <a:sym typeface="Symbol"/>
              </a:rPr>
              <a:t>pop</a:t>
            </a:r>
            <a:r>
              <a:rPr lang="he-IL" dirty="0">
                <a:sym typeface="Symbol"/>
              </a:rPr>
              <a:t>,</a:t>
            </a:r>
            <a:br>
              <a:rPr lang="en-US" dirty="0">
                <a:sym typeface="Symbol"/>
              </a:rPr>
            </a:br>
            <a:r>
              <a:rPr lang="he-IL" dirty="0">
                <a:sym typeface="Symbol"/>
              </a:rPr>
              <a:t>ויכולים להכניס אותיות למחסנית - </a:t>
            </a:r>
            <a:r>
              <a:rPr lang="en-US" dirty="0">
                <a:sym typeface="Symbol"/>
              </a:rPr>
              <a:t>push</a:t>
            </a:r>
            <a:r>
              <a:rPr lang="he-IL" dirty="0">
                <a:sym typeface="Symbol"/>
              </a:rPr>
              <a:t>.</a:t>
            </a:r>
            <a:endParaRPr lang="en-US" dirty="0">
              <a:sym typeface="Symbol"/>
            </a:endParaRP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865E9EEB-0DB2-4746-AEFD-7C4F5CA465AB}"/>
              </a:ext>
            </a:extLst>
          </p:cNvPr>
          <p:cNvSpPr/>
          <p:nvPr/>
        </p:nvSpPr>
        <p:spPr>
          <a:xfrm>
            <a:off x="901500" y="5625409"/>
            <a:ext cx="7492756" cy="954107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he-IL" sz="2800" dirty="0"/>
              <a:t>באוטומט מחסנית, המעבר בין מצבים הוא על פי </a:t>
            </a:r>
            <a:br>
              <a:rPr lang="en-US" sz="2800" dirty="0"/>
            </a:br>
            <a:r>
              <a:rPr lang="he-IL" sz="2800" dirty="0"/>
              <a:t>האות הבאה במילה </a:t>
            </a:r>
            <a:r>
              <a:rPr lang="he-IL" sz="2800" b="1" dirty="0"/>
              <a:t>ועל פי מצב המחסנית</a:t>
            </a:r>
          </a:p>
        </p:txBody>
      </p:sp>
    </p:spTree>
    <p:extLst>
      <p:ext uri="{BB962C8B-B14F-4D97-AF65-F5344CB8AC3E}">
        <p14:creationId xmlns:p14="http://schemas.microsoft.com/office/powerpoint/2010/main" val="75979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מלבן 13">
            <a:extLst>
              <a:ext uri="{FF2B5EF4-FFF2-40B4-BE49-F238E27FC236}">
                <a16:creationId xmlns:a16="http://schemas.microsoft.com/office/drawing/2014/main" id="{91E697C5-6B60-48A5-B02E-C979C85C0073}"/>
              </a:ext>
            </a:extLst>
          </p:cNvPr>
          <p:cNvSpPr/>
          <p:nvPr/>
        </p:nvSpPr>
        <p:spPr>
          <a:xfrm>
            <a:off x="1815002" y="5771827"/>
            <a:ext cx="6219971" cy="954107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he-IL" sz="2800" dirty="0"/>
              <a:t>שימו לב – אין מגבלה על כמות האותיות </a:t>
            </a:r>
          </a:p>
          <a:p>
            <a:pPr algn="ctr"/>
            <a:r>
              <a:rPr lang="he-IL" sz="2800" dirty="0"/>
              <a:t>שאפשר להכניס למחסנית!</a:t>
            </a:r>
            <a:endParaRPr lang="he-IL" sz="2800" b="1" dirty="0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80D07D68-9346-41B4-A081-B676822FA3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609" y="1468012"/>
            <a:ext cx="3366736" cy="820865"/>
          </a:xfrm>
          <a:prstGeom prst="rect">
            <a:avLst/>
          </a:prstGeom>
        </p:spPr>
      </p:pic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2386DB65-9813-469B-AF3A-A944E445255D}"/>
              </a:ext>
            </a:extLst>
          </p:cNvPr>
          <p:cNvSpPr txBox="1"/>
          <p:nvPr/>
        </p:nvSpPr>
        <p:spPr>
          <a:xfrm>
            <a:off x="6262256" y="2297527"/>
            <a:ext cx="267855" cy="481068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C10B8F6B-03A0-485A-8847-1969557BE9A8}"/>
              </a:ext>
            </a:extLst>
          </p:cNvPr>
          <p:cNvSpPr txBox="1"/>
          <p:nvPr/>
        </p:nvSpPr>
        <p:spPr>
          <a:xfrm>
            <a:off x="7381200" y="2856608"/>
            <a:ext cx="267855" cy="369332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en-US" dirty="0"/>
              <a:t>A</a:t>
            </a:r>
            <a:endParaRPr lang="he-IL" dirty="0"/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AF75B4F4-2FE8-421C-8FC8-AB938BE40F2A}"/>
              </a:ext>
            </a:extLst>
          </p:cNvPr>
          <p:cNvSpPr txBox="1"/>
          <p:nvPr/>
        </p:nvSpPr>
        <p:spPr>
          <a:xfrm>
            <a:off x="8425769" y="2560832"/>
            <a:ext cx="267855" cy="646331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en-US" dirty="0"/>
              <a:t>BA</a:t>
            </a:r>
            <a:endParaRPr lang="he-IL" dirty="0"/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D79A621B-4891-4BE0-9EE5-E3FC9BB57D1A}"/>
              </a:ext>
            </a:extLst>
          </p:cNvPr>
          <p:cNvSpPr txBox="1"/>
          <p:nvPr/>
        </p:nvSpPr>
        <p:spPr>
          <a:xfrm>
            <a:off x="9621593" y="2831456"/>
            <a:ext cx="267855" cy="369332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en-US" dirty="0"/>
              <a:t>A</a:t>
            </a:r>
            <a:endParaRPr lang="he-IL" dirty="0"/>
          </a:p>
        </p:txBody>
      </p:sp>
      <p:sp>
        <p:nvSpPr>
          <p:cNvPr id="29" name="מלבן 28">
            <a:extLst>
              <a:ext uri="{FF2B5EF4-FFF2-40B4-BE49-F238E27FC236}">
                <a16:creationId xmlns:a16="http://schemas.microsoft.com/office/drawing/2014/main" id="{EDD5BDE5-7ECC-4FC0-80D5-BA732184A34C}"/>
              </a:ext>
            </a:extLst>
          </p:cNvPr>
          <p:cNvSpPr/>
          <p:nvPr/>
        </p:nvSpPr>
        <p:spPr>
          <a:xfrm>
            <a:off x="6262257" y="2352675"/>
            <a:ext cx="369454" cy="8547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מלבן 29">
            <a:extLst>
              <a:ext uri="{FF2B5EF4-FFF2-40B4-BE49-F238E27FC236}">
                <a16:creationId xmlns:a16="http://schemas.microsoft.com/office/drawing/2014/main" id="{AD5E256F-F51F-4206-AF5A-933D40217ABA}"/>
              </a:ext>
            </a:extLst>
          </p:cNvPr>
          <p:cNvSpPr/>
          <p:nvPr/>
        </p:nvSpPr>
        <p:spPr>
          <a:xfrm>
            <a:off x="7292112" y="2357298"/>
            <a:ext cx="369454" cy="8547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מלבן 30">
            <a:extLst>
              <a:ext uri="{FF2B5EF4-FFF2-40B4-BE49-F238E27FC236}">
                <a16:creationId xmlns:a16="http://schemas.microsoft.com/office/drawing/2014/main" id="{29AD7740-C897-4328-B5CC-2CCB34A6CEBA}"/>
              </a:ext>
            </a:extLst>
          </p:cNvPr>
          <p:cNvSpPr/>
          <p:nvPr/>
        </p:nvSpPr>
        <p:spPr>
          <a:xfrm>
            <a:off x="8372760" y="2351198"/>
            <a:ext cx="369454" cy="8547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מלבן 31">
            <a:extLst>
              <a:ext uri="{FF2B5EF4-FFF2-40B4-BE49-F238E27FC236}">
                <a16:creationId xmlns:a16="http://schemas.microsoft.com/office/drawing/2014/main" id="{0F0B306B-54BF-4F63-805A-E73E00BB4CD4}"/>
              </a:ext>
            </a:extLst>
          </p:cNvPr>
          <p:cNvSpPr/>
          <p:nvPr/>
        </p:nvSpPr>
        <p:spPr>
          <a:xfrm>
            <a:off x="9519994" y="2352675"/>
            <a:ext cx="369454" cy="8547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34" name="מחבר ישר 33">
            <a:extLst>
              <a:ext uri="{FF2B5EF4-FFF2-40B4-BE49-F238E27FC236}">
                <a16:creationId xmlns:a16="http://schemas.microsoft.com/office/drawing/2014/main" id="{B1B09121-A0BE-4F3A-9B97-1376D3015398}"/>
              </a:ext>
            </a:extLst>
          </p:cNvPr>
          <p:cNvCxnSpPr/>
          <p:nvPr/>
        </p:nvCxnSpPr>
        <p:spPr>
          <a:xfrm>
            <a:off x="6206838" y="3171134"/>
            <a:ext cx="480291" cy="0"/>
          </a:xfrm>
          <a:prstGeom prst="line">
            <a:avLst/>
          </a:prstGeom>
          <a:ln w="57150">
            <a:solidFill>
              <a:srgbClr val="192A72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5" name="מחבר ישר 34">
            <a:extLst>
              <a:ext uri="{FF2B5EF4-FFF2-40B4-BE49-F238E27FC236}">
                <a16:creationId xmlns:a16="http://schemas.microsoft.com/office/drawing/2014/main" id="{2B5140D6-6C28-41CA-A12F-56E917BEC4C9}"/>
              </a:ext>
            </a:extLst>
          </p:cNvPr>
          <p:cNvCxnSpPr/>
          <p:nvPr/>
        </p:nvCxnSpPr>
        <p:spPr>
          <a:xfrm>
            <a:off x="7236693" y="2903198"/>
            <a:ext cx="480291" cy="0"/>
          </a:xfrm>
          <a:prstGeom prst="line">
            <a:avLst/>
          </a:prstGeom>
          <a:ln w="57150">
            <a:solidFill>
              <a:srgbClr val="192A72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6" name="מחבר ישר 35">
            <a:extLst>
              <a:ext uri="{FF2B5EF4-FFF2-40B4-BE49-F238E27FC236}">
                <a16:creationId xmlns:a16="http://schemas.microsoft.com/office/drawing/2014/main" id="{AC19A8F3-4048-4676-B22A-8E6C5736E5BC}"/>
              </a:ext>
            </a:extLst>
          </p:cNvPr>
          <p:cNvCxnSpPr/>
          <p:nvPr/>
        </p:nvCxnSpPr>
        <p:spPr>
          <a:xfrm>
            <a:off x="8317341" y="2603018"/>
            <a:ext cx="480291" cy="0"/>
          </a:xfrm>
          <a:prstGeom prst="line">
            <a:avLst/>
          </a:prstGeom>
          <a:ln w="57150">
            <a:solidFill>
              <a:srgbClr val="192A72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מחבר ישר 36">
            <a:extLst>
              <a:ext uri="{FF2B5EF4-FFF2-40B4-BE49-F238E27FC236}">
                <a16:creationId xmlns:a16="http://schemas.microsoft.com/office/drawing/2014/main" id="{A703F0D9-B77F-45F0-8393-0DB4697B15A9}"/>
              </a:ext>
            </a:extLst>
          </p:cNvPr>
          <p:cNvCxnSpPr/>
          <p:nvPr/>
        </p:nvCxnSpPr>
        <p:spPr>
          <a:xfrm>
            <a:off x="9464575" y="2875490"/>
            <a:ext cx="480291" cy="0"/>
          </a:xfrm>
          <a:prstGeom prst="line">
            <a:avLst/>
          </a:prstGeom>
          <a:ln w="57150">
            <a:solidFill>
              <a:srgbClr val="192A72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40" name="קבוצה 39">
            <a:extLst>
              <a:ext uri="{FF2B5EF4-FFF2-40B4-BE49-F238E27FC236}">
                <a16:creationId xmlns:a16="http://schemas.microsoft.com/office/drawing/2014/main" id="{AA4428E9-2ABF-40CF-9E46-A7A9F146AC82}"/>
              </a:ext>
            </a:extLst>
          </p:cNvPr>
          <p:cNvGrpSpPr/>
          <p:nvPr/>
        </p:nvGrpSpPr>
        <p:grpSpPr>
          <a:xfrm>
            <a:off x="6096000" y="1332648"/>
            <a:ext cx="4056495" cy="964879"/>
            <a:chOff x="6096000" y="1962396"/>
            <a:chExt cx="3714750" cy="771525"/>
          </a:xfrm>
        </p:grpSpPr>
        <p:pic>
          <p:nvPicPr>
            <p:cNvPr id="15" name="תמונה 14">
              <a:extLst>
                <a:ext uri="{FF2B5EF4-FFF2-40B4-BE49-F238E27FC236}">
                  <a16:creationId xmlns:a16="http://schemas.microsoft.com/office/drawing/2014/main" id="{117A8D90-33B0-4927-9AF8-629D34402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096000" y="1962396"/>
              <a:ext cx="3714750" cy="771525"/>
            </a:xfrm>
            <a:prstGeom prst="rect">
              <a:avLst/>
            </a:prstGeom>
          </p:spPr>
        </p:pic>
        <p:pic>
          <p:nvPicPr>
            <p:cNvPr id="39" name="תמונה 38">
              <a:extLst>
                <a:ext uri="{FF2B5EF4-FFF2-40B4-BE49-F238E27FC236}">
                  <a16:creationId xmlns:a16="http://schemas.microsoft.com/office/drawing/2014/main" id="{4A9C7AEC-4A16-4E47-80A4-19E22CFC161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865025" y="2167183"/>
              <a:ext cx="238125" cy="180975"/>
            </a:xfrm>
            <a:prstGeom prst="rect">
              <a:avLst/>
            </a:prstGeom>
          </p:spPr>
        </p:pic>
      </p:grpSp>
      <p:pic>
        <p:nvPicPr>
          <p:cNvPr id="41" name="מדיה מקוונת 40" title="ￗﾐￗﾕￗﾘￗﾕￗﾞￗﾘ ￗﾞￗﾗￗﾡￗﾠￗﾙￗﾪ ￗﾑￗﾡￗﾙￗﾡￗﾙ">
            <a:hlinkClick r:id="" action="ppaction://media"/>
            <a:extLst>
              <a:ext uri="{FF2B5EF4-FFF2-40B4-BE49-F238E27FC236}">
                <a16:creationId xmlns:a16="http://schemas.microsoft.com/office/drawing/2014/main" id="{823AF3E7-C70C-4D7C-B6CF-9CBA7F92B6E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6366384" y="3474450"/>
            <a:ext cx="3867507" cy="2175473"/>
          </a:xfrm>
          <a:prstGeom prst="rect">
            <a:avLst/>
          </a:prstGeom>
        </p:spPr>
      </p:pic>
      <p:pic>
        <p:nvPicPr>
          <p:cNvPr id="42" name="מדיה מקוונת 41" title="ￗﾐￗﾕￗﾘￗﾕￗﾞￗﾘ ￗﾑￗﾡￗﾙￗﾡￗﾙ">
            <a:hlinkClick r:id="" action="ppaction://media"/>
            <a:extLst>
              <a:ext uri="{FF2B5EF4-FFF2-40B4-BE49-F238E27FC236}">
                <a16:creationId xmlns:a16="http://schemas.microsoft.com/office/drawing/2014/main" id="{CFC55088-95B3-459D-A4BA-CA247EE3C920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8"/>
          <a:stretch>
            <a:fillRect/>
          </a:stretch>
        </p:blipFill>
        <p:spPr>
          <a:xfrm>
            <a:off x="872743" y="3474449"/>
            <a:ext cx="3867507" cy="2175473"/>
          </a:xfrm>
          <a:prstGeom prst="rect">
            <a:avLst/>
          </a:prstGeom>
        </p:spPr>
      </p:pic>
      <p:cxnSp>
        <p:nvCxnSpPr>
          <p:cNvPr id="44" name="מחבר חץ ישר 43">
            <a:extLst>
              <a:ext uri="{FF2B5EF4-FFF2-40B4-BE49-F238E27FC236}">
                <a16:creationId xmlns:a16="http://schemas.microsoft.com/office/drawing/2014/main" id="{2AEFAEC7-D8E6-431B-AE41-DD527D0ABA9E}"/>
              </a:ext>
            </a:extLst>
          </p:cNvPr>
          <p:cNvCxnSpPr/>
          <p:nvPr/>
        </p:nvCxnSpPr>
        <p:spPr>
          <a:xfrm>
            <a:off x="6096000" y="1588757"/>
            <a:ext cx="166257" cy="156916"/>
          </a:xfrm>
          <a:prstGeom prst="straightConnector1">
            <a:avLst/>
          </a:prstGeom>
          <a:ln w="381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מחבר חץ ישר 44">
            <a:extLst>
              <a:ext uri="{FF2B5EF4-FFF2-40B4-BE49-F238E27FC236}">
                <a16:creationId xmlns:a16="http://schemas.microsoft.com/office/drawing/2014/main" id="{ECFCE2A3-9EBB-45ED-914E-E87FC8454BB2}"/>
              </a:ext>
            </a:extLst>
          </p:cNvPr>
          <p:cNvCxnSpPr/>
          <p:nvPr/>
        </p:nvCxnSpPr>
        <p:spPr>
          <a:xfrm>
            <a:off x="940999" y="1549766"/>
            <a:ext cx="166257" cy="156916"/>
          </a:xfrm>
          <a:prstGeom prst="straightConnector1">
            <a:avLst/>
          </a:prstGeom>
          <a:ln w="381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מלבן 4">
            <a:extLst>
              <a:ext uri="{FF2B5EF4-FFF2-40B4-BE49-F238E27FC236}">
                <a16:creationId xmlns:a16="http://schemas.microsoft.com/office/drawing/2014/main" id="{3543B92A-8CA4-4D86-BA57-745472F5381E}"/>
              </a:ext>
            </a:extLst>
          </p:cNvPr>
          <p:cNvSpPr/>
          <p:nvPr/>
        </p:nvSpPr>
        <p:spPr>
          <a:xfrm>
            <a:off x="1190446" y="182457"/>
            <a:ext cx="9198766" cy="707886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he-IL" sz="2000" dirty="0">
                <a:sym typeface="Symbol"/>
              </a:rPr>
              <a:t>לאוטומט מחסנית ישנה דרך 'לזכור', במהלך קבלת האותיות של המילה הנבדקת, </a:t>
            </a:r>
            <a:br>
              <a:rPr lang="en-US" sz="2000" dirty="0">
                <a:sym typeface="Symbol"/>
              </a:rPr>
            </a:br>
            <a:r>
              <a:rPr lang="he-IL" sz="2000" dirty="0">
                <a:sym typeface="Symbol"/>
              </a:rPr>
              <a:t>מה היה עד אותה נקודה. 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2D16BB8-D933-4B65-9BB6-E83A86E257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69957" y="1185616"/>
            <a:ext cx="3366736" cy="550174"/>
          </a:xfrm>
        </p:spPr>
        <p:txBody>
          <a:bodyPr/>
          <a:lstStyle/>
          <a:p>
            <a:r>
              <a:rPr lang="he-IL" sz="2800" dirty="0"/>
              <a:t>מעל </a:t>
            </a:r>
            <a:r>
              <a:rPr lang="en-US" sz="2800" dirty="0"/>
              <a:t>{a, b}</a:t>
            </a:r>
            <a:r>
              <a:rPr lang="he-IL" sz="2800" dirty="0"/>
              <a:t>  </a:t>
            </a:r>
            <a:r>
              <a:rPr lang="en-US" sz="2800" dirty="0"/>
              <a:t>L={aba} 	   </a:t>
            </a:r>
            <a:endParaRPr lang="he-IL" sz="2800" dirty="0"/>
          </a:p>
        </p:txBody>
      </p:sp>
      <p:sp>
        <p:nvSpPr>
          <p:cNvPr id="33" name="מלבן 32">
            <a:extLst>
              <a:ext uri="{FF2B5EF4-FFF2-40B4-BE49-F238E27FC236}">
                <a16:creationId xmlns:a16="http://schemas.microsoft.com/office/drawing/2014/main" id="{35CED4D1-8DBA-434A-B916-BC71A5073FF3}"/>
              </a:ext>
            </a:extLst>
          </p:cNvPr>
          <p:cNvSpPr/>
          <p:nvPr/>
        </p:nvSpPr>
        <p:spPr>
          <a:xfrm rot="16200000">
            <a:off x="-1087445" y="3243616"/>
            <a:ext cx="30940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he-IL" sz="2400" dirty="0">
                <a:sym typeface="Symbol"/>
              </a:rPr>
              <a:t>אוטומט "רגיל"</a:t>
            </a:r>
          </a:p>
        </p:txBody>
      </p:sp>
      <p:sp>
        <p:nvSpPr>
          <p:cNvPr id="38" name="מלבן 37">
            <a:extLst>
              <a:ext uri="{FF2B5EF4-FFF2-40B4-BE49-F238E27FC236}">
                <a16:creationId xmlns:a16="http://schemas.microsoft.com/office/drawing/2014/main" id="{6227B383-7763-44F9-A2C2-916E353C5787}"/>
              </a:ext>
            </a:extLst>
          </p:cNvPr>
          <p:cNvSpPr/>
          <p:nvPr/>
        </p:nvSpPr>
        <p:spPr>
          <a:xfrm rot="5400000">
            <a:off x="9073040" y="3243617"/>
            <a:ext cx="30940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he-IL" sz="2400" dirty="0">
                <a:sym typeface="Symbol"/>
              </a:rPr>
              <a:t>אוטומט מחסנית</a:t>
            </a:r>
          </a:p>
        </p:txBody>
      </p:sp>
      <p:sp>
        <p:nvSpPr>
          <p:cNvPr id="8" name="הסבר: קו 7">
            <a:extLst>
              <a:ext uri="{FF2B5EF4-FFF2-40B4-BE49-F238E27FC236}">
                <a16:creationId xmlns:a16="http://schemas.microsoft.com/office/drawing/2014/main" id="{0E3A549C-E9F5-4FDB-B934-0878718F17B4}"/>
              </a:ext>
            </a:extLst>
          </p:cNvPr>
          <p:cNvSpPr/>
          <p:nvPr/>
        </p:nvSpPr>
        <p:spPr>
          <a:xfrm>
            <a:off x="10503366" y="2351199"/>
            <a:ext cx="1378067" cy="2143164"/>
          </a:xfrm>
          <a:prstGeom prst="borderCallout1">
            <a:avLst>
              <a:gd name="adj1" fmla="val 27203"/>
              <a:gd name="adj2" fmla="val -3951"/>
              <a:gd name="adj3" fmla="val 28965"/>
              <a:gd name="adj4" fmla="val -3725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אין חשיבות אם המחסנית ריקה או לא כשמגיעים למצב מקבל</a:t>
            </a:r>
          </a:p>
        </p:txBody>
      </p:sp>
    </p:spTree>
    <p:extLst>
      <p:ext uri="{BB962C8B-B14F-4D97-AF65-F5344CB8AC3E}">
        <p14:creationId xmlns:p14="http://schemas.microsoft.com/office/powerpoint/2010/main" val="243712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0" fill="hold" display="0">
                  <p:stCondLst>
                    <p:cond delay="indefinite"/>
                  </p:stCondLst>
                </p:cTn>
                <p:tgtEl>
                  <p:spTgt spid="41"/>
                </p:tgtEl>
              </p:cMediaNode>
            </p:video>
            <p:video>
              <p:cMediaNode vol="80000">
                <p:cTn id="111" fill="hold" display="0">
                  <p:stCondLst>
                    <p:cond delay="indefinite"/>
                  </p:stCondLst>
                </p:cTn>
                <p:tgtEl>
                  <p:spTgt spid="42"/>
                </p:tgtEl>
              </p:cMediaNode>
            </p:video>
          </p:childTnLst>
        </p:cTn>
      </p:par>
    </p:tnLst>
    <p:bldLst>
      <p:bldP spid="14" grpId="0" animBg="1"/>
      <p:bldP spid="25" grpId="0"/>
      <p:bldP spid="26" grpId="0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3" grpId="0"/>
      <p:bldP spid="38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CD54782-70EC-42BC-9D1D-E19932CC0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358" y="217483"/>
            <a:ext cx="9802368" cy="720000"/>
          </a:xfrm>
        </p:spPr>
        <p:txBody>
          <a:bodyPr/>
          <a:lstStyle/>
          <a:p>
            <a:r>
              <a:rPr lang="he-IL" dirty="0">
                <a:solidFill>
                  <a:schemeClr val="tx2"/>
                </a:solidFill>
              </a:rPr>
              <a:t>נבנה אוטומט מחסנית ל </a:t>
            </a:r>
            <a:r>
              <a:rPr lang="en-US" dirty="0">
                <a:solidFill>
                  <a:schemeClr val="tx2"/>
                </a:solidFill>
              </a:rPr>
              <a:t>{</a:t>
            </a:r>
            <a:r>
              <a:rPr lang="en-US" dirty="0" err="1">
                <a:solidFill>
                  <a:schemeClr val="tx2"/>
                </a:solidFill>
              </a:rPr>
              <a:t>a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r>
              <a:rPr lang="en-US" dirty="0" err="1">
                <a:solidFill>
                  <a:schemeClr val="tx2"/>
                </a:solidFill>
              </a:rPr>
              <a:t>b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 | n &gt; 0}</a:t>
            </a:r>
            <a:endParaRPr lang="he-IL" dirty="0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E02201D-B31F-4092-BBD4-F0FFC397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כמו שאתם זוכרים – אין אפשרות לבנות לשפה הזו אוטומט 'רגיל'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AFF6646B-452F-4461-8A63-7EDA2E95D78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נשתמש ביכולת המיוחדת של אוטומט המחסנית המאפשרת לקבל מדד כמה פעמים נתקלנו באירוע מסוים (למשל מספר ה </a:t>
            </a:r>
            <a:r>
              <a:rPr lang="en-US" dirty="0"/>
              <a:t>a</a:t>
            </a:r>
            <a:r>
              <a:rPr lang="he-IL" dirty="0"/>
              <a:t>). בעזרת המידע הזה, נוכל לבדוק שאירוע אחר (למשל מספר ה </a:t>
            </a:r>
            <a:r>
              <a:rPr lang="en-US" dirty="0"/>
              <a:t>b</a:t>
            </a:r>
            <a:r>
              <a:rPr lang="he-IL" dirty="0"/>
              <a:t>) הופיע בדיוק אותו מספר פעמים. </a:t>
            </a:r>
            <a:endParaRPr lang="en-US" dirty="0"/>
          </a:p>
          <a:p>
            <a:endParaRPr lang="he-IL" dirty="0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849D5BD5-F175-428B-8083-80CC91D04802}"/>
              </a:ext>
            </a:extLst>
          </p:cNvPr>
          <p:cNvSpPr/>
          <p:nvPr/>
        </p:nvSpPr>
        <p:spPr>
          <a:xfrm>
            <a:off x="449051" y="5042118"/>
            <a:ext cx="9221161" cy="1569660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e-IL" sz="2400" dirty="0"/>
              <a:t>האוטומט יכניס למחסנית עבור ה </a:t>
            </a:r>
            <a:r>
              <a:rPr lang="en-US" sz="2400" dirty="0"/>
              <a:t>a</a:t>
            </a:r>
            <a:r>
              <a:rPr lang="he-IL" sz="2400" dirty="0"/>
              <a:t> הראשון, את האות </a:t>
            </a:r>
            <a:r>
              <a:rPr lang="en-US" sz="2400" dirty="0"/>
              <a:t>S</a:t>
            </a:r>
            <a:r>
              <a:rPr lang="he-IL" sz="2400" dirty="0"/>
              <a:t> </a:t>
            </a:r>
            <a:br>
              <a:rPr lang="en-US" sz="2400" dirty="0"/>
            </a:br>
            <a:r>
              <a:rPr lang="he-IL" sz="2400" dirty="0"/>
              <a:t>ואז עבור כל </a:t>
            </a:r>
            <a:r>
              <a:rPr lang="en-US" sz="2400" dirty="0"/>
              <a:t>a</a:t>
            </a:r>
            <a:r>
              <a:rPr lang="he-IL" sz="2400" dirty="0"/>
              <a:t> נוסף, את האות </a:t>
            </a:r>
            <a:r>
              <a:rPr lang="en-US" sz="2400" dirty="0"/>
              <a:t>A</a:t>
            </a:r>
            <a:r>
              <a:rPr lang="he-IL" sz="2400" dirty="0"/>
              <a:t>. </a:t>
            </a:r>
            <a:br>
              <a:rPr lang="en-US" sz="2400" dirty="0"/>
            </a:br>
            <a:r>
              <a:rPr lang="he-IL" sz="2400" dirty="0"/>
              <a:t>האוטומט יוציא עבור כל</a:t>
            </a:r>
            <a:r>
              <a:rPr lang="en-US" sz="2400" dirty="0"/>
              <a:t>b </a:t>
            </a:r>
            <a:r>
              <a:rPr lang="he-IL" sz="2400" dirty="0"/>
              <a:t> במילה ו </a:t>
            </a:r>
            <a:r>
              <a:rPr lang="en-US" sz="2400" dirty="0"/>
              <a:t>A</a:t>
            </a:r>
            <a:r>
              <a:rPr lang="he-IL" sz="2400" dirty="0"/>
              <a:t> במחסנית, אות מהמחסנית. </a:t>
            </a:r>
          </a:p>
          <a:p>
            <a:pPr algn="ctr"/>
            <a:r>
              <a:rPr lang="he-IL" sz="2400" dirty="0"/>
              <a:t>עבור כל</a:t>
            </a:r>
            <a:r>
              <a:rPr lang="en-US" sz="2400" dirty="0"/>
              <a:t>b </a:t>
            </a:r>
            <a:r>
              <a:rPr lang="he-IL" sz="2400" dirty="0"/>
              <a:t> במילה ו </a:t>
            </a:r>
            <a:r>
              <a:rPr lang="en-US" sz="2400" dirty="0"/>
              <a:t>S</a:t>
            </a:r>
            <a:r>
              <a:rPr lang="he-IL" sz="2400" dirty="0"/>
              <a:t> במחסנית, האוטומט יעבור למצב מקבל.</a:t>
            </a:r>
            <a:endParaRPr lang="he-IL" sz="2400" b="1" dirty="0"/>
          </a:p>
        </p:txBody>
      </p:sp>
      <p:cxnSp>
        <p:nvCxnSpPr>
          <p:cNvPr id="8" name="מחבר ישר 7">
            <a:extLst>
              <a:ext uri="{FF2B5EF4-FFF2-40B4-BE49-F238E27FC236}">
                <a16:creationId xmlns:a16="http://schemas.microsoft.com/office/drawing/2014/main" id="{896754ED-2D55-47A9-A178-4EEE1B83C213}"/>
              </a:ext>
            </a:extLst>
          </p:cNvPr>
          <p:cNvCxnSpPr/>
          <p:nvPr/>
        </p:nvCxnSpPr>
        <p:spPr>
          <a:xfrm>
            <a:off x="8031192" y="2924355"/>
            <a:ext cx="0" cy="17166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>
            <a:extLst>
              <a:ext uri="{FF2B5EF4-FFF2-40B4-BE49-F238E27FC236}">
                <a16:creationId xmlns:a16="http://schemas.microsoft.com/office/drawing/2014/main" id="{3172F66F-2DE4-417A-B809-869A4B528704}"/>
              </a:ext>
            </a:extLst>
          </p:cNvPr>
          <p:cNvCxnSpPr/>
          <p:nvPr/>
        </p:nvCxnSpPr>
        <p:spPr>
          <a:xfrm>
            <a:off x="8451010" y="2924355"/>
            <a:ext cx="0" cy="17166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ישר 9">
            <a:extLst>
              <a:ext uri="{FF2B5EF4-FFF2-40B4-BE49-F238E27FC236}">
                <a16:creationId xmlns:a16="http://schemas.microsoft.com/office/drawing/2014/main" id="{E0EDE42F-70FC-4F35-B917-644BD71B8291}"/>
              </a:ext>
            </a:extLst>
          </p:cNvPr>
          <p:cNvCxnSpPr>
            <a:cxnSpLocks/>
          </p:cNvCxnSpPr>
          <p:nvPr/>
        </p:nvCxnSpPr>
        <p:spPr>
          <a:xfrm>
            <a:off x="8031192" y="4641011"/>
            <a:ext cx="41981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מלבן 12">
            <a:extLst>
              <a:ext uri="{FF2B5EF4-FFF2-40B4-BE49-F238E27FC236}">
                <a16:creationId xmlns:a16="http://schemas.microsoft.com/office/drawing/2014/main" id="{48A02832-D9FA-4085-BF3B-17C9B05494A1}"/>
              </a:ext>
            </a:extLst>
          </p:cNvPr>
          <p:cNvSpPr/>
          <p:nvPr/>
        </p:nvSpPr>
        <p:spPr>
          <a:xfrm>
            <a:off x="8066252" y="4656899"/>
            <a:ext cx="3273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  <a:sym typeface="Varela Round"/>
              </a:rPr>
              <a:t>S</a:t>
            </a:r>
            <a:endParaRPr lang="he-IL" b="1" dirty="0">
              <a:solidFill>
                <a:srgbClr val="92D050"/>
              </a:solidFill>
            </a:endParaRPr>
          </a:p>
        </p:txBody>
      </p:sp>
      <p:pic>
        <p:nvPicPr>
          <p:cNvPr id="15" name="תמונה 14" descr="תמונה שמכילה מד, מכשיר&#10;&#10;התיאור נוצר באופן אוטומטי">
            <a:extLst>
              <a:ext uri="{FF2B5EF4-FFF2-40B4-BE49-F238E27FC236}">
                <a16:creationId xmlns:a16="http://schemas.microsoft.com/office/drawing/2014/main" id="{456B7FFC-0182-43A1-8E88-CEFCCC844B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851" y="2632940"/>
            <a:ext cx="5629275" cy="2028825"/>
          </a:xfrm>
          <a:prstGeom prst="rect">
            <a:avLst/>
          </a:prstGeom>
        </p:spPr>
      </p:pic>
      <p:sp>
        <p:nvSpPr>
          <p:cNvPr id="16" name="מלבן 15">
            <a:extLst>
              <a:ext uri="{FF2B5EF4-FFF2-40B4-BE49-F238E27FC236}">
                <a16:creationId xmlns:a16="http://schemas.microsoft.com/office/drawing/2014/main" id="{E7933D86-5CF8-477C-B5B6-EC162A40252A}"/>
              </a:ext>
            </a:extLst>
          </p:cNvPr>
          <p:cNvSpPr/>
          <p:nvPr/>
        </p:nvSpPr>
        <p:spPr>
          <a:xfrm>
            <a:off x="6244201" y="3604222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ym typeface="Varela Round"/>
              </a:rPr>
              <a:t>q</a:t>
            </a:r>
            <a:r>
              <a:rPr lang="en-US" b="1" baseline="-25000" dirty="0">
                <a:sym typeface="Varela Round"/>
              </a:rPr>
              <a:t>3</a:t>
            </a:r>
            <a:endParaRPr lang="he-IL" b="1" baseline="-25000" dirty="0"/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075591E4-757D-4996-BA5C-C8C4A5D42333}"/>
              </a:ext>
            </a:extLst>
          </p:cNvPr>
          <p:cNvSpPr/>
          <p:nvPr/>
        </p:nvSpPr>
        <p:spPr>
          <a:xfrm>
            <a:off x="4530789" y="3671608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ym typeface="Varela Round"/>
              </a:rPr>
              <a:t>q</a:t>
            </a:r>
            <a:r>
              <a:rPr lang="en-US" b="1" baseline="-25000" dirty="0">
                <a:sym typeface="Varela Round"/>
              </a:rPr>
              <a:t>2</a:t>
            </a:r>
            <a:endParaRPr lang="he-IL" b="1" baseline="-25000" dirty="0"/>
          </a:p>
        </p:txBody>
      </p:sp>
      <p:sp>
        <p:nvSpPr>
          <p:cNvPr id="18" name="מלבן 17">
            <a:extLst>
              <a:ext uri="{FF2B5EF4-FFF2-40B4-BE49-F238E27FC236}">
                <a16:creationId xmlns:a16="http://schemas.microsoft.com/office/drawing/2014/main" id="{07A595A1-313D-4C1A-B29A-2021F7B8460E}"/>
              </a:ext>
            </a:extLst>
          </p:cNvPr>
          <p:cNvSpPr/>
          <p:nvPr/>
        </p:nvSpPr>
        <p:spPr>
          <a:xfrm>
            <a:off x="2941482" y="3653079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ym typeface="Varela Round"/>
              </a:rPr>
              <a:t>q</a:t>
            </a:r>
            <a:r>
              <a:rPr lang="en-US" b="1" baseline="-25000" dirty="0">
                <a:sym typeface="Varela Round"/>
              </a:rPr>
              <a:t>1</a:t>
            </a:r>
            <a:endParaRPr lang="he-IL" b="1" baseline="-25000" dirty="0"/>
          </a:p>
        </p:txBody>
      </p:sp>
      <p:sp>
        <p:nvSpPr>
          <p:cNvPr id="19" name="מלבן 18">
            <a:extLst>
              <a:ext uri="{FF2B5EF4-FFF2-40B4-BE49-F238E27FC236}">
                <a16:creationId xmlns:a16="http://schemas.microsoft.com/office/drawing/2014/main" id="{C06A47B5-4C36-47A5-9CA9-3D34B4E6B109}"/>
              </a:ext>
            </a:extLst>
          </p:cNvPr>
          <p:cNvSpPr/>
          <p:nvPr/>
        </p:nvSpPr>
        <p:spPr>
          <a:xfrm>
            <a:off x="1378053" y="3666040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ym typeface="Varela Round"/>
              </a:rPr>
              <a:t>q</a:t>
            </a:r>
            <a:r>
              <a:rPr lang="en-US" b="1" baseline="-25000" dirty="0">
                <a:sym typeface="Varela Round"/>
              </a:rPr>
              <a:t>0</a:t>
            </a:r>
            <a:endParaRPr lang="he-IL" b="1" baseline="-25000" dirty="0"/>
          </a:p>
        </p:txBody>
      </p:sp>
      <p:cxnSp>
        <p:nvCxnSpPr>
          <p:cNvPr id="21" name="מחבר חץ ישר 20">
            <a:extLst>
              <a:ext uri="{FF2B5EF4-FFF2-40B4-BE49-F238E27FC236}">
                <a16:creationId xmlns:a16="http://schemas.microsoft.com/office/drawing/2014/main" id="{EEAFB117-9236-4EA9-8318-51BD69AAB3E0}"/>
              </a:ext>
            </a:extLst>
          </p:cNvPr>
          <p:cNvCxnSpPr>
            <a:endCxn id="15" idx="1"/>
          </p:cNvCxnSpPr>
          <p:nvPr/>
        </p:nvCxnSpPr>
        <p:spPr>
          <a:xfrm>
            <a:off x="984785" y="3429000"/>
            <a:ext cx="244066" cy="218353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49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155448"/>
            <a:ext cx="10566333" cy="720000"/>
          </a:xfrm>
        </p:spPr>
        <p:txBody>
          <a:bodyPr/>
          <a:lstStyle/>
          <a:p>
            <a:r>
              <a:rPr lang="he-IL" dirty="0"/>
              <a:t>שפה חופשית הקשר</a:t>
            </a:r>
          </a:p>
        </p:txBody>
      </p:sp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58355" y="1095170"/>
            <a:ext cx="10132106" cy="3826454"/>
          </a:xfrm>
        </p:spPr>
        <p:txBody>
          <a:bodyPr>
            <a:noAutofit/>
          </a:bodyPr>
          <a:lstStyle/>
          <a:p>
            <a:r>
              <a:rPr lang="he-IL" sz="2800" dirty="0">
                <a:latin typeface="Arial" panose="020B0604020202020204" pitchFamily="34" charset="0"/>
                <a:ea typeface="Times New Roman" panose="02020603050405020304" pitchFamily="18" charset="0"/>
                <a:sym typeface="Symbol"/>
              </a:rPr>
              <a:t>הגדרה: </a:t>
            </a:r>
            <a:r>
              <a:rPr lang="he-IL" altLang="he-IL" sz="2800" dirty="0">
                <a:latin typeface="Arial" panose="020B0604020202020204" pitchFamily="34" charset="0"/>
                <a:ea typeface="Times New Roman" panose="02020603050405020304" pitchFamily="18" charset="0"/>
              </a:rPr>
              <a:t>שפה שניתן לבנות עבורה אוטומט מחסנית סופי המקבל אותה, ורק אותה.</a:t>
            </a:r>
            <a:endParaRPr lang="en-US" sz="2800" b="1" dirty="0">
              <a:solidFill>
                <a:srgbClr val="92D050"/>
              </a:solidFill>
              <a:sym typeface="Symbol"/>
            </a:endParaRPr>
          </a:p>
          <a:p>
            <a:r>
              <a:rPr lang="he-IL" sz="2800" dirty="0"/>
              <a:t>ראינו שאוטומט מחסנית יכול להכיל תלות אינסופית אחת בין שני חלקים בשפה, </a:t>
            </a:r>
            <a:r>
              <a:rPr lang="he-IL" sz="2800" b="1" dirty="0">
                <a:solidFill>
                  <a:srgbClr val="92D050"/>
                </a:solidFill>
                <a:sym typeface="Symbol"/>
              </a:rPr>
              <a:t>לכן אוטומט מחסנית יכול לתאר גם שפות </a:t>
            </a:r>
            <a:r>
              <a:rPr lang="he-IL" sz="3200" b="1" dirty="0">
                <a:solidFill>
                  <a:srgbClr val="92D050"/>
                </a:solidFill>
                <a:sym typeface="Symbol"/>
              </a:rPr>
              <a:t>לא</a:t>
            </a:r>
            <a:r>
              <a:rPr lang="he-IL" sz="2800" b="1" dirty="0">
                <a:solidFill>
                  <a:srgbClr val="92D050"/>
                </a:solidFill>
                <a:sym typeface="Symbol"/>
              </a:rPr>
              <a:t> רגולריות!</a:t>
            </a:r>
          </a:p>
          <a:p>
            <a:r>
              <a:rPr lang="he-IL" sz="2800" dirty="0">
                <a:sym typeface="Symbol"/>
              </a:rPr>
              <a:t>האם ניתן לתאר גם שפות </a:t>
            </a:r>
            <a:r>
              <a:rPr lang="he-IL" sz="2800" b="1" dirty="0">
                <a:sym typeface="Symbol"/>
              </a:rPr>
              <a:t>רגולריות</a:t>
            </a:r>
            <a:r>
              <a:rPr lang="he-IL" sz="2800" dirty="0">
                <a:sym typeface="Symbol"/>
              </a:rPr>
              <a:t> באמצעות אוטומט מחסנית?</a:t>
            </a:r>
          </a:p>
          <a:p>
            <a:r>
              <a:rPr lang="he-IL" sz="2800" dirty="0">
                <a:sym typeface="Symbol"/>
              </a:rPr>
              <a:t>כמובן שכן (כמו שראינו בדוגמה בתחילת השעור). </a:t>
            </a:r>
          </a:p>
          <a:p>
            <a:r>
              <a:rPr lang="he-IL" sz="2800" dirty="0">
                <a:sym typeface="Symbol"/>
              </a:rPr>
              <a:t>לכן כל שפה רגולרית היא גם חופשית הקשר</a:t>
            </a:r>
          </a:p>
          <a:p>
            <a:pPr marL="0" indent="0">
              <a:buNone/>
            </a:pPr>
            <a:endParaRPr lang="en-US" sz="2800" dirty="0">
              <a:sym typeface="Symbol"/>
            </a:endParaRPr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F8EAFB94-6A30-49DE-A313-3B461DD14060}"/>
              </a:ext>
            </a:extLst>
          </p:cNvPr>
          <p:cNvSpPr/>
          <p:nvPr/>
        </p:nvSpPr>
        <p:spPr>
          <a:xfrm>
            <a:off x="801429" y="5501220"/>
            <a:ext cx="7627409" cy="523220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he-IL" sz="2800" b="1" dirty="0">
                <a:solidFill>
                  <a:srgbClr val="192A72"/>
                </a:solidFill>
                <a:sym typeface="Symbol"/>
              </a:rPr>
              <a:t>שאלה: האם אוטומט מחסנית יכול לתאר כל שפה?</a:t>
            </a:r>
            <a:endParaRPr lang="he-IL" sz="2800" dirty="0">
              <a:solidFill>
                <a:srgbClr val="192A72"/>
              </a:solidFill>
            </a:endParaRPr>
          </a:p>
        </p:txBody>
      </p:sp>
      <p:sp>
        <p:nvSpPr>
          <p:cNvPr id="5" name="מציין מיקום טקסט 2">
            <a:extLst>
              <a:ext uri="{FF2B5EF4-FFF2-40B4-BE49-F238E27FC236}">
                <a16:creationId xmlns:a16="http://schemas.microsoft.com/office/drawing/2014/main" id="{11B0C5A5-DD0E-458E-A577-D31DF6935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588" y="4226138"/>
            <a:ext cx="3643650" cy="370595"/>
          </a:xfrm>
        </p:spPr>
        <p:txBody>
          <a:bodyPr/>
          <a:lstStyle/>
          <a:p>
            <a:r>
              <a:rPr lang="he-IL" sz="2800" dirty="0">
                <a:solidFill>
                  <a:srgbClr val="6CF0FF"/>
                </a:solidFill>
              </a:rPr>
              <a:t>מעל </a:t>
            </a:r>
            <a:r>
              <a:rPr lang="en-US" sz="2800" dirty="0">
                <a:solidFill>
                  <a:srgbClr val="6CF0FF"/>
                </a:solidFill>
              </a:rPr>
              <a:t>{a, b}</a:t>
            </a:r>
            <a:r>
              <a:rPr lang="he-IL" sz="2800" dirty="0">
                <a:solidFill>
                  <a:srgbClr val="6CF0FF"/>
                </a:solidFill>
              </a:rPr>
              <a:t>  </a:t>
            </a:r>
            <a:r>
              <a:rPr lang="en-US" sz="2800" dirty="0">
                <a:solidFill>
                  <a:srgbClr val="6CF0FF"/>
                </a:solidFill>
              </a:rPr>
              <a:t>L={aba} 	   </a:t>
            </a:r>
            <a:endParaRPr lang="he-IL" sz="2800" dirty="0">
              <a:solidFill>
                <a:srgbClr val="6CF0FF"/>
              </a:solidFill>
            </a:endParaRPr>
          </a:p>
        </p:txBody>
      </p:sp>
      <p:pic>
        <p:nvPicPr>
          <p:cNvPr id="4" name="תמונה 3" descr="תמונה שמכילה שעון, מד&#10;&#10;התיאור נוצר באופן אוטומטי">
            <a:extLst>
              <a:ext uri="{FF2B5EF4-FFF2-40B4-BE49-F238E27FC236}">
                <a16:creationId xmlns:a16="http://schemas.microsoft.com/office/drawing/2014/main" id="{542DF9D5-0251-43D2-8437-EE130AC65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" y="4585228"/>
            <a:ext cx="3886430" cy="556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863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926909"/>
            <a:ext cx="11161453" cy="5289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לפניכם השפה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he-IL" dirty="0">
                <a:solidFill>
                  <a:schemeClr val="tx2"/>
                </a:solidFill>
              </a:rPr>
              <a:t> מעל האב </a:t>
            </a:r>
            <a:r>
              <a:rPr lang="en-US" dirty="0">
                <a:solidFill>
                  <a:schemeClr val="tx2"/>
                </a:solidFill>
              </a:rPr>
              <a:t>{</a:t>
            </a:r>
            <a:r>
              <a:rPr lang="en-US" dirty="0" err="1">
                <a:solidFill>
                  <a:schemeClr val="tx2"/>
                </a:solidFill>
              </a:rPr>
              <a:t>a.b</a:t>
            </a:r>
            <a:r>
              <a:rPr lang="en-US" dirty="0">
                <a:solidFill>
                  <a:schemeClr val="tx2"/>
                </a:solidFill>
              </a:rPr>
              <a:t>}</a:t>
            </a:r>
            <a:endParaRPr lang="he-IL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he-IL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האם השפה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he-IL" dirty="0">
                <a:solidFill>
                  <a:schemeClr val="tx2"/>
                </a:solidFill>
              </a:rPr>
              <a:t> רגולרית? האם השפה </a:t>
            </a: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he-IL" dirty="0">
                <a:solidFill>
                  <a:schemeClr val="tx2"/>
                </a:solidFill>
              </a:rPr>
              <a:t> חופשית הקשר?</a:t>
            </a:r>
          </a:p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בנו אוטומט מתאים המקבל את השפה. 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he-IL" sz="2000" dirty="0">
                <a:solidFill>
                  <a:schemeClr val="tx2"/>
                </a:solidFill>
              </a:rPr>
              <a:t>אוטומט סופי אם השפה רגולרית ואוטומט מחסנית אם השפה חופשית הקשר.</a:t>
            </a:r>
          </a:p>
          <a:p>
            <a:pPr marL="0" indent="0" algn="r">
              <a:buNone/>
            </a:pPr>
            <a:r>
              <a:rPr lang="he-IL" u="sng" dirty="0"/>
              <a:t>תשובה</a:t>
            </a:r>
            <a:endParaRPr lang="en-US" u="sng" dirty="0"/>
          </a:p>
          <a:p>
            <a:pPr marL="0" indent="0" algn="r">
              <a:buNone/>
            </a:pPr>
            <a:r>
              <a:rPr lang="he-IL" dirty="0"/>
              <a:t>ב </a:t>
            </a:r>
            <a:r>
              <a:rPr lang="en-US" dirty="0"/>
              <a:t>L</a:t>
            </a:r>
            <a:r>
              <a:rPr lang="he-IL" dirty="0"/>
              <a:t> ישנה תלות אינסופית בין כמות ה </a:t>
            </a:r>
            <a:r>
              <a:rPr lang="en-US" dirty="0"/>
              <a:t>a</a:t>
            </a:r>
            <a:r>
              <a:rPr lang="he-IL" dirty="0"/>
              <a:t> ברצף של תחילת המילה וכמות ה </a:t>
            </a:r>
            <a:r>
              <a:rPr lang="en-US" dirty="0"/>
              <a:t>b</a:t>
            </a:r>
            <a:r>
              <a:rPr lang="he-IL" dirty="0"/>
              <a:t> בחלקה השני של מילה, שצריך להיות בדיוק 2 פחות מכמות ה </a:t>
            </a:r>
            <a:r>
              <a:rPr lang="en-US" dirty="0"/>
              <a:t>a</a:t>
            </a:r>
            <a:r>
              <a:rPr lang="he-IL" dirty="0"/>
              <a:t>. לכן השפה אינה רגולרית. נבנה עבורה אוטומט מחסנית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DE2F9D8-F86B-486A-B2E2-8A6E68532385}"/>
              </a:ext>
            </a:extLst>
          </p:cNvPr>
          <p:cNvSpPr txBox="1"/>
          <p:nvPr/>
        </p:nvSpPr>
        <p:spPr>
          <a:xfrm>
            <a:off x="332505" y="1096671"/>
            <a:ext cx="3334331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>
                <a:solidFill>
                  <a:schemeClr val="tx2"/>
                </a:solidFill>
              </a:rPr>
              <a:t>L = {a</a:t>
            </a:r>
            <a:r>
              <a:rPr lang="en-US" sz="2400" baseline="30000" dirty="0">
                <a:solidFill>
                  <a:schemeClr val="tx2"/>
                </a:solidFill>
              </a:rPr>
              <a:t>n+2</a:t>
            </a:r>
            <a:r>
              <a:rPr lang="en-US" sz="2400" dirty="0">
                <a:solidFill>
                  <a:schemeClr val="tx2"/>
                </a:solidFill>
              </a:rPr>
              <a:t>b</a:t>
            </a:r>
            <a:r>
              <a:rPr lang="en-US" sz="2400" baseline="30000" dirty="0">
                <a:solidFill>
                  <a:schemeClr val="tx2"/>
                </a:solidFill>
              </a:rPr>
              <a:t>n</a:t>
            </a:r>
            <a:r>
              <a:rPr lang="en-US" sz="2400" dirty="0">
                <a:solidFill>
                  <a:schemeClr val="tx2"/>
                </a:solidFill>
              </a:rPr>
              <a:t> | n &gt;0}</a:t>
            </a:r>
            <a:endParaRPr lang="he-IL" sz="2400" dirty="0">
              <a:solidFill>
                <a:schemeClr val="tx2"/>
              </a:solidFill>
            </a:endParaRPr>
          </a:p>
          <a:p>
            <a:pPr algn="l" rtl="0"/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55387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תמונה 10" descr="תמונה שמכילה מד&#10;&#10;התיאור נוצר באופן אוטומטי">
            <a:extLst>
              <a:ext uri="{FF2B5EF4-FFF2-40B4-BE49-F238E27FC236}">
                <a16:creationId xmlns:a16="http://schemas.microsoft.com/office/drawing/2014/main" id="{A93903A3-FE81-4E96-83BB-5A6226D2B1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28" y="1600200"/>
            <a:ext cx="10431572" cy="2319337"/>
          </a:xfrm>
          <a:prstGeom prst="rect">
            <a:avLst/>
          </a:prstGeom>
        </p:spPr>
      </p:pic>
      <p:pic>
        <p:nvPicPr>
          <p:cNvPr id="7" name="תמונה 6">
            <a:extLst>
              <a:ext uri="{FF2B5EF4-FFF2-40B4-BE49-F238E27FC236}">
                <a16:creationId xmlns:a16="http://schemas.microsoft.com/office/drawing/2014/main" id="{9161EB24-7AB0-4A92-BD73-594B58182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500" y="1095375"/>
            <a:ext cx="8040797" cy="3695700"/>
          </a:xfrm>
          <a:prstGeom prst="rect">
            <a:avLst/>
          </a:prstGeom>
        </p:spPr>
      </p:pic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F65DAF88-0015-4224-8CD0-2EEE6A809656}"/>
              </a:ext>
            </a:extLst>
          </p:cNvPr>
          <p:cNvSpPr/>
          <p:nvPr/>
        </p:nvSpPr>
        <p:spPr>
          <a:xfrm>
            <a:off x="4442604" y="1268083"/>
            <a:ext cx="7125419" cy="3295291"/>
          </a:xfrm>
          <a:prstGeom prst="roundRect">
            <a:avLst/>
          </a:prstGeom>
          <a:noFill/>
          <a:ln w="3810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6CF0FF"/>
              </a:solidFill>
            </a:endParaRPr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F05D7F71-F4D4-43FF-AE71-BE07FC2856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1015221"/>
            <a:ext cx="9368378" cy="3856007"/>
          </a:xfrm>
          <a:prstGeom prst="rect">
            <a:avLst/>
          </a:prstGeom>
        </p:spPr>
      </p:pic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2079853B-F1C9-48BD-B7E8-CC7FB6849952}"/>
              </a:ext>
            </a:extLst>
          </p:cNvPr>
          <p:cNvSpPr txBox="1"/>
          <p:nvPr/>
        </p:nvSpPr>
        <p:spPr>
          <a:xfrm>
            <a:off x="1038225" y="540864"/>
            <a:ext cx="505777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>
                <a:solidFill>
                  <a:schemeClr val="tx2"/>
                </a:solidFill>
              </a:rPr>
              <a:t>L = {a</a:t>
            </a:r>
            <a:r>
              <a:rPr lang="en-US" sz="3200" baseline="30000" dirty="0">
                <a:solidFill>
                  <a:schemeClr val="tx2"/>
                </a:solidFill>
              </a:rPr>
              <a:t>n+2</a:t>
            </a:r>
            <a:r>
              <a:rPr lang="en-US" sz="3200" dirty="0">
                <a:solidFill>
                  <a:schemeClr val="tx2"/>
                </a:solidFill>
              </a:rPr>
              <a:t>b</a:t>
            </a:r>
            <a:r>
              <a:rPr lang="en-US" sz="3200" baseline="30000" dirty="0">
                <a:solidFill>
                  <a:schemeClr val="tx2"/>
                </a:solidFill>
              </a:rPr>
              <a:t>n</a:t>
            </a:r>
            <a:r>
              <a:rPr lang="en-US" sz="3200" dirty="0">
                <a:solidFill>
                  <a:schemeClr val="tx2"/>
                </a:solidFill>
              </a:rPr>
              <a:t> | n &gt;0}</a:t>
            </a:r>
            <a:endParaRPr lang="he-IL" sz="3200" dirty="0">
              <a:solidFill>
                <a:schemeClr val="tx2"/>
              </a:solidFill>
            </a:endParaRPr>
          </a:p>
          <a:p>
            <a:pPr algn="l" rtl="0"/>
            <a:endParaRPr lang="he-IL" sz="3200" dirty="0"/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52913275-78E5-459F-BF19-52A17ABC9788}"/>
              </a:ext>
            </a:extLst>
          </p:cNvPr>
          <p:cNvSpPr/>
          <p:nvPr/>
        </p:nvSpPr>
        <p:spPr>
          <a:xfrm>
            <a:off x="9379510" y="624246"/>
            <a:ext cx="18790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>
                <a:solidFill>
                  <a:schemeClr val="tx2"/>
                </a:solidFill>
              </a:rPr>
              <a:t>מעל הא"ב </a:t>
            </a:r>
            <a:r>
              <a:rPr lang="en-US" dirty="0">
                <a:solidFill>
                  <a:schemeClr val="tx2"/>
                </a:solidFill>
              </a:rPr>
              <a:t>{a, b}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9297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C7FF11B216AB4C9A70B67C49A8ED21" ma:contentTypeVersion="33" ma:contentTypeDescription="Create a new document." ma:contentTypeScope="" ma:versionID="fd757fdea3d9df74e60cf3d25f85d682">
  <xsd:schema xmlns:xsd="http://www.w3.org/2001/XMLSchema" xmlns:xs="http://www.w3.org/2001/XMLSchema" xmlns:p="http://schemas.microsoft.com/office/2006/metadata/properties" xmlns:ns3="9d63f114-96a9-4da1-bb2b-d3fa7306e3e1" xmlns:ns4="0d8ac0df-a361-4ccb-8452-bda083369658" targetNamespace="http://schemas.microsoft.com/office/2006/metadata/properties" ma:root="true" ma:fieldsID="d615f5132502b1ef9abb0b68774ffa17" ns3:_="" ns4:_="">
    <xsd:import namespace="9d63f114-96a9-4da1-bb2b-d3fa7306e3e1"/>
    <xsd:import namespace="0d8ac0df-a361-4ccb-8452-bda083369658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4:LastSharedByUser" minOccurs="0"/>
                <xsd:element ref="ns4:LastSharedByTime" minOccurs="0"/>
                <xsd:element ref="ns3:Self_Registration_Enabled0" minOccurs="0"/>
                <xsd:element ref="ns3:MediaServiceMetadata" minOccurs="0"/>
                <xsd:element ref="ns3:MediaServiceFastMetadata" minOccurs="0"/>
                <xsd:element ref="ns3:Templates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3f114-96a9-4da1-bb2b-d3fa7306e3e1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chers" ma:index="1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19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0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1" nillable="true" ma:displayName="Is Collaboration Space Locked" ma:internalName="Is_Collaboration_Space_Locked">
      <xsd:simpleType>
        <xsd:restriction base="dms:Boolean"/>
      </xsd:simpleType>
    </xsd:element>
    <xsd:element name="Self_Registration_Enabled0" ma:index="27" nillable="true" ma:displayName="Self Registration Enabled" ma:internalName="Self_Registration_Enabled0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Templates" ma:index="30" nillable="true" ma:displayName="Templates" ma:internalName="Templates">
      <xsd:simpleType>
        <xsd:restriction base="dms:Note">
          <xsd:maxLength value="255"/>
        </xsd:restriction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3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33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3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5" nillable="true" ma:displayName="Teams Channel Id" ma:internalName="TeamsChannelId">
      <xsd:simpleType>
        <xsd:restriction base="dms:Text"/>
      </xsd:simpleType>
    </xsd:element>
    <xsd:element name="IsNotebookLocked" ma:index="36" nillable="true" ma:displayName="Is Notebook Locked" ma:internalName="IsNotebookLocked">
      <xsd:simpleType>
        <xsd:restriction base="dms:Boolean"/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ac0df-a361-4ccb-8452-bda083369658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25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6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d63f114-96a9-4da1-bb2b-d3fa7306e3e1">
      <UserInfo>
        <DisplayName/>
        <AccountId xsi:nil="true"/>
        <AccountType/>
      </UserInfo>
    </Owner>
    <CultureName xmlns="9d63f114-96a9-4da1-bb2b-d3fa7306e3e1" xsi:nil="true"/>
    <TeamsChannelId xmlns="9d63f114-96a9-4da1-bb2b-d3fa7306e3e1" xsi:nil="true"/>
    <IsNotebookLocked xmlns="9d63f114-96a9-4da1-bb2b-d3fa7306e3e1" xsi:nil="true"/>
    <Has_Teacher_Only_SectionGroup xmlns="9d63f114-96a9-4da1-bb2b-d3fa7306e3e1" xsi:nil="true"/>
    <NotebookType xmlns="9d63f114-96a9-4da1-bb2b-d3fa7306e3e1" xsi:nil="true"/>
    <Invited_Teachers xmlns="9d63f114-96a9-4da1-bb2b-d3fa7306e3e1" xsi:nil="true"/>
    <Self_Registration_Enabled xmlns="9d63f114-96a9-4da1-bb2b-d3fa7306e3e1" xsi:nil="true"/>
    <Templates xmlns="9d63f114-96a9-4da1-bb2b-d3fa7306e3e1" xsi:nil="true"/>
    <Invited_Students xmlns="9d63f114-96a9-4da1-bb2b-d3fa7306e3e1" xsi:nil="true"/>
    <Is_Collaboration_Space_Locked xmlns="9d63f114-96a9-4da1-bb2b-d3fa7306e3e1" xsi:nil="true"/>
    <Self_Registration_Enabled0 xmlns="9d63f114-96a9-4da1-bb2b-d3fa7306e3e1" xsi:nil="true"/>
    <FolderType xmlns="9d63f114-96a9-4da1-bb2b-d3fa7306e3e1" xsi:nil="true"/>
    <Teachers xmlns="9d63f114-96a9-4da1-bb2b-d3fa7306e3e1">
      <UserInfo>
        <DisplayName/>
        <AccountId xsi:nil="true"/>
        <AccountType/>
      </UserInfo>
    </Teachers>
    <Students xmlns="9d63f114-96a9-4da1-bb2b-d3fa7306e3e1">
      <UserInfo>
        <DisplayName/>
        <AccountId xsi:nil="true"/>
        <AccountType/>
      </UserInfo>
    </Students>
    <Student_Groups xmlns="9d63f114-96a9-4da1-bb2b-d3fa7306e3e1">
      <UserInfo>
        <DisplayName/>
        <AccountId xsi:nil="true"/>
        <AccountType/>
      </UserInfo>
    </Student_Groups>
    <AppVersion xmlns="9d63f114-96a9-4da1-bb2b-d3fa7306e3e1" xsi:nil="true"/>
    <DefaultSectionNames xmlns="9d63f114-96a9-4da1-bb2b-d3fa7306e3e1" xsi:nil="true"/>
  </documentManagement>
</p:properties>
</file>

<file path=customXml/itemProps1.xml><?xml version="1.0" encoding="utf-8"?>
<ds:datastoreItem xmlns:ds="http://schemas.openxmlformats.org/officeDocument/2006/customXml" ds:itemID="{BCC04255-4C6C-48B0-A3A7-498277781A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6093A9-89E7-436F-A3A8-6D3C96899B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63f114-96a9-4da1-bb2b-d3fa7306e3e1"/>
    <ds:schemaRef ds:uri="0d8ac0df-a361-4ccb-8452-bda0833696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6F7CD5-BBAA-41C8-82E5-967BB3156402}">
  <ds:schemaRefs>
    <ds:schemaRef ds:uri="http://schemas.microsoft.com/office/2006/metadata/properties"/>
    <ds:schemaRef ds:uri="http://schemas.microsoft.com/office/infopath/2007/PartnerControls"/>
    <ds:schemaRef ds:uri="9d63f114-96a9-4da1-bb2b-d3fa7306e3e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17759</TotalTime>
  <Words>1386</Words>
  <Application>Microsoft Office PowerPoint</Application>
  <PresentationFormat>מסך רחב</PresentationFormat>
  <Paragraphs>179</Paragraphs>
  <Slides>24</Slides>
  <Notes>10</Notes>
  <HiddenSlides>0</HiddenSlides>
  <MMClips>2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24</vt:i4>
      </vt:variant>
    </vt:vector>
  </HeadingPairs>
  <TitlesOfParts>
    <vt:vector size="29" baseType="lpstr">
      <vt:lpstr>Arial</vt:lpstr>
      <vt:lpstr>Calibri</vt:lpstr>
      <vt:lpstr>symbol</vt:lpstr>
      <vt:lpstr>Varela Round</vt:lpstr>
      <vt:lpstr>ערכת נושא Office</vt:lpstr>
      <vt:lpstr>מערכת שידורים לאומית</vt:lpstr>
      <vt:lpstr>שפות חופשיות הקשר</vt:lpstr>
      <vt:lpstr>מה נלמד היום </vt:lpstr>
      <vt:lpstr>אוטומט מחסנית</vt:lpstr>
      <vt:lpstr>מצגת של PowerPoint‏</vt:lpstr>
      <vt:lpstr>נבנה אוטומט מחסנית ל {anbn | n &gt; 0}</vt:lpstr>
      <vt:lpstr>שפה חופשית הקשר</vt:lpstr>
      <vt:lpstr>תרגיל</vt:lpstr>
      <vt:lpstr>מצגת של PowerPoint‏</vt:lpstr>
      <vt:lpstr>האם אוטומט מחסנית מוגבל לשפות עם תלות אינסופית אחת?</vt:lpstr>
      <vt:lpstr>הפסקה !!!</vt:lpstr>
      <vt:lpstr>נחזור על ההגדרות</vt:lpstr>
      <vt:lpstr>תרגיל</vt:lpstr>
      <vt:lpstr>מצגת של PowerPoint‏</vt:lpstr>
      <vt:lpstr>תרגיל</vt:lpstr>
      <vt:lpstr>מצגת של PowerPoint‏</vt:lpstr>
      <vt:lpstr>מה לגבי - </vt:lpstr>
      <vt:lpstr>שפה שאינה חופשית הקשר</vt:lpstr>
      <vt:lpstr>תרגיל</vt:lpstr>
      <vt:lpstr>מכונת טיורינג</vt:lpstr>
      <vt:lpstr>מצגת של PowerPoint‏</vt:lpstr>
      <vt:lpstr>מצגת של PowerPoint‏</vt:lpstr>
      <vt:lpstr>סיכום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Gad Lidror</cp:lastModifiedBy>
  <cp:revision>214</cp:revision>
  <dcterms:created xsi:type="dcterms:W3CDTF">2020-03-15T19:13:03Z</dcterms:created>
  <dcterms:modified xsi:type="dcterms:W3CDTF">2020-08-11T11:33:29Z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0x01010074C7FF11B216AB4C9A70B67C49A8ED21</vt:lpwstr>
  </property>
</Properties>
</file>