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311" r:id="rId4"/>
    <p:sldId id="309" r:id="rId5"/>
    <p:sldId id="322" r:id="rId6"/>
    <p:sldId id="324" r:id="rId7"/>
    <p:sldId id="327" r:id="rId8"/>
    <p:sldId id="328" r:id="rId9"/>
    <p:sldId id="332" r:id="rId10"/>
    <p:sldId id="333" r:id="rId11"/>
    <p:sldId id="329" r:id="rId12"/>
    <p:sldId id="334" r:id="rId13"/>
    <p:sldId id="331" r:id="rId14"/>
    <p:sldId id="330" r:id="rId15"/>
    <p:sldId id="326" r:id="rId16"/>
    <p:sldId id="318" r:id="rId17"/>
    <p:sldId id="314" r:id="rId18"/>
    <p:sldId id="291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92D050"/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96" y="27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כ"ח/חשון/תשפ"ב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להשמיע ברקע את השיר איזה בוקר נהדר אתי גרנות </a:t>
            </a:r>
            <a:r>
              <a:rPr lang="he-IL" dirty="0" err="1"/>
              <a:t>וייזר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452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80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93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463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92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97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להשמיע ברקע את השיר איזה בוקר נהדר אתי גרנות </a:t>
            </a:r>
            <a:r>
              <a:rPr lang="he-IL" dirty="0" err="1"/>
              <a:t>וייזר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41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82532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  <p:sldLayoutId id="2147483672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-7sRSc29WaQ?feature=oembe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997197-AF20-4526-8364-93FA5C64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F71EAF4-95D1-4215-9F8D-F85AA415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25" y="1569020"/>
            <a:ext cx="2690770" cy="371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3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997197-AF20-4526-8364-93FA5C64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6A50FBD-3CF4-4FFA-8EEB-7E887017F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11" y="1741056"/>
            <a:ext cx="3604977" cy="35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997197-AF20-4526-8364-93FA5C64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72255A-2939-49DE-8D37-1491D822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405800"/>
            <a:ext cx="249554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0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997197-AF20-4526-8364-93FA5C64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Gold Fancy Wine Glass Free Stock Photo - Public Domain Pictures">
            <a:extLst>
              <a:ext uri="{FF2B5EF4-FFF2-40B4-BE49-F238E27FC236}">
                <a16:creationId xmlns:a16="http://schemas.microsoft.com/office/drawing/2014/main" id="{FE378605-1874-41B6-93D1-4AFC5263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3" y="2617342"/>
            <a:ext cx="1819275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old Fancy Wine Glass Free Stock Photo - Public Domain Pictures">
            <a:extLst>
              <a:ext uri="{FF2B5EF4-FFF2-40B4-BE49-F238E27FC236}">
                <a16:creationId xmlns:a16="http://schemas.microsoft.com/office/drawing/2014/main" id="{A42B74BB-A6D4-486F-A84B-98C9FCD9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42" y="2617342"/>
            <a:ext cx="1819275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old Fancy Wine Glass Free Stock Photo - Public Domain Pictures">
            <a:extLst>
              <a:ext uri="{FF2B5EF4-FFF2-40B4-BE49-F238E27FC236}">
                <a16:creationId xmlns:a16="http://schemas.microsoft.com/office/drawing/2014/main" id="{4F4A2778-BAE7-4EEB-B5A4-9EB7A847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85" y="2617342"/>
            <a:ext cx="1819275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old Fancy Wine Glass Free Stock Photo - Public Domain Pictures">
            <a:extLst>
              <a:ext uri="{FF2B5EF4-FFF2-40B4-BE49-F238E27FC236}">
                <a16:creationId xmlns:a16="http://schemas.microsoft.com/office/drawing/2014/main" id="{A75E6F98-401E-4B96-936B-F0E2B67C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28" y="2617342"/>
            <a:ext cx="1819275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1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997197-AF20-4526-8364-93FA5C64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56D2A1D-F3DD-481E-938F-0E0FE1EA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42" y="1185356"/>
            <a:ext cx="4363342" cy="44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6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עשינו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677172" y="1195891"/>
            <a:ext cx="8998828" cy="4151976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שרנו שיר</a:t>
            </a:r>
          </a:p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הכרנו את סמלי חג הפסח</a:t>
            </a:r>
          </a:p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שרנו שוב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089D702-0DF9-4F36-A176-0D98E25E8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26" y="1431486"/>
            <a:ext cx="1196077" cy="82043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C922372-F352-4BF8-8127-156FF4A79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23" y="3596642"/>
            <a:ext cx="2377646" cy="304826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BC80C82-5E7E-4610-A390-A057CC23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39" y="2710414"/>
            <a:ext cx="1121721" cy="11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558F149-A127-4DA0-B6DC-0D0E73837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83" y="4195863"/>
            <a:ext cx="1196077" cy="8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4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15000" y="213094"/>
            <a:ext cx="11724011" cy="720000"/>
          </a:xfrm>
        </p:spPr>
        <p:txBody>
          <a:bodyPr/>
          <a:lstStyle/>
          <a:p>
            <a:r>
              <a:rPr lang="he-IL" dirty="0"/>
              <a:t>שמחה רבה/ עממי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487A54-B21F-4B91-9550-499E92F59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3" b="26505"/>
          <a:stretch/>
        </p:blipFill>
        <p:spPr bwMode="auto">
          <a:xfrm>
            <a:off x="705205" y="4483865"/>
            <a:ext cx="2407663" cy="12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ass Red Wine - Free vector graphic on Pixabay">
            <a:extLst>
              <a:ext uri="{FF2B5EF4-FFF2-40B4-BE49-F238E27FC236}">
                <a16:creationId xmlns:a16="http://schemas.microsoft.com/office/drawing/2014/main" id="{C3EF007B-2B37-4994-89AF-D9E580BB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67" y="1894713"/>
            <a:ext cx="1932752" cy="38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שמחה רבה">
            <a:hlinkClick r:id="" action="ppaction://media"/>
            <a:extLst>
              <a:ext uri="{FF2B5EF4-FFF2-40B4-BE49-F238E27FC236}">
                <a16:creationId xmlns:a16="http://schemas.microsoft.com/office/drawing/2014/main" id="{1B3E3D2B-DAC3-48BF-8633-254C371D1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2420" y="4272452"/>
            <a:ext cx="1316990" cy="13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כתבו וערכו: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7" y="1196049"/>
            <a:ext cx="11054992" cy="4679391"/>
          </a:xfrm>
        </p:spPr>
        <p:txBody>
          <a:bodyPr>
            <a:normAutofit/>
          </a:bodyPr>
          <a:lstStyle/>
          <a:p>
            <a:r>
              <a:rPr lang="he-IL" dirty="0"/>
              <a:t>סמדר בר, גננת ומדריכה ארצית ללמידה בחירום באגף לחינוך קדם יסודי.</a:t>
            </a:r>
            <a:endParaRPr lang="en-US" dirty="0"/>
          </a:p>
          <a:p>
            <a:r>
              <a:rPr lang="he-IL" dirty="0"/>
              <a:t>מיכל מסיקה </a:t>
            </a:r>
            <a:r>
              <a:rPr lang="he-IL" dirty="0" err="1"/>
              <a:t>דוידוביץ</a:t>
            </a:r>
            <a:r>
              <a:rPr lang="he-IL" dirty="0"/>
              <a:t>', גננת מובילה ומנהלת גן סיפן א', אשקלון.</a:t>
            </a:r>
            <a:endParaRPr lang="en-US" dirty="0"/>
          </a:p>
          <a:p>
            <a:r>
              <a:rPr lang="he-IL" dirty="0"/>
              <a:t>מור סבג, גננת מובילה ומנהלת אלון, באר יעקב</a:t>
            </a:r>
          </a:p>
          <a:p>
            <a:r>
              <a:rPr lang="he-IL" dirty="0"/>
              <a:t>אתי </a:t>
            </a:r>
            <a:r>
              <a:rPr lang="he-IL" dirty="0" err="1"/>
              <a:t>שפטוצלוב</a:t>
            </a:r>
            <a:r>
              <a:rPr lang="he-IL" dirty="0"/>
              <a:t>, מנהלת גן זמר, ורכזת תקשוב אשדוד.</a:t>
            </a:r>
            <a:endParaRPr lang="en-US" dirty="0"/>
          </a:p>
          <a:p>
            <a:r>
              <a:rPr lang="he-IL" dirty="0"/>
              <a:t>אינה </a:t>
            </a:r>
            <a:r>
              <a:rPr lang="he-IL" dirty="0" err="1"/>
              <a:t>פלוטוב</a:t>
            </a:r>
            <a:r>
              <a:rPr lang="he-IL" dirty="0"/>
              <a:t>, מנהלת היחידה למידענות וטכנולוגיות דיגיטליות באגף לחינוך קדם יסודי.</a:t>
            </a:r>
            <a:endParaRPr lang="en-US" dirty="0"/>
          </a:p>
          <a:p>
            <a:r>
              <a:rPr lang="he-IL" dirty="0"/>
              <a:t>רינת אלפיה, מדריכה ארצית ללמידה מרחוק, אגף לחינוך קדם יסודי.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6166" y="447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8050" y="3016167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589" y="1838684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9037" y="1755210"/>
            <a:ext cx="10872592" cy="1260000"/>
          </a:xfrm>
        </p:spPr>
        <p:txBody>
          <a:bodyPr/>
          <a:lstStyle/>
          <a:p>
            <a:r>
              <a:rPr lang="he-IL" dirty="0"/>
              <a:t>מפגש בוקר יום שלישי</a:t>
            </a:r>
            <a:br>
              <a:rPr lang="he-IL" dirty="0"/>
            </a:br>
            <a:r>
              <a:rPr lang="he-IL" dirty="0"/>
              <a:t>"סמלי חג הפסח"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354683" y="3427276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עם מיכל מסיקה דוידוביץ'</a:t>
            </a:r>
          </a:p>
          <a:p>
            <a:endParaRPr lang="he-IL" dirty="0">
              <a:sym typeface="Varela Round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AECF420-79A9-47E3-BA4B-7E4A5DA4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2" y="4694173"/>
            <a:ext cx="1893313" cy="19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933862" y="1652974"/>
            <a:ext cx="8998828" cy="3756308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נשיר שיר</a:t>
            </a:r>
          </a:p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נכיר את סמלי חג הפסח</a:t>
            </a:r>
          </a:p>
          <a:p>
            <a:pPr>
              <a:lnSpc>
                <a:spcPct val="250000"/>
              </a:lnSpc>
            </a:pPr>
            <a:r>
              <a:rPr lang="he-IL" sz="3200" dirty="0">
                <a:cs typeface="Varela Round"/>
              </a:rPr>
              <a:t>נשיר שיר</a:t>
            </a:r>
          </a:p>
          <a:p>
            <a:pPr>
              <a:lnSpc>
                <a:spcPct val="250000"/>
              </a:lnSpc>
            </a:pPr>
            <a:endParaRPr lang="he-IL" sz="3200" dirty="0">
              <a:cs typeface="Varela Round"/>
            </a:endParaRPr>
          </a:p>
          <a:p>
            <a:pPr>
              <a:lnSpc>
                <a:spcPct val="250000"/>
              </a:lnSpc>
            </a:pPr>
            <a:endParaRPr lang="he-IL" sz="3200" dirty="0">
              <a:cs typeface="Varela Round"/>
            </a:endParaRPr>
          </a:p>
          <a:p>
            <a:pPr>
              <a:lnSpc>
                <a:spcPct val="250000"/>
              </a:lnSpc>
            </a:pPr>
            <a:endParaRPr lang="he-IL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089D702-0DF9-4F36-A176-0D98E25E8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20" y="1888686"/>
            <a:ext cx="1196077" cy="82043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CC4FB7A-2E4C-4BF7-ABBA-92817A4F7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97" y="3092523"/>
            <a:ext cx="1121721" cy="11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22D0630-70D7-4497-94F8-328807790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20" y="4757790"/>
            <a:ext cx="1196077" cy="8204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8112CADB-9239-4BAF-B880-CDDA3A5A3C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/>
          <a:stretch/>
        </p:blipFill>
        <p:spPr>
          <a:xfrm>
            <a:off x="3677926" y="1457116"/>
            <a:ext cx="4834558" cy="4151818"/>
          </a:xfr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6232D116-BD43-4A11-9CAB-A50A48675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20" y="1395672"/>
            <a:ext cx="4873775" cy="4274706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15000" y="213094"/>
            <a:ext cx="11724011" cy="720000"/>
          </a:xfrm>
        </p:spPr>
        <p:txBody>
          <a:bodyPr/>
          <a:lstStyle/>
          <a:p>
            <a:r>
              <a:rPr lang="he-IL" dirty="0"/>
              <a:t>איזה בוקר נהדר/ אתי גרנות </a:t>
            </a:r>
            <a:r>
              <a:rPr lang="he-IL" dirty="0" err="1"/>
              <a:t>וייזר</a:t>
            </a:r>
            <a:endParaRPr lang="he-IL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23EB343-229B-47A5-AA7C-74132B4219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9719" y="4646495"/>
            <a:ext cx="2131639" cy="1998413"/>
          </a:xfrm>
          <a:prstGeom prst="rect">
            <a:avLst/>
          </a:prstGeom>
        </p:spPr>
      </p:pic>
      <p:pic>
        <p:nvPicPr>
          <p:cNvPr id="4" name="מדיה מקוונת 3" title="ￗﾐￗﾙￗﾖￗﾔ ￗﾑￗﾕￗﾧￗﾨ ￗﾠￗﾔￗﾓￗﾨ - ￗﾐￗﾪￗﾙ ￗﾒￗﾨￗﾠￗﾕￗﾪ">
            <a:hlinkClick r:id="" action="ppaction://media"/>
            <a:extLst>
              <a:ext uri="{FF2B5EF4-FFF2-40B4-BE49-F238E27FC236}">
                <a16:creationId xmlns:a16="http://schemas.microsoft.com/office/drawing/2014/main" id="{A8DFF66B-274C-4CA8-8250-6A9D924C5E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998787" y="4166519"/>
            <a:ext cx="2194426" cy="12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796" y="167633"/>
            <a:ext cx="12190412" cy="720000"/>
          </a:xfrm>
        </p:spPr>
        <p:txBody>
          <a:bodyPr/>
          <a:lstStyle/>
          <a:p>
            <a:r>
              <a:rPr lang="he-IL" dirty="0"/>
              <a:t>בוקר טוב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1" y="1002179"/>
            <a:ext cx="8071495" cy="540000"/>
          </a:xfrm>
        </p:spPr>
        <p:txBody>
          <a:bodyPr/>
          <a:lstStyle/>
          <a:p>
            <a:r>
              <a:rPr lang="he-IL" dirty="0"/>
              <a:t>איזה יום היום?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B2A868-D67D-42BF-8FCF-5827F24A8D1F}"/>
              </a:ext>
            </a:extLst>
          </p:cNvPr>
          <p:cNvSpPr/>
          <p:nvPr/>
        </p:nvSpPr>
        <p:spPr>
          <a:xfrm>
            <a:off x="1198978" y="1664422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9B89A5-BE32-4C26-AE60-764D91FA228C}"/>
              </a:ext>
            </a:extLst>
          </p:cNvPr>
          <p:cNvSpPr/>
          <p:nvPr/>
        </p:nvSpPr>
        <p:spPr>
          <a:xfrm>
            <a:off x="1339387" y="1782036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FA8353-9FF5-4592-8813-8390292F2E2A}"/>
              </a:ext>
            </a:extLst>
          </p:cNvPr>
          <p:cNvSpPr txBox="1"/>
          <p:nvPr/>
        </p:nvSpPr>
        <p:spPr>
          <a:xfrm>
            <a:off x="4450973" y="1664422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ראשון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21D835-BF44-4FDF-96B6-49C3E264100C}"/>
              </a:ext>
            </a:extLst>
          </p:cNvPr>
          <p:cNvSpPr/>
          <p:nvPr/>
        </p:nvSpPr>
        <p:spPr>
          <a:xfrm>
            <a:off x="1696342" y="1782035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A5B139-E428-46B0-9239-63EDA07BFDB0}"/>
              </a:ext>
            </a:extLst>
          </p:cNvPr>
          <p:cNvSpPr/>
          <p:nvPr/>
        </p:nvSpPr>
        <p:spPr>
          <a:xfrm>
            <a:off x="2053298" y="1782034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CA331B-90BA-40E0-8032-E38354244585}"/>
              </a:ext>
            </a:extLst>
          </p:cNvPr>
          <p:cNvSpPr/>
          <p:nvPr/>
        </p:nvSpPr>
        <p:spPr>
          <a:xfrm>
            <a:off x="2410253" y="1782033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2553129-98CD-42FA-BC1A-C51D58077BAD}"/>
              </a:ext>
            </a:extLst>
          </p:cNvPr>
          <p:cNvSpPr/>
          <p:nvPr/>
        </p:nvSpPr>
        <p:spPr>
          <a:xfrm>
            <a:off x="2767209" y="178203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A7E3A4-B6F1-42FF-94AA-8E92F6D0691F}"/>
              </a:ext>
            </a:extLst>
          </p:cNvPr>
          <p:cNvSpPr/>
          <p:nvPr/>
        </p:nvSpPr>
        <p:spPr>
          <a:xfrm>
            <a:off x="3124164" y="178203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A1FF82-B683-4DCD-93C5-165F9C99CB31}"/>
              </a:ext>
            </a:extLst>
          </p:cNvPr>
          <p:cNvSpPr/>
          <p:nvPr/>
        </p:nvSpPr>
        <p:spPr>
          <a:xfrm>
            <a:off x="3481120" y="178203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19D524-53F2-4075-9702-C178E870D20B}"/>
              </a:ext>
            </a:extLst>
          </p:cNvPr>
          <p:cNvSpPr/>
          <p:nvPr/>
        </p:nvSpPr>
        <p:spPr>
          <a:xfrm>
            <a:off x="1198978" y="2305181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2A5F74-A9F9-48BA-AE11-A03CF0BEB583}"/>
              </a:ext>
            </a:extLst>
          </p:cNvPr>
          <p:cNvSpPr/>
          <p:nvPr/>
        </p:nvSpPr>
        <p:spPr>
          <a:xfrm>
            <a:off x="1339387" y="2422795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563A5E-56DE-4D79-A7E5-D16AFA9413D2}"/>
              </a:ext>
            </a:extLst>
          </p:cNvPr>
          <p:cNvSpPr txBox="1"/>
          <p:nvPr/>
        </p:nvSpPr>
        <p:spPr>
          <a:xfrm>
            <a:off x="4450973" y="2305181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18633FE-CF4D-4EC5-A5C8-B6672F8A2A6D}"/>
              </a:ext>
            </a:extLst>
          </p:cNvPr>
          <p:cNvSpPr/>
          <p:nvPr/>
        </p:nvSpPr>
        <p:spPr>
          <a:xfrm>
            <a:off x="1696342" y="2422794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DF3FCB-96A0-423C-B1F1-8E5601C620B2}"/>
              </a:ext>
            </a:extLst>
          </p:cNvPr>
          <p:cNvSpPr/>
          <p:nvPr/>
        </p:nvSpPr>
        <p:spPr>
          <a:xfrm>
            <a:off x="2053298" y="2422793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99FD79-ECDC-470A-8EA9-33C7D16FB50E}"/>
              </a:ext>
            </a:extLst>
          </p:cNvPr>
          <p:cNvSpPr/>
          <p:nvPr/>
        </p:nvSpPr>
        <p:spPr>
          <a:xfrm>
            <a:off x="2410253" y="242279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A4C639-C4C0-49A6-BE3F-17DF1D62C95C}"/>
              </a:ext>
            </a:extLst>
          </p:cNvPr>
          <p:cNvSpPr/>
          <p:nvPr/>
        </p:nvSpPr>
        <p:spPr>
          <a:xfrm>
            <a:off x="2767209" y="242279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B58B08-5C0E-4A82-84F4-D38898F4D88C}"/>
              </a:ext>
            </a:extLst>
          </p:cNvPr>
          <p:cNvSpPr/>
          <p:nvPr/>
        </p:nvSpPr>
        <p:spPr>
          <a:xfrm>
            <a:off x="3124164" y="242279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012C7E-9DA5-4F40-9429-7621EAE5C1D2}"/>
              </a:ext>
            </a:extLst>
          </p:cNvPr>
          <p:cNvSpPr/>
          <p:nvPr/>
        </p:nvSpPr>
        <p:spPr>
          <a:xfrm>
            <a:off x="3481120" y="242278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813F7AA-40A5-4B5F-BC58-3E473FCA8C69}"/>
              </a:ext>
            </a:extLst>
          </p:cNvPr>
          <p:cNvSpPr/>
          <p:nvPr/>
        </p:nvSpPr>
        <p:spPr>
          <a:xfrm>
            <a:off x="1198978" y="2945941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B98B1F-1D6D-4793-8F2B-7E6EC34DAB5B}"/>
              </a:ext>
            </a:extLst>
          </p:cNvPr>
          <p:cNvSpPr/>
          <p:nvPr/>
        </p:nvSpPr>
        <p:spPr>
          <a:xfrm>
            <a:off x="1339387" y="3063555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70F3C8-37C6-41A9-B00B-DB6D975F5E92}"/>
              </a:ext>
            </a:extLst>
          </p:cNvPr>
          <p:cNvSpPr txBox="1"/>
          <p:nvPr/>
        </p:nvSpPr>
        <p:spPr>
          <a:xfrm>
            <a:off x="4450973" y="2945941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שלישי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4D33B0-C75F-4E4D-A538-F4DD087CBD91}"/>
              </a:ext>
            </a:extLst>
          </p:cNvPr>
          <p:cNvSpPr/>
          <p:nvPr/>
        </p:nvSpPr>
        <p:spPr>
          <a:xfrm>
            <a:off x="1696342" y="306355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8CB316E-CCE9-43ED-A439-A36B061199B0}"/>
              </a:ext>
            </a:extLst>
          </p:cNvPr>
          <p:cNvSpPr/>
          <p:nvPr/>
        </p:nvSpPr>
        <p:spPr>
          <a:xfrm>
            <a:off x="2053298" y="3063553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67CD2C8-7F97-4775-8997-CF7586ED38EA}"/>
              </a:ext>
            </a:extLst>
          </p:cNvPr>
          <p:cNvSpPr/>
          <p:nvPr/>
        </p:nvSpPr>
        <p:spPr>
          <a:xfrm>
            <a:off x="2410253" y="306355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3C1C263-75C4-4562-9387-55DE586EB5B6}"/>
              </a:ext>
            </a:extLst>
          </p:cNvPr>
          <p:cNvSpPr/>
          <p:nvPr/>
        </p:nvSpPr>
        <p:spPr>
          <a:xfrm>
            <a:off x="2767209" y="306355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CAE55C5-0770-4FC5-9188-645D8503B461}"/>
              </a:ext>
            </a:extLst>
          </p:cNvPr>
          <p:cNvSpPr/>
          <p:nvPr/>
        </p:nvSpPr>
        <p:spPr>
          <a:xfrm>
            <a:off x="3124164" y="306355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51A7BFD-3A72-4FEC-A69D-7072EED8D6FE}"/>
              </a:ext>
            </a:extLst>
          </p:cNvPr>
          <p:cNvSpPr/>
          <p:nvPr/>
        </p:nvSpPr>
        <p:spPr>
          <a:xfrm>
            <a:off x="3481120" y="306354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A0AE338-F746-44E7-BABB-2CCC2001619A}"/>
              </a:ext>
            </a:extLst>
          </p:cNvPr>
          <p:cNvSpPr/>
          <p:nvPr/>
        </p:nvSpPr>
        <p:spPr>
          <a:xfrm>
            <a:off x="1198978" y="3586700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A09B7AA-B387-432C-9D0B-8D6536F048E0}"/>
              </a:ext>
            </a:extLst>
          </p:cNvPr>
          <p:cNvSpPr/>
          <p:nvPr/>
        </p:nvSpPr>
        <p:spPr>
          <a:xfrm>
            <a:off x="1339387" y="370431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17076D-71A0-4FFA-A0D3-CB994D74BF06}"/>
              </a:ext>
            </a:extLst>
          </p:cNvPr>
          <p:cNvSpPr txBox="1"/>
          <p:nvPr/>
        </p:nvSpPr>
        <p:spPr>
          <a:xfrm>
            <a:off x="4450973" y="3586700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רביעי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D963DC9-662C-49C3-9807-A059A44D4D00}"/>
              </a:ext>
            </a:extLst>
          </p:cNvPr>
          <p:cNvSpPr/>
          <p:nvPr/>
        </p:nvSpPr>
        <p:spPr>
          <a:xfrm>
            <a:off x="1696342" y="370431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2792C75-9104-4594-A600-C3B754318FA2}"/>
              </a:ext>
            </a:extLst>
          </p:cNvPr>
          <p:cNvSpPr/>
          <p:nvPr/>
        </p:nvSpPr>
        <p:spPr>
          <a:xfrm>
            <a:off x="2053298" y="370431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865778-6600-423A-97D4-480D30B25C1E}"/>
              </a:ext>
            </a:extLst>
          </p:cNvPr>
          <p:cNvSpPr/>
          <p:nvPr/>
        </p:nvSpPr>
        <p:spPr>
          <a:xfrm>
            <a:off x="2410253" y="3704311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56F963-BC11-4995-BBB1-63A74F33714A}"/>
              </a:ext>
            </a:extLst>
          </p:cNvPr>
          <p:cNvSpPr/>
          <p:nvPr/>
        </p:nvSpPr>
        <p:spPr>
          <a:xfrm>
            <a:off x="2767209" y="370431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23AB4C0-8E38-4A0F-A482-08900153BA3C}"/>
              </a:ext>
            </a:extLst>
          </p:cNvPr>
          <p:cNvSpPr/>
          <p:nvPr/>
        </p:nvSpPr>
        <p:spPr>
          <a:xfrm>
            <a:off x="3124164" y="370430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A29B4A8-09E2-4E12-95BC-501B27BCF463}"/>
              </a:ext>
            </a:extLst>
          </p:cNvPr>
          <p:cNvSpPr/>
          <p:nvPr/>
        </p:nvSpPr>
        <p:spPr>
          <a:xfrm>
            <a:off x="3481120" y="3704308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CA356A6-51A3-43B5-B48B-0A5B7B54F60D}"/>
              </a:ext>
            </a:extLst>
          </p:cNvPr>
          <p:cNvSpPr/>
          <p:nvPr/>
        </p:nvSpPr>
        <p:spPr>
          <a:xfrm>
            <a:off x="1198978" y="4227460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BA163C3-A71C-413B-AC91-B1646A1BAD3A}"/>
              </a:ext>
            </a:extLst>
          </p:cNvPr>
          <p:cNvSpPr/>
          <p:nvPr/>
        </p:nvSpPr>
        <p:spPr>
          <a:xfrm>
            <a:off x="1339387" y="434507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B4803D-513A-4AFD-BC74-A938F7621DD8}"/>
              </a:ext>
            </a:extLst>
          </p:cNvPr>
          <p:cNvSpPr txBox="1"/>
          <p:nvPr/>
        </p:nvSpPr>
        <p:spPr>
          <a:xfrm>
            <a:off x="4450973" y="4227460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חמישי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FAB0F5A-235A-4CE2-B780-FD66561E7233}"/>
              </a:ext>
            </a:extLst>
          </p:cNvPr>
          <p:cNvSpPr/>
          <p:nvPr/>
        </p:nvSpPr>
        <p:spPr>
          <a:xfrm>
            <a:off x="1696342" y="434507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1035E2-124B-4FF5-9A67-B30EFC8D3B2F}"/>
              </a:ext>
            </a:extLst>
          </p:cNvPr>
          <p:cNvSpPr/>
          <p:nvPr/>
        </p:nvSpPr>
        <p:spPr>
          <a:xfrm>
            <a:off x="2053298" y="434507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6A4D282-03BF-44C7-AD58-1FB9AE9C09FF}"/>
              </a:ext>
            </a:extLst>
          </p:cNvPr>
          <p:cNvSpPr/>
          <p:nvPr/>
        </p:nvSpPr>
        <p:spPr>
          <a:xfrm>
            <a:off x="2410253" y="434507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D86EAAF-4C7B-47C7-A555-CDAE72237D0D}"/>
              </a:ext>
            </a:extLst>
          </p:cNvPr>
          <p:cNvSpPr/>
          <p:nvPr/>
        </p:nvSpPr>
        <p:spPr>
          <a:xfrm>
            <a:off x="2767209" y="4345070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4C022FB-1BBB-4045-B924-DAE25AA36B29}"/>
              </a:ext>
            </a:extLst>
          </p:cNvPr>
          <p:cNvSpPr/>
          <p:nvPr/>
        </p:nvSpPr>
        <p:spPr>
          <a:xfrm>
            <a:off x="3124164" y="434506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B8492B-D40B-447E-B999-C736C119E2AE}"/>
              </a:ext>
            </a:extLst>
          </p:cNvPr>
          <p:cNvSpPr/>
          <p:nvPr/>
        </p:nvSpPr>
        <p:spPr>
          <a:xfrm>
            <a:off x="3481120" y="4345068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5B539FF-2382-43A4-8291-23B4245BA9B7}"/>
              </a:ext>
            </a:extLst>
          </p:cNvPr>
          <p:cNvSpPr/>
          <p:nvPr/>
        </p:nvSpPr>
        <p:spPr>
          <a:xfrm>
            <a:off x="1198978" y="4868219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2602AC8-8CA7-482A-82FC-D0506D0FD180}"/>
              </a:ext>
            </a:extLst>
          </p:cNvPr>
          <p:cNvSpPr/>
          <p:nvPr/>
        </p:nvSpPr>
        <p:spPr>
          <a:xfrm>
            <a:off x="1339387" y="498583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F53FDA3-52D7-479B-9BC1-1CEDC78BCE36}"/>
              </a:ext>
            </a:extLst>
          </p:cNvPr>
          <p:cNvSpPr txBox="1"/>
          <p:nvPr/>
        </p:nvSpPr>
        <p:spPr>
          <a:xfrm>
            <a:off x="4450973" y="4868219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4B1612-75BB-4C38-AA6D-47545F35C9F7}"/>
              </a:ext>
            </a:extLst>
          </p:cNvPr>
          <p:cNvSpPr/>
          <p:nvPr/>
        </p:nvSpPr>
        <p:spPr>
          <a:xfrm>
            <a:off x="1696342" y="498583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A5EC16-B0D6-4FE9-B580-F1449F835939}"/>
              </a:ext>
            </a:extLst>
          </p:cNvPr>
          <p:cNvSpPr/>
          <p:nvPr/>
        </p:nvSpPr>
        <p:spPr>
          <a:xfrm>
            <a:off x="2053298" y="498583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152FF5D-15ED-4272-9BAF-450E88BCC903}"/>
              </a:ext>
            </a:extLst>
          </p:cNvPr>
          <p:cNvSpPr/>
          <p:nvPr/>
        </p:nvSpPr>
        <p:spPr>
          <a:xfrm>
            <a:off x="2410253" y="4985830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7A89B02-75C9-498A-80CE-A194C10CAC56}"/>
              </a:ext>
            </a:extLst>
          </p:cNvPr>
          <p:cNvSpPr/>
          <p:nvPr/>
        </p:nvSpPr>
        <p:spPr>
          <a:xfrm>
            <a:off x="2767209" y="4985829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E03A743-7AE2-46A2-BD42-8877C3C21C43}"/>
              </a:ext>
            </a:extLst>
          </p:cNvPr>
          <p:cNvSpPr/>
          <p:nvPr/>
        </p:nvSpPr>
        <p:spPr>
          <a:xfrm>
            <a:off x="3124164" y="4985828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EEECB78-F5E2-4257-B5BB-5663AC34FF4A}"/>
              </a:ext>
            </a:extLst>
          </p:cNvPr>
          <p:cNvSpPr/>
          <p:nvPr/>
        </p:nvSpPr>
        <p:spPr>
          <a:xfrm>
            <a:off x="3481120" y="4985827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7C19D7A-2BF6-406C-9C4F-5597B722281C}"/>
              </a:ext>
            </a:extLst>
          </p:cNvPr>
          <p:cNvSpPr/>
          <p:nvPr/>
        </p:nvSpPr>
        <p:spPr>
          <a:xfrm>
            <a:off x="1198978" y="5508979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0634AC-B4FD-4538-958E-14AAAF1F4C27}"/>
              </a:ext>
            </a:extLst>
          </p:cNvPr>
          <p:cNvSpPr/>
          <p:nvPr/>
        </p:nvSpPr>
        <p:spPr>
          <a:xfrm>
            <a:off x="1339387" y="562659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DF5C6B-F0FE-4653-AC0A-AAA0F3C6C8DB}"/>
              </a:ext>
            </a:extLst>
          </p:cNvPr>
          <p:cNvSpPr txBox="1"/>
          <p:nvPr/>
        </p:nvSpPr>
        <p:spPr>
          <a:xfrm>
            <a:off x="4450973" y="5508979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שבת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B52EA65-DB7A-434F-BCB1-4544F1242210}"/>
              </a:ext>
            </a:extLst>
          </p:cNvPr>
          <p:cNvSpPr/>
          <p:nvPr/>
        </p:nvSpPr>
        <p:spPr>
          <a:xfrm>
            <a:off x="1696342" y="562659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F5724CB-CE44-43CE-8333-2E2D312A1DBF}"/>
              </a:ext>
            </a:extLst>
          </p:cNvPr>
          <p:cNvSpPr/>
          <p:nvPr/>
        </p:nvSpPr>
        <p:spPr>
          <a:xfrm>
            <a:off x="2053298" y="562659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F9E6D9A-5C0A-4A55-8D67-D1FE5788B6CF}"/>
              </a:ext>
            </a:extLst>
          </p:cNvPr>
          <p:cNvSpPr/>
          <p:nvPr/>
        </p:nvSpPr>
        <p:spPr>
          <a:xfrm>
            <a:off x="2410253" y="5626590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FD2BAA3-CEEB-4299-878B-42EA2B604BF3}"/>
              </a:ext>
            </a:extLst>
          </p:cNvPr>
          <p:cNvSpPr/>
          <p:nvPr/>
        </p:nvSpPr>
        <p:spPr>
          <a:xfrm>
            <a:off x="2767209" y="5626589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4A9607F-9354-4843-A955-8FAD7882BE8F}"/>
              </a:ext>
            </a:extLst>
          </p:cNvPr>
          <p:cNvSpPr/>
          <p:nvPr/>
        </p:nvSpPr>
        <p:spPr>
          <a:xfrm>
            <a:off x="3124164" y="5626588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9ADE135-BE4D-4208-8BAE-3B13CCAE4D34}"/>
              </a:ext>
            </a:extLst>
          </p:cNvPr>
          <p:cNvSpPr/>
          <p:nvPr/>
        </p:nvSpPr>
        <p:spPr>
          <a:xfrm>
            <a:off x="3481120" y="5626587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A1D8FF-F32E-435F-9FF7-8292A9DA0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40" y="1998474"/>
            <a:ext cx="1630905" cy="1628357"/>
          </a:xfrm>
          <a:prstGeom prst="rect">
            <a:avLst/>
          </a:prstGeom>
        </p:spPr>
      </p:pic>
      <p:pic>
        <p:nvPicPr>
          <p:cNvPr id="4" name="Picture 3" descr="A picture containing room, lamp, flower&#10;&#10;Description automatically generated">
            <a:extLst>
              <a:ext uri="{FF2B5EF4-FFF2-40B4-BE49-F238E27FC236}">
                <a16:creationId xmlns:a16="http://schemas.microsoft.com/office/drawing/2014/main" id="{3F347D9B-9E33-455A-9312-05AAC80BD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4" y="70398"/>
            <a:ext cx="1497609" cy="163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796" y="167633"/>
            <a:ext cx="12190412" cy="720000"/>
          </a:xfrm>
        </p:spPr>
        <p:txBody>
          <a:bodyPr/>
          <a:lstStyle/>
          <a:p>
            <a:r>
              <a:rPr lang="he-IL" dirty="0"/>
              <a:t>בוקר טוב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1" y="1002179"/>
            <a:ext cx="8071495" cy="540000"/>
          </a:xfrm>
        </p:spPr>
        <p:txBody>
          <a:bodyPr/>
          <a:lstStyle/>
          <a:p>
            <a:r>
              <a:rPr lang="he-IL" dirty="0"/>
              <a:t>איזה יום היום?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B2A868-D67D-42BF-8FCF-5827F24A8D1F}"/>
              </a:ext>
            </a:extLst>
          </p:cNvPr>
          <p:cNvSpPr/>
          <p:nvPr/>
        </p:nvSpPr>
        <p:spPr>
          <a:xfrm>
            <a:off x="1198978" y="1664422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9B89A5-BE32-4C26-AE60-764D91FA228C}"/>
              </a:ext>
            </a:extLst>
          </p:cNvPr>
          <p:cNvSpPr/>
          <p:nvPr/>
        </p:nvSpPr>
        <p:spPr>
          <a:xfrm>
            <a:off x="1339387" y="1782036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FA8353-9FF5-4592-8813-8390292F2E2A}"/>
              </a:ext>
            </a:extLst>
          </p:cNvPr>
          <p:cNvSpPr txBox="1"/>
          <p:nvPr/>
        </p:nvSpPr>
        <p:spPr>
          <a:xfrm>
            <a:off x="4450973" y="1664422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ראשון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21D835-BF44-4FDF-96B6-49C3E264100C}"/>
              </a:ext>
            </a:extLst>
          </p:cNvPr>
          <p:cNvSpPr/>
          <p:nvPr/>
        </p:nvSpPr>
        <p:spPr>
          <a:xfrm>
            <a:off x="1696342" y="1782035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A5B139-E428-46B0-9239-63EDA07BFDB0}"/>
              </a:ext>
            </a:extLst>
          </p:cNvPr>
          <p:cNvSpPr/>
          <p:nvPr/>
        </p:nvSpPr>
        <p:spPr>
          <a:xfrm>
            <a:off x="2053298" y="1782034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CA331B-90BA-40E0-8032-E38354244585}"/>
              </a:ext>
            </a:extLst>
          </p:cNvPr>
          <p:cNvSpPr/>
          <p:nvPr/>
        </p:nvSpPr>
        <p:spPr>
          <a:xfrm>
            <a:off x="2410253" y="1782033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2553129-98CD-42FA-BC1A-C51D58077BAD}"/>
              </a:ext>
            </a:extLst>
          </p:cNvPr>
          <p:cNvSpPr/>
          <p:nvPr/>
        </p:nvSpPr>
        <p:spPr>
          <a:xfrm>
            <a:off x="2767209" y="178203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A7E3A4-B6F1-42FF-94AA-8E92F6D0691F}"/>
              </a:ext>
            </a:extLst>
          </p:cNvPr>
          <p:cNvSpPr/>
          <p:nvPr/>
        </p:nvSpPr>
        <p:spPr>
          <a:xfrm>
            <a:off x="3124164" y="178203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A1FF82-B683-4DCD-93C5-165F9C99CB31}"/>
              </a:ext>
            </a:extLst>
          </p:cNvPr>
          <p:cNvSpPr/>
          <p:nvPr/>
        </p:nvSpPr>
        <p:spPr>
          <a:xfrm>
            <a:off x="3481120" y="178203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19D524-53F2-4075-9702-C178E870D20B}"/>
              </a:ext>
            </a:extLst>
          </p:cNvPr>
          <p:cNvSpPr/>
          <p:nvPr/>
        </p:nvSpPr>
        <p:spPr>
          <a:xfrm>
            <a:off x="1198978" y="2305181"/>
            <a:ext cx="5280925" cy="5231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2A5F74-A9F9-48BA-AE11-A03CF0BEB583}"/>
              </a:ext>
            </a:extLst>
          </p:cNvPr>
          <p:cNvSpPr/>
          <p:nvPr/>
        </p:nvSpPr>
        <p:spPr>
          <a:xfrm>
            <a:off x="1339387" y="2422795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563A5E-56DE-4D79-A7E5-D16AFA9413D2}"/>
              </a:ext>
            </a:extLst>
          </p:cNvPr>
          <p:cNvSpPr txBox="1"/>
          <p:nvPr/>
        </p:nvSpPr>
        <p:spPr>
          <a:xfrm>
            <a:off x="4450973" y="2305181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18633FE-CF4D-4EC5-A5C8-B6672F8A2A6D}"/>
              </a:ext>
            </a:extLst>
          </p:cNvPr>
          <p:cNvSpPr/>
          <p:nvPr/>
        </p:nvSpPr>
        <p:spPr>
          <a:xfrm>
            <a:off x="1696342" y="2422794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DF3FCB-96A0-423C-B1F1-8E5601C620B2}"/>
              </a:ext>
            </a:extLst>
          </p:cNvPr>
          <p:cNvSpPr/>
          <p:nvPr/>
        </p:nvSpPr>
        <p:spPr>
          <a:xfrm>
            <a:off x="2053298" y="2422793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99FD79-ECDC-470A-8EA9-33C7D16FB50E}"/>
              </a:ext>
            </a:extLst>
          </p:cNvPr>
          <p:cNvSpPr/>
          <p:nvPr/>
        </p:nvSpPr>
        <p:spPr>
          <a:xfrm>
            <a:off x="2410253" y="242279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A4C639-C4C0-49A6-BE3F-17DF1D62C95C}"/>
              </a:ext>
            </a:extLst>
          </p:cNvPr>
          <p:cNvSpPr/>
          <p:nvPr/>
        </p:nvSpPr>
        <p:spPr>
          <a:xfrm>
            <a:off x="2767209" y="242279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B58B08-5C0E-4A82-84F4-D38898F4D88C}"/>
              </a:ext>
            </a:extLst>
          </p:cNvPr>
          <p:cNvSpPr/>
          <p:nvPr/>
        </p:nvSpPr>
        <p:spPr>
          <a:xfrm>
            <a:off x="3124164" y="242279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012C7E-9DA5-4F40-9429-7621EAE5C1D2}"/>
              </a:ext>
            </a:extLst>
          </p:cNvPr>
          <p:cNvSpPr/>
          <p:nvPr/>
        </p:nvSpPr>
        <p:spPr>
          <a:xfrm>
            <a:off x="3481120" y="242278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813F7AA-40A5-4B5F-BC58-3E473FCA8C69}"/>
              </a:ext>
            </a:extLst>
          </p:cNvPr>
          <p:cNvSpPr/>
          <p:nvPr/>
        </p:nvSpPr>
        <p:spPr>
          <a:xfrm>
            <a:off x="1198978" y="2945941"/>
            <a:ext cx="5280925" cy="523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B98B1F-1D6D-4793-8F2B-7E6EC34DAB5B}"/>
              </a:ext>
            </a:extLst>
          </p:cNvPr>
          <p:cNvSpPr/>
          <p:nvPr/>
        </p:nvSpPr>
        <p:spPr>
          <a:xfrm>
            <a:off x="1339387" y="3063555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70F3C8-37C6-41A9-B00B-DB6D975F5E92}"/>
              </a:ext>
            </a:extLst>
          </p:cNvPr>
          <p:cNvSpPr txBox="1"/>
          <p:nvPr/>
        </p:nvSpPr>
        <p:spPr>
          <a:xfrm>
            <a:off x="4450973" y="2945941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שלישי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4D33B0-C75F-4E4D-A538-F4DD087CBD91}"/>
              </a:ext>
            </a:extLst>
          </p:cNvPr>
          <p:cNvSpPr/>
          <p:nvPr/>
        </p:nvSpPr>
        <p:spPr>
          <a:xfrm>
            <a:off x="1696342" y="306355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8CB316E-CCE9-43ED-A439-A36B061199B0}"/>
              </a:ext>
            </a:extLst>
          </p:cNvPr>
          <p:cNvSpPr/>
          <p:nvPr/>
        </p:nvSpPr>
        <p:spPr>
          <a:xfrm>
            <a:off x="2053298" y="3063553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67CD2C8-7F97-4775-8997-CF7586ED38EA}"/>
              </a:ext>
            </a:extLst>
          </p:cNvPr>
          <p:cNvSpPr/>
          <p:nvPr/>
        </p:nvSpPr>
        <p:spPr>
          <a:xfrm>
            <a:off x="2410253" y="306355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3C1C263-75C4-4562-9387-55DE586EB5B6}"/>
              </a:ext>
            </a:extLst>
          </p:cNvPr>
          <p:cNvSpPr/>
          <p:nvPr/>
        </p:nvSpPr>
        <p:spPr>
          <a:xfrm>
            <a:off x="2767209" y="306355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CAE55C5-0770-4FC5-9188-645D8503B461}"/>
              </a:ext>
            </a:extLst>
          </p:cNvPr>
          <p:cNvSpPr/>
          <p:nvPr/>
        </p:nvSpPr>
        <p:spPr>
          <a:xfrm>
            <a:off x="3124164" y="306355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51A7BFD-3A72-4FEC-A69D-7072EED8D6FE}"/>
              </a:ext>
            </a:extLst>
          </p:cNvPr>
          <p:cNvSpPr/>
          <p:nvPr/>
        </p:nvSpPr>
        <p:spPr>
          <a:xfrm>
            <a:off x="3481120" y="306354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A0AE338-F746-44E7-BABB-2CCC2001619A}"/>
              </a:ext>
            </a:extLst>
          </p:cNvPr>
          <p:cNvSpPr/>
          <p:nvPr/>
        </p:nvSpPr>
        <p:spPr>
          <a:xfrm>
            <a:off x="1198978" y="3586700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A09B7AA-B387-432C-9D0B-8D6536F048E0}"/>
              </a:ext>
            </a:extLst>
          </p:cNvPr>
          <p:cNvSpPr/>
          <p:nvPr/>
        </p:nvSpPr>
        <p:spPr>
          <a:xfrm>
            <a:off x="1339387" y="370431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17076D-71A0-4FFA-A0D3-CB994D74BF06}"/>
              </a:ext>
            </a:extLst>
          </p:cNvPr>
          <p:cNvSpPr txBox="1"/>
          <p:nvPr/>
        </p:nvSpPr>
        <p:spPr>
          <a:xfrm>
            <a:off x="4450973" y="3586700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רביעי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D963DC9-662C-49C3-9807-A059A44D4D00}"/>
              </a:ext>
            </a:extLst>
          </p:cNvPr>
          <p:cNvSpPr/>
          <p:nvPr/>
        </p:nvSpPr>
        <p:spPr>
          <a:xfrm>
            <a:off x="1696342" y="370431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2792C75-9104-4594-A600-C3B754318FA2}"/>
              </a:ext>
            </a:extLst>
          </p:cNvPr>
          <p:cNvSpPr/>
          <p:nvPr/>
        </p:nvSpPr>
        <p:spPr>
          <a:xfrm>
            <a:off x="2053298" y="370431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865778-6600-423A-97D4-480D30B25C1E}"/>
              </a:ext>
            </a:extLst>
          </p:cNvPr>
          <p:cNvSpPr/>
          <p:nvPr/>
        </p:nvSpPr>
        <p:spPr>
          <a:xfrm>
            <a:off x="2410253" y="3704311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56F963-BC11-4995-BBB1-63A74F33714A}"/>
              </a:ext>
            </a:extLst>
          </p:cNvPr>
          <p:cNvSpPr/>
          <p:nvPr/>
        </p:nvSpPr>
        <p:spPr>
          <a:xfrm>
            <a:off x="2767209" y="370431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23AB4C0-8E38-4A0F-A482-08900153BA3C}"/>
              </a:ext>
            </a:extLst>
          </p:cNvPr>
          <p:cNvSpPr/>
          <p:nvPr/>
        </p:nvSpPr>
        <p:spPr>
          <a:xfrm>
            <a:off x="3124164" y="370430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A29B4A8-09E2-4E12-95BC-501B27BCF463}"/>
              </a:ext>
            </a:extLst>
          </p:cNvPr>
          <p:cNvSpPr/>
          <p:nvPr/>
        </p:nvSpPr>
        <p:spPr>
          <a:xfrm>
            <a:off x="3481120" y="3704308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CA356A6-51A3-43B5-B48B-0A5B7B54F60D}"/>
              </a:ext>
            </a:extLst>
          </p:cNvPr>
          <p:cNvSpPr/>
          <p:nvPr/>
        </p:nvSpPr>
        <p:spPr>
          <a:xfrm>
            <a:off x="1198978" y="4227460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BA163C3-A71C-413B-AC91-B1646A1BAD3A}"/>
              </a:ext>
            </a:extLst>
          </p:cNvPr>
          <p:cNvSpPr/>
          <p:nvPr/>
        </p:nvSpPr>
        <p:spPr>
          <a:xfrm>
            <a:off x="1339387" y="434507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B4803D-513A-4AFD-BC74-A938F7621DD8}"/>
              </a:ext>
            </a:extLst>
          </p:cNvPr>
          <p:cNvSpPr txBox="1"/>
          <p:nvPr/>
        </p:nvSpPr>
        <p:spPr>
          <a:xfrm>
            <a:off x="4450973" y="4227460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חמישי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FAB0F5A-235A-4CE2-B780-FD66561E7233}"/>
              </a:ext>
            </a:extLst>
          </p:cNvPr>
          <p:cNvSpPr/>
          <p:nvPr/>
        </p:nvSpPr>
        <p:spPr>
          <a:xfrm>
            <a:off x="1696342" y="434507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1035E2-124B-4FF5-9A67-B30EFC8D3B2F}"/>
              </a:ext>
            </a:extLst>
          </p:cNvPr>
          <p:cNvSpPr/>
          <p:nvPr/>
        </p:nvSpPr>
        <p:spPr>
          <a:xfrm>
            <a:off x="2053298" y="434507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6A4D282-03BF-44C7-AD58-1FB9AE9C09FF}"/>
              </a:ext>
            </a:extLst>
          </p:cNvPr>
          <p:cNvSpPr/>
          <p:nvPr/>
        </p:nvSpPr>
        <p:spPr>
          <a:xfrm>
            <a:off x="2410253" y="434507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D86EAAF-4C7B-47C7-A555-CDAE72237D0D}"/>
              </a:ext>
            </a:extLst>
          </p:cNvPr>
          <p:cNvSpPr/>
          <p:nvPr/>
        </p:nvSpPr>
        <p:spPr>
          <a:xfrm>
            <a:off x="2767209" y="4345070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4C022FB-1BBB-4045-B924-DAE25AA36B29}"/>
              </a:ext>
            </a:extLst>
          </p:cNvPr>
          <p:cNvSpPr/>
          <p:nvPr/>
        </p:nvSpPr>
        <p:spPr>
          <a:xfrm>
            <a:off x="3124164" y="434506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B8492B-D40B-447E-B999-C736C119E2AE}"/>
              </a:ext>
            </a:extLst>
          </p:cNvPr>
          <p:cNvSpPr/>
          <p:nvPr/>
        </p:nvSpPr>
        <p:spPr>
          <a:xfrm>
            <a:off x="3481120" y="4345068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5B539FF-2382-43A4-8291-23B4245BA9B7}"/>
              </a:ext>
            </a:extLst>
          </p:cNvPr>
          <p:cNvSpPr/>
          <p:nvPr/>
        </p:nvSpPr>
        <p:spPr>
          <a:xfrm>
            <a:off x="1198978" y="4868219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2602AC8-8CA7-482A-82FC-D0506D0FD180}"/>
              </a:ext>
            </a:extLst>
          </p:cNvPr>
          <p:cNvSpPr/>
          <p:nvPr/>
        </p:nvSpPr>
        <p:spPr>
          <a:xfrm>
            <a:off x="1339387" y="498583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F53FDA3-52D7-479B-9BC1-1CEDC78BCE36}"/>
              </a:ext>
            </a:extLst>
          </p:cNvPr>
          <p:cNvSpPr txBox="1"/>
          <p:nvPr/>
        </p:nvSpPr>
        <p:spPr>
          <a:xfrm>
            <a:off x="4450973" y="4868219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4B1612-75BB-4C38-AA6D-47545F35C9F7}"/>
              </a:ext>
            </a:extLst>
          </p:cNvPr>
          <p:cNvSpPr/>
          <p:nvPr/>
        </p:nvSpPr>
        <p:spPr>
          <a:xfrm>
            <a:off x="1696342" y="498583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A5EC16-B0D6-4FE9-B580-F1449F835939}"/>
              </a:ext>
            </a:extLst>
          </p:cNvPr>
          <p:cNvSpPr/>
          <p:nvPr/>
        </p:nvSpPr>
        <p:spPr>
          <a:xfrm>
            <a:off x="2053298" y="498583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152FF5D-15ED-4272-9BAF-450E88BCC903}"/>
              </a:ext>
            </a:extLst>
          </p:cNvPr>
          <p:cNvSpPr/>
          <p:nvPr/>
        </p:nvSpPr>
        <p:spPr>
          <a:xfrm>
            <a:off x="2410253" y="4985830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7A89B02-75C9-498A-80CE-A194C10CAC56}"/>
              </a:ext>
            </a:extLst>
          </p:cNvPr>
          <p:cNvSpPr/>
          <p:nvPr/>
        </p:nvSpPr>
        <p:spPr>
          <a:xfrm>
            <a:off x="2767209" y="4985829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E03A743-7AE2-46A2-BD42-8877C3C21C43}"/>
              </a:ext>
            </a:extLst>
          </p:cNvPr>
          <p:cNvSpPr/>
          <p:nvPr/>
        </p:nvSpPr>
        <p:spPr>
          <a:xfrm>
            <a:off x="3124164" y="4985828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EEECB78-F5E2-4257-B5BB-5663AC34FF4A}"/>
              </a:ext>
            </a:extLst>
          </p:cNvPr>
          <p:cNvSpPr/>
          <p:nvPr/>
        </p:nvSpPr>
        <p:spPr>
          <a:xfrm>
            <a:off x="3481120" y="4985827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7C19D7A-2BF6-406C-9C4F-5597B722281C}"/>
              </a:ext>
            </a:extLst>
          </p:cNvPr>
          <p:cNvSpPr/>
          <p:nvPr/>
        </p:nvSpPr>
        <p:spPr>
          <a:xfrm>
            <a:off x="1198978" y="5508979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0634AC-B4FD-4538-958E-14AAAF1F4C27}"/>
              </a:ext>
            </a:extLst>
          </p:cNvPr>
          <p:cNvSpPr/>
          <p:nvPr/>
        </p:nvSpPr>
        <p:spPr>
          <a:xfrm>
            <a:off x="1339387" y="562659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DF5C6B-F0FE-4653-AC0A-AAA0F3C6C8DB}"/>
              </a:ext>
            </a:extLst>
          </p:cNvPr>
          <p:cNvSpPr txBox="1"/>
          <p:nvPr/>
        </p:nvSpPr>
        <p:spPr>
          <a:xfrm>
            <a:off x="4450973" y="5508979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שבת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B52EA65-DB7A-434F-BCB1-4544F1242210}"/>
              </a:ext>
            </a:extLst>
          </p:cNvPr>
          <p:cNvSpPr/>
          <p:nvPr/>
        </p:nvSpPr>
        <p:spPr>
          <a:xfrm>
            <a:off x="1696342" y="562659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F5724CB-CE44-43CE-8333-2E2D312A1DBF}"/>
              </a:ext>
            </a:extLst>
          </p:cNvPr>
          <p:cNvSpPr/>
          <p:nvPr/>
        </p:nvSpPr>
        <p:spPr>
          <a:xfrm>
            <a:off x="2053298" y="562659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F9E6D9A-5C0A-4A55-8D67-D1FE5788B6CF}"/>
              </a:ext>
            </a:extLst>
          </p:cNvPr>
          <p:cNvSpPr/>
          <p:nvPr/>
        </p:nvSpPr>
        <p:spPr>
          <a:xfrm>
            <a:off x="2410253" y="5626590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FD2BAA3-CEEB-4299-878B-42EA2B604BF3}"/>
              </a:ext>
            </a:extLst>
          </p:cNvPr>
          <p:cNvSpPr/>
          <p:nvPr/>
        </p:nvSpPr>
        <p:spPr>
          <a:xfrm>
            <a:off x="2767209" y="5626589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4A9607F-9354-4843-A955-8FAD7882BE8F}"/>
              </a:ext>
            </a:extLst>
          </p:cNvPr>
          <p:cNvSpPr/>
          <p:nvPr/>
        </p:nvSpPr>
        <p:spPr>
          <a:xfrm>
            <a:off x="3124164" y="5626588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9ADE135-BE4D-4208-8BAE-3B13CCAE4D34}"/>
              </a:ext>
            </a:extLst>
          </p:cNvPr>
          <p:cNvSpPr/>
          <p:nvPr/>
        </p:nvSpPr>
        <p:spPr>
          <a:xfrm>
            <a:off x="3481120" y="5626587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A1D8FF-F32E-435F-9FF7-8292A9DA0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40" y="1998474"/>
            <a:ext cx="1630905" cy="1628357"/>
          </a:xfrm>
          <a:prstGeom prst="rect">
            <a:avLst/>
          </a:prstGeom>
        </p:spPr>
      </p:pic>
      <p:pic>
        <p:nvPicPr>
          <p:cNvPr id="4" name="Picture 3" descr="A picture containing room, lamp, flower&#10;&#10;Description automatically generated">
            <a:extLst>
              <a:ext uri="{FF2B5EF4-FFF2-40B4-BE49-F238E27FC236}">
                <a16:creationId xmlns:a16="http://schemas.microsoft.com/office/drawing/2014/main" id="{3F347D9B-9E33-455A-9312-05AAC80BD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4" y="70398"/>
            <a:ext cx="1497609" cy="1634471"/>
          </a:xfrm>
          <a:prstGeom prst="rect">
            <a:avLst/>
          </a:prstGeom>
        </p:spPr>
      </p:pic>
      <p:sp>
        <p:nvSpPr>
          <p:cNvPr id="2" name="חץ: ימינה 1">
            <a:extLst>
              <a:ext uri="{FF2B5EF4-FFF2-40B4-BE49-F238E27FC236}">
                <a16:creationId xmlns:a16="http://schemas.microsoft.com/office/drawing/2014/main" id="{E6665B0B-659C-4877-9496-88F7C669489E}"/>
              </a:ext>
            </a:extLst>
          </p:cNvPr>
          <p:cNvSpPr/>
          <p:nvPr/>
        </p:nvSpPr>
        <p:spPr>
          <a:xfrm>
            <a:off x="368062" y="2945941"/>
            <a:ext cx="705147" cy="52315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239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796" y="167633"/>
            <a:ext cx="12190412" cy="720000"/>
          </a:xfrm>
        </p:spPr>
        <p:txBody>
          <a:bodyPr/>
          <a:lstStyle/>
          <a:p>
            <a:r>
              <a:rPr lang="he-IL" dirty="0"/>
              <a:t>בוקר טוב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1" y="1002179"/>
            <a:ext cx="8071495" cy="540000"/>
          </a:xfrm>
        </p:spPr>
        <p:txBody>
          <a:bodyPr/>
          <a:lstStyle/>
          <a:p>
            <a:r>
              <a:rPr lang="he-IL" dirty="0"/>
              <a:t>איזה יום היה אתמול?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B2A868-D67D-42BF-8FCF-5827F24A8D1F}"/>
              </a:ext>
            </a:extLst>
          </p:cNvPr>
          <p:cNvSpPr/>
          <p:nvPr/>
        </p:nvSpPr>
        <p:spPr>
          <a:xfrm>
            <a:off x="1198978" y="1664422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9B89A5-BE32-4C26-AE60-764D91FA228C}"/>
              </a:ext>
            </a:extLst>
          </p:cNvPr>
          <p:cNvSpPr/>
          <p:nvPr/>
        </p:nvSpPr>
        <p:spPr>
          <a:xfrm>
            <a:off x="1339387" y="1782036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FA8353-9FF5-4592-8813-8390292F2E2A}"/>
              </a:ext>
            </a:extLst>
          </p:cNvPr>
          <p:cNvSpPr txBox="1"/>
          <p:nvPr/>
        </p:nvSpPr>
        <p:spPr>
          <a:xfrm>
            <a:off x="4450973" y="1664422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ראשון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21D835-BF44-4FDF-96B6-49C3E264100C}"/>
              </a:ext>
            </a:extLst>
          </p:cNvPr>
          <p:cNvSpPr/>
          <p:nvPr/>
        </p:nvSpPr>
        <p:spPr>
          <a:xfrm>
            <a:off x="1696342" y="1782035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A5B139-E428-46B0-9239-63EDA07BFDB0}"/>
              </a:ext>
            </a:extLst>
          </p:cNvPr>
          <p:cNvSpPr/>
          <p:nvPr/>
        </p:nvSpPr>
        <p:spPr>
          <a:xfrm>
            <a:off x="2053298" y="1782034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CA331B-90BA-40E0-8032-E38354244585}"/>
              </a:ext>
            </a:extLst>
          </p:cNvPr>
          <p:cNvSpPr/>
          <p:nvPr/>
        </p:nvSpPr>
        <p:spPr>
          <a:xfrm>
            <a:off x="2410253" y="1782033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2553129-98CD-42FA-BC1A-C51D58077BAD}"/>
              </a:ext>
            </a:extLst>
          </p:cNvPr>
          <p:cNvSpPr/>
          <p:nvPr/>
        </p:nvSpPr>
        <p:spPr>
          <a:xfrm>
            <a:off x="2767209" y="178203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A7E3A4-B6F1-42FF-94AA-8E92F6D0691F}"/>
              </a:ext>
            </a:extLst>
          </p:cNvPr>
          <p:cNvSpPr/>
          <p:nvPr/>
        </p:nvSpPr>
        <p:spPr>
          <a:xfrm>
            <a:off x="3124164" y="178203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A1FF82-B683-4DCD-93C5-165F9C99CB31}"/>
              </a:ext>
            </a:extLst>
          </p:cNvPr>
          <p:cNvSpPr/>
          <p:nvPr/>
        </p:nvSpPr>
        <p:spPr>
          <a:xfrm>
            <a:off x="3481120" y="178203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19D524-53F2-4075-9702-C178E870D20B}"/>
              </a:ext>
            </a:extLst>
          </p:cNvPr>
          <p:cNvSpPr/>
          <p:nvPr/>
        </p:nvSpPr>
        <p:spPr>
          <a:xfrm>
            <a:off x="1198978" y="2305181"/>
            <a:ext cx="5280925" cy="523152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2A5F74-A9F9-48BA-AE11-A03CF0BEB583}"/>
              </a:ext>
            </a:extLst>
          </p:cNvPr>
          <p:cNvSpPr/>
          <p:nvPr/>
        </p:nvSpPr>
        <p:spPr>
          <a:xfrm>
            <a:off x="1339387" y="2422795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563A5E-56DE-4D79-A7E5-D16AFA9413D2}"/>
              </a:ext>
            </a:extLst>
          </p:cNvPr>
          <p:cNvSpPr txBox="1"/>
          <p:nvPr/>
        </p:nvSpPr>
        <p:spPr>
          <a:xfrm>
            <a:off x="4450973" y="2305181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18633FE-CF4D-4EC5-A5C8-B6672F8A2A6D}"/>
              </a:ext>
            </a:extLst>
          </p:cNvPr>
          <p:cNvSpPr/>
          <p:nvPr/>
        </p:nvSpPr>
        <p:spPr>
          <a:xfrm>
            <a:off x="1696342" y="2422794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DF3FCB-96A0-423C-B1F1-8E5601C620B2}"/>
              </a:ext>
            </a:extLst>
          </p:cNvPr>
          <p:cNvSpPr/>
          <p:nvPr/>
        </p:nvSpPr>
        <p:spPr>
          <a:xfrm>
            <a:off x="2053298" y="2422793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99FD79-ECDC-470A-8EA9-33C7D16FB50E}"/>
              </a:ext>
            </a:extLst>
          </p:cNvPr>
          <p:cNvSpPr/>
          <p:nvPr/>
        </p:nvSpPr>
        <p:spPr>
          <a:xfrm>
            <a:off x="2410253" y="242279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A4C639-C4C0-49A6-BE3F-17DF1D62C95C}"/>
              </a:ext>
            </a:extLst>
          </p:cNvPr>
          <p:cNvSpPr/>
          <p:nvPr/>
        </p:nvSpPr>
        <p:spPr>
          <a:xfrm>
            <a:off x="2767209" y="242279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B58B08-5C0E-4A82-84F4-D38898F4D88C}"/>
              </a:ext>
            </a:extLst>
          </p:cNvPr>
          <p:cNvSpPr/>
          <p:nvPr/>
        </p:nvSpPr>
        <p:spPr>
          <a:xfrm>
            <a:off x="3124164" y="242279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012C7E-9DA5-4F40-9429-7621EAE5C1D2}"/>
              </a:ext>
            </a:extLst>
          </p:cNvPr>
          <p:cNvSpPr/>
          <p:nvPr/>
        </p:nvSpPr>
        <p:spPr>
          <a:xfrm>
            <a:off x="3481120" y="242278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813F7AA-40A5-4B5F-BC58-3E473FCA8C69}"/>
              </a:ext>
            </a:extLst>
          </p:cNvPr>
          <p:cNvSpPr/>
          <p:nvPr/>
        </p:nvSpPr>
        <p:spPr>
          <a:xfrm>
            <a:off x="1198978" y="2945941"/>
            <a:ext cx="5280925" cy="523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B98B1F-1D6D-4793-8F2B-7E6EC34DAB5B}"/>
              </a:ext>
            </a:extLst>
          </p:cNvPr>
          <p:cNvSpPr/>
          <p:nvPr/>
        </p:nvSpPr>
        <p:spPr>
          <a:xfrm>
            <a:off x="1339387" y="3063555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70F3C8-37C6-41A9-B00B-DB6D975F5E92}"/>
              </a:ext>
            </a:extLst>
          </p:cNvPr>
          <p:cNvSpPr txBox="1"/>
          <p:nvPr/>
        </p:nvSpPr>
        <p:spPr>
          <a:xfrm>
            <a:off x="4450973" y="2945941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שלישי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4D33B0-C75F-4E4D-A538-F4DD087CBD91}"/>
              </a:ext>
            </a:extLst>
          </p:cNvPr>
          <p:cNvSpPr/>
          <p:nvPr/>
        </p:nvSpPr>
        <p:spPr>
          <a:xfrm>
            <a:off x="1696342" y="306355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8CB316E-CCE9-43ED-A439-A36B061199B0}"/>
              </a:ext>
            </a:extLst>
          </p:cNvPr>
          <p:cNvSpPr/>
          <p:nvPr/>
        </p:nvSpPr>
        <p:spPr>
          <a:xfrm>
            <a:off x="2053298" y="3063553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67CD2C8-7F97-4775-8997-CF7586ED38EA}"/>
              </a:ext>
            </a:extLst>
          </p:cNvPr>
          <p:cNvSpPr/>
          <p:nvPr/>
        </p:nvSpPr>
        <p:spPr>
          <a:xfrm>
            <a:off x="2410253" y="306355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3C1C263-75C4-4562-9387-55DE586EB5B6}"/>
              </a:ext>
            </a:extLst>
          </p:cNvPr>
          <p:cNvSpPr/>
          <p:nvPr/>
        </p:nvSpPr>
        <p:spPr>
          <a:xfrm>
            <a:off x="2767209" y="306355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CAE55C5-0770-4FC5-9188-645D8503B461}"/>
              </a:ext>
            </a:extLst>
          </p:cNvPr>
          <p:cNvSpPr/>
          <p:nvPr/>
        </p:nvSpPr>
        <p:spPr>
          <a:xfrm>
            <a:off x="3124164" y="306355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51A7BFD-3A72-4FEC-A69D-7072EED8D6FE}"/>
              </a:ext>
            </a:extLst>
          </p:cNvPr>
          <p:cNvSpPr/>
          <p:nvPr/>
        </p:nvSpPr>
        <p:spPr>
          <a:xfrm>
            <a:off x="3481120" y="306354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A0AE338-F746-44E7-BABB-2CCC2001619A}"/>
              </a:ext>
            </a:extLst>
          </p:cNvPr>
          <p:cNvSpPr/>
          <p:nvPr/>
        </p:nvSpPr>
        <p:spPr>
          <a:xfrm>
            <a:off x="1198978" y="3586700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A09B7AA-B387-432C-9D0B-8D6536F048E0}"/>
              </a:ext>
            </a:extLst>
          </p:cNvPr>
          <p:cNvSpPr/>
          <p:nvPr/>
        </p:nvSpPr>
        <p:spPr>
          <a:xfrm>
            <a:off x="1339387" y="370431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17076D-71A0-4FFA-A0D3-CB994D74BF06}"/>
              </a:ext>
            </a:extLst>
          </p:cNvPr>
          <p:cNvSpPr txBox="1"/>
          <p:nvPr/>
        </p:nvSpPr>
        <p:spPr>
          <a:xfrm>
            <a:off x="4450973" y="3586700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רביעי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D963DC9-662C-49C3-9807-A059A44D4D00}"/>
              </a:ext>
            </a:extLst>
          </p:cNvPr>
          <p:cNvSpPr/>
          <p:nvPr/>
        </p:nvSpPr>
        <p:spPr>
          <a:xfrm>
            <a:off x="1696342" y="370431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2792C75-9104-4594-A600-C3B754318FA2}"/>
              </a:ext>
            </a:extLst>
          </p:cNvPr>
          <p:cNvSpPr/>
          <p:nvPr/>
        </p:nvSpPr>
        <p:spPr>
          <a:xfrm>
            <a:off x="2053298" y="370431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865778-6600-423A-97D4-480D30B25C1E}"/>
              </a:ext>
            </a:extLst>
          </p:cNvPr>
          <p:cNvSpPr/>
          <p:nvPr/>
        </p:nvSpPr>
        <p:spPr>
          <a:xfrm>
            <a:off x="2410253" y="3704311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56F963-BC11-4995-BBB1-63A74F33714A}"/>
              </a:ext>
            </a:extLst>
          </p:cNvPr>
          <p:cNvSpPr/>
          <p:nvPr/>
        </p:nvSpPr>
        <p:spPr>
          <a:xfrm>
            <a:off x="2767209" y="370431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23AB4C0-8E38-4A0F-A482-08900153BA3C}"/>
              </a:ext>
            </a:extLst>
          </p:cNvPr>
          <p:cNvSpPr/>
          <p:nvPr/>
        </p:nvSpPr>
        <p:spPr>
          <a:xfrm>
            <a:off x="3124164" y="370430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A29B4A8-09E2-4E12-95BC-501B27BCF463}"/>
              </a:ext>
            </a:extLst>
          </p:cNvPr>
          <p:cNvSpPr/>
          <p:nvPr/>
        </p:nvSpPr>
        <p:spPr>
          <a:xfrm>
            <a:off x="3481120" y="3704308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CA356A6-51A3-43B5-B48B-0A5B7B54F60D}"/>
              </a:ext>
            </a:extLst>
          </p:cNvPr>
          <p:cNvSpPr/>
          <p:nvPr/>
        </p:nvSpPr>
        <p:spPr>
          <a:xfrm>
            <a:off x="1198978" y="4227460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BA163C3-A71C-413B-AC91-B1646A1BAD3A}"/>
              </a:ext>
            </a:extLst>
          </p:cNvPr>
          <p:cNvSpPr/>
          <p:nvPr/>
        </p:nvSpPr>
        <p:spPr>
          <a:xfrm>
            <a:off x="1339387" y="434507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B4803D-513A-4AFD-BC74-A938F7621DD8}"/>
              </a:ext>
            </a:extLst>
          </p:cNvPr>
          <p:cNvSpPr txBox="1"/>
          <p:nvPr/>
        </p:nvSpPr>
        <p:spPr>
          <a:xfrm>
            <a:off x="4450973" y="4227460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חמישי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FAB0F5A-235A-4CE2-B780-FD66561E7233}"/>
              </a:ext>
            </a:extLst>
          </p:cNvPr>
          <p:cNvSpPr/>
          <p:nvPr/>
        </p:nvSpPr>
        <p:spPr>
          <a:xfrm>
            <a:off x="1696342" y="434507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1035E2-124B-4FF5-9A67-B30EFC8D3B2F}"/>
              </a:ext>
            </a:extLst>
          </p:cNvPr>
          <p:cNvSpPr/>
          <p:nvPr/>
        </p:nvSpPr>
        <p:spPr>
          <a:xfrm>
            <a:off x="2053298" y="434507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6A4D282-03BF-44C7-AD58-1FB9AE9C09FF}"/>
              </a:ext>
            </a:extLst>
          </p:cNvPr>
          <p:cNvSpPr/>
          <p:nvPr/>
        </p:nvSpPr>
        <p:spPr>
          <a:xfrm>
            <a:off x="2410253" y="434507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D86EAAF-4C7B-47C7-A555-CDAE72237D0D}"/>
              </a:ext>
            </a:extLst>
          </p:cNvPr>
          <p:cNvSpPr/>
          <p:nvPr/>
        </p:nvSpPr>
        <p:spPr>
          <a:xfrm>
            <a:off x="2767209" y="4345070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4C022FB-1BBB-4045-B924-DAE25AA36B29}"/>
              </a:ext>
            </a:extLst>
          </p:cNvPr>
          <p:cNvSpPr/>
          <p:nvPr/>
        </p:nvSpPr>
        <p:spPr>
          <a:xfrm>
            <a:off x="3124164" y="434506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B8492B-D40B-447E-B999-C736C119E2AE}"/>
              </a:ext>
            </a:extLst>
          </p:cNvPr>
          <p:cNvSpPr/>
          <p:nvPr/>
        </p:nvSpPr>
        <p:spPr>
          <a:xfrm>
            <a:off x="3481120" y="4345068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5B539FF-2382-43A4-8291-23B4245BA9B7}"/>
              </a:ext>
            </a:extLst>
          </p:cNvPr>
          <p:cNvSpPr/>
          <p:nvPr/>
        </p:nvSpPr>
        <p:spPr>
          <a:xfrm>
            <a:off x="1198978" y="4868219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2602AC8-8CA7-482A-82FC-D0506D0FD180}"/>
              </a:ext>
            </a:extLst>
          </p:cNvPr>
          <p:cNvSpPr/>
          <p:nvPr/>
        </p:nvSpPr>
        <p:spPr>
          <a:xfrm>
            <a:off x="1339387" y="498583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F53FDA3-52D7-479B-9BC1-1CEDC78BCE36}"/>
              </a:ext>
            </a:extLst>
          </p:cNvPr>
          <p:cNvSpPr txBox="1"/>
          <p:nvPr/>
        </p:nvSpPr>
        <p:spPr>
          <a:xfrm>
            <a:off x="4450973" y="4868219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4B1612-75BB-4C38-AA6D-47545F35C9F7}"/>
              </a:ext>
            </a:extLst>
          </p:cNvPr>
          <p:cNvSpPr/>
          <p:nvPr/>
        </p:nvSpPr>
        <p:spPr>
          <a:xfrm>
            <a:off x="1696342" y="498583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A5EC16-B0D6-4FE9-B580-F1449F835939}"/>
              </a:ext>
            </a:extLst>
          </p:cNvPr>
          <p:cNvSpPr/>
          <p:nvPr/>
        </p:nvSpPr>
        <p:spPr>
          <a:xfrm>
            <a:off x="2053298" y="498583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152FF5D-15ED-4272-9BAF-450E88BCC903}"/>
              </a:ext>
            </a:extLst>
          </p:cNvPr>
          <p:cNvSpPr/>
          <p:nvPr/>
        </p:nvSpPr>
        <p:spPr>
          <a:xfrm>
            <a:off x="2410253" y="4985830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7A89B02-75C9-498A-80CE-A194C10CAC56}"/>
              </a:ext>
            </a:extLst>
          </p:cNvPr>
          <p:cNvSpPr/>
          <p:nvPr/>
        </p:nvSpPr>
        <p:spPr>
          <a:xfrm>
            <a:off x="2767209" y="4985829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E03A743-7AE2-46A2-BD42-8877C3C21C43}"/>
              </a:ext>
            </a:extLst>
          </p:cNvPr>
          <p:cNvSpPr/>
          <p:nvPr/>
        </p:nvSpPr>
        <p:spPr>
          <a:xfrm>
            <a:off x="3124164" y="4985828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EEECB78-F5E2-4257-B5BB-5663AC34FF4A}"/>
              </a:ext>
            </a:extLst>
          </p:cNvPr>
          <p:cNvSpPr/>
          <p:nvPr/>
        </p:nvSpPr>
        <p:spPr>
          <a:xfrm>
            <a:off x="3481120" y="4985827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7C19D7A-2BF6-406C-9C4F-5597B722281C}"/>
              </a:ext>
            </a:extLst>
          </p:cNvPr>
          <p:cNvSpPr/>
          <p:nvPr/>
        </p:nvSpPr>
        <p:spPr>
          <a:xfrm>
            <a:off x="1198978" y="5508979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0634AC-B4FD-4538-958E-14AAAF1F4C27}"/>
              </a:ext>
            </a:extLst>
          </p:cNvPr>
          <p:cNvSpPr/>
          <p:nvPr/>
        </p:nvSpPr>
        <p:spPr>
          <a:xfrm>
            <a:off x="1339387" y="562659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DF5C6B-F0FE-4653-AC0A-AAA0F3C6C8DB}"/>
              </a:ext>
            </a:extLst>
          </p:cNvPr>
          <p:cNvSpPr txBox="1"/>
          <p:nvPr/>
        </p:nvSpPr>
        <p:spPr>
          <a:xfrm>
            <a:off x="4450973" y="5508979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שבת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B52EA65-DB7A-434F-BCB1-4544F1242210}"/>
              </a:ext>
            </a:extLst>
          </p:cNvPr>
          <p:cNvSpPr/>
          <p:nvPr/>
        </p:nvSpPr>
        <p:spPr>
          <a:xfrm>
            <a:off x="1696342" y="562659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F5724CB-CE44-43CE-8333-2E2D312A1DBF}"/>
              </a:ext>
            </a:extLst>
          </p:cNvPr>
          <p:cNvSpPr/>
          <p:nvPr/>
        </p:nvSpPr>
        <p:spPr>
          <a:xfrm>
            <a:off x="2053298" y="562659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F9E6D9A-5C0A-4A55-8D67-D1FE5788B6CF}"/>
              </a:ext>
            </a:extLst>
          </p:cNvPr>
          <p:cNvSpPr/>
          <p:nvPr/>
        </p:nvSpPr>
        <p:spPr>
          <a:xfrm>
            <a:off x="2410253" y="5626590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FD2BAA3-CEEB-4299-878B-42EA2B604BF3}"/>
              </a:ext>
            </a:extLst>
          </p:cNvPr>
          <p:cNvSpPr/>
          <p:nvPr/>
        </p:nvSpPr>
        <p:spPr>
          <a:xfrm>
            <a:off x="2767209" y="5626589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4A9607F-9354-4843-A955-8FAD7882BE8F}"/>
              </a:ext>
            </a:extLst>
          </p:cNvPr>
          <p:cNvSpPr/>
          <p:nvPr/>
        </p:nvSpPr>
        <p:spPr>
          <a:xfrm>
            <a:off x="3124164" y="5626588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9ADE135-BE4D-4208-8BAE-3B13CCAE4D34}"/>
              </a:ext>
            </a:extLst>
          </p:cNvPr>
          <p:cNvSpPr/>
          <p:nvPr/>
        </p:nvSpPr>
        <p:spPr>
          <a:xfrm>
            <a:off x="3481120" y="5626587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A1D8FF-F32E-435F-9FF7-8292A9DA0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40" y="1998474"/>
            <a:ext cx="1630905" cy="1628357"/>
          </a:xfrm>
          <a:prstGeom prst="rect">
            <a:avLst/>
          </a:prstGeom>
        </p:spPr>
      </p:pic>
      <p:pic>
        <p:nvPicPr>
          <p:cNvPr id="4" name="Picture 3" descr="A picture containing room, lamp, flower&#10;&#10;Description automatically generated">
            <a:extLst>
              <a:ext uri="{FF2B5EF4-FFF2-40B4-BE49-F238E27FC236}">
                <a16:creationId xmlns:a16="http://schemas.microsoft.com/office/drawing/2014/main" id="{3F347D9B-9E33-455A-9312-05AAC80BD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4" y="70398"/>
            <a:ext cx="1497609" cy="1634471"/>
          </a:xfrm>
          <a:prstGeom prst="rect">
            <a:avLst/>
          </a:prstGeom>
        </p:spPr>
      </p:pic>
      <p:sp>
        <p:nvSpPr>
          <p:cNvPr id="2" name="חץ: ימינה 1">
            <a:extLst>
              <a:ext uri="{FF2B5EF4-FFF2-40B4-BE49-F238E27FC236}">
                <a16:creationId xmlns:a16="http://schemas.microsoft.com/office/drawing/2014/main" id="{E6665B0B-659C-4877-9496-88F7C669489E}"/>
              </a:ext>
            </a:extLst>
          </p:cNvPr>
          <p:cNvSpPr/>
          <p:nvPr/>
        </p:nvSpPr>
        <p:spPr>
          <a:xfrm>
            <a:off x="368062" y="2945941"/>
            <a:ext cx="705147" cy="52315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6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796" y="167633"/>
            <a:ext cx="12190412" cy="720000"/>
          </a:xfrm>
        </p:spPr>
        <p:txBody>
          <a:bodyPr/>
          <a:lstStyle/>
          <a:p>
            <a:r>
              <a:rPr lang="he-IL" dirty="0"/>
              <a:t>בוקר טוב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1" y="1002179"/>
            <a:ext cx="8071495" cy="540000"/>
          </a:xfrm>
        </p:spPr>
        <p:txBody>
          <a:bodyPr/>
          <a:lstStyle/>
          <a:p>
            <a:r>
              <a:rPr lang="he-IL" dirty="0"/>
              <a:t>איזה יום יהיה מחר?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B2A868-D67D-42BF-8FCF-5827F24A8D1F}"/>
              </a:ext>
            </a:extLst>
          </p:cNvPr>
          <p:cNvSpPr/>
          <p:nvPr/>
        </p:nvSpPr>
        <p:spPr>
          <a:xfrm>
            <a:off x="1198978" y="1664422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9B89A5-BE32-4C26-AE60-764D91FA228C}"/>
              </a:ext>
            </a:extLst>
          </p:cNvPr>
          <p:cNvSpPr/>
          <p:nvPr/>
        </p:nvSpPr>
        <p:spPr>
          <a:xfrm>
            <a:off x="1339387" y="1782036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FA8353-9FF5-4592-8813-8390292F2E2A}"/>
              </a:ext>
            </a:extLst>
          </p:cNvPr>
          <p:cNvSpPr txBox="1"/>
          <p:nvPr/>
        </p:nvSpPr>
        <p:spPr>
          <a:xfrm>
            <a:off x="4450973" y="1664422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ראשון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21D835-BF44-4FDF-96B6-49C3E264100C}"/>
              </a:ext>
            </a:extLst>
          </p:cNvPr>
          <p:cNvSpPr/>
          <p:nvPr/>
        </p:nvSpPr>
        <p:spPr>
          <a:xfrm>
            <a:off x="1696342" y="1782035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A5B139-E428-46B0-9239-63EDA07BFDB0}"/>
              </a:ext>
            </a:extLst>
          </p:cNvPr>
          <p:cNvSpPr/>
          <p:nvPr/>
        </p:nvSpPr>
        <p:spPr>
          <a:xfrm>
            <a:off x="2053298" y="1782034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CA331B-90BA-40E0-8032-E38354244585}"/>
              </a:ext>
            </a:extLst>
          </p:cNvPr>
          <p:cNvSpPr/>
          <p:nvPr/>
        </p:nvSpPr>
        <p:spPr>
          <a:xfrm>
            <a:off x="2410253" y="1782033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2553129-98CD-42FA-BC1A-C51D58077BAD}"/>
              </a:ext>
            </a:extLst>
          </p:cNvPr>
          <p:cNvSpPr/>
          <p:nvPr/>
        </p:nvSpPr>
        <p:spPr>
          <a:xfrm>
            <a:off x="2767209" y="178203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A7E3A4-B6F1-42FF-94AA-8E92F6D0691F}"/>
              </a:ext>
            </a:extLst>
          </p:cNvPr>
          <p:cNvSpPr/>
          <p:nvPr/>
        </p:nvSpPr>
        <p:spPr>
          <a:xfrm>
            <a:off x="3124164" y="178203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A1FF82-B683-4DCD-93C5-165F9C99CB31}"/>
              </a:ext>
            </a:extLst>
          </p:cNvPr>
          <p:cNvSpPr/>
          <p:nvPr/>
        </p:nvSpPr>
        <p:spPr>
          <a:xfrm>
            <a:off x="3481120" y="178203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19D524-53F2-4075-9702-C178E870D20B}"/>
              </a:ext>
            </a:extLst>
          </p:cNvPr>
          <p:cNvSpPr/>
          <p:nvPr/>
        </p:nvSpPr>
        <p:spPr>
          <a:xfrm>
            <a:off x="1198978" y="2305181"/>
            <a:ext cx="5280925" cy="5231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2A5F74-A9F9-48BA-AE11-A03CF0BEB583}"/>
              </a:ext>
            </a:extLst>
          </p:cNvPr>
          <p:cNvSpPr/>
          <p:nvPr/>
        </p:nvSpPr>
        <p:spPr>
          <a:xfrm>
            <a:off x="1339387" y="2422795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563A5E-56DE-4D79-A7E5-D16AFA9413D2}"/>
              </a:ext>
            </a:extLst>
          </p:cNvPr>
          <p:cNvSpPr txBox="1"/>
          <p:nvPr/>
        </p:nvSpPr>
        <p:spPr>
          <a:xfrm>
            <a:off x="4450973" y="2305181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שני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18633FE-CF4D-4EC5-A5C8-B6672F8A2A6D}"/>
              </a:ext>
            </a:extLst>
          </p:cNvPr>
          <p:cNvSpPr/>
          <p:nvPr/>
        </p:nvSpPr>
        <p:spPr>
          <a:xfrm>
            <a:off x="1696342" y="2422794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DF3FCB-96A0-423C-B1F1-8E5601C620B2}"/>
              </a:ext>
            </a:extLst>
          </p:cNvPr>
          <p:cNvSpPr/>
          <p:nvPr/>
        </p:nvSpPr>
        <p:spPr>
          <a:xfrm>
            <a:off x="2053298" y="2422793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99FD79-ECDC-470A-8EA9-33C7D16FB50E}"/>
              </a:ext>
            </a:extLst>
          </p:cNvPr>
          <p:cNvSpPr/>
          <p:nvPr/>
        </p:nvSpPr>
        <p:spPr>
          <a:xfrm>
            <a:off x="2410253" y="242279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A4C639-C4C0-49A6-BE3F-17DF1D62C95C}"/>
              </a:ext>
            </a:extLst>
          </p:cNvPr>
          <p:cNvSpPr/>
          <p:nvPr/>
        </p:nvSpPr>
        <p:spPr>
          <a:xfrm>
            <a:off x="2767209" y="242279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B58B08-5C0E-4A82-84F4-D38898F4D88C}"/>
              </a:ext>
            </a:extLst>
          </p:cNvPr>
          <p:cNvSpPr/>
          <p:nvPr/>
        </p:nvSpPr>
        <p:spPr>
          <a:xfrm>
            <a:off x="3124164" y="242279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012C7E-9DA5-4F40-9429-7621EAE5C1D2}"/>
              </a:ext>
            </a:extLst>
          </p:cNvPr>
          <p:cNvSpPr/>
          <p:nvPr/>
        </p:nvSpPr>
        <p:spPr>
          <a:xfrm>
            <a:off x="3481120" y="242278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813F7AA-40A5-4B5F-BC58-3E473FCA8C69}"/>
              </a:ext>
            </a:extLst>
          </p:cNvPr>
          <p:cNvSpPr/>
          <p:nvPr/>
        </p:nvSpPr>
        <p:spPr>
          <a:xfrm>
            <a:off x="1198978" y="2945941"/>
            <a:ext cx="5280925" cy="523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B98B1F-1D6D-4793-8F2B-7E6EC34DAB5B}"/>
              </a:ext>
            </a:extLst>
          </p:cNvPr>
          <p:cNvSpPr/>
          <p:nvPr/>
        </p:nvSpPr>
        <p:spPr>
          <a:xfrm>
            <a:off x="1339387" y="3063555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70F3C8-37C6-41A9-B00B-DB6D975F5E92}"/>
              </a:ext>
            </a:extLst>
          </p:cNvPr>
          <p:cNvSpPr txBox="1"/>
          <p:nvPr/>
        </p:nvSpPr>
        <p:spPr>
          <a:xfrm>
            <a:off x="4450973" y="2945941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שלישי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4D33B0-C75F-4E4D-A538-F4DD087CBD91}"/>
              </a:ext>
            </a:extLst>
          </p:cNvPr>
          <p:cNvSpPr/>
          <p:nvPr/>
        </p:nvSpPr>
        <p:spPr>
          <a:xfrm>
            <a:off x="1696342" y="306355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8CB316E-CCE9-43ED-A439-A36B061199B0}"/>
              </a:ext>
            </a:extLst>
          </p:cNvPr>
          <p:cNvSpPr/>
          <p:nvPr/>
        </p:nvSpPr>
        <p:spPr>
          <a:xfrm>
            <a:off x="2053298" y="3063553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67CD2C8-7F97-4775-8997-CF7586ED38EA}"/>
              </a:ext>
            </a:extLst>
          </p:cNvPr>
          <p:cNvSpPr/>
          <p:nvPr/>
        </p:nvSpPr>
        <p:spPr>
          <a:xfrm>
            <a:off x="2410253" y="3063552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3C1C263-75C4-4562-9387-55DE586EB5B6}"/>
              </a:ext>
            </a:extLst>
          </p:cNvPr>
          <p:cNvSpPr/>
          <p:nvPr/>
        </p:nvSpPr>
        <p:spPr>
          <a:xfrm>
            <a:off x="2767209" y="3063551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CAE55C5-0770-4FC5-9188-645D8503B461}"/>
              </a:ext>
            </a:extLst>
          </p:cNvPr>
          <p:cNvSpPr/>
          <p:nvPr/>
        </p:nvSpPr>
        <p:spPr>
          <a:xfrm>
            <a:off x="3124164" y="306355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51A7BFD-3A72-4FEC-A69D-7072EED8D6FE}"/>
              </a:ext>
            </a:extLst>
          </p:cNvPr>
          <p:cNvSpPr/>
          <p:nvPr/>
        </p:nvSpPr>
        <p:spPr>
          <a:xfrm>
            <a:off x="3481120" y="306354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A0AE338-F746-44E7-BABB-2CCC2001619A}"/>
              </a:ext>
            </a:extLst>
          </p:cNvPr>
          <p:cNvSpPr/>
          <p:nvPr/>
        </p:nvSpPr>
        <p:spPr>
          <a:xfrm>
            <a:off x="1198978" y="3586700"/>
            <a:ext cx="5280925" cy="523152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A09B7AA-B387-432C-9D0B-8D6536F048E0}"/>
              </a:ext>
            </a:extLst>
          </p:cNvPr>
          <p:cNvSpPr/>
          <p:nvPr/>
        </p:nvSpPr>
        <p:spPr>
          <a:xfrm>
            <a:off x="1339387" y="370431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17076D-71A0-4FFA-A0D3-CB994D74BF06}"/>
              </a:ext>
            </a:extLst>
          </p:cNvPr>
          <p:cNvSpPr txBox="1"/>
          <p:nvPr/>
        </p:nvSpPr>
        <p:spPr>
          <a:xfrm>
            <a:off x="4450973" y="3586700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רביעי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D963DC9-662C-49C3-9807-A059A44D4D00}"/>
              </a:ext>
            </a:extLst>
          </p:cNvPr>
          <p:cNvSpPr/>
          <p:nvPr/>
        </p:nvSpPr>
        <p:spPr>
          <a:xfrm>
            <a:off x="1696342" y="370431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2792C75-9104-4594-A600-C3B754318FA2}"/>
              </a:ext>
            </a:extLst>
          </p:cNvPr>
          <p:cNvSpPr/>
          <p:nvPr/>
        </p:nvSpPr>
        <p:spPr>
          <a:xfrm>
            <a:off x="2053298" y="370431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865778-6600-423A-97D4-480D30B25C1E}"/>
              </a:ext>
            </a:extLst>
          </p:cNvPr>
          <p:cNvSpPr/>
          <p:nvPr/>
        </p:nvSpPr>
        <p:spPr>
          <a:xfrm>
            <a:off x="2410253" y="3704311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56F963-BC11-4995-BBB1-63A74F33714A}"/>
              </a:ext>
            </a:extLst>
          </p:cNvPr>
          <p:cNvSpPr/>
          <p:nvPr/>
        </p:nvSpPr>
        <p:spPr>
          <a:xfrm>
            <a:off x="2767209" y="3704310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23AB4C0-8E38-4A0F-A482-08900153BA3C}"/>
              </a:ext>
            </a:extLst>
          </p:cNvPr>
          <p:cNvSpPr/>
          <p:nvPr/>
        </p:nvSpPr>
        <p:spPr>
          <a:xfrm>
            <a:off x="3124164" y="370430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A29B4A8-09E2-4E12-95BC-501B27BCF463}"/>
              </a:ext>
            </a:extLst>
          </p:cNvPr>
          <p:cNvSpPr/>
          <p:nvPr/>
        </p:nvSpPr>
        <p:spPr>
          <a:xfrm>
            <a:off x="3481120" y="3704308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CA356A6-51A3-43B5-B48B-0A5B7B54F60D}"/>
              </a:ext>
            </a:extLst>
          </p:cNvPr>
          <p:cNvSpPr/>
          <p:nvPr/>
        </p:nvSpPr>
        <p:spPr>
          <a:xfrm>
            <a:off x="1198978" y="4227460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BA163C3-A71C-413B-AC91-B1646A1BAD3A}"/>
              </a:ext>
            </a:extLst>
          </p:cNvPr>
          <p:cNvSpPr/>
          <p:nvPr/>
        </p:nvSpPr>
        <p:spPr>
          <a:xfrm>
            <a:off x="1339387" y="4345074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B4803D-513A-4AFD-BC74-A938F7621DD8}"/>
              </a:ext>
            </a:extLst>
          </p:cNvPr>
          <p:cNvSpPr txBox="1"/>
          <p:nvPr/>
        </p:nvSpPr>
        <p:spPr>
          <a:xfrm>
            <a:off x="4450973" y="4227460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חמישי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FAB0F5A-235A-4CE2-B780-FD66561E7233}"/>
              </a:ext>
            </a:extLst>
          </p:cNvPr>
          <p:cNvSpPr/>
          <p:nvPr/>
        </p:nvSpPr>
        <p:spPr>
          <a:xfrm>
            <a:off x="1696342" y="434507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1035E2-124B-4FF5-9A67-B30EFC8D3B2F}"/>
              </a:ext>
            </a:extLst>
          </p:cNvPr>
          <p:cNvSpPr/>
          <p:nvPr/>
        </p:nvSpPr>
        <p:spPr>
          <a:xfrm>
            <a:off x="2053298" y="434507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6A4D282-03BF-44C7-AD58-1FB9AE9C09FF}"/>
              </a:ext>
            </a:extLst>
          </p:cNvPr>
          <p:cNvSpPr/>
          <p:nvPr/>
        </p:nvSpPr>
        <p:spPr>
          <a:xfrm>
            <a:off x="2410253" y="434507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D86EAAF-4C7B-47C7-A555-CDAE72237D0D}"/>
              </a:ext>
            </a:extLst>
          </p:cNvPr>
          <p:cNvSpPr/>
          <p:nvPr/>
        </p:nvSpPr>
        <p:spPr>
          <a:xfrm>
            <a:off x="2767209" y="4345070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4C022FB-1BBB-4045-B924-DAE25AA36B29}"/>
              </a:ext>
            </a:extLst>
          </p:cNvPr>
          <p:cNvSpPr/>
          <p:nvPr/>
        </p:nvSpPr>
        <p:spPr>
          <a:xfrm>
            <a:off x="3124164" y="4345069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B8492B-D40B-447E-B999-C736C119E2AE}"/>
              </a:ext>
            </a:extLst>
          </p:cNvPr>
          <p:cNvSpPr/>
          <p:nvPr/>
        </p:nvSpPr>
        <p:spPr>
          <a:xfrm>
            <a:off x="3481120" y="4345068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5B539FF-2382-43A4-8291-23B4245BA9B7}"/>
              </a:ext>
            </a:extLst>
          </p:cNvPr>
          <p:cNvSpPr/>
          <p:nvPr/>
        </p:nvSpPr>
        <p:spPr>
          <a:xfrm>
            <a:off x="1198978" y="4868219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2602AC8-8CA7-482A-82FC-D0506D0FD180}"/>
              </a:ext>
            </a:extLst>
          </p:cNvPr>
          <p:cNvSpPr/>
          <p:nvPr/>
        </p:nvSpPr>
        <p:spPr>
          <a:xfrm>
            <a:off x="1339387" y="498583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F53FDA3-52D7-479B-9BC1-1CEDC78BCE36}"/>
              </a:ext>
            </a:extLst>
          </p:cNvPr>
          <p:cNvSpPr txBox="1"/>
          <p:nvPr/>
        </p:nvSpPr>
        <p:spPr>
          <a:xfrm>
            <a:off x="4450973" y="4868219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שישי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4B1612-75BB-4C38-AA6D-47545F35C9F7}"/>
              </a:ext>
            </a:extLst>
          </p:cNvPr>
          <p:cNvSpPr/>
          <p:nvPr/>
        </p:nvSpPr>
        <p:spPr>
          <a:xfrm>
            <a:off x="1696342" y="498583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A5EC16-B0D6-4FE9-B580-F1449F835939}"/>
              </a:ext>
            </a:extLst>
          </p:cNvPr>
          <p:cNvSpPr/>
          <p:nvPr/>
        </p:nvSpPr>
        <p:spPr>
          <a:xfrm>
            <a:off x="2053298" y="498583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152FF5D-15ED-4272-9BAF-450E88BCC903}"/>
              </a:ext>
            </a:extLst>
          </p:cNvPr>
          <p:cNvSpPr/>
          <p:nvPr/>
        </p:nvSpPr>
        <p:spPr>
          <a:xfrm>
            <a:off x="2410253" y="4985830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7A89B02-75C9-498A-80CE-A194C10CAC56}"/>
              </a:ext>
            </a:extLst>
          </p:cNvPr>
          <p:cNvSpPr/>
          <p:nvPr/>
        </p:nvSpPr>
        <p:spPr>
          <a:xfrm>
            <a:off x="2767209" y="4985829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E03A743-7AE2-46A2-BD42-8877C3C21C43}"/>
              </a:ext>
            </a:extLst>
          </p:cNvPr>
          <p:cNvSpPr/>
          <p:nvPr/>
        </p:nvSpPr>
        <p:spPr>
          <a:xfrm>
            <a:off x="3124164" y="4985828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EEECB78-F5E2-4257-B5BB-5663AC34FF4A}"/>
              </a:ext>
            </a:extLst>
          </p:cNvPr>
          <p:cNvSpPr/>
          <p:nvPr/>
        </p:nvSpPr>
        <p:spPr>
          <a:xfrm>
            <a:off x="3481120" y="4985827"/>
            <a:ext cx="287924" cy="2879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7C19D7A-2BF6-406C-9C4F-5597B722281C}"/>
              </a:ext>
            </a:extLst>
          </p:cNvPr>
          <p:cNvSpPr/>
          <p:nvPr/>
        </p:nvSpPr>
        <p:spPr>
          <a:xfrm>
            <a:off x="1198978" y="5508979"/>
            <a:ext cx="5280925" cy="52315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B0634AC-B4FD-4538-958E-14AAAF1F4C27}"/>
              </a:ext>
            </a:extLst>
          </p:cNvPr>
          <p:cNvSpPr/>
          <p:nvPr/>
        </p:nvSpPr>
        <p:spPr>
          <a:xfrm>
            <a:off x="1339387" y="5626593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DF5C6B-F0FE-4653-AC0A-AAA0F3C6C8DB}"/>
              </a:ext>
            </a:extLst>
          </p:cNvPr>
          <p:cNvSpPr txBox="1"/>
          <p:nvPr/>
        </p:nvSpPr>
        <p:spPr>
          <a:xfrm>
            <a:off x="4450973" y="5508979"/>
            <a:ext cx="194474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יום שבת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B52EA65-DB7A-434F-BCB1-4544F1242210}"/>
              </a:ext>
            </a:extLst>
          </p:cNvPr>
          <p:cNvSpPr/>
          <p:nvPr/>
        </p:nvSpPr>
        <p:spPr>
          <a:xfrm>
            <a:off x="1696342" y="5626592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F5724CB-CE44-43CE-8333-2E2D312A1DBF}"/>
              </a:ext>
            </a:extLst>
          </p:cNvPr>
          <p:cNvSpPr/>
          <p:nvPr/>
        </p:nvSpPr>
        <p:spPr>
          <a:xfrm>
            <a:off x="2053298" y="5626591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F9E6D9A-5C0A-4A55-8D67-D1FE5788B6CF}"/>
              </a:ext>
            </a:extLst>
          </p:cNvPr>
          <p:cNvSpPr/>
          <p:nvPr/>
        </p:nvSpPr>
        <p:spPr>
          <a:xfrm>
            <a:off x="2410253" y="5626590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FD2BAA3-CEEB-4299-878B-42EA2B604BF3}"/>
              </a:ext>
            </a:extLst>
          </p:cNvPr>
          <p:cNvSpPr/>
          <p:nvPr/>
        </p:nvSpPr>
        <p:spPr>
          <a:xfrm>
            <a:off x="2767209" y="5626589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4A9607F-9354-4843-A955-8FAD7882BE8F}"/>
              </a:ext>
            </a:extLst>
          </p:cNvPr>
          <p:cNvSpPr/>
          <p:nvPr/>
        </p:nvSpPr>
        <p:spPr>
          <a:xfrm>
            <a:off x="3124164" y="5626588"/>
            <a:ext cx="287924" cy="287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9ADE135-BE4D-4208-8BAE-3B13CCAE4D34}"/>
              </a:ext>
            </a:extLst>
          </p:cNvPr>
          <p:cNvSpPr/>
          <p:nvPr/>
        </p:nvSpPr>
        <p:spPr>
          <a:xfrm>
            <a:off x="3481120" y="5626587"/>
            <a:ext cx="287924" cy="2879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A1D8FF-F32E-435F-9FF7-8292A9DA0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40" y="1998474"/>
            <a:ext cx="1630905" cy="1628357"/>
          </a:xfrm>
          <a:prstGeom prst="rect">
            <a:avLst/>
          </a:prstGeom>
        </p:spPr>
      </p:pic>
      <p:pic>
        <p:nvPicPr>
          <p:cNvPr id="4" name="Picture 3" descr="A picture containing room, lamp, flower&#10;&#10;Description automatically generated">
            <a:extLst>
              <a:ext uri="{FF2B5EF4-FFF2-40B4-BE49-F238E27FC236}">
                <a16:creationId xmlns:a16="http://schemas.microsoft.com/office/drawing/2014/main" id="{3F347D9B-9E33-455A-9312-05AAC80BD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4" y="70398"/>
            <a:ext cx="1497609" cy="1634471"/>
          </a:xfrm>
          <a:prstGeom prst="rect">
            <a:avLst/>
          </a:prstGeom>
        </p:spPr>
      </p:pic>
      <p:sp>
        <p:nvSpPr>
          <p:cNvPr id="2" name="חץ: ימינה 1">
            <a:extLst>
              <a:ext uri="{FF2B5EF4-FFF2-40B4-BE49-F238E27FC236}">
                <a16:creationId xmlns:a16="http://schemas.microsoft.com/office/drawing/2014/main" id="{E6665B0B-659C-4877-9496-88F7C669489E}"/>
              </a:ext>
            </a:extLst>
          </p:cNvPr>
          <p:cNvSpPr/>
          <p:nvPr/>
        </p:nvSpPr>
        <p:spPr>
          <a:xfrm>
            <a:off x="368062" y="2945941"/>
            <a:ext cx="705147" cy="52315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49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B5AD4DA-7FA7-48B2-8DA5-C5E84F11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07" y="276439"/>
            <a:ext cx="3974785" cy="53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946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282</Words>
  <Application>Microsoft Office PowerPoint</Application>
  <PresentationFormat>מסך רחב</PresentationFormat>
  <Paragraphs>61</Paragraphs>
  <Slides>18</Slides>
  <Notes>9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מפגש בוקר יום שלישי "סמלי חג הפסח"</vt:lpstr>
      <vt:lpstr>מה נעשה היום? </vt:lpstr>
      <vt:lpstr>איזה בוקר נהדר/ אתי גרנות וייזר</vt:lpstr>
      <vt:lpstr>בוקר טוב</vt:lpstr>
      <vt:lpstr>בוקר טוב</vt:lpstr>
      <vt:lpstr>בוקר טוב</vt:lpstr>
      <vt:lpstr>בוקר טוב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מה עשינו היום? </vt:lpstr>
      <vt:lpstr>שמחה רבה/ עממי</vt:lpstr>
      <vt:lpstr>כתבו וערכו: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83</cp:revision>
  <dcterms:created xsi:type="dcterms:W3CDTF">2020-03-15T19:13:03Z</dcterms:created>
  <dcterms:modified xsi:type="dcterms:W3CDTF">2021-11-03T12:55:13Z</dcterms:modified>
</cp:coreProperties>
</file>