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84" r:id="rId5"/>
    <p:sldId id="1267" r:id="rId6"/>
    <p:sldId id="1420" r:id="rId7"/>
    <p:sldId id="1423" r:id="rId8"/>
    <p:sldId id="1424" r:id="rId9"/>
    <p:sldId id="1422" r:id="rId10"/>
    <p:sldId id="1368" r:id="rId11"/>
    <p:sldId id="1421" r:id="rId12"/>
    <p:sldId id="1425" r:id="rId13"/>
    <p:sldId id="28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arela Round" panose="020B0604020202020204" charset="-79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0" roundtripDataSignature="AMtx7mjU58GxMYmTEwhndbQrGgZ1+qg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002060"/>
    <a:srgbClr val="4472C4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7789C-F2E9-4F33-BC0A-94C0B156B8B7}">
  <a:tblStyle styleId="{98C7789C-F2E9-4F33-BC0A-94C0B156B8B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6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A0B24-DAA2-41D3-AE4E-A2FF6E2B2B5D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8D3F6B2-944D-415F-A181-7223580234E6}">
      <dgm:prSet custT="1"/>
      <dgm:spPr>
        <a:solidFill>
          <a:srgbClr val="4472C4"/>
        </a:solidFill>
      </dgm:spPr>
      <dgm:t>
        <a:bodyPr/>
        <a:lstStyle/>
        <a:p>
          <a:pPr rtl="1"/>
          <a:r>
            <a:rPr lang="he-IL" sz="20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עקרון העבודה והזרימה  </a:t>
          </a:r>
          <a:r>
            <a:rPr lang="he-IL" sz="2000" b="0" i="0" dirty="0">
              <a:latin typeface="Varela Round" panose="00000500000000000000" pitchFamily="2" charset="-79"/>
              <a:cs typeface="Varela Round" panose="00000500000000000000" pitchFamily="2" charset="-79"/>
            </a:rPr>
            <a:t>- הכנה ולמידה  אבל  זרימה חופשית של רעיונות </a:t>
          </a:r>
          <a:endParaRPr lang="he-IL" sz="20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4A6870A-6B11-44F0-A001-C8DB95317FE4}" type="parTrans" cxnId="{9E2A9254-6941-4615-AAFB-710AFBF2CCA5}">
      <dgm:prSet/>
      <dgm:spPr/>
      <dgm:t>
        <a:bodyPr/>
        <a:lstStyle/>
        <a:p>
          <a:pPr rtl="1"/>
          <a:endParaRPr lang="he-IL" sz="240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43F2EE48-AE14-4346-B824-C9CB7DB45F20}" type="sibTrans" cxnId="{9E2A9254-6941-4615-AAFB-710AFBF2CCA5}">
      <dgm:prSet/>
      <dgm:spPr/>
      <dgm:t>
        <a:bodyPr/>
        <a:lstStyle/>
        <a:p>
          <a:pPr rtl="1"/>
          <a:endParaRPr lang="he-IL" sz="240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938F6CA4-199D-473E-BA96-95DB31749414}">
      <dgm:prSet custT="1"/>
      <dgm:spPr>
        <a:solidFill>
          <a:srgbClr val="4472C4"/>
        </a:solidFill>
      </dgm:spPr>
      <dgm:t>
        <a:bodyPr/>
        <a:lstStyle/>
        <a:p>
          <a:pPr rtl="1"/>
          <a:r>
            <a:rPr lang="he-IL" sz="20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עקרון ההתנסות והטעות </a:t>
          </a:r>
          <a:r>
            <a:rPr lang="he-IL" sz="2000" b="0" i="0" dirty="0">
              <a:latin typeface="Varela Round" panose="00000500000000000000" pitchFamily="2" charset="-79"/>
              <a:cs typeface="Varela Round" panose="00000500000000000000" pitchFamily="2" charset="-79"/>
            </a:rPr>
            <a:t>– הרבה התנסויות אבל מותר לטעות, רק לא להתקבע.</a:t>
          </a:r>
          <a:endParaRPr lang="he-IL" sz="20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589734A-B689-41D3-BF71-63A0A2355901}" type="parTrans" cxnId="{90AE0407-A124-4C9F-8E09-A54367637CBC}">
      <dgm:prSet/>
      <dgm:spPr/>
      <dgm:t>
        <a:bodyPr/>
        <a:lstStyle/>
        <a:p>
          <a:pPr rtl="1"/>
          <a:endParaRPr lang="he-IL" sz="240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7EFE338-F5C0-42B0-B719-EAC4726C70DE}" type="sibTrans" cxnId="{90AE0407-A124-4C9F-8E09-A54367637CBC}">
      <dgm:prSet/>
      <dgm:spPr/>
      <dgm:t>
        <a:bodyPr/>
        <a:lstStyle/>
        <a:p>
          <a:pPr rtl="1"/>
          <a:endParaRPr lang="he-IL" sz="240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60B3E6A0-FDBF-4CEC-91DB-01623D02D652}">
      <dgm:prSet custT="1"/>
      <dgm:spPr>
        <a:solidFill>
          <a:srgbClr val="4472C4"/>
        </a:solidFill>
      </dgm:spPr>
      <dgm:t>
        <a:bodyPr/>
        <a:lstStyle/>
        <a:p>
          <a:pPr rtl="1"/>
          <a:r>
            <a:rPr lang="he-IL" sz="20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עיקרון שינוי המציאות </a:t>
          </a:r>
          <a:r>
            <a:rPr lang="he-IL" sz="2000" b="0" i="0" dirty="0">
              <a:latin typeface="Varela Round" panose="00000500000000000000" pitchFamily="2" charset="-79"/>
              <a:cs typeface="Varela Round" panose="00000500000000000000" pitchFamily="2" charset="-79"/>
            </a:rPr>
            <a:t>- חלוקת הבעיה לכמה חלקים, הפרדה, חיבור או החסרה של חלק או חשיבה הפוכה.</a:t>
          </a:r>
          <a:endParaRPr lang="he-IL" sz="20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FFD1C1A8-8A06-49A4-A255-A2BFC087A55E}" type="parTrans" cxnId="{3E75D973-8346-4E70-995A-15C62792127E}">
      <dgm:prSet/>
      <dgm:spPr/>
      <dgm:t>
        <a:bodyPr/>
        <a:lstStyle/>
        <a:p>
          <a:pPr rtl="1"/>
          <a:endParaRPr lang="he-IL" sz="240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380F8CD-99BC-4E20-BC07-D937DF6954D8}" type="sibTrans" cxnId="{3E75D973-8346-4E70-995A-15C62792127E}">
      <dgm:prSet/>
      <dgm:spPr/>
      <dgm:t>
        <a:bodyPr/>
        <a:lstStyle/>
        <a:p>
          <a:pPr rtl="1"/>
          <a:endParaRPr lang="he-IL" sz="240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9023065B-716E-4BDD-9503-BA9AAD039658}" type="pres">
      <dgm:prSet presAssocID="{8D5A0B24-DAA2-41D3-AE4E-A2FF6E2B2B5D}" presName="linear" presStyleCnt="0">
        <dgm:presLayoutVars>
          <dgm:animLvl val="lvl"/>
          <dgm:resizeHandles val="exact"/>
        </dgm:presLayoutVars>
      </dgm:prSet>
      <dgm:spPr/>
    </dgm:pt>
    <dgm:pt modelId="{26A8BCF3-E997-4DF8-A70B-7EB2B718811D}" type="pres">
      <dgm:prSet presAssocID="{88D3F6B2-944D-415F-A181-7223580234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06E065-016C-43E2-8A56-3C5CC6BB2B04}" type="pres">
      <dgm:prSet presAssocID="{43F2EE48-AE14-4346-B824-C9CB7DB45F20}" presName="spacer" presStyleCnt="0"/>
      <dgm:spPr/>
    </dgm:pt>
    <dgm:pt modelId="{BDFD87F9-B93E-4FB8-A372-4EBD52043F42}" type="pres">
      <dgm:prSet presAssocID="{938F6CA4-199D-473E-BA96-95DB317494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105A4A-37E6-4936-BEE2-CE951EBB0252}" type="pres">
      <dgm:prSet presAssocID="{D7EFE338-F5C0-42B0-B719-EAC4726C70DE}" presName="spacer" presStyleCnt="0"/>
      <dgm:spPr/>
    </dgm:pt>
    <dgm:pt modelId="{6322E82A-B725-492E-94AC-F4A8CC878275}" type="pres">
      <dgm:prSet presAssocID="{60B3E6A0-FDBF-4CEC-91DB-01623D02D65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AE0407-A124-4C9F-8E09-A54367637CBC}" srcId="{8D5A0B24-DAA2-41D3-AE4E-A2FF6E2B2B5D}" destId="{938F6CA4-199D-473E-BA96-95DB31749414}" srcOrd="1" destOrd="0" parTransId="{D589734A-B689-41D3-BF71-63A0A2355901}" sibTransId="{D7EFE338-F5C0-42B0-B719-EAC4726C70DE}"/>
    <dgm:cxn modelId="{3E75D973-8346-4E70-995A-15C62792127E}" srcId="{8D5A0B24-DAA2-41D3-AE4E-A2FF6E2B2B5D}" destId="{60B3E6A0-FDBF-4CEC-91DB-01623D02D652}" srcOrd="2" destOrd="0" parTransId="{FFD1C1A8-8A06-49A4-A255-A2BFC087A55E}" sibTransId="{D380F8CD-99BC-4E20-BC07-D937DF6954D8}"/>
    <dgm:cxn modelId="{9E2A9254-6941-4615-AAFB-710AFBF2CCA5}" srcId="{8D5A0B24-DAA2-41D3-AE4E-A2FF6E2B2B5D}" destId="{88D3F6B2-944D-415F-A181-7223580234E6}" srcOrd="0" destOrd="0" parTransId="{74A6870A-6B11-44F0-A001-C8DB95317FE4}" sibTransId="{43F2EE48-AE14-4346-B824-C9CB7DB45F20}"/>
    <dgm:cxn modelId="{F4639357-61AA-4932-A154-C96037D6E21E}" type="presOf" srcId="{8D5A0B24-DAA2-41D3-AE4E-A2FF6E2B2B5D}" destId="{9023065B-716E-4BDD-9503-BA9AAD039658}" srcOrd="0" destOrd="0" presId="urn:microsoft.com/office/officeart/2005/8/layout/vList2"/>
    <dgm:cxn modelId="{295EF9C2-7172-4E6E-9EB7-494016FF372B}" type="presOf" srcId="{938F6CA4-199D-473E-BA96-95DB31749414}" destId="{BDFD87F9-B93E-4FB8-A372-4EBD52043F42}" srcOrd="0" destOrd="0" presId="urn:microsoft.com/office/officeart/2005/8/layout/vList2"/>
    <dgm:cxn modelId="{59868ED6-5C55-44F6-A1AA-4078FB822D7B}" type="presOf" srcId="{88D3F6B2-944D-415F-A181-7223580234E6}" destId="{26A8BCF3-E997-4DF8-A70B-7EB2B718811D}" srcOrd="0" destOrd="0" presId="urn:microsoft.com/office/officeart/2005/8/layout/vList2"/>
    <dgm:cxn modelId="{E8899EE4-233E-4662-A45C-D82F07499221}" type="presOf" srcId="{60B3E6A0-FDBF-4CEC-91DB-01623D02D652}" destId="{6322E82A-B725-492E-94AC-F4A8CC878275}" srcOrd="0" destOrd="0" presId="urn:microsoft.com/office/officeart/2005/8/layout/vList2"/>
    <dgm:cxn modelId="{BBF933E2-98EA-4792-A3CC-3FA8F02C68BA}" type="presParOf" srcId="{9023065B-716E-4BDD-9503-BA9AAD039658}" destId="{26A8BCF3-E997-4DF8-A70B-7EB2B718811D}" srcOrd="0" destOrd="0" presId="urn:microsoft.com/office/officeart/2005/8/layout/vList2"/>
    <dgm:cxn modelId="{55A61B85-8CF1-4777-B180-D8C897AB02D2}" type="presParOf" srcId="{9023065B-716E-4BDD-9503-BA9AAD039658}" destId="{A806E065-016C-43E2-8A56-3C5CC6BB2B04}" srcOrd="1" destOrd="0" presId="urn:microsoft.com/office/officeart/2005/8/layout/vList2"/>
    <dgm:cxn modelId="{18E5F21A-2463-4AEF-AE5E-5676FF98705A}" type="presParOf" srcId="{9023065B-716E-4BDD-9503-BA9AAD039658}" destId="{BDFD87F9-B93E-4FB8-A372-4EBD52043F42}" srcOrd="2" destOrd="0" presId="urn:microsoft.com/office/officeart/2005/8/layout/vList2"/>
    <dgm:cxn modelId="{45C52D57-BC7C-4619-8954-E695CFBA151F}" type="presParOf" srcId="{9023065B-716E-4BDD-9503-BA9AAD039658}" destId="{0E105A4A-37E6-4936-BEE2-CE951EBB0252}" srcOrd="3" destOrd="0" presId="urn:microsoft.com/office/officeart/2005/8/layout/vList2"/>
    <dgm:cxn modelId="{7237AE36-E2B1-4BC9-A7C2-AA33D33B70E0}" type="presParOf" srcId="{9023065B-716E-4BDD-9503-BA9AAD039658}" destId="{6322E82A-B725-492E-94AC-F4A8CC878275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7A69F-9A28-4C92-B09D-F6CE267E3652}" type="doc">
      <dgm:prSet loTypeId="urn:microsoft.com/office/officeart/2005/8/layout/vList2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pPr rtl="1"/>
          <a:endParaRPr lang="he-IL"/>
        </a:p>
      </dgm:t>
    </dgm:pt>
    <dgm:pt modelId="{633875D4-60D1-4D45-9D02-48D0B9E62DA5}">
      <dgm:prSet custT="1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rtl="1"/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בשנת 1900 טען לורד קלווין: ש"אין עוד מה לגלות בפיזיקה"</a:t>
          </a:r>
        </a:p>
        <a:p>
          <a:pPr rtl="1"/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כעברו 5 שנים אלברט איינשטיין </a:t>
          </a:r>
          <a:r>
            <a:rPr lang="he-IL" sz="2400" dirty="0" err="1">
              <a:latin typeface="Varela Round" panose="00000500000000000000" pitchFamily="2" charset="-79"/>
              <a:cs typeface="Varela Round" panose="00000500000000000000" pitchFamily="2" charset="-79"/>
            </a:rPr>
            <a:t>פירסם</a:t>
          </a:r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 את מאמרו על "תורת היחסות הפרטית" ושינה לגמרי את תפיסת הפיזיקה.  </a:t>
          </a:r>
        </a:p>
      </dgm:t>
    </dgm:pt>
    <dgm:pt modelId="{EBFDCB6B-C744-40D2-996A-50284E22A605}" type="parTrans" cxnId="{3F53EAD3-9136-41C9-9F47-B96D9D6378A9}">
      <dgm:prSet/>
      <dgm:spPr/>
      <dgm:t>
        <a:bodyPr/>
        <a:lstStyle/>
        <a:p>
          <a:pPr rtl="1"/>
          <a:endParaRPr lang="he-IL" sz="1600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F079942-33AD-4AD9-8D57-F7065B7EE015}" type="sibTrans" cxnId="{3F53EAD3-9136-41C9-9F47-B96D9D6378A9}">
      <dgm:prSet/>
      <dgm:spPr/>
      <dgm:t>
        <a:bodyPr/>
        <a:lstStyle/>
        <a:p>
          <a:pPr rtl="1"/>
          <a:endParaRPr lang="he-IL" sz="1600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68BBD7C-0929-4669-84FC-DBA2FB70C244}">
      <dgm:prSet custT="1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rtl="1"/>
          <a:r>
            <a:rPr lang="he-IL" sz="2400">
              <a:latin typeface="Varela Round" panose="00000500000000000000" pitchFamily="2" charset="-79"/>
              <a:cs typeface="Varela Round" panose="00000500000000000000" pitchFamily="2" charset="-79"/>
            </a:rPr>
            <a:t>ב-1903, הכריז הטיימס שמכונות מעופפות הן בזבוז של זמן, </a:t>
          </a:r>
        </a:p>
        <a:p>
          <a:pPr rtl="1"/>
          <a:r>
            <a:rPr lang="he-IL" sz="2400">
              <a:latin typeface="Varela Round" panose="00000500000000000000" pitchFamily="2" charset="-79"/>
              <a:cs typeface="Varela Round" panose="00000500000000000000" pitchFamily="2" charset="-79"/>
            </a:rPr>
            <a:t>לאחר שבוע - האחים רייט הצליחו להטיס מטוס בקיטי הוק, צפון קרוליינה</a:t>
          </a:r>
          <a:endParaRPr lang="he-IL" sz="24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BA33AC7-55C5-4144-920B-B3D577927033}" type="parTrans" cxnId="{069BCE4E-94D1-4721-8136-415ED66B2640}">
      <dgm:prSet/>
      <dgm:spPr/>
      <dgm:t>
        <a:bodyPr/>
        <a:lstStyle/>
        <a:p>
          <a:pPr rtl="1"/>
          <a:endParaRPr lang="he-IL" sz="1600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4A6BCC9-BAC9-4CDF-BED5-C815320DD517}" type="sibTrans" cxnId="{069BCE4E-94D1-4721-8136-415ED66B2640}">
      <dgm:prSet/>
      <dgm:spPr/>
      <dgm:t>
        <a:bodyPr/>
        <a:lstStyle/>
        <a:p>
          <a:pPr rtl="1"/>
          <a:endParaRPr lang="he-IL" sz="1600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562851E2-645C-49E1-880C-EDEECE4D2447}">
      <dgm:prSet custT="1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rtl="1"/>
          <a:r>
            <a:rPr lang="he-IL" sz="2400">
              <a:latin typeface="Varela Round" panose="00000500000000000000" pitchFamily="2" charset="-79"/>
              <a:cs typeface="Varela Round" panose="00000500000000000000" pitchFamily="2" charset="-79"/>
            </a:rPr>
            <a:t>1927: בתקופת הסרט האילם, טען מר וורנר (מייסד אולני וורנר): "מי בכלל רוצה לשמוע שחקנים מדברים?"</a:t>
          </a:r>
          <a:endParaRPr lang="he-IL" sz="24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BC5CB4C8-80F2-472D-A527-4F22C7D22EB2}" type="parTrans" cxnId="{B5E7691D-BB44-4C69-B7A2-9342190496F4}">
      <dgm:prSet/>
      <dgm:spPr/>
      <dgm:t>
        <a:bodyPr/>
        <a:lstStyle/>
        <a:p>
          <a:pPr rtl="1"/>
          <a:endParaRPr lang="he-IL" sz="1600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C4AF116D-6E19-4EC1-B006-C3854ECB90DB}" type="sibTrans" cxnId="{B5E7691D-BB44-4C69-B7A2-9342190496F4}">
      <dgm:prSet/>
      <dgm:spPr/>
      <dgm:t>
        <a:bodyPr/>
        <a:lstStyle/>
        <a:p>
          <a:pPr rtl="1"/>
          <a:endParaRPr lang="he-IL" sz="1600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98FA903-EBD8-4F98-8DCF-89950E6BDCBC}" type="pres">
      <dgm:prSet presAssocID="{E387A69F-9A28-4C92-B09D-F6CE267E3652}" presName="linear" presStyleCnt="0">
        <dgm:presLayoutVars>
          <dgm:animLvl val="lvl"/>
          <dgm:resizeHandles val="exact"/>
        </dgm:presLayoutVars>
      </dgm:prSet>
      <dgm:spPr/>
    </dgm:pt>
    <dgm:pt modelId="{B8364DA2-96D1-4355-8197-10B4D6E63645}" type="pres">
      <dgm:prSet presAssocID="{633875D4-60D1-4D45-9D02-48D0B9E62DA5}" presName="parentText" presStyleLbl="node1" presStyleIdx="0" presStyleCnt="3" custLinFactNeighborX="-86">
        <dgm:presLayoutVars>
          <dgm:chMax val="0"/>
          <dgm:bulletEnabled val="1"/>
        </dgm:presLayoutVars>
      </dgm:prSet>
      <dgm:spPr/>
    </dgm:pt>
    <dgm:pt modelId="{480F22D4-DA35-4308-93FE-CACF48963B4A}" type="pres">
      <dgm:prSet presAssocID="{3F079942-33AD-4AD9-8D57-F7065B7EE015}" presName="spacer" presStyleCnt="0"/>
      <dgm:spPr/>
    </dgm:pt>
    <dgm:pt modelId="{F358EBB9-C838-4AEB-8742-F4A12F84FBF8}" type="pres">
      <dgm:prSet presAssocID="{068BBD7C-0929-4669-84FC-DBA2FB70C2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38C5B2-94E3-44EE-BDF9-F2D728D8E321}" type="pres">
      <dgm:prSet presAssocID="{04A6BCC9-BAC9-4CDF-BED5-C815320DD517}" presName="spacer" presStyleCnt="0"/>
      <dgm:spPr/>
    </dgm:pt>
    <dgm:pt modelId="{5104026F-92D6-4DB6-A62B-53672D427DD6}" type="pres">
      <dgm:prSet presAssocID="{562851E2-645C-49E1-880C-EDEECE4D24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E7691D-BB44-4C69-B7A2-9342190496F4}" srcId="{E387A69F-9A28-4C92-B09D-F6CE267E3652}" destId="{562851E2-645C-49E1-880C-EDEECE4D2447}" srcOrd="2" destOrd="0" parTransId="{BC5CB4C8-80F2-472D-A527-4F22C7D22EB2}" sibTransId="{C4AF116D-6E19-4EC1-B006-C3854ECB90DB}"/>
    <dgm:cxn modelId="{F042A027-7E65-4052-B7B0-768DF989B135}" type="presOf" srcId="{562851E2-645C-49E1-880C-EDEECE4D2447}" destId="{5104026F-92D6-4DB6-A62B-53672D427DD6}" srcOrd="0" destOrd="0" presId="urn:microsoft.com/office/officeart/2005/8/layout/vList2"/>
    <dgm:cxn modelId="{069BCE4E-94D1-4721-8136-415ED66B2640}" srcId="{E387A69F-9A28-4C92-B09D-F6CE267E3652}" destId="{068BBD7C-0929-4669-84FC-DBA2FB70C244}" srcOrd="1" destOrd="0" parTransId="{8BA33AC7-55C5-4144-920B-B3D577927033}" sibTransId="{04A6BCC9-BAC9-4CDF-BED5-C815320DD517}"/>
    <dgm:cxn modelId="{6975F2C4-7558-4003-990E-D7CCC8B15485}" type="presOf" srcId="{E387A69F-9A28-4C92-B09D-F6CE267E3652}" destId="{D98FA903-EBD8-4F98-8DCF-89950E6BDCBC}" srcOrd="0" destOrd="0" presId="urn:microsoft.com/office/officeart/2005/8/layout/vList2"/>
    <dgm:cxn modelId="{3F53EAD3-9136-41C9-9F47-B96D9D6378A9}" srcId="{E387A69F-9A28-4C92-B09D-F6CE267E3652}" destId="{633875D4-60D1-4D45-9D02-48D0B9E62DA5}" srcOrd="0" destOrd="0" parTransId="{EBFDCB6B-C744-40D2-996A-50284E22A605}" sibTransId="{3F079942-33AD-4AD9-8D57-F7065B7EE015}"/>
    <dgm:cxn modelId="{29B8DCEB-BABE-4265-AB1E-8A895E9A4B95}" type="presOf" srcId="{633875D4-60D1-4D45-9D02-48D0B9E62DA5}" destId="{B8364DA2-96D1-4355-8197-10B4D6E63645}" srcOrd="0" destOrd="0" presId="urn:microsoft.com/office/officeart/2005/8/layout/vList2"/>
    <dgm:cxn modelId="{D20443ED-2340-4C83-85B3-FCAF8080E32A}" type="presOf" srcId="{068BBD7C-0929-4669-84FC-DBA2FB70C244}" destId="{F358EBB9-C838-4AEB-8742-F4A12F84FBF8}" srcOrd="0" destOrd="0" presId="urn:microsoft.com/office/officeart/2005/8/layout/vList2"/>
    <dgm:cxn modelId="{E9E73607-DBB8-4CF5-8B74-479E43325D90}" type="presParOf" srcId="{D98FA903-EBD8-4F98-8DCF-89950E6BDCBC}" destId="{B8364DA2-96D1-4355-8197-10B4D6E63645}" srcOrd="0" destOrd="0" presId="urn:microsoft.com/office/officeart/2005/8/layout/vList2"/>
    <dgm:cxn modelId="{D00295EC-11D2-41A9-B4ED-8F92440B6B25}" type="presParOf" srcId="{D98FA903-EBD8-4F98-8DCF-89950E6BDCBC}" destId="{480F22D4-DA35-4308-93FE-CACF48963B4A}" srcOrd="1" destOrd="0" presId="urn:microsoft.com/office/officeart/2005/8/layout/vList2"/>
    <dgm:cxn modelId="{52FD094C-EE75-4C09-B2D3-EFD24C19A0AA}" type="presParOf" srcId="{D98FA903-EBD8-4F98-8DCF-89950E6BDCBC}" destId="{F358EBB9-C838-4AEB-8742-F4A12F84FBF8}" srcOrd="2" destOrd="0" presId="urn:microsoft.com/office/officeart/2005/8/layout/vList2"/>
    <dgm:cxn modelId="{0443E5D6-CF95-499F-98D8-53BBE3586EC3}" type="presParOf" srcId="{D98FA903-EBD8-4F98-8DCF-89950E6BDCBC}" destId="{5D38C5B2-94E3-44EE-BDF9-F2D728D8E321}" srcOrd="3" destOrd="0" presId="urn:microsoft.com/office/officeart/2005/8/layout/vList2"/>
    <dgm:cxn modelId="{6669C078-55DF-47C4-A307-CCF7EF059485}" type="presParOf" srcId="{D98FA903-EBD8-4F98-8DCF-89950E6BDCBC}" destId="{5104026F-92D6-4DB6-A62B-53672D427DD6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78AA3-69FA-4067-A1FE-ACF38AEF8567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65F771F8-774A-4C55-9312-A92CF7BEA8B8}">
      <dgm:prSet custT="1"/>
      <dgm:spPr/>
      <dgm:t>
        <a:bodyPr/>
        <a:lstStyle/>
        <a:p>
          <a:pPr rtl="1"/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מה יכולים לעשות </a:t>
          </a:r>
          <a:r>
            <a:rPr lang="he-IL" sz="2800" b="1" dirty="0">
              <a:latin typeface="Varela Round" panose="00000500000000000000" pitchFamily="2" charset="-79"/>
              <a:cs typeface="Varela Round" panose="00000500000000000000" pitchFamily="2" charset="-79"/>
            </a:rPr>
            <a:t>רק</a:t>
          </a:r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 בני האדם</a:t>
          </a:r>
        </a:p>
      </dgm:t>
    </dgm:pt>
    <dgm:pt modelId="{76D40764-D2BA-44CC-A19D-B6BB4DD4FB5D}" type="parTrans" cxnId="{CD039F39-09C4-4B5C-9531-88C722AFC886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E2A51AE-8C5A-4F8D-A006-FBA4CA2B1E58}" type="sibTrans" cxnId="{CD039F39-09C4-4B5C-9531-88C722AFC886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191EEAE9-0846-4A1C-A3EC-5138C2E6D29A}">
      <dgm:prSet custT="1"/>
      <dgm:spPr/>
      <dgm:t>
        <a:bodyPr/>
        <a:lstStyle/>
        <a:p>
          <a:pPr rtl="1"/>
          <a:r>
            <a:rPr lang="he-IL" sz="1800" b="1">
              <a:latin typeface="Varela Round" panose="00000500000000000000" pitchFamily="2" charset="-79"/>
              <a:cs typeface="Varela Round" panose="00000500000000000000" pitchFamily="2" charset="-79"/>
            </a:rPr>
            <a:t>יצירתיות, </a:t>
          </a:r>
        </a:p>
      </dgm:t>
    </dgm:pt>
    <dgm:pt modelId="{D9FB6D73-075B-473A-89C6-78149C0828AF}" type="parTrans" cxnId="{022CB1BA-40BB-42CD-8A0A-AA3CBE28D2E7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458B953D-EBC4-4621-AE29-25F36D7171A6}" type="sibTrans" cxnId="{022CB1BA-40BB-42CD-8A0A-AA3CBE28D2E7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6C976138-8659-494C-BAFA-9DA4EA458EBF}">
      <dgm:prSet custT="1"/>
      <dgm:spPr/>
      <dgm:t>
        <a:bodyPr/>
        <a:lstStyle/>
        <a:p>
          <a:pPr rtl="1"/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להבין דקויות בשיחה  </a:t>
          </a:r>
        </a:p>
      </dgm:t>
    </dgm:pt>
    <dgm:pt modelId="{6DCABBFD-A7CD-471B-9640-EF6201ACD513}" type="parTrans" cxnId="{A9D8DAA3-5531-41FE-8755-B10D4DC132F5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DEDD716-7E38-4954-AC71-FA35FF726BCE}" type="sibTrans" cxnId="{A9D8DAA3-5531-41FE-8755-B10D4DC132F5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5A95C051-8860-424D-AF8F-B08B58E8635B}">
      <dgm:prSet custT="1"/>
      <dgm:spPr/>
      <dgm:t>
        <a:bodyPr/>
        <a:lstStyle/>
        <a:p>
          <a:pPr rtl="1"/>
          <a:r>
            <a:rPr lang="he-IL" sz="1800" b="1">
              <a:latin typeface="Varela Round" panose="00000500000000000000" pitchFamily="2" charset="-79"/>
              <a:cs typeface="Varela Round" panose="00000500000000000000" pitchFamily="2" charset="-79"/>
            </a:rPr>
            <a:t>זיהוי הקשרים לוגיים</a:t>
          </a:r>
        </a:p>
      </dgm:t>
    </dgm:pt>
    <dgm:pt modelId="{03C419EC-4D2C-4B5B-8DEC-0D6CB4EEC4C4}" type="parTrans" cxnId="{DC6C8197-B00F-4F0B-91E5-F7F1A4C1DD69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3DF1FBA-19F6-47BB-811D-02944707240D}" type="sibTrans" cxnId="{DC6C8197-B00F-4F0B-91E5-F7F1A4C1DD69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B0F6C4F3-B69D-43F3-B1C3-A8F99ACEE3B0}">
      <dgm:prSet custT="1"/>
      <dgm:spPr/>
      <dgm:t>
        <a:bodyPr/>
        <a:lstStyle/>
        <a:p>
          <a:pPr rtl="1"/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להבין הבדלים בין תרבויות</a:t>
          </a:r>
        </a:p>
      </dgm:t>
    </dgm:pt>
    <dgm:pt modelId="{4FE0E2D9-B984-40F5-882A-D6D17DB5D826}" type="parTrans" cxnId="{4057E386-9D16-445B-BE95-B5877518FF52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1ABD038-C3A3-46FE-834D-38ADF50E503D}" type="sibTrans" cxnId="{4057E386-9D16-445B-BE95-B5877518FF52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9480587-B3F5-4B43-BDCE-388CD9A4F015}">
      <dgm:prSet custT="1"/>
      <dgm:spPr/>
      <dgm:t>
        <a:bodyPr/>
        <a:lstStyle/>
        <a:p>
          <a:pPr rtl="1"/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תמונה שלמה מחלקי עובדות </a:t>
          </a:r>
        </a:p>
      </dgm:t>
    </dgm:pt>
    <dgm:pt modelId="{A27ADBF4-01B0-4256-9C56-114DC922F325}" type="parTrans" cxnId="{904C459D-3D3A-46CE-B17C-EAC87B669159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AE1DA508-7556-43DC-AEAB-4C0897023F2F}" type="sibTrans" cxnId="{904C459D-3D3A-46CE-B17C-EAC87B669159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F1A3FA03-99B6-4562-B5CB-4F94E0C46823}">
      <dgm:prSet custT="1"/>
      <dgm:spPr/>
      <dgm:t>
        <a:bodyPr/>
        <a:lstStyle/>
        <a:p>
          <a:pPr rtl="1"/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להפריד בין הסביבה לאדם.</a:t>
          </a:r>
        </a:p>
      </dgm:t>
    </dgm:pt>
    <dgm:pt modelId="{BCBD89D5-2846-4240-AB27-0BBC35A780E6}" type="parTrans" cxnId="{8004FF11-DB87-4FC3-AF4A-92E4FBBEAE7B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EA97CD8-F07D-4BF1-A820-1814BFD671DB}" type="sibTrans" cxnId="{8004FF11-DB87-4FC3-AF4A-92E4FBBEAE7B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6F346E47-8B9A-4E21-8C72-9F0D5F545A17}">
      <dgm:prSet custT="1"/>
      <dgm:spPr/>
      <dgm:t>
        <a:bodyPr/>
        <a:lstStyle/>
        <a:p>
          <a:pPr rtl="1"/>
          <a:r>
            <a:rPr lang="he-IL" sz="1800" b="1" dirty="0">
              <a:latin typeface="Varela Round" panose="00000500000000000000" pitchFamily="2" charset="-79"/>
              <a:cs typeface="Varela Round" panose="00000500000000000000" pitchFamily="2" charset="-79"/>
            </a:rPr>
            <a:t>להבין מצב "מנטאלי"</a:t>
          </a:r>
        </a:p>
      </dgm:t>
    </dgm:pt>
    <dgm:pt modelId="{10F0C35B-BEB8-45B5-B392-5711B0BCFFA8}" type="parTrans" cxnId="{D35777DA-07C0-4810-9604-36A5484A47C8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BD7AD42-59D8-45B4-B582-D836EB474501}" type="sibTrans" cxnId="{D35777DA-07C0-4810-9604-36A5484A47C8}">
      <dgm:prSet/>
      <dgm:spPr/>
      <dgm:t>
        <a:bodyPr/>
        <a:lstStyle/>
        <a:p>
          <a:pPr rtl="1"/>
          <a:endParaRPr lang="he-IL" sz="14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B3DE6A8-AF16-4DD4-B493-6680A47A38FA}" type="pres">
      <dgm:prSet presAssocID="{61E78AA3-69FA-4067-A1FE-ACF38AEF85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BFA5A4-4EDE-4D8E-A243-0B79233E7E29}" type="pres">
      <dgm:prSet presAssocID="{65F771F8-774A-4C55-9312-A92CF7BEA8B8}" presName="root" presStyleCnt="0"/>
      <dgm:spPr/>
    </dgm:pt>
    <dgm:pt modelId="{5A060BD1-8CB7-45E9-8963-09433DA7426D}" type="pres">
      <dgm:prSet presAssocID="{65F771F8-774A-4C55-9312-A92CF7BEA8B8}" presName="rootComposite" presStyleCnt="0"/>
      <dgm:spPr/>
    </dgm:pt>
    <dgm:pt modelId="{069957FC-2201-492A-ACB0-6BF35218E558}" type="pres">
      <dgm:prSet presAssocID="{65F771F8-774A-4C55-9312-A92CF7BEA8B8}" presName="rootText" presStyleLbl="node1" presStyleIdx="0" presStyleCnt="1" custScaleX="507121" custScaleY="110163" custLinFactNeighborX="-43855" custLinFactNeighborY="-467"/>
      <dgm:spPr/>
    </dgm:pt>
    <dgm:pt modelId="{32594517-CB84-4854-8CEB-B1CCDDEF1424}" type="pres">
      <dgm:prSet presAssocID="{65F771F8-774A-4C55-9312-A92CF7BEA8B8}" presName="rootConnector" presStyleLbl="node1" presStyleIdx="0" presStyleCnt="1"/>
      <dgm:spPr/>
    </dgm:pt>
    <dgm:pt modelId="{90834720-C3E2-48CB-9F97-63E5E63177D4}" type="pres">
      <dgm:prSet presAssocID="{65F771F8-774A-4C55-9312-A92CF7BEA8B8}" presName="childShape" presStyleCnt="0"/>
      <dgm:spPr/>
    </dgm:pt>
    <dgm:pt modelId="{45EC0DF2-67FB-4422-B33C-AA289F65AAA4}" type="pres">
      <dgm:prSet presAssocID="{D9FB6D73-075B-473A-89C6-78149C0828AF}" presName="Name13" presStyleLbl="parChTrans1D2" presStyleIdx="0" presStyleCnt="7" custSzX="352465" custSzY="463920"/>
      <dgm:spPr/>
    </dgm:pt>
    <dgm:pt modelId="{4181F7A5-4F8E-4947-9B97-3EDCFB58721E}" type="pres">
      <dgm:prSet presAssocID="{191EEAE9-0846-4A1C-A3EC-5138C2E6D29A}" presName="childText" presStyleLbl="bgAcc1" presStyleIdx="0" presStyleCnt="7" custScaleX="473224" custScaleY="132101" custLinFactNeighborX="-54819" custLinFactNeighborY="-467">
        <dgm:presLayoutVars>
          <dgm:bulletEnabled val="1"/>
        </dgm:presLayoutVars>
      </dgm:prSet>
      <dgm:spPr/>
    </dgm:pt>
    <dgm:pt modelId="{1899A7D2-4440-4E99-85A5-B0FC22B32B97}" type="pres">
      <dgm:prSet presAssocID="{6DCABBFD-A7CD-471B-9640-EF6201ACD513}" presName="Name13" presStyleLbl="parChTrans1D2" presStyleIdx="1" presStyleCnt="7" custSzX="352465" custSzY="1237121"/>
      <dgm:spPr/>
    </dgm:pt>
    <dgm:pt modelId="{DCD8566B-1BE8-4F7C-B54D-3F466B0AB270}" type="pres">
      <dgm:prSet presAssocID="{6C976138-8659-494C-BAFA-9DA4EA458EBF}" presName="childText" presStyleLbl="bgAcc1" presStyleIdx="1" presStyleCnt="7" custScaleX="473224" custScaleY="132101" custLinFactNeighborX="-54819" custLinFactNeighborY="-467">
        <dgm:presLayoutVars>
          <dgm:bulletEnabled val="1"/>
        </dgm:presLayoutVars>
      </dgm:prSet>
      <dgm:spPr/>
    </dgm:pt>
    <dgm:pt modelId="{98138DAC-BB90-4A42-A766-653E0771F217}" type="pres">
      <dgm:prSet presAssocID="{03C419EC-4D2C-4B5B-8DEC-0D6CB4EEC4C4}" presName="Name13" presStyleLbl="parChTrans1D2" presStyleIdx="2" presStyleCnt="7" custSzX="352465" custSzY="2010321"/>
      <dgm:spPr/>
    </dgm:pt>
    <dgm:pt modelId="{7D6152C0-8F1D-4E48-8AD4-F131A9A1D674}" type="pres">
      <dgm:prSet presAssocID="{5A95C051-8860-424D-AF8F-B08B58E8635B}" presName="childText" presStyleLbl="bgAcc1" presStyleIdx="2" presStyleCnt="7" custScaleX="473224" custScaleY="132101" custLinFactNeighborX="-54819" custLinFactNeighborY="-467">
        <dgm:presLayoutVars>
          <dgm:bulletEnabled val="1"/>
        </dgm:presLayoutVars>
      </dgm:prSet>
      <dgm:spPr/>
    </dgm:pt>
    <dgm:pt modelId="{47B871B1-6ABB-42BE-A21A-6E86D46C5695}" type="pres">
      <dgm:prSet presAssocID="{4FE0E2D9-B984-40F5-882A-D6D17DB5D826}" presName="Name13" presStyleLbl="parChTrans1D2" presStyleIdx="3" presStyleCnt="7" custSzX="352465" custSzY="2783522"/>
      <dgm:spPr/>
    </dgm:pt>
    <dgm:pt modelId="{A0A6246A-6A5F-4002-BFB2-9E11349515B0}" type="pres">
      <dgm:prSet presAssocID="{B0F6C4F3-B69D-43F3-B1C3-A8F99ACEE3B0}" presName="childText" presStyleLbl="bgAcc1" presStyleIdx="3" presStyleCnt="7" custScaleX="473224" custScaleY="132101" custLinFactNeighborX="-54819" custLinFactNeighborY="-467">
        <dgm:presLayoutVars>
          <dgm:bulletEnabled val="1"/>
        </dgm:presLayoutVars>
      </dgm:prSet>
      <dgm:spPr/>
    </dgm:pt>
    <dgm:pt modelId="{515D0472-6337-4B3E-A631-6B1FC79868CD}" type="pres">
      <dgm:prSet presAssocID="{A27ADBF4-01B0-4256-9C56-114DC922F325}" presName="Name13" presStyleLbl="parChTrans1D2" presStyleIdx="4" presStyleCnt="7" custSzX="352465" custSzY="3556723"/>
      <dgm:spPr/>
    </dgm:pt>
    <dgm:pt modelId="{E03DC401-8F96-4F4C-BE11-857F03BC304E}" type="pres">
      <dgm:prSet presAssocID="{89480587-B3F5-4B43-BDCE-388CD9A4F015}" presName="childText" presStyleLbl="bgAcc1" presStyleIdx="4" presStyleCnt="7" custScaleX="473224" custScaleY="132101" custLinFactNeighborX="-54819" custLinFactNeighborY="-467">
        <dgm:presLayoutVars>
          <dgm:bulletEnabled val="1"/>
        </dgm:presLayoutVars>
      </dgm:prSet>
      <dgm:spPr/>
    </dgm:pt>
    <dgm:pt modelId="{735086C2-18E9-4D96-8BA8-6A6DD05000DD}" type="pres">
      <dgm:prSet presAssocID="{BCBD89D5-2846-4240-AB27-0BBC35A780E6}" presName="Name13" presStyleLbl="parChTrans1D2" presStyleIdx="5" presStyleCnt="7" custSzX="352465" custSzY="4329924"/>
      <dgm:spPr/>
    </dgm:pt>
    <dgm:pt modelId="{9CAAEF53-C216-4FA1-B9AB-1A36CCC54973}" type="pres">
      <dgm:prSet presAssocID="{F1A3FA03-99B6-4562-B5CB-4F94E0C46823}" presName="childText" presStyleLbl="bgAcc1" presStyleIdx="5" presStyleCnt="7" custScaleX="473224" custScaleY="132101" custLinFactNeighborX="-54819" custLinFactNeighborY="-467">
        <dgm:presLayoutVars>
          <dgm:bulletEnabled val="1"/>
        </dgm:presLayoutVars>
      </dgm:prSet>
      <dgm:spPr/>
    </dgm:pt>
    <dgm:pt modelId="{DC0DF4A8-96AF-41D2-AEB6-E850C831F1B9}" type="pres">
      <dgm:prSet presAssocID="{10F0C35B-BEB8-45B5-B392-5711B0BCFFA8}" presName="Name13" presStyleLbl="parChTrans1D2" presStyleIdx="6" presStyleCnt="7" custSzX="352465" custSzY="5103124"/>
      <dgm:spPr/>
    </dgm:pt>
    <dgm:pt modelId="{CBFB9E00-39F1-40B6-B25C-4F3F41563E17}" type="pres">
      <dgm:prSet presAssocID="{6F346E47-8B9A-4E21-8C72-9F0D5F545A17}" presName="childText" presStyleLbl="bgAcc1" presStyleIdx="6" presStyleCnt="7" custScaleX="473224" custScaleY="132101" custLinFactNeighborX="-54819" custLinFactNeighborY="-467">
        <dgm:presLayoutVars>
          <dgm:bulletEnabled val="1"/>
        </dgm:presLayoutVars>
      </dgm:prSet>
      <dgm:spPr/>
    </dgm:pt>
  </dgm:ptLst>
  <dgm:cxnLst>
    <dgm:cxn modelId="{BF88F802-2B43-4161-B2BF-321BEF8C3E7D}" type="presOf" srcId="{6C976138-8659-494C-BAFA-9DA4EA458EBF}" destId="{DCD8566B-1BE8-4F7C-B54D-3F466B0AB270}" srcOrd="0" destOrd="0" presId="urn:microsoft.com/office/officeart/2005/8/layout/hierarchy3"/>
    <dgm:cxn modelId="{8004FF11-DB87-4FC3-AF4A-92E4FBBEAE7B}" srcId="{65F771F8-774A-4C55-9312-A92CF7BEA8B8}" destId="{F1A3FA03-99B6-4562-B5CB-4F94E0C46823}" srcOrd="5" destOrd="0" parTransId="{BCBD89D5-2846-4240-AB27-0BBC35A780E6}" sibTransId="{8EA97CD8-F07D-4BF1-A820-1814BFD671DB}"/>
    <dgm:cxn modelId="{C68BBF14-D437-44AC-A93D-D9125B4DE72D}" type="presOf" srcId="{10F0C35B-BEB8-45B5-B392-5711B0BCFFA8}" destId="{DC0DF4A8-96AF-41D2-AEB6-E850C831F1B9}" srcOrd="0" destOrd="0" presId="urn:microsoft.com/office/officeart/2005/8/layout/hierarchy3"/>
    <dgm:cxn modelId="{26851E22-D5D3-40D2-9416-E76E209C9D91}" type="presOf" srcId="{03C419EC-4D2C-4B5B-8DEC-0D6CB4EEC4C4}" destId="{98138DAC-BB90-4A42-A766-653E0771F217}" srcOrd="0" destOrd="0" presId="urn:microsoft.com/office/officeart/2005/8/layout/hierarchy3"/>
    <dgm:cxn modelId="{B5F20328-B917-4531-9F40-E9E32A90AF07}" type="presOf" srcId="{F1A3FA03-99B6-4562-B5CB-4F94E0C46823}" destId="{9CAAEF53-C216-4FA1-B9AB-1A36CCC54973}" srcOrd="0" destOrd="0" presId="urn:microsoft.com/office/officeart/2005/8/layout/hierarchy3"/>
    <dgm:cxn modelId="{CE76A331-B997-4B00-A911-B82D23120D75}" type="presOf" srcId="{191EEAE9-0846-4A1C-A3EC-5138C2E6D29A}" destId="{4181F7A5-4F8E-4947-9B97-3EDCFB58721E}" srcOrd="0" destOrd="0" presId="urn:microsoft.com/office/officeart/2005/8/layout/hierarchy3"/>
    <dgm:cxn modelId="{CD039F39-09C4-4B5C-9531-88C722AFC886}" srcId="{61E78AA3-69FA-4067-A1FE-ACF38AEF8567}" destId="{65F771F8-774A-4C55-9312-A92CF7BEA8B8}" srcOrd="0" destOrd="0" parTransId="{76D40764-D2BA-44CC-A19D-B6BB4DD4FB5D}" sibTransId="{8E2A51AE-8C5A-4F8D-A006-FBA4CA2B1E58}"/>
    <dgm:cxn modelId="{BA33A45F-3AC6-4578-BBA7-9C6417608ECC}" type="presOf" srcId="{65F771F8-774A-4C55-9312-A92CF7BEA8B8}" destId="{32594517-CB84-4854-8CEB-B1CCDDEF1424}" srcOrd="1" destOrd="0" presId="urn:microsoft.com/office/officeart/2005/8/layout/hierarchy3"/>
    <dgm:cxn modelId="{74EFE75F-8BAD-4DFF-8DC7-158D474CBDF0}" type="presOf" srcId="{BCBD89D5-2846-4240-AB27-0BBC35A780E6}" destId="{735086C2-18E9-4D96-8BA8-6A6DD05000DD}" srcOrd="0" destOrd="0" presId="urn:microsoft.com/office/officeart/2005/8/layout/hierarchy3"/>
    <dgm:cxn modelId="{EED4DE4D-8FAE-4915-B304-710A06D98D5E}" type="presOf" srcId="{5A95C051-8860-424D-AF8F-B08B58E8635B}" destId="{7D6152C0-8F1D-4E48-8AD4-F131A9A1D674}" srcOrd="0" destOrd="0" presId="urn:microsoft.com/office/officeart/2005/8/layout/hierarchy3"/>
    <dgm:cxn modelId="{BCA43A75-228D-4DD8-8E5A-99CB9789070F}" type="presOf" srcId="{61E78AA3-69FA-4067-A1FE-ACF38AEF8567}" destId="{2B3DE6A8-AF16-4DD4-B493-6680A47A38FA}" srcOrd="0" destOrd="0" presId="urn:microsoft.com/office/officeart/2005/8/layout/hierarchy3"/>
    <dgm:cxn modelId="{54475956-3200-4267-B599-40C62C81A95B}" type="presOf" srcId="{89480587-B3F5-4B43-BDCE-388CD9A4F015}" destId="{E03DC401-8F96-4F4C-BE11-857F03BC304E}" srcOrd="0" destOrd="0" presId="urn:microsoft.com/office/officeart/2005/8/layout/hierarchy3"/>
    <dgm:cxn modelId="{837A247E-0673-4800-A0C9-767923171E88}" type="presOf" srcId="{65F771F8-774A-4C55-9312-A92CF7BEA8B8}" destId="{069957FC-2201-492A-ACB0-6BF35218E558}" srcOrd="0" destOrd="0" presId="urn:microsoft.com/office/officeart/2005/8/layout/hierarchy3"/>
    <dgm:cxn modelId="{D347F580-00C6-4A18-A5A5-CCAC3BB893DA}" type="presOf" srcId="{D9FB6D73-075B-473A-89C6-78149C0828AF}" destId="{45EC0DF2-67FB-4422-B33C-AA289F65AAA4}" srcOrd="0" destOrd="0" presId="urn:microsoft.com/office/officeart/2005/8/layout/hierarchy3"/>
    <dgm:cxn modelId="{4057E386-9D16-445B-BE95-B5877518FF52}" srcId="{65F771F8-774A-4C55-9312-A92CF7BEA8B8}" destId="{B0F6C4F3-B69D-43F3-B1C3-A8F99ACEE3B0}" srcOrd="3" destOrd="0" parTransId="{4FE0E2D9-B984-40F5-882A-D6D17DB5D826}" sibTransId="{21ABD038-C3A3-46FE-834D-38ADF50E503D}"/>
    <dgm:cxn modelId="{DC6C8197-B00F-4F0B-91E5-F7F1A4C1DD69}" srcId="{65F771F8-774A-4C55-9312-A92CF7BEA8B8}" destId="{5A95C051-8860-424D-AF8F-B08B58E8635B}" srcOrd="2" destOrd="0" parTransId="{03C419EC-4D2C-4B5B-8DEC-0D6CB4EEC4C4}" sibTransId="{73DF1FBA-19F6-47BB-811D-02944707240D}"/>
    <dgm:cxn modelId="{904C459D-3D3A-46CE-B17C-EAC87B669159}" srcId="{65F771F8-774A-4C55-9312-A92CF7BEA8B8}" destId="{89480587-B3F5-4B43-BDCE-388CD9A4F015}" srcOrd="4" destOrd="0" parTransId="{A27ADBF4-01B0-4256-9C56-114DC922F325}" sibTransId="{AE1DA508-7556-43DC-AEAB-4C0897023F2F}"/>
    <dgm:cxn modelId="{A9D8DAA3-5531-41FE-8755-B10D4DC132F5}" srcId="{65F771F8-774A-4C55-9312-A92CF7BEA8B8}" destId="{6C976138-8659-494C-BAFA-9DA4EA458EBF}" srcOrd="1" destOrd="0" parTransId="{6DCABBFD-A7CD-471B-9640-EF6201ACD513}" sibTransId="{3DEDD716-7E38-4954-AC71-FA35FF726BCE}"/>
    <dgm:cxn modelId="{60AE69B8-B694-4964-96D8-005A2766E594}" type="presOf" srcId="{B0F6C4F3-B69D-43F3-B1C3-A8F99ACEE3B0}" destId="{A0A6246A-6A5F-4002-BFB2-9E11349515B0}" srcOrd="0" destOrd="0" presId="urn:microsoft.com/office/officeart/2005/8/layout/hierarchy3"/>
    <dgm:cxn modelId="{022CB1BA-40BB-42CD-8A0A-AA3CBE28D2E7}" srcId="{65F771F8-774A-4C55-9312-A92CF7BEA8B8}" destId="{191EEAE9-0846-4A1C-A3EC-5138C2E6D29A}" srcOrd="0" destOrd="0" parTransId="{D9FB6D73-075B-473A-89C6-78149C0828AF}" sibTransId="{458B953D-EBC4-4621-AE29-25F36D7171A6}"/>
    <dgm:cxn modelId="{F05883BC-7B91-44B1-87BF-DA125FAAA8E8}" type="presOf" srcId="{6DCABBFD-A7CD-471B-9640-EF6201ACD513}" destId="{1899A7D2-4440-4E99-85A5-B0FC22B32B97}" srcOrd="0" destOrd="0" presId="urn:microsoft.com/office/officeart/2005/8/layout/hierarchy3"/>
    <dgm:cxn modelId="{ABC80ADA-73D4-448F-A2BE-533525169219}" type="presOf" srcId="{A27ADBF4-01B0-4256-9C56-114DC922F325}" destId="{515D0472-6337-4B3E-A631-6B1FC79868CD}" srcOrd="0" destOrd="0" presId="urn:microsoft.com/office/officeart/2005/8/layout/hierarchy3"/>
    <dgm:cxn modelId="{D35777DA-07C0-4810-9604-36A5484A47C8}" srcId="{65F771F8-774A-4C55-9312-A92CF7BEA8B8}" destId="{6F346E47-8B9A-4E21-8C72-9F0D5F545A17}" srcOrd="6" destOrd="0" parTransId="{10F0C35B-BEB8-45B5-B392-5711B0BCFFA8}" sibTransId="{8BD7AD42-59D8-45B4-B582-D836EB474501}"/>
    <dgm:cxn modelId="{C1A526EE-1734-4E90-93B2-8F78DAF9E2B4}" type="presOf" srcId="{6F346E47-8B9A-4E21-8C72-9F0D5F545A17}" destId="{CBFB9E00-39F1-40B6-B25C-4F3F41563E17}" srcOrd="0" destOrd="0" presId="urn:microsoft.com/office/officeart/2005/8/layout/hierarchy3"/>
    <dgm:cxn modelId="{07E40DFE-79A8-4483-8EAD-7B2D065037D7}" type="presOf" srcId="{4FE0E2D9-B984-40F5-882A-D6D17DB5D826}" destId="{47B871B1-6ABB-42BE-A21A-6E86D46C5695}" srcOrd="0" destOrd="0" presId="urn:microsoft.com/office/officeart/2005/8/layout/hierarchy3"/>
    <dgm:cxn modelId="{1B3C74E2-5C3A-4F68-8AA9-296F6C6E2D5A}" type="presParOf" srcId="{2B3DE6A8-AF16-4DD4-B493-6680A47A38FA}" destId="{B3BFA5A4-4EDE-4D8E-A243-0B79233E7E29}" srcOrd="0" destOrd="0" presId="urn:microsoft.com/office/officeart/2005/8/layout/hierarchy3"/>
    <dgm:cxn modelId="{9E1EDEC6-3198-4B39-AF9A-EF654C3D1DFF}" type="presParOf" srcId="{B3BFA5A4-4EDE-4D8E-A243-0B79233E7E29}" destId="{5A060BD1-8CB7-45E9-8963-09433DA7426D}" srcOrd="0" destOrd="0" presId="urn:microsoft.com/office/officeart/2005/8/layout/hierarchy3"/>
    <dgm:cxn modelId="{437A47BD-B69E-4587-83B6-A6D135FE591E}" type="presParOf" srcId="{5A060BD1-8CB7-45E9-8963-09433DA7426D}" destId="{069957FC-2201-492A-ACB0-6BF35218E558}" srcOrd="0" destOrd="0" presId="urn:microsoft.com/office/officeart/2005/8/layout/hierarchy3"/>
    <dgm:cxn modelId="{7314CB27-5BED-47D8-883C-80B86F3E0578}" type="presParOf" srcId="{5A060BD1-8CB7-45E9-8963-09433DA7426D}" destId="{32594517-CB84-4854-8CEB-B1CCDDEF1424}" srcOrd="1" destOrd="0" presId="urn:microsoft.com/office/officeart/2005/8/layout/hierarchy3"/>
    <dgm:cxn modelId="{F6147DE7-0B9A-4F46-9971-0896F09215F7}" type="presParOf" srcId="{B3BFA5A4-4EDE-4D8E-A243-0B79233E7E29}" destId="{90834720-C3E2-48CB-9F97-63E5E63177D4}" srcOrd="1" destOrd="0" presId="urn:microsoft.com/office/officeart/2005/8/layout/hierarchy3"/>
    <dgm:cxn modelId="{225CFC08-7744-4736-84C8-514C140AEAB1}" type="presParOf" srcId="{90834720-C3E2-48CB-9F97-63E5E63177D4}" destId="{45EC0DF2-67FB-4422-B33C-AA289F65AAA4}" srcOrd="0" destOrd="0" presId="urn:microsoft.com/office/officeart/2005/8/layout/hierarchy3"/>
    <dgm:cxn modelId="{8B224454-97DD-43F0-A5A6-C72AC31C9E02}" type="presParOf" srcId="{90834720-C3E2-48CB-9F97-63E5E63177D4}" destId="{4181F7A5-4F8E-4947-9B97-3EDCFB58721E}" srcOrd="1" destOrd="0" presId="urn:microsoft.com/office/officeart/2005/8/layout/hierarchy3"/>
    <dgm:cxn modelId="{05CC7351-C6EC-437B-9E5A-79390EAD407E}" type="presParOf" srcId="{90834720-C3E2-48CB-9F97-63E5E63177D4}" destId="{1899A7D2-4440-4E99-85A5-B0FC22B32B97}" srcOrd="2" destOrd="0" presId="urn:microsoft.com/office/officeart/2005/8/layout/hierarchy3"/>
    <dgm:cxn modelId="{577D444C-D9EE-4B28-BCF7-270EA043355B}" type="presParOf" srcId="{90834720-C3E2-48CB-9F97-63E5E63177D4}" destId="{DCD8566B-1BE8-4F7C-B54D-3F466B0AB270}" srcOrd="3" destOrd="0" presId="urn:microsoft.com/office/officeart/2005/8/layout/hierarchy3"/>
    <dgm:cxn modelId="{9A804E39-0C06-4BA4-BDF4-4E2988ACA2B6}" type="presParOf" srcId="{90834720-C3E2-48CB-9F97-63E5E63177D4}" destId="{98138DAC-BB90-4A42-A766-653E0771F217}" srcOrd="4" destOrd="0" presId="urn:microsoft.com/office/officeart/2005/8/layout/hierarchy3"/>
    <dgm:cxn modelId="{DC572671-E40E-46E9-922C-B4E5E71D1F55}" type="presParOf" srcId="{90834720-C3E2-48CB-9F97-63E5E63177D4}" destId="{7D6152C0-8F1D-4E48-8AD4-F131A9A1D674}" srcOrd="5" destOrd="0" presId="urn:microsoft.com/office/officeart/2005/8/layout/hierarchy3"/>
    <dgm:cxn modelId="{F1AEB11E-EA04-47CE-A64A-F678F37CF6C0}" type="presParOf" srcId="{90834720-C3E2-48CB-9F97-63E5E63177D4}" destId="{47B871B1-6ABB-42BE-A21A-6E86D46C5695}" srcOrd="6" destOrd="0" presId="urn:microsoft.com/office/officeart/2005/8/layout/hierarchy3"/>
    <dgm:cxn modelId="{8D5190D5-AD6F-4E5E-B1E1-0062AF798A5F}" type="presParOf" srcId="{90834720-C3E2-48CB-9F97-63E5E63177D4}" destId="{A0A6246A-6A5F-4002-BFB2-9E11349515B0}" srcOrd="7" destOrd="0" presId="urn:microsoft.com/office/officeart/2005/8/layout/hierarchy3"/>
    <dgm:cxn modelId="{B18BE05B-D288-432A-B6BC-64F35755FE59}" type="presParOf" srcId="{90834720-C3E2-48CB-9F97-63E5E63177D4}" destId="{515D0472-6337-4B3E-A631-6B1FC79868CD}" srcOrd="8" destOrd="0" presId="urn:microsoft.com/office/officeart/2005/8/layout/hierarchy3"/>
    <dgm:cxn modelId="{39F57C11-3925-414F-BFAA-027353FA8346}" type="presParOf" srcId="{90834720-C3E2-48CB-9F97-63E5E63177D4}" destId="{E03DC401-8F96-4F4C-BE11-857F03BC304E}" srcOrd="9" destOrd="0" presId="urn:microsoft.com/office/officeart/2005/8/layout/hierarchy3"/>
    <dgm:cxn modelId="{3F240483-1DA1-4FF5-AC9F-74CE0408EF9E}" type="presParOf" srcId="{90834720-C3E2-48CB-9F97-63E5E63177D4}" destId="{735086C2-18E9-4D96-8BA8-6A6DD05000DD}" srcOrd="10" destOrd="0" presId="urn:microsoft.com/office/officeart/2005/8/layout/hierarchy3"/>
    <dgm:cxn modelId="{1C332D46-0DF0-421D-95D3-EDD95AFFD732}" type="presParOf" srcId="{90834720-C3E2-48CB-9F97-63E5E63177D4}" destId="{9CAAEF53-C216-4FA1-B9AB-1A36CCC54973}" srcOrd="11" destOrd="0" presId="urn:microsoft.com/office/officeart/2005/8/layout/hierarchy3"/>
    <dgm:cxn modelId="{217D2791-E753-420C-9E96-5FD62F4B33A5}" type="presParOf" srcId="{90834720-C3E2-48CB-9F97-63E5E63177D4}" destId="{DC0DF4A8-96AF-41D2-AEB6-E850C831F1B9}" srcOrd="12" destOrd="0" presId="urn:microsoft.com/office/officeart/2005/8/layout/hierarchy3"/>
    <dgm:cxn modelId="{DF7EDBDD-B1C6-4985-8ADD-33738F6EB9EA}" type="presParOf" srcId="{90834720-C3E2-48CB-9F97-63E5E63177D4}" destId="{CBFB9E00-39F1-40B6-B25C-4F3F41563E17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9EFD8-D53E-4462-A12E-2F5D0A918338}" type="doc">
      <dgm:prSet loTypeId="urn:microsoft.com/office/officeart/2005/8/layout/hierarchy3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he-IL"/>
        </a:p>
      </dgm:t>
    </dgm:pt>
    <dgm:pt modelId="{FD6D3D76-B540-422C-B9C6-86AFD53373BF}">
      <dgm:prSet custT="1"/>
      <dgm:spPr/>
      <dgm:t>
        <a:bodyPr/>
        <a:lstStyle/>
        <a:p>
          <a:pPr rtl="1"/>
          <a:r>
            <a:rPr lang="he-IL" sz="2000" b="1" dirty="0">
              <a:latin typeface="Varela Round" panose="00000500000000000000" pitchFamily="2" charset="-79"/>
              <a:cs typeface="Varela Round" panose="00000500000000000000" pitchFamily="2" charset="-79"/>
            </a:rPr>
            <a:t>מה הטכנולוגיה עושה טוב יותר</a:t>
          </a:r>
        </a:p>
      </dgm:t>
    </dgm:pt>
    <dgm:pt modelId="{EC45D32E-B5FB-4537-8274-78C54C2B273B}" type="parTrans" cxnId="{54688E97-F104-4474-BE29-D0484D1AEC02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CA6C86A6-0A91-496A-8251-D8A55EFFBE7C}" type="sibTrans" cxnId="{54688E97-F104-4474-BE29-D0484D1AEC02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A1F14591-51E5-4D6E-9CCD-1D121ED155A5}">
      <dgm:prSet custT="1"/>
      <dgm:spPr/>
      <dgm:t>
        <a:bodyPr/>
        <a:lstStyle/>
        <a:p>
          <a:pPr rtl="1"/>
          <a:r>
            <a:rPr lang="he-IL" sz="2000" b="1">
              <a:latin typeface="Varela Round" panose="00000500000000000000" pitchFamily="2" charset="-79"/>
              <a:cs typeface="Varela Round" panose="00000500000000000000" pitchFamily="2" charset="-79"/>
            </a:rPr>
            <a:t>יכולת טכנית</a:t>
          </a:r>
          <a:endParaRPr lang="he-IL" sz="20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037D929-DD99-4249-977A-5AA40E6F816B}" type="parTrans" cxnId="{38DA2240-56E6-4707-B6A5-B721576ADD1C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59672E0-D8C9-4970-8A11-FF29BEF52F77}" type="sibTrans" cxnId="{38DA2240-56E6-4707-B6A5-B721576ADD1C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9C71CF3E-0D81-4EC7-A2AF-FFA01985E7CB}">
      <dgm:prSet custT="1"/>
      <dgm:spPr/>
      <dgm:t>
        <a:bodyPr/>
        <a:lstStyle/>
        <a:p>
          <a:pPr rtl="1"/>
          <a:r>
            <a:rPr lang="he-IL" sz="2000" b="1" dirty="0">
              <a:latin typeface="Varela Round" panose="00000500000000000000" pitchFamily="2" charset="-79"/>
              <a:cs typeface="Varela Round" panose="00000500000000000000" pitchFamily="2" charset="-79"/>
            </a:rPr>
            <a:t>זיהוי </a:t>
          </a:r>
          <a:r>
            <a:rPr lang="he-IL" sz="2000" b="1" dirty="0" err="1">
              <a:latin typeface="Varela Round" panose="00000500000000000000" pitchFamily="2" charset="-79"/>
              <a:cs typeface="Varela Round" panose="00000500000000000000" pitchFamily="2" charset="-79"/>
            </a:rPr>
            <a:t>שונויות</a:t>
          </a:r>
          <a:r>
            <a:rPr lang="he-IL" sz="2000" b="1" dirty="0">
              <a:latin typeface="Varela Round" panose="00000500000000000000" pitchFamily="2" charset="-79"/>
              <a:cs typeface="Varela Round" panose="00000500000000000000" pitchFamily="2" charset="-79"/>
            </a:rPr>
            <a:t> </a:t>
          </a:r>
        </a:p>
      </dgm:t>
    </dgm:pt>
    <dgm:pt modelId="{A2708CAF-A4CC-48C5-A4E6-5BED42C98AE7}" type="parTrans" cxnId="{02C89A2F-26FB-494D-8D4A-31BCEE8BB351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5C513E2D-D658-4F84-A6CD-C2BC2DC85492}" type="sibTrans" cxnId="{02C89A2F-26FB-494D-8D4A-31BCEE8BB351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31695B7-632B-4967-A2BE-99C3FFF12B5D}">
      <dgm:prSet custT="1"/>
      <dgm:spPr/>
      <dgm:t>
        <a:bodyPr/>
        <a:lstStyle/>
        <a:p>
          <a:pPr rtl="1"/>
          <a:r>
            <a:rPr lang="he-IL" sz="2000" b="1" dirty="0">
              <a:latin typeface="Varela Round" panose="00000500000000000000" pitchFamily="2" charset="-79"/>
              <a:cs typeface="Varela Round" panose="00000500000000000000" pitchFamily="2" charset="-79"/>
            </a:rPr>
            <a:t>עקביות לאורך זמן</a:t>
          </a:r>
        </a:p>
      </dgm:t>
    </dgm:pt>
    <dgm:pt modelId="{3DBD9327-2868-4C27-A137-D2A6F3ED30A6}" type="parTrans" cxnId="{63E009F2-40C9-4B13-B1B2-C027301A92CB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4E32A20F-279C-4CBD-98F7-906462832491}" type="sibTrans" cxnId="{63E009F2-40C9-4B13-B1B2-C027301A92CB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C03AC5D1-BC07-49FC-82D6-CD4B56BFBF65}">
      <dgm:prSet custT="1"/>
      <dgm:spPr/>
      <dgm:t>
        <a:bodyPr/>
        <a:lstStyle/>
        <a:p>
          <a:pPr rtl="1"/>
          <a:r>
            <a:rPr lang="he-IL" sz="2000" b="1">
              <a:latin typeface="Varela Round" panose="00000500000000000000" pitchFamily="2" charset="-79"/>
              <a:cs typeface="Varela Round" panose="00000500000000000000" pitchFamily="2" charset="-79"/>
            </a:rPr>
            <a:t>שינוע </a:t>
          </a:r>
        </a:p>
      </dgm:t>
    </dgm:pt>
    <dgm:pt modelId="{71182FA1-1CBC-4C96-879A-BA1D84D8519C}" type="parTrans" cxnId="{C8068C2A-AB79-475A-BBB8-0EE01C704474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BB0E19F-25BE-403C-8F65-5B60E56A17B2}" type="sibTrans" cxnId="{C8068C2A-AB79-475A-BBB8-0EE01C704474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FE31A69-0C8B-41C5-894B-0B85F1C9FD5B}">
      <dgm:prSet custT="1"/>
      <dgm:spPr/>
      <dgm:t>
        <a:bodyPr/>
        <a:lstStyle/>
        <a:p>
          <a:pPr rtl="1"/>
          <a:r>
            <a:rPr lang="he-IL" sz="2000" b="1" dirty="0">
              <a:latin typeface="Varela Round" panose="00000500000000000000" pitchFamily="2" charset="-79"/>
              <a:cs typeface="Varela Round" panose="00000500000000000000" pitchFamily="2" charset="-79"/>
            </a:rPr>
            <a:t>חיפוש ומעקב מבוסס חוקים  </a:t>
          </a:r>
        </a:p>
      </dgm:t>
    </dgm:pt>
    <dgm:pt modelId="{2D523DBC-AC87-4FEF-B0FC-34499E687DB1}" type="parTrans" cxnId="{03F56B58-1C29-499C-907D-5E6EC938D95C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03AF7DE-6C75-4164-9140-DA5E45317FF0}" type="sibTrans" cxnId="{03F56B58-1C29-499C-907D-5E6EC938D95C}">
      <dgm:prSet/>
      <dgm:spPr/>
      <dgm:t>
        <a:bodyPr/>
        <a:lstStyle/>
        <a:p>
          <a:pPr rtl="1"/>
          <a:endParaRPr lang="he-IL" sz="1600" b="1">
            <a:solidFill>
              <a:schemeClr val="tx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DBCC027-8271-427A-9342-D6B07235B443}" type="pres">
      <dgm:prSet presAssocID="{D0D9EFD8-D53E-4462-A12E-2F5D0A9183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D87BE2-CEEC-4F80-A008-DF5DF38EC984}" type="pres">
      <dgm:prSet presAssocID="{FD6D3D76-B540-422C-B9C6-86AFD53373BF}" presName="root" presStyleCnt="0"/>
      <dgm:spPr/>
    </dgm:pt>
    <dgm:pt modelId="{CC319C60-F357-4837-9CC3-14F16D28BB08}" type="pres">
      <dgm:prSet presAssocID="{FD6D3D76-B540-422C-B9C6-86AFD53373BF}" presName="rootComposite" presStyleCnt="0"/>
      <dgm:spPr/>
    </dgm:pt>
    <dgm:pt modelId="{4FFE0959-22CD-4F99-B233-46592A397804}" type="pres">
      <dgm:prSet presAssocID="{FD6D3D76-B540-422C-B9C6-86AFD53373BF}" presName="rootText" presStyleLbl="node1" presStyleIdx="0" presStyleCnt="1" custScaleX="233579" custScaleY="47636"/>
      <dgm:spPr/>
    </dgm:pt>
    <dgm:pt modelId="{9F018959-1614-4B43-A117-4CB189020440}" type="pres">
      <dgm:prSet presAssocID="{FD6D3D76-B540-422C-B9C6-86AFD53373BF}" presName="rootConnector" presStyleLbl="node1" presStyleIdx="0" presStyleCnt="1"/>
      <dgm:spPr/>
    </dgm:pt>
    <dgm:pt modelId="{0EDD73B6-9823-4292-825B-AD5ECC300F2A}" type="pres">
      <dgm:prSet presAssocID="{FD6D3D76-B540-422C-B9C6-86AFD53373BF}" presName="childShape" presStyleCnt="0"/>
      <dgm:spPr/>
    </dgm:pt>
    <dgm:pt modelId="{76DB052B-CBA3-4D25-9BDE-31F2E3B41436}" type="pres">
      <dgm:prSet presAssocID="{3037D929-DD99-4249-977A-5AA40E6F816B}" presName="Name13" presStyleLbl="parChTrans1D2" presStyleIdx="0" presStyleCnt="5" custSzX="254487" custSzY="361293"/>
      <dgm:spPr/>
    </dgm:pt>
    <dgm:pt modelId="{BC711D01-A0BA-4EED-A079-4E58AAB55B2E}" type="pres">
      <dgm:prSet presAssocID="{A1F14591-51E5-4D6E-9CCD-1D121ED155A5}" presName="childText" presStyleLbl="bgAcc1" presStyleIdx="0" presStyleCnt="5" custScaleX="248078" custScaleY="68836">
        <dgm:presLayoutVars>
          <dgm:bulletEnabled val="1"/>
        </dgm:presLayoutVars>
      </dgm:prSet>
      <dgm:spPr/>
    </dgm:pt>
    <dgm:pt modelId="{0FC41706-C1B3-46E0-B1E7-BBBA3F42CA80}" type="pres">
      <dgm:prSet presAssocID="{A2708CAF-A4CC-48C5-A4E6-5BED42C98AE7}" presName="Name13" presStyleLbl="parChTrans1D2" presStyleIdx="1" presStyleCnt="5" custSzX="254487" custSzY="963448"/>
      <dgm:spPr/>
    </dgm:pt>
    <dgm:pt modelId="{3E41BF03-31BC-4E15-BDFE-3B363D27438A}" type="pres">
      <dgm:prSet presAssocID="{9C71CF3E-0D81-4EC7-A2AF-FFA01985E7CB}" presName="childText" presStyleLbl="bgAcc1" presStyleIdx="1" presStyleCnt="5" custScaleX="248078" custScaleY="68836">
        <dgm:presLayoutVars>
          <dgm:bulletEnabled val="1"/>
        </dgm:presLayoutVars>
      </dgm:prSet>
      <dgm:spPr/>
    </dgm:pt>
    <dgm:pt modelId="{D2546257-4BCF-4F2C-B846-ABAEF19E7C4E}" type="pres">
      <dgm:prSet presAssocID="{3DBD9327-2868-4C27-A137-D2A6F3ED30A6}" presName="Name13" presStyleLbl="parChTrans1D2" presStyleIdx="2" presStyleCnt="5" custSzX="254487" custSzY="1565603"/>
      <dgm:spPr/>
    </dgm:pt>
    <dgm:pt modelId="{94B139A7-4DBA-4BCC-B99A-D97749FE3206}" type="pres">
      <dgm:prSet presAssocID="{731695B7-632B-4967-A2BE-99C3FFF12B5D}" presName="childText" presStyleLbl="bgAcc1" presStyleIdx="2" presStyleCnt="5" custScaleX="248078" custScaleY="68836">
        <dgm:presLayoutVars>
          <dgm:bulletEnabled val="1"/>
        </dgm:presLayoutVars>
      </dgm:prSet>
      <dgm:spPr/>
    </dgm:pt>
    <dgm:pt modelId="{E3199B78-B6DC-410B-A253-522588F762DA}" type="pres">
      <dgm:prSet presAssocID="{71182FA1-1CBC-4C96-879A-BA1D84D8519C}" presName="Name13" presStyleLbl="parChTrans1D2" presStyleIdx="3" presStyleCnt="5" custSzX="254487" custSzY="2167758"/>
      <dgm:spPr/>
    </dgm:pt>
    <dgm:pt modelId="{212E332F-A97A-489D-B18C-BFDC74C8F58B}" type="pres">
      <dgm:prSet presAssocID="{C03AC5D1-BC07-49FC-82D6-CD4B56BFBF65}" presName="childText" presStyleLbl="bgAcc1" presStyleIdx="3" presStyleCnt="5" custScaleX="248078" custScaleY="68836">
        <dgm:presLayoutVars>
          <dgm:bulletEnabled val="1"/>
        </dgm:presLayoutVars>
      </dgm:prSet>
      <dgm:spPr/>
    </dgm:pt>
    <dgm:pt modelId="{D65A49B9-BC65-4178-9B12-89B752884D4E}" type="pres">
      <dgm:prSet presAssocID="{2D523DBC-AC87-4FEF-B0FC-34499E687DB1}" presName="Name13" presStyleLbl="parChTrans1D2" presStyleIdx="4" presStyleCnt="5" custSzX="254487" custSzY="2769913"/>
      <dgm:spPr/>
    </dgm:pt>
    <dgm:pt modelId="{FC9F11A5-C996-4664-86F0-21A28FF801D9}" type="pres">
      <dgm:prSet presAssocID="{2FE31A69-0C8B-41C5-894B-0B85F1C9FD5B}" presName="childText" presStyleLbl="bgAcc1" presStyleIdx="4" presStyleCnt="5" custScaleX="248078" custScaleY="68836">
        <dgm:presLayoutVars>
          <dgm:bulletEnabled val="1"/>
        </dgm:presLayoutVars>
      </dgm:prSet>
      <dgm:spPr/>
    </dgm:pt>
  </dgm:ptLst>
  <dgm:cxnLst>
    <dgm:cxn modelId="{C8068C2A-AB79-475A-BBB8-0EE01C704474}" srcId="{FD6D3D76-B540-422C-B9C6-86AFD53373BF}" destId="{C03AC5D1-BC07-49FC-82D6-CD4B56BFBF65}" srcOrd="3" destOrd="0" parTransId="{71182FA1-1CBC-4C96-879A-BA1D84D8519C}" sibTransId="{EBB0E19F-25BE-403C-8F65-5B60E56A17B2}"/>
    <dgm:cxn modelId="{02C89A2F-26FB-494D-8D4A-31BCEE8BB351}" srcId="{FD6D3D76-B540-422C-B9C6-86AFD53373BF}" destId="{9C71CF3E-0D81-4EC7-A2AF-FFA01985E7CB}" srcOrd="1" destOrd="0" parTransId="{A2708CAF-A4CC-48C5-A4E6-5BED42C98AE7}" sibTransId="{5C513E2D-D658-4F84-A6CD-C2BC2DC85492}"/>
    <dgm:cxn modelId="{D4848733-F695-4860-AA7E-30336799FB1D}" type="presOf" srcId="{3037D929-DD99-4249-977A-5AA40E6F816B}" destId="{76DB052B-CBA3-4D25-9BDE-31F2E3B41436}" srcOrd="0" destOrd="0" presId="urn:microsoft.com/office/officeart/2005/8/layout/hierarchy3"/>
    <dgm:cxn modelId="{38DA2240-56E6-4707-B6A5-B721576ADD1C}" srcId="{FD6D3D76-B540-422C-B9C6-86AFD53373BF}" destId="{A1F14591-51E5-4D6E-9CCD-1D121ED155A5}" srcOrd="0" destOrd="0" parTransId="{3037D929-DD99-4249-977A-5AA40E6F816B}" sibTransId="{E59672E0-D8C9-4970-8A11-FF29BEF52F77}"/>
    <dgm:cxn modelId="{72B56D40-D308-4B81-8691-9708B83FD30A}" type="presOf" srcId="{FD6D3D76-B540-422C-B9C6-86AFD53373BF}" destId="{4FFE0959-22CD-4F99-B233-46592A397804}" srcOrd="0" destOrd="0" presId="urn:microsoft.com/office/officeart/2005/8/layout/hierarchy3"/>
    <dgm:cxn modelId="{014BEC45-AC7C-4690-9509-8372C947D10B}" type="presOf" srcId="{731695B7-632B-4967-A2BE-99C3FFF12B5D}" destId="{94B139A7-4DBA-4BCC-B99A-D97749FE3206}" srcOrd="0" destOrd="0" presId="urn:microsoft.com/office/officeart/2005/8/layout/hierarchy3"/>
    <dgm:cxn modelId="{98F16B46-C462-4235-BEE3-9BF55DBE7077}" type="presOf" srcId="{2FE31A69-0C8B-41C5-894B-0B85F1C9FD5B}" destId="{FC9F11A5-C996-4664-86F0-21A28FF801D9}" srcOrd="0" destOrd="0" presId="urn:microsoft.com/office/officeart/2005/8/layout/hierarchy3"/>
    <dgm:cxn modelId="{1FADC266-F67E-43A5-B04D-5EF2A3488097}" type="presOf" srcId="{D0D9EFD8-D53E-4462-A12E-2F5D0A918338}" destId="{7DBCC027-8271-427A-9342-D6B07235B443}" srcOrd="0" destOrd="0" presId="urn:microsoft.com/office/officeart/2005/8/layout/hierarchy3"/>
    <dgm:cxn modelId="{DA23436E-1CC5-4A45-92CD-C56527FE4BAD}" type="presOf" srcId="{A2708CAF-A4CC-48C5-A4E6-5BED42C98AE7}" destId="{0FC41706-C1B3-46E0-B1E7-BBBA3F42CA80}" srcOrd="0" destOrd="0" presId="urn:microsoft.com/office/officeart/2005/8/layout/hierarchy3"/>
    <dgm:cxn modelId="{51B1D670-B59F-48BA-982F-A5E639D2CBDA}" type="presOf" srcId="{A1F14591-51E5-4D6E-9CCD-1D121ED155A5}" destId="{BC711D01-A0BA-4EED-A079-4E58AAB55B2E}" srcOrd="0" destOrd="0" presId="urn:microsoft.com/office/officeart/2005/8/layout/hierarchy3"/>
    <dgm:cxn modelId="{03F56B58-1C29-499C-907D-5E6EC938D95C}" srcId="{FD6D3D76-B540-422C-B9C6-86AFD53373BF}" destId="{2FE31A69-0C8B-41C5-894B-0B85F1C9FD5B}" srcOrd="4" destOrd="0" parTransId="{2D523DBC-AC87-4FEF-B0FC-34499E687DB1}" sibTransId="{D03AF7DE-6C75-4164-9140-DA5E45317FF0}"/>
    <dgm:cxn modelId="{8D608B7A-DEDC-42C0-A590-C525DDC14950}" type="presOf" srcId="{FD6D3D76-B540-422C-B9C6-86AFD53373BF}" destId="{9F018959-1614-4B43-A117-4CB189020440}" srcOrd="1" destOrd="0" presId="urn:microsoft.com/office/officeart/2005/8/layout/hierarchy3"/>
    <dgm:cxn modelId="{54688E97-F104-4474-BE29-D0484D1AEC02}" srcId="{D0D9EFD8-D53E-4462-A12E-2F5D0A918338}" destId="{FD6D3D76-B540-422C-B9C6-86AFD53373BF}" srcOrd="0" destOrd="0" parTransId="{EC45D32E-B5FB-4537-8274-78C54C2B273B}" sibTransId="{CA6C86A6-0A91-496A-8251-D8A55EFFBE7C}"/>
    <dgm:cxn modelId="{D309439E-AA10-4BF4-AB37-88A31CD590FB}" type="presOf" srcId="{71182FA1-1CBC-4C96-879A-BA1D84D8519C}" destId="{E3199B78-B6DC-410B-A253-522588F762DA}" srcOrd="0" destOrd="0" presId="urn:microsoft.com/office/officeart/2005/8/layout/hierarchy3"/>
    <dgm:cxn modelId="{FF495FCF-56D6-4B9C-B867-4B00FBFD6B5E}" type="presOf" srcId="{9C71CF3E-0D81-4EC7-A2AF-FFA01985E7CB}" destId="{3E41BF03-31BC-4E15-BDFE-3B363D27438A}" srcOrd="0" destOrd="0" presId="urn:microsoft.com/office/officeart/2005/8/layout/hierarchy3"/>
    <dgm:cxn modelId="{08158CD7-656A-44B3-BCDD-0DE057435295}" type="presOf" srcId="{3DBD9327-2868-4C27-A137-D2A6F3ED30A6}" destId="{D2546257-4BCF-4F2C-B846-ABAEF19E7C4E}" srcOrd="0" destOrd="0" presId="urn:microsoft.com/office/officeart/2005/8/layout/hierarchy3"/>
    <dgm:cxn modelId="{DF2726DB-F644-4DC6-AAC8-CC2D7B6D5C1C}" type="presOf" srcId="{2D523DBC-AC87-4FEF-B0FC-34499E687DB1}" destId="{D65A49B9-BC65-4178-9B12-89B752884D4E}" srcOrd="0" destOrd="0" presId="urn:microsoft.com/office/officeart/2005/8/layout/hierarchy3"/>
    <dgm:cxn modelId="{4940E4E9-CD3F-4C05-AC51-35E77465D2F2}" type="presOf" srcId="{C03AC5D1-BC07-49FC-82D6-CD4B56BFBF65}" destId="{212E332F-A97A-489D-B18C-BFDC74C8F58B}" srcOrd="0" destOrd="0" presId="urn:microsoft.com/office/officeart/2005/8/layout/hierarchy3"/>
    <dgm:cxn modelId="{63E009F2-40C9-4B13-B1B2-C027301A92CB}" srcId="{FD6D3D76-B540-422C-B9C6-86AFD53373BF}" destId="{731695B7-632B-4967-A2BE-99C3FFF12B5D}" srcOrd="2" destOrd="0" parTransId="{3DBD9327-2868-4C27-A137-D2A6F3ED30A6}" sibTransId="{4E32A20F-279C-4CBD-98F7-906462832491}"/>
    <dgm:cxn modelId="{5C681C18-031E-4F6D-BDB5-0F83ED4D8D85}" type="presParOf" srcId="{7DBCC027-8271-427A-9342-D6B07235B443}" destId="{20D87BE2-CEEC-4F80-A008-DF5DF38EC984}" srcOrd="0" destOrd="0" presId="urn:microsoft.com/office/officeart/2005/8/layout/hierarchy3"/>
    <dgm:cxn modelId="{5A4D477E-CB2F-4C40-8FA3-827AE6A8C1F4}" type="presParOf" srcId="{20D87BE2-CEEC-4F80-A008-DF5DF38EC984}" destId="{CC319C60-F357-4837-9CC3-14F16D28BB08}" srcOrd="0" destOrd="0" presId="urn:microsoft.com/office/officeart/2005/8/layout/hierarchy3"/>
    <dgm:cxn modelId="{58897B88-84CD-45F7-856F-421356F76BAD}" type="presParOf" srcId="{CC319C60-F357-4837-9CC3-14F16D28BB08}" destId="{4FFE0959-22CD-4F99-B233-46592A397804}" srcOrd="0" destOrd="0" presId="urn:microsoft.com/office/officeart/2005/8/layout/hierarchy3"/>
    <dgm:cxn modelId="{856B99E2-C59C-47A0-8FD3-25561BC3FC67}" type="presParOf" srcId="{CC319C60-F357-4837-9CC3-14F16D28BB08}" destId="{9F018959-1614-4B43-A117-4CB189020440}" srcOrd="1" destOrd="0" presId="urn:microsoft.com/office/officeart/2005/8/layout/hierarchy3"/>
    <dgm:cxn modelId="{BFC1F9C7-6F51-48B7-B0AD-E867C928A870}" type="presParOf" srcId="{20D87BE2-CEEC-4F80-A008-DF5DF38EC984}" destId="{0EDD73B6-9823-4292-825B-AD5ECC300F2A}" srcOrd="1" destOrd="0" presId="urn:microsoft.com/office/officeart/2005/8/layout/hierarchy3"/>
    <dgm:cxn modelId="{95435375-F4EC-433B-B762-781E8ACDD356}" type="presParOf" srcId="{0EDD73B6-9823-4292-825B-AD5ECC300F2A}" destId="{76DB052B-CBA3-4D25-9BDE-31F2E3B41436}" srcOrd="0" destOrd="0" presId="urn:microsoft.com/office/officeart/2005/8/layout/hierarchy3"/>
    <dgm:cxn modelId="{809FEE84-ACF4-4C4B-87A0-FD1E6009DB71}" type="presParOf" srcId="{0EDD73B6-9823-4292-825B-AD5ECC300F2A}" destId="{BC711D01-A0BA-4EED-A079-4E58AAB55B2E}" srcOrd="1" destOrd="0" presId="urn:microsoft.com/office/officeart/2005/8/layout/hierarchy3"/>
    <dgm:cxn modelId="{2779D105-0002-419F-AD52-8A7BF7C5B276}" type="presParOf" srcId="{0EDD73B6-9823-4292-825B-AD5ECC300F2A}" destId="{0FC41706-C1B3-46E0-B1E7-BBBA3F42CA80}" srcOrd="2" destOrd="0" presId="urn:microsoft.com/office/officeart/2005/8/layout/hierarchy3"/>
    <dgm:cxn modelId="{8F239D8B-1780-4B10-BA24-7B4BC74C10A9}" type="presParOf" srcId="{0EDD73B6-9823-4292-825B-AD5ECC300F2A}" destId="{3E41BF03-31BC-4E15-BDFE-3B363D27438A}" srcOrd="3" destOrd="0" presId="urn:microsoft.com/office/officeart/2005/8/layout/hierarchy3"/>
    <dgm:cxn modelId="{B909DF80-44AC-4427-A985-512194429995}" type="presParOf" srcId="{0EDD73B6-9823-4292-825B-AD5ECC300F2A}" destId="{D2546257-4BCF-4F2C-B846-ABAEF19E7C4E}" srcOrd="4" destOrd="0" presId="urn:microsoft.com/office/officeart/2005/8/layout/hierarchy3"/>
    <dgm:cxn modelId="{D2190221-EC5F-41D6-B9C8-50B86B672DD3}" type="presParOf" srcId="{0EDD73B6-9823-4292-825B-AD5ECC300F2A}" destId="{94B139A7-4DBA-4BCC-B99A-D97749FE3206}" srcOrd="5" destOrd="0" presId="urn:microsoft.com/office/officeart/2005/8/layout/hierarchy3"/>
    <dgm:cxn modelId="{34DA9003-F489-4E5A-B2D9-BF32B8021FCC}" type="presParOf" srcId="{0EDD73B6-9823-4292-825B-AD5ECC300F2A}" destId="{E3199B78-B6DC-410B-A253-522588F762DA}" srcOrd="6" destOrd="0" presId="urn:microsoft.com/office/officeart/2005/8/layout/hierarchy3"/>
    <dgm:cxn modelId="{B80DB8D1-E309-4D4A-8B2E-14E72D8E2BED}" type="presParOf" srcId="{0EDD73B6-9823-4292-825B-AD5ECC300F2A}" destId="{212E332F-A97A-489D-B18C-BFDC74C8F58B}" srcOrd="7" destOrd="0" presId="urn:microsoft.com/office/officeart/2005/8/layout/hierarchy3"/>
    <dgm:cxn modelId="{9E413F1F-B2D8-4872-838B-FBD7367F5081}" type="presParOf" srcId="{0EDD73B6-9823-4292-825B-AD5ECC300F2A}" destId="{D65A49B9-BC65-4178-9B12-89B752884D4E}" srcOrd="8" destOrd="0" presId="urn:microsoft.com/office/officeart/2005/8/layout/hierarchy3"/>
    <dgm:cxn modelId="{3ECEDC00-7DD7-4DF1-956C-3755AF91699F}" type="presParOf" srcId="{0EDD73B6-9823-4292-825B-AD5ECC300F2A}" destId="{FC9F11A5-C996-4664-86F0-21A28FF801D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13C6AD-3CD9-47EB-A778-7017D8981DB7}" type="doc">
      <dgm:prSet loTypeId="urn:microsoft.com/office/officeart/2005/8/layout/process5" loCatId="process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pPr rtl="1"/>
          <a:endParaRPr lang="he-IL"/>
        </a:p>
      </dgm:t>
    </dgm:pt>
    <dgm:pt modelId="{603E8F4D-DFAB-4714-A597-14F262ECD1A1}">
      <dgm:prSet custT="1"/>
      <dgm:spPr/>
      <dgm:t>
        <a:bodyPr/>
        <a:lstStyle/>
        <a:p>
          <a:pPr rtl="1"/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חשוב גדול, חשוב שונה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9414194-5F3B-49CC-8698-FDDF48795072}" type="parTrans" cxnId="{D0A8B529-3673-4D81-AFED-39D0A2EE11DD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615B56D6-EFEA-491D-A3A0-A07796664EEA}" type="sibTrans" cxnId="{D0A8B529-3673-4D81-AFED-39D0A2EE11DD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B169AAC-261D-4806-BBA3-2CA16D06F2F5}">
      <dgm:prSet custT="1"/>
      <dgm:spPr/>
      <dgm:t>
        <a:bodyPr/>
        <a:lstStyle/>
        <a:p>
          <a:pPr rtl="1"/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דאג לשיפור מתמיד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1DC98611-E816-48B8-9294-9EDFDD9B55A6}" type="parTrans" cxnId="{32F80F19-A5C9-4CFA-A331-BBD886B4740B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8FC69C4-2CDB-4948-88FD-EBCECB5BC47D}" type="sibTrans" cxnId="{32F80F19-A5C9-4CFA-A331-BBD886B4740B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AFA19B91-2C52-4E98-AB52-799B871299CF}">
      <dgm:prSet custT="1"/>
      <dgm:spPr/>
      <dgm:t>
        <a:bodyPr/>
        <a:lstStyle/>
        <a:p>
          <a:pPr rtl="1"/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הקשבה: מה הצורך ? 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A144526-F5CE-42E7-B5E3-10CE0DEB45C2}" type="parTrans" cxnId="{DFBBE5C4-7844-4E66-9D7B-A1C53CF2C005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6DC5DCEF-512D-4DA1-8D64-4C7594F862F6}" type="sibTrans" cxnId="{DFBBE5C4-7844-4E66-9D7B-A1C53CF2C005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F594415-36BE-4EAC-B593-139832BCBD23}">
      <dgm:prSet custT="1"/>
      <dgm:spPr/>
      <dgm:t>
        <a:bodyPr/>
        <a:lstStyle/>
        <a:p>
          <a:pPr rtl="1"/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בצע למידה מקצועית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6FF75C0-22D5-486F-8519-76E1C0C08255}" type="parTrans" cxnId="{6A52D6F0-7684-4D29-8253-A9BDD4CCDED2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9B3C8D4B-31DE-4126-AF4D-A39B1398E1FF}" type="sibTrans" cxnId="{6A52D6F0-7684-4D29-8253-A9BDD4CCDED2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C51D81D-532C-438A-8F00-A456826A27BC}">
      <dgm:prSet custT="1"/>
      <dgm:spPr/>
      <dgm:t>
        <a:bodyPr/>
        <a:lstStyle/>
        <a:p>
          <a:pPr rtl="1"/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תכנן בקפידה, הצב מטרות ויעדים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7AF635E-113E-484A-8B87-D2501010C816}" type="parTrans" cxnId="{8499F005-60C0-4AF3-A5A7-348DD7C6E1CB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8300771-2EA8-49B8-86E8-E735256DCA9C}" type="sibTrans" cxnId="{8499F005-60C0-4AF3-A5A7-348DD7C6E1CB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C03DC939-6B9A-42A1-8D24-B1670DAAAFCF}">
      <dgm:prSet custT="1"/>
      <dgm:spPr/>
      <dgm:t>
        <a:bodyPr/>
        <a:lstStyle/>
        <a:p>
          <a:pPr rtl="1"/>
          <a:r>
            <a:rPr lang="he-IL" sz="2400" b="1" i="0">
              <a:latin typeface="Varela Round" panose="00000500000000000000" pitchFamily="2" charset="-79"/>
              <a:cs typeface="Varela Round" panose="00000500000000000000" pitchFamily="2" charset="-79"/>
            </a:rPr>
            <a:t>בדוק </a:t>
          </a:r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את הסביבה / השוק 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B6C3CDE9-25F1-4ED1-B852-A8CF578BD86B}" type="parTrans" cxnId="{4B9C9B9D-228D-4E07-8E75-3F97F8F729CF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9370A21-1E5D-48AD-B124-3DAEC923F6C7}" type="sibTrans" cxnId="{4B9C9B9D-228D-4E07-8E75-3F97F8F729CF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C2AC0FE-E6BB-44EA-AD94-982F0DE974E0}">
      <dgm:prSet custT="1"/>
      <dgm:spPr/>
      <dgm:t>
        <a:bodyPr/>
        <a:lstStyle/>
        <a:p>
          <a:pPr rtl="1"/>
          <a:r>
            <a:rPr lang="he-IL" sz="2400" b="1" i="0">
              <a:latin typeface="Varela Round" panose="00000500000000000000" pitchFamily="2" charset="-79"/>
              <a:cs typeface="Varela Round" panose="00000500000000000000" pitchFamily="2" charset="-79"/>
            </a:rPr>
            <a:t>נהל נכון ויעיל את זמנך 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D9AA8CF4-52F0-4AD0-AADD-BB14908133C4}" type="parTrans" cxnId="{330DEB2D-E0F5-41D7-B9D5-2727C3A2955F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1BB3079E-4961-4506-AC54-5C94842BE70B}" type="sibTrans" cxnId="{330DEB2D-E0F5-41D7-B9D5-2727C3A2955F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6F611287-FA3C-4A99-BDF3-EB02F6C0882A}">
      <dgm:prSet custT="1"/>
      <dgm:spPr/>
      <dgm:t>
        <a:bodyPr/>
        <a:lstStyle/>
        <a:p>
          <a:pPr rtl="1"/>
          <a:r>
            <a:rPr lang="he-IL" sz="2400" b="1" i="0" dirty="0">
              <a:latin typeface="Varela Round" panose="00000500000000000000" pitchFamily="2" charset="-79"/>
              <a:cs typeface="Varela Round" panose="00000500000000000000" pitchFamily="2" charset="-79"/>
            </a:rPr>
            <a:t>מה היתרון היחסי שלך?</a:t>
          </a:r>
          <a:endParaRPr lang="he-IL" sz="2400" b="1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17772411-4265-40C9-B88E-42634AD68D1D}" type="parTrans" cxnId="{2845FE3D-56E1-4085-B61B-6F8F12C102B5}">
      <dgm:prSet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CF314C2-565A-463F-8023-D2CEAEAB3621}" type="sibTrans" cxnId="{2845FE3D-56E1-4085-B61B-6F8F12C102B5}">
      <dgm:prSet custT="1"/>
      <dgm:spPr/>
      <dgm:t>
        <a:bodyPr/>
        <a:lstStyle/>
        <a:p>
          <a:pPr rtl="1"/>
          <a:endParaRPr lang="he-IL" sz="2400" b="1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9C5E071-7AA6-4D78-B942-9C274297048A}" type="pres">
      <dgm:prSet presAssocID="{2113C6AD-3CD9-47EB-A778-7017D8981DB7}" presName="diagram" presStyleCnt="0">
        <dgm:presLayoutVars>
          <dgm:dir val="rev"/>
          <dgm:resizeHandles val="exact"/>
        </dgm:presLayoutVars>
      </dgm:prSet>
      <dgm:spPr/>
    </dgm:pt>
    <dgm:pt modelId="{1E49A0E7-9123-49CD-8AC5-2041DEA66AB1}" type="pres">
      <dgm:prSet presAssocID="{603E8F4D-DFAB-4714-A597-14F262ECD1A1}" presName="node" presStyleLbl="node1" presStyleIdx="0" presStyleCnt="8">
        <dgm:presLayoutVars>
          <dgm:bulletEnabled val="1"/>
        </dgm:presLayoutVars>
      </dgm:prSet>
      <dgm:spPr/>
    </dgm:pt>
    <dgm:pt modelId="{6672890F-D528-49D0-9AD8-EFF7E69A60F2}" type="pres">
      <dgm:prSet presAssocID="{615B56D6-EFEA-491D-A3A0-A07796664EEA}" presName="sibTrans" presStyleLbl="sibTrans2D1" presStyleIdx="0" presStyleCnt="7"/>
      <dgm:spPr/>
    </dgm:pt>
    <dgm:pt modelId="{D68BC786-0FE5-413A-B006-B7D8A1F70EA9}" type="pres">
      <dgm:prSet presAssocID="{615B56D6-EFEA-491D-A3A0-A07796664EEA}" presName="connectorText" presStyleLbl="sibTrans2D1" presStyleIdx="0" presStyleCnt="7"/>
      <dgm:spPr/>
    </dgm:pt>
    <dgm:pt modelId="{D7552185-09D5-4C66-9201-948D79E1DBAC}" type="pres">
      <dgm:prSet presAssocID="{8F594415-36BE-4EAC-B593-139832BCBD23}" presName="node" presStyleLbl="node1" presStyleIdx="1" presStyleCnt="8">
        <dgm:presLayoutVars>
          <dgm:bulletEnabled val="1"/>
        </dgm:presLayoutVars>
      </dgm:prSet>
      <dgm:spPr/>
    </dgm:pt>
    <dgm:pt modelId="{6A3A689D-0516-4538-827E-FBD275E8E8D7}" type="pres">
      <dgm:prSet presAssocID="{9B3C8D4B-31DE-4126-AF4D-A39B1398E1FF}" presName="sibTrans" presStyleLbl="sibTrans2D1" presStyleIdx="1" presStyleCnt="7"/>
      <dgm:spPr/>
    </dgm:pt>
    <dgm:pt modelId="{B0FF865B-2EC7-48BB-995B-AFAA0B0F91C2}" type="pres">
      <dgm:prSet presAssocID="{9B3C8D4B-31DE-4126-AF4D-A39B1398E1FF}" presName="connectorText" presStyleLbl="sibTrans2D1" presStyleIdx="1" presStyleCnt="7"/>
      <dgm:spPr/>
    </dgm:pt>
    <dgm:pt modelId="{E3DEC842-8E10-419A-98B8-7BF5FB855ABD}" type="pres">
      <dgm:prSet presAssocID="{C03DC939-6B9A-42A1-8D24-B1670DAAAFCF}" presName="node" presStyleLbl="node1" presStyleIdx="2" presStyleCnt="8">
        <dgm:presLayoutVars>
          <dgm:bulletEnabled val="1"/>
        </dgm:presLayoutVars>
      </dgm:prSet>
      <dgm:spPr/>
    </dgm:pt>
    <dgm:pt modelId="{893B04DA-1D84-4C39-9371-200856C0352F}" type="pres">
      <dgm:prSet presAssocID="{79370A21-1E5D-48AD-B124-3DAEC923F6C7}" presName="sibTrans" presStyleLbl="sibTrans2D1" presStyleIdx="2" presStyleCnt="7"/>
      <dgm:spPr/>
    </dgm:pt>
    <dgm:pt modelId="{BAAD1430-8F4C-4511-9456-4AC4F02E8A59}" type="pres">
      <dgm:prSet presAssocID="{79370A21-1E5D-48AD-B124-3DAEC923F6C7}" presName="connectorText" presStyleLbl="sibTrans2D1" presStyleIdx="2" presStyleCnt="7"/>
      <dgm:spPr/>
    </dgm:pt>
    <dgm:pt modelId="{8E9EB121-2442-48ED-9E56-56203B50D82B}" type="pres">
      <dgm:prSet presAssocID="{AFA19B91-2C52-4E98-AB52-799B871299CF}" presName="node" presStyleLbl="node1" presStyleIdx="3" presStyleCnt="8">
        <dgm:presLayoutVars>
          <dgm:bulletEnabled val="1"/>
        </dgm:presLayoutVars>
      </dgm:prSet>
      <dgm:spPr/>
    </dgm:pt>
    <dgm:pt modelId="{80BEFB48-5A4A-44B1-807F-5748E295DC2A}" type="pres">
      <dgm:prSet presAssocID="{6DC5DCEF-512D-4DA1-8D64-4C7594F862F6}" presName="sibTrans" presStyleLbl="sibTrans2D1" presStyleIdx="3" presStyleCnt="7"/>
      <dgm:spPr/>
    </dgm:pt>
    <dgm:pt modelId="{F7E54660-3C26-42D5-B37A-065C55D9FDC7}" type="pres">
      <dgm:prSet presAssocID="{6DC5DCEF-512D-4DA1-8D64-4C7594F862F6}" presName="connectorText" presStyleLbl="sibTrans2D1" presStyleIdx="3" presStyleCnt="7"/>
      <dgm:spPr/>
    </dgm:pt>
    <dgm:pt modelId="{87C7A0AB-FB78-4416-A5EE-DF5A148F7DEC}" type="pres">
      <dgm:prSet presAssocID="{6F611287-FA3C-4A99-BDF3-EB02F6C0882A}" presName="node" presStyleLbl="node1" presStyleIdx="4" presStyleCnt="8">
        <dgm:presLayoutVars>
          <dgm:bulletEnabled val="1"/>
        </dgm:presLayoutVars>
      </dgm:prSet>
      <dgm:spPr/>
    </dgm:pt>
    <dgm:pt modelId="{A18637B8-8122-47EC-9D2C-AE7B259774DB}" type="pres">
      <dgm:prSet presAssocID="{ECF314C2-565A-463F-8023-D2CEAEAB3621}" presName="sibTrans" presStyleLbl="sibTrans2D1" presStyleIdx="4" presStyleCnt="7"/>
      <dgm:spPr/>
    </dgm:pt>
    <dgm:pt modelId="{A13FB66D-6744-4BB3-8B2A-9C701CF94125}" type="pres">
      <dgm:prSet presAssocID="{ECF314C2-565A-463F-8023-D2CEAEAB3621}" presName="connectorText" presStyleLbl="sibTrans2D1" presStyleIdx="4" presStyleCnt="7"/>
      <dgm:spPr/>
    </dgm:pt>
    <dgm:pt modelId="{E84F90ED-6D6F-4B5F-8E14-98E7A5E6F98C}" type="pres">
      <dgm:prSet presAssocID="{2C51D81D-532C-438A-8F00-A456826A27BC}" presName="node" presStyleLbl="node1" presStyleIdx="5" presStyleCnt="8">
        <dgm:presLayoutVars>
          <dgm:bulletEnabled val="1"/>
        </dgm:presLayoutVars>
      </dgm:prSet>
      <dgm:spPr/>
    </dgm:pt>
    <dgm:pt modelId="{B32119C2-FA53-4423-ACEC-669E66FD8F14}" type="pres">
      <dgm:prSet presAssocID="{08300771-2EA8-49B8-86E8-E735256DCA9C}" presName="sibTrans" presStyleLbl="sibTrans2D1" presStyleIdx="5" presStyleCnt="7"/>
      <dgm:spPr/>
    </dgm:pt>
    <dgm:pt modelId="{6F99FC67-83E7-4B77-965B-64811BE83945}" type="pres">
      <dgm:prSet presAssocID="{08300771-2EA8-49B8-86E8-E735256DCA9C}" presName="connectorText" presStyleLbl="sibTrans2D1" presStyleIdx="5" presStyleCnt="7"/>
      <dgm:spPr/>
    </dgm:pt>
    <dgm:pt modelId="{E932F8B7-8535-4CE6-86BD-80E6EE62A484}" type="pres">
      <dgm:prSet presAssocID="{0C2AC0FE-E6BB-44EA-AD94-982F0DE974E0}" presName="node" presStyleLbl="node1" presStyleIdx="6" presStyleCnt="8">
        <dgm:presLayoutVars>
          <dgm:bulletEnabled val="1"/>
        </dgm:presLayoutVars>
      </dgm:prSet>
      <dgm:spPr/>
    </dgm:pt>
    <dgm:pt modelId="{548EC24F-6188-48C7-A2E2-0C275191498F}" type="pres">
      <dgm:prSet presAssocID="{1BB3079E-4961-4506-AC54-5C94842BE70B}" presName="sibTrans" presStyleLbl="sibTrans2D1" presStyleIdx="6" presStyleCnt="7"/>
      <dgm:spPr/>
    </dgm:pt>
    <dgm:pt modelId="{7F74D2E9-3783-4098-A986-29594AD64BEF}" type="pres">
      <dgm:prSet presAssocID="{1BB3079E-4961-4506-AC54-5C94842BE70B}" presName="connectorText" presStyleLbl="sibTrans2D1" presStyleIdx="6" presStyleCnt="7"/>
      <dgm:spPr/>
    </dgm:pt>
    <dgm:pt modelId="{B461A346-273C-4825-9C81-8BDB2571C66B}" type="pres">
      <dgm:prSet presAssocID="{3B169AAC-261D-4806-BBA3-2CA16D06F2F5}" presName="node" presStyleLbl="node1" presStyleIdx="7" presStyleCnt="8">
        <dgm:presLayoutVars>
          <dgm:bulletEnabled val="1"/>
        </dgm:presLayoutVars>
      </dgm:prSet>
      <dgm:spPr/>
    </dgm:pt>
  </dgm:ptLst>
  <dgm:cxnLst>
    <dgm:cxn modelId="{8499F005-60C0-4AF3-A5A7-348DD7C6E1CB}" srcId="{2113C6AD-3CD9-47EB-A778-7017D8981DB7}" destId="{2C51D81D-532C-438A-8F00-A456826A27BC}" srcOrd="5" destOrd="0" parTransId="{87AF635E-113E-484A-8B87-D2501010C816}" sibTransId="{08300771-2EA8-49B8-86E8-E735256DCA9C}"/>
    <dgm:cxn modelId="{C60ABE06-2866-424E-9F0B-561B01B943F1}" type="presOf" srcId="{79370A21-1E5D-48AD-B124-3DAEC923F6C7}" destId="{BAAD1430-8F4C-4511-9456-4AC4F02E8A59}" srcOrd="1" destOrd="0" presId="urn:microsoft.com/office/officeart/2005/8/layout/process5"/>
    <dgm:cxn modelId="{B76E7E0A-9600-4139-8BFF-688C5D1E86A5}" type="presOf" srcId="{1BB3079E-4961-4506-AC54-5C94842BE70B}" destId="{548EC24F-6188-48C7-A2E2-0C275191498F}" srcOrd="0" destOrd="0" presId="urn:microsoft.com/office/officeart/2005/8/layout/process5"/>
    <dgm:cxn modelId="{BAD50F0B-F329-4FAE-9D60-6963601CC061}" type="presOf" srcId="{AFA19B91-2C52-4E98-AB52-799B871299CF}" destId="{8E9EB121-2442-48ED-9E56-56203B50D82B}" srcOrd="0" destOrd="0" presId="urn:microsoft.com/office/officeart/2005/8/layout/process5"/>
    <dgm:cxn modelId="{76F15B0F-65FB-4BC8-AC88-7DF7DF572AC2}" type="presOf" srcId="{9B3C8D4B-31DE-4126-AF4D-A39B1398E1FF}" destId="{6A3A689D-0516-4538-827E-FBD275E8E8D7}" srcOrd="0" destOrd="0" presId="urn:microsoft.com/office/officeart/2005/8/layout/process5"/>
    <dgm:cxn modelId="{32F80F19-A5C9-4CFA-A331-BBD886B4740B}" srcId="{2113C6AD-3CD9-47EB-A778-7017D8981DB7}" destId="{3B169AAC-261D-4806-BBA3-2CA16D06F2F5}" srcOrd="7" destOrd="0" parTransId="{1DC98611-E816-48B8-9294-9EDFDD9B55A6}" sibTransId="{E8FC69C4-2CDB-4948-88FD-EBCECB5BC47D}"/>
    <dgm:cxn modelId="{D0A8B529-3673-4D81-AFED-39D0A2EE11DD}" srcId="{2113C6AD-3CD9-47EB-A778-7017D8981DB7}" destId="{603E8F4D-DFAB-4714-A597-14F262ECD1A1}" srcOrd="0" destOrd="0" parTransId="{D9414194-5F3B-49CC-8698-FDDF48795072}" sibTransId="{615B56D6-EFEA-491D-A3A0-A07796664EEA}"/>
    <dgm:cxn modelId="{330DEB2D-E0F5-41D7-B9D5-2727C3A2955F}" srcId="{2113C6AD-3CD9-47EB-A778-7017D8981DB7}" destId="{0C2AC0FE-E6BB-44EA-AD94-982F0DE974E0}" srcOrd="6" destOrd="0" parTransId="{D9AA8CF4-52F0-4AD0-AADD-BB14908133C4}" sibTransId="{1BB3079E-4961-4506-AC54-5C94842BE70B}"/>
    <dgm:cxn modelId="{2845FE3D-56E1-4085-B61B-6F8F12C102B5}" srcId="{2113C6AD-3CD9-47EB-A778-7017D8981DB7}" destId="{6F611287-FA3C-4A99-BDF3-EB02F6C0882A}" srcOrd="4" destOrd="0" parTransId="{17772411-4265-40C9-B88E-42634AD68D1D}" sibTransId="{ECF314C2-565A-463F-8023-D2CEAEAB3621}"/>
    <dgm:cxn modelId="{2702D05B-9904-4767-B429-4D141F6F2804}" type="presOf" srcId="{79370A21-1E5D-48AD-B124-3DAEC923F6C7}" destId="{893B04DA-1D84-4C39-9371-200856C0352F}" srcOrd="0" destOrd="0" presId="urn:microsoft.com/office/officeart/2005/8/layout/process5"/>
    <dgm:cxn modelId="{0166F462-9EDA-49A5-8357-E8FE65C2F516}" type="presOf" srcId="{ECF314C2-565A-463F-8023-D2CEAEAB3621}" destId="{A13FB66D-6744-4BB3-8B2A-9C701CF94125}" srcOrd="1" destOrd="0" presId="urn:microsoft.com/office/officeart/2005/8/layout/process5"/>
    <dgm:cxn modelId="{62A4AE47-F4F8-45EC-931C-ECACE03BAF3D}" type="presOf" srcId="{6DC5DCEF-512D-4DA1-8D64-4C7594F862F6}" destId="{F7E54660-3C26-42D5-B37A-065C55D9FDC7}" srcOrd="1" destOrd="0" presId="urn:microsoft.com/office/officeart/2005/8/layout/process5"/>
    <dgm:cxn modelId="{9AD17076-1FD4-4389-B238-23F216DAA9C3}" type="presOf" srcId="{8F594415-36BE-4EAC-B593-139832BCBD23}" destId="{D7552185-09D5-4C66-9201-948D79E1DBAC}" srcOrd="0" destOrd="0" presId="urn:microsoft.com/office/officeart/2005/8/layout/process5"/>
    <dgm:cxn modelId="{11657A76-5BC5-45D0-9D36-8AF71AB05F49}" type="presOf" srcId="{6DC5DCEF-512D-4DA1-8D64-4C7594F862F6}" destId="{80BEFB48-5A4A-44B1-807F-5748E295DC2A}" srcOrd="0" destOrd="0" presId="urn:microsoft.com/office/officeart/2005/8/layout/process5"/>
    <dgm:cxn modelId="{C6B41B84-4DED-4E09-99E2-05617D6F987E}" type="presOf" srcId="{9B3C8D4B-31DE-4126-AF4D-A39B1398E1FF}" destId="{B0FF865B-2EC7-48BB-995B-AFAA0B0F91C2}" srcOrd="1" destOrd="0" presId="urn:microsoft.com/office/officeart/2005/8/layout/process5"/>
    <dgm:cxn modelId="{B3B39A89-9C6A-4938-822C-B33563B91C83}" type="presOf" srcId="{3B169AAC-261D-4806-BBA3-2CA16D06F2F5}" destId="{B461A346-273C-4825-9C81-8BDB2571C66B}" srcOrd="0" destOrd="0" presId="urn:microsoft.com/office/officeart/2005/8/layout/process5"/>
    <dgm:cxn modelId="{7E3B7A8B-B859-4C3B-95D0-F5CEB3DD1D60}" type="presOf" srcId="{08300771-2EA8-49B8-86E8-E735256DCA9C}" destId="{B32119C2-FA53-4423-ACEC-669E66FD8F14}" srcOrd="0" destOrd="0" presId="urn:microsoft.com/office/officeart/2005/8/layout/process5"/>
    <dgm:cxn modelId="{8EC5158E-2F11-4043-B17B-5C38A2E790E0}" type="presOf" srcId="{0C2AC0FE-E6BB-44EA-AD94-982F0DE974E0}" destId="{E932F8B7-8535-4CE6-86BD-80E6EE62A484}" srcOrd="0" destOrd="0" presId="urn:microsoft.com/office/officeart/2005/8/layout/process5"/>
    <dgm:cxn modelId="{4B9C9B9D-228D-4E07-8E75-3F97F8F729CF}" srcId="{2113C6AD-3CD9-47EB-A778-7017D8981DB7}" destId="{C03DC939-6B9A-42A1-8D24-B1670DAAAFCF}" srcOrd="2" destOrd="0" parTransId="{B6C3CDE9-25F1-4ED1-B852-A8CF578BD86B}" sibTransId="{79370A21-1E5D-48AD-B124-3DAEC923F6C7}"/>
    <dgm:cxn modelId="{167600A2-79EB-43ED-8A30-5A55B949596B}" type="presOf" srcId="{2C51D81D-532C-438A-8F00-A456826A27BC}" destId="{E84F90ED-6D6F-4B5F-8E14-98E7A5E6F98C}" srcOrd="0" destOrd="0" presId="urn:microsoft.com/office/officeart/2005/8/layout/process5"/>
    <dgm:cxn modelId="{FA02FEA6-CEA7-4FAE-B7A1-6D578A5CA5D5}" type="presOf" srcId="{603E8F4D-DFAB-4714-A597-14F262ECD1A1}" destId="{1E49A0E7-9123-49CD-8AC5-2041DEA66AB1}" srcOrd="0" destOrd="0" presId="urn:microsoft.com/office/officeart/2005/8/layout/process5"/>
    <dgm:cxn modelId="{FF596BB6-A4C4-40A7-8238-C99384195352}" type="presOf" srcId="{6F611287-FA3C-4A99-BDF3-EB02F6C0882A}" destId="{87C7A0AB-FB78-4416-A5EE-DF5A148F7DEC}" srcOrd="0" destOrd="0" presId="urn:microsoft.com/office/officeart/2005/8/layout/process5"/>
    <dgm:cxn modelId="{DFBBE5C4-7844-4E66-9D7B-A1C53CF2C005}" srcId="{2113C6AD-3CD9-47EB-A778-7017D8981DB7}" destId="{AFA19B91-2C52-4E98-AB52-799B871299CF}" srcOrd="3" destOrd="0" parTransId="{2A144526-F5CE-42E7-B5E3-10CE0DEB45C2}" sibTransId="{6DC5DCEF-512D-4DA1-8D64-4C7594F862F6}"/>
    <dgm:cxn modelId="{E2A1CEC8-BAB7-46F4-A1FD-66D82BC45FA3}" type="presOf" srcId="{1BB3079E-4961-4506-AC54-5C94842BE70B}" destId="{7F74D2E9-3783-4098-A986-29594AD64BEF}" srcOrd="1" destOrd="0" presId="urn:microsoft.com/office/officeart/2005/8/layout/process5"/>
    <dgm:cxn modelId="{11AFE8C9-68F0-4E0B-8D9D-C2EF2052E64F}" type="presOf" srcId="{C03DC939-6B9A-42A1-8D24-B1670DAAAFCF}" destId="{E3DEC842-8E10-419A-98B8-7BF5FB855ABD}" srcOrd="0" destOrd="0" presId="urn:microsoft.com/office/officeart/2005/8/layout/process5"/>
    <dgm:cxn modelId="{B94549DC-94FF-4FF5-86CE-9DC91A390359}" type="presOf" srcId="{ECF314C2-565A-463F-8023-D2CEAEAB3621}" destId="{A18637B8-8122-47EC-9D2C-AE7B259774DB}" srcOrd="0" destOrd="0" presId="urn:microsoft.com/office/officeart/2005/8/layout/process5"/>
    <dgm:cxn modelId="{3689F6E5-A6B9-48CB-9B55-D5FA75CCBB3E}" type="presOf" srcId="{08300771-2EA8-49B8-86E8-E735256DCA9C}" destId="{6F99FC67-83E7-4B77-965B-64811BE83945}" srcOrd="1" destOrd="0" presId="urn:microsoft.com/office/officeart/2005/8/layout/process5"/>
    <dgm:cxn modelId="{B92D18EF-587B-4C0A-BFE8-7D6336A30435}" type="presOf" srcId="{615B56D6-EFEA-491D-A3A0-A07796664EEA}" destId="{D68BC786-0FE5-413A-B006-B7D8A1F70EA9}" srcOrd="1" destOrd="0" presId="urn:microsoft.com/office/officeart/2005/8/layout/process5"/>
    <dgm:cxn modelId="{6A52D6F0-7684-4D29-8253-A9BDD4CCDED2}" srcId="{2113C6AD-3CD9-47EB-A778-7017D8981DB7}" destId="{8F594415-36BE-4EAC-B593-139832BCBD23}" srcOrd="1" destOrd="0" parTransId="{36FF75C0-22D5-486F-8519-76E1C0C08255}" sibTransId="{9B3C8D4B-31DE-4126-AF4D-A39B1398E1FF}"/>
    <dgm:cxn modelId="{AF3B56F7-D8E4-4B2B-B273-1864ABA5BEA2}" type="presOf" srcId="{2113C6AD-3CD9-47EB-A778-7017D8981DB7}" destId="{79C5E071-7AA6-4D78-B942-9C274297048A}" srcOrd="0" destOrd="0" presId="urn:microsoft.com/office/officeart/2005/8/layout/process5"/>
    <dgm:cxn modelId="{A297B1FB-8DD3-4160-9AD0-FF04703ED88F}" type="presOf" srcId="{615B56D6-EFEA-491D-A3A0-A07796664EEA}" destId="{6672890F-D528-49D0-9AD8-EFF7E69A60F2}" srcOrd="0" destOrd="0" presId="urn:microsoft.com/office/officeart/2005/8/layout/process5"/>
    <dgm:cxn modelId="{A39FE6C1-4D3A-4D58-A0B7-1626F42284C6}" type="presParOf" srcId="{79C5E071-7AA6-4D78-B942-9C274297048A}" destId="{1E49A0E7-9123-49CD-8AC5-2041DEA66AB1}" srcOrd="0" destOrd="0" presId="urn:microsoft.com/office/officeart/2005/8/layout/process5"/>
    <dgm:cxn modelId="{978066A6-E5FF-4A26-8845-80DBF1E4F3B6}" type="presParOf" srcId="{79C5E071-7AA6-4D78-B942-9C274297048A}" destId="{6672890F-D528-49D0-9AD8-EFF7E69A60F2}" srcOrd="1" destOrd="0" presId="urn:microsoft.com/office/officeart/2005/8/layout/process5"/>
    <dgm:cxn modelId="{FE38A2AA-8B53-4909-B81F-78F98777AEB6}" type="presParOf" srcId="{6672890F-D528-49D0-9AD8-EFF7E69A60F2}" destId="{D68BC786-0FE5-413A-B006-B7D8A1F70EA9}" srcOrd="0" destOrd="0" presId="urn:microsoft.com/office/officeart/2005/8/layout/process5"/>
    <dgm:cxn modelId="{E651EE01-A1C4-4DDE-84DD-0B597B1172A6}" type="presParOf" srcId="{79C5E071-7AA6-4D78-B942-9C274297048A}" destId="{D7552185-09D5-4C66-9201-948D79E1DBAC}" srcOrd="2" destOrd="0" presId="urn:microsoft.com/office/officeart/2005/8/layout/process5"/>
    <dgm:cxn modelId="{EC7C2B4F-A227-4ADD-9540-B840122540C2}" type="presParOf" srcId="{79C5E071-7AA6-4D78-B942-9C274297048A}" destId="{6A3A689D-0516-4538-827E-FBD275E8E8D7}" srcOrd="3" destOrd="0" presId="urn:microsoft.com/office/officeart/2005/8/layout/process5"/>
    <dgm:cxn modelId="{2163868B-1994-425B-8025-112D8116F154}" type="presParOf" srcId="{6A3A689D-0516-4538-827E-FBD275E8E8D7}" destId="{B0FF865B-2EC7-48BB-995B-AFAA0B0F91C2}" srcOrd="0" destOrd="0" presId="urn:microsoft.com/office/officeart/2005/8/layout/process5"/>
    <dgm:cxn modelId="{BCC10EEE-CB22-4D5C-A13D-DAE2DFBB3BF7}" type="presParOf" srcId="{79C5E071-7AA6-4D78-B942-9C274297048A}" destId="{E3DEC842-8E10-419A-98B8-7BF5FB855ABD}" srcOrd="4" destOrd="0" presId="urn:microsoft.com/office/officeart/2005/8/layout/process5"/>
    <dgm:cxn modelId="{143FC673-238B-4882-B42F-4A58BF43D906}" type="presParOf" srcId="{79C5E071-7AA6-4D78-B942-9C274297048A}" destId="{893B04DA-1D84-4C39-9371-200856C0352F}" srcOrd="5" destOrd="0" presId="urn:microsoft.com/office/officeart/2005/8/layout/process5"/>
    <dgm:cxn modelId="{088CBBA0-BF92-42A8-9DCD-DD1E4DCF9C2D}" type="presParOf" srcId="{893B04DA-1D84-4C39-9371-200856C0352F}" destId="{BAAD1430-8F4C-4511-9456-4AC4F02E8A59}" srcOrd="0" destOrd="0" presId="urn:microsoft.com/office/officeart/2005/8/layout/process5"/>
    <dgm:cxn modelId="{38F2823D-4D51-45FD-99EE-BB821C4A187B}" type="presParOf" srcId="{79C5E071-7AA6-4D78-B942-9C274297048A}" destId="{8E9EB121-2442-48ED-9E56-56203B50D82B}" srcOrd="6" destOrd="0" presId="urn:microsoft.com/office/officeart/2005/8/layout/process5"/>
    <dgm:cxn modelId="{0866752A-F2B8-48D1-896B-1D55F99FB535}" type="presParOf" srcId="{79C5E071-7AA6-4D78-B942-9C274297048A}" destId="{80BEFB48-5A4A-44B1-807F-5748E295DC2A}" srcOrd="7" destOrd="0" presId="urn:microsoft.com/office/officeart/2005/8/layout/process5"/>
    <dgm:cxn modelId="{16A7EE68-8E4C-4052-B6C4-64E5FDA9D32F}" type="presParOf" srcId="{80BEFB48-5A4A-44B1-807F-5748E295DC2A}" destId="{F7E54660-3C26-42D5-B37A-065C55D9FDC7}" srcOrd="0" destOrd="0" presId="urn:microsoft.com/office/officeart/2005/8/layout/process5"/>
    <dgm:cxn modelId="{178E59EF-31F1-4AF5-824C-5FF3B0C32DA4}" type="presParOf" srcId="{79C5E071-7AA6-4D78-B942-9C274297048A}" destId="{87C7A0AB-FB78-4416-A5EE-DF5A148F7DEC}" srcOrd="8" destOrd="0" presId="urn:microsoft.com/office/officeart/2005/8/layout/process5"/>
    <dgm:cxn modelId="{8E88D3C7-B9F8-401D-9DB0-0E0B8CCB1CB3}" type="presParOf" srcId="{79C5E071-7AA6-4D78-B942-9C274297048A}" destId="{A18637B8-8122-47EC-9D2C-AE7B259774DB}" srcOrd="9" destOrd="0" presId="urn:microsoft.com/office/officeart/2005/8/layout/process5"/>
    <dgm:cxn modelId="{25BD98D2-EC2A-4526-8224-210AB4600927}" type="presParOf" srcId="{A18637B8-8122-47EC-9D2C-AE7B259774DB}" destId="{A13FB66D-6744-4BB3-8B2A-9C701CF94125}" srcOrd="0" destOrd="0" presId="urn:microsoft.com/office/officeart/2005/8/layout/process5"/>
    <dgm:cxn modelId="{3AD0A936-E668-43BB-9530-890EE1914F34}" type="presParOf" srcId="{79C5E071-7AA6-4D78-B942-9C274297048A}" destId="{E84F90ED-6D6F-4B5F-8E14-98E7A5E6F98C}" srcOrd="10" destOrd="0" presId="urn:microsoft.com/office/officeart/2005/8/layout/process5"/>
    <dgm:cxn modelId="{EE7EC921-FC4B-4022-A756-701A0B125EA0}" type="presParOf" srcId="{79C5E071-7AA6-4D78-B942-9C274297048A}" destId="{B32119C2-FA53-4423-ACEC-669E66FD8F14}" srcOrd="11" destOrd="0" presId="urn:microsoft.com/office/officeart/2005/8/layout/process5"/>
    <dgm:cxn modelId="{29004C78-04B6-4C6A-80D0-3A53A7E6DD84}" type="presParOf" srcId="{B32119C2-FA53-4423-ACEC-669E66FD8F14}" destId="{6F99FC67-83E7-4B77-965B-64811BE83945}" srcOrd="0" destOrd="0" presId="urn:microsoft.com/office/officeart/2005/8/layout/process5"/>
    <dgm:cxn modelId="{27B2A772-AA66-4C41-AA2E-A2485EFFAD9E}" type="presParOf" srcId="{79C5E071-7AA6-4D78-B942-9C274297048A}" destId="{E932F8B7-8535-4CE6-86BD-80E6EE62A484}" srcOrd="12" destOrd="0" presId="urn:microsoft.com/office/officeart/2005/8/layout/process5"/>
    <dgm:cxn modelId="{9915A9D7-1D2E-4F9E-8B78-C4C5C65102A8}" type="presParOf" srcId="{79C5E071-7AA6-4D78-B942-9C274297048A}" destId="{548EC24F-6188-48C7-A2E2-0C275191498F}" srcOrd="13" destOrd="0" presId="urn:microsoft.com/office/officeart/2005/8/layout/process5"/>
    <dgm:cxn modelId="{5CEE37A8-2B7C-4668-A52D-C634E00C04B4}" type="presParOf" srcId="{548EC24F-6188-48C7-A2E2-0C275191498F}" destId="{7F74D2E9-3783-4098-A986-29594AD64BEF}" srcOrd="0" destOrd="0" presId="urn:microsoft.com/office/officeart/2005/8/layout/process5"/>
    <dgm:cxn modelId="{F4624F9A-3E4A-4C01-A0C7-770837E091F8}" type="presParOf" srcId="{79C5E071-7AA6-4D78-B942-9C274297048A}" destId="{B461A346-273C-4825-9C81-8BDB2571C66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8BCF3-E997-4DF8-A70B-7EB2B718811D}">
      <dsp:nvSpPr>
        <dsp:cNvPr id="0" name=""/>
        <dsp:cNvSpPr/>
      </dsp:nvSpPr>
      <dsp:spPr>
        <a:xfrm>
          <a:off x="0" y="2695"/>
          <a:ext cx="11634787" cy="711360"/>
        </a:xfrm>
        <a:prstGeom prst="roundRect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עקרון העבודה והזרימה  </a:t>
          </a:r>
          <a:r>
            <a:rPr lang="he-IL" sz="2000" b="0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- הכנה ולמידה  אבל  זרימה חופשית של רעיונות </a:t>
          </a:r>
          <a:endParaRPr lang="he-IL" sz="20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4726" y="37421"/>
        <a:ext cx="11565335" cy="641908"/>
      </dsp:txXfrm>
    </dsp:sp>
    <dsp:sp modelId="{BDFD87F9-B93E-4FB8-A372-4EBD52043F42}">
      <dsp:nvSpPr>
        <dsp:cNvPr id="0" name=""/>
        <dsp:cNvSpPr/>
      </dsp:nvSpPr>
      <dsp:spPr>
        <a:xfrm>
          <a:off x="0" y="823495"/>
          <a:ext cx="11634787" cy="711360"/>
        </a:xfrm>
        <a:prstGeom prst="roundRect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עקרון ההתנסות והטעות </a:t>
          </a:r>
          <a:r>
            <a:rPr lang="he-IL" sz="2000" b="0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– הרבה התנסויות אבל מותר לטעות, רק לא להתקבע.</a:t>
          </a:r>
          <a:endParaRPr lang="he-IL" sz="20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4726" y="858221"/>
        <a:ext cx="11565335" cy="641908"/>
      </dsp:txXfrm>
    </dsp:sp>
    <dsp:sp modelId="{6322E82A-B725-492E-94AC-F4A8CC878275}">
      <dsp:nvSpPr>
        <dsp:cNvPr id="0" name=""/>
        <dsp:cNvSpPr/>
      </dsp:nvSpPr>
      <dsp:spPr>
        <a:xfrm>
          <a:off x="0" y="1644295"/>
          <a:ext cx="11634787" cy="711360"/>
        </a:xfrm>
        <a:prstGeom prst="roundRect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עיקרון שינוי המציאות </a:t>
          </a:r>
          <a:r>
            <a:rPr lang="he-IL" sz="2000" b="0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- חלוקת הבעיה לכמה חלקים, הפרדה, חיבור או החסרה של חלק או חשיבה הפוכה.</a:t>
          </a:r>
          <a:endParaRPr lang="he-IL" sz="20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4726" y="1679021"/>
        <a:ext cx="11565335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4DA2-96D1-4355-8197-10B4D6E63645}">
      <dsp:nvSpPr>
        <dsp:cNvPr id="0" name=""/>
        <dsp:cNvSpPr/>
      </dsp:nvSpPr>
      <dsp:spPr>
        <a:xfrm>
          <a:off x="0" y="3"/>
          <a:ext cx="11641401" cy="14479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0000"/>
              <a:lumOff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בשנת 1900 טען לורד קלווין: ש"אין עוד מה לגלות בפיזיקה"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כעברו 5 שנים אלברט איינשטיין </a:t>
          </a:r>
          <a:r>
            <a:rPr lang="he-IL" sz="2400" kern="1200" dirty="0" err="1">
              <a:latin typeface="Varela Round" panose="00000500000000000000" pitchFamily="2" charset="-79"/>
              <a:cs typeface="Varela Round" panose="00000500000000000000" pitchFamily="2" charset="-79"/>
            </a:rPr>
            <a:t>פירסם</a:t>
          </a: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 את מאמרו על "תורת היחסות הפרטית" ושינה לגמרי את תפיסת הפיזיקה.  </a:t>
          </a:r>
        </a:p>
      </dsp:txBody>
      <dsp:txXfrm>
        <a:off x="70684" y="70687"/>
        <a:ext cx="11500033" cy="1306598"/>
      </dsp:txXfrm>
    </dsp:sp>
    <dsp:sp modelId="{F358EBB9-C838-4AEB-8742-F4A12F84FBF8}">
      <dsp:nvSpPr>
        <dsp:cNvPr id="0" name=""/>
        <dsp:cNvSpPr/>
      </dsp:nvSpPr>
      <dsp:spPr>
        <a:xfrm>
          <a:off x="0" y="1462341"/>
          <a:ext cx="11641401" cy="14479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0000"/>
              <a:lumOff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atin typeface="Varela Round" panose="00000500000000000000" pitchFamily="2" charset="-79"/>
              <a:cs typeface="Varela Round" panose="00000500000000000000" pitchFamily="2" charset="-79"/>
            </a:rPr>
            <a:t>ב-1903, הכריז הטיימס שמכונות מעופפות הן בזבוז של זמן, 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atin typeface="Varela Round" panose="00000500000000000000" pitchFamily="2" charset="-79"/>
              <a:cs typeface="Varela Round" panose="00000500000000000000" pitchFamily="2" charset="-79"/>
            </a:rPr>
            <a:t>לאחר שבוע - האחים רייט הצליחו להטיס מטוס בקיטי הוק, צפון קרוליינה</a:t>
          </a:r>
          <a:endParaRPr lang="he-IL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70684" y="1533025"/>
        <a:ext cx="11500033" cy="1306598"/>
      </dsp:txXfrm>
    </dsp:sp>
    <dsp:sp modelId="{5104026F-92D6-4DB6-A62B-53672D427DD6}">
      <dsp:nvSpPr>
        <dsp:cNvPr id="0" name=""/>
        <dsp:cNvSpPr/>
      </dsp:nvSpPr>
      <dsp:spPr>
        <a:xfrm>
          <a:off x="0" y="2924679"/>
          <a:ext cx="11641401" cy="14479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0000"/>
              <a:lumOff val="1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atin typeface="Varela Round" panose="00000500000000000000" pitchFamily="2" charset="-79"/>
              <a:cs typeface="Varela Round" panose="00000500000000000000" pitchFamily="2" charset="-79"/>
            </a:rPr>
            <a:t>1927: בתקופת הסרט האילם, טען מר וורנר (מייסד אולני וורנר): "מי בכלל רוצה לשמוע שחקנים מדברים?"</a:t>
          </a:r>
          <a:endParaRPr lang="he-IL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70684" y="2995363"/>
        <a:ext cx="11500033" cy="1306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957FC-2201-492A-ACB0-6BF35218E558}">
      <dsp:nvSpPr>
        <dsp:cNvPr id="0" name=""/>
        <dsp:cNvSpPr/>
      </dsp:nvSpPr>
      <dsp:spPr>
        <a:xfrm>
          <a:off x="46200" y="219"/>
          <a:ext cx="4226771" cy="4590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מה יכולים לעשות </a:t>
          </a:r>
          <a:r>
            <a:rPr lang="he-IL" sz="2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רק</a:t>
          </a: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 בני האדם</a:t>
          </a:r>
        </a:p>
      </dsp:txBody>
      <dsp:txXfrm>
        <a:off x="59646" y="13665"/>
        <a:ext cx="4199879" cy="432203"/>
      </dsp:txXfrm>
    </dsp:sp>
    <dsp:sp modelId="{45EC0DF2-67FB-4422-B33C-AA289F65AAA4}">
      <dsp:nvSpPr>
        <dsp:cNvPr id="0" name=""/>
        <dsp:cNvSpPr/>
      </dsp:nvSpPr>
      <dsp:spPr>
        <a:xfrm>
          <a:off x="468877" y="459314"/>
          <a:ext cx="422675" cy="37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45"/>
              </a:lnTo>
              <a:lnTo>
                <a:pt x="422675" y="37944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1F7A5-4F8E-4947-9B97-3EDCFB58721E}">
      <dsp:nvSpPr>
        <dsp:cNvPr id="0" name=""/>
        <dsp:cNvSpPr/>
      </dsp:nvSpPr>
      <dsp:spPr>
        <a:xfrm>
          <a:off x="891553" y="563500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latin typeface="Varela Round" panose="00000500000000000000" pitchFamily="2" charset="-79"/>
              <a:cs typeface="Varela Round" panose="00000500000000000000" pitchFamily="2" charset="-79"/>
            </a:rPr>
            <a:t>יצירתיות, </a:t>
          </a:r>
        </a:p>
      </dsp:txBody>
      <dsp:txXfrm>
        <a:off x="907677" y="579624"/>
        <a:ext cx="3123148" cy="518272"/>
      </dsp:txXfrm>
    </dsp:sp>
    <dsp:sp modelId="{1899A7D2-4440-4E99-85A5-B0FC22B32B97}">
      <dsp:nvSpPr>
        <dsp:cNvPr id="0" name=""/>
        <dsp:cNvSpPr/>
      </dsp:nvSpPr>
      <dsp:spPr>
        <a:xfrm>
          <a:off x="468877" y="459314"/>
          <a:ext cx="422675" cy="103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151"/>
              </a:lnTo>
              <a:lnTo>
                <a:pt x="422675" y="10341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8566B-1BE8-4F7C-B54D-3F466B0AB270}">
      <dsp:nvSpPr>
        <dsp:cNvPr id="0" name=""/>
        <dsp:cNvSpPr/>
      </dsp:nvSpPr>
      <dsp:spPr>
        <a:xfrm>
          <a:off x="891553" y="1218205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להבין דקויות בשיחה  </a:t>
          </a:r>
        </a:p>
      </dsp:txBody>
      <dsp:txXfrm>
        <a:off x="907677" y="1234329"/>
        <a:ext cx="3123148" cy="518272"/>
      </dsp:txXfrm>
    </dsp:sp>
    <dsp:sp modelId="{98138DAC-BB90-4A42-A766-653E0771F217}">
      <dsp:nvSpPr>
        <dsp:cNvPr id="0" name=""/>
        <dsp:cNvSpPr/>
      </dsp:nvSpPr>
      <dsp:spPr>
        <a:xfrm>
          <a:off x="468877" y="459314"/>
          <a:ext cx="422675" cy="168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856"/>
              </a:lnTo>
              <a:lnTo>
                <a:pt x="422675" y="168885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152C0-8F1D-4E48-8AD4-F131A9A1D674}">
      <dsp:nvSpPr>
        <dsp:cNvPr id="0" name=""/>
        <dsp:cNvSpPr/>
      </dsp:nvSpPr>
      <dsp:spPr>
        <a:xfrm>
          <a:off x="891553" y="1872911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latin typeface="Varela Round" panose="00000500000000000000" pitchFamily="2" charset="-79"/>
              <a:cs typeface="Varela Round" panose="00000500000000000000" pitchFamily="2" charset="-79"/>
            </a:rPr>
            <a:t>זיהוי הקשרים לוגיים</a:t>
          </a:r>
        </a:p>
      </dsp:txBody>
      <dsp:txXfrm>
        <a:off x="907677" y="1889035"/>
        <a:ext cx="3123148" cy="518272"/>
      </dsp:txXfrm>
    </dsp:sp>
    <dsp:sp modelId="{47B871B1-6ABB-42BE-A21A-6E86D46C5695}">
      <dsp:nvSpPr>
        <dsp:cNvPr id="0" name=""/>
        <dsp:cNvSpPr/>
      </dsp:nvSpPr>
      <dsp:spPr>
        <a:xfrm>
          <a:off x="468877" y="459314"/>
          <a:ext cx="422675" cy="23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562"/>
              </a:lnTo>
              <a:lnTo>
                <a:pt x="422675" y="234356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6246A-6A5F-4002-BFB2-9E11349515B0}">
      <dsp:nvSpPr>
        <dsp:cNvPr id="0" name=""/>
        <dsp:cNvSpPr/>
      </dsp:nvSpPr>
      <dsp:spPr>
        <a:xfrm>
          <a:off x="891553" y="2527617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להבין הבדלים בין תרבויות</a:t>
          </a:r>
        </a:p>
      </dsp:txBody>
      <dsp:txXfrm>
        <a:off x="907677" y="2543741"/>
        <a:ext cx="3123148" cy="518272"/>
      </dsp:txXfrm>
    </dsp:sp>
    <dsp:sp modelId="{515D0472-6337-4B3E-A631-6B1FC79868CD}">
      <dsp:nvSpPr>
        <dsp:cNvPr id="0" name=""/>
        <dsp:cNvSpPr/>
      </dsp:nvSpPr>
      <dsp:spPr>
        <a:xfrm>
          <a:off x="468877" y="459314"/>
          <a:ext cx="422675" cy="299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268"/>
              </a:lnTo>
              <a:lnTo>
                <a:pt x="422675" y="299826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DC401-8F96-4F4C-BE11-857F03BC304E}">
      <dsp:nvSpPr>
        <dsp:cNvPr id="0" name=""/>
        <dsp:cNvSpPr/>
      </dsp:nvSpPr>
      <dsp:spPr>
        <a:xfrm>
          <a:off x="891553" y="3182322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תמונה שלמה מחלקי עובדות </a:t>
          </a:r>
        </a:p>
      </dsp:txBody>
      <dsp:txXfrm>
        <a:off x="907677" y="3198446"/>
        <a:ext cx="3123148" cy="518272"/>
      </dsp:txXfrm>
    </dsp:sp>
    <dsp:sp modelId="{735086C2-18E9-4D96-8BA8-6A6DD05000DD}">
      <dsp:nvSpPr>
        <dsp:cNvPr id="0" name=""/>
        <dsp:cNvSpPr/>
      </dsp:nvSpPr>
      <dsp:spPr>
        <a:xfrm>
          <a:off x="468877" y="459314"/>
          <a:ext cx="422675" cy="365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973"/>
              </a:lnTo>
              <a:lnTo>
                <a:pt x="422675" y="365297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AEF53-C216-4FA1-B9AB-1A36CCC54973}">
      <dsp:nvSpPr>
        <dsp:cNvPr id="0" name=""/>
        <dsp:cNvSpPr/>
      </dsp:nvSpPr>
      <dsp:spPr>
        <a:xfrm>
          <a:off x="891553" y="3837028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להפריד בין הסביבה לאדם.</a:t>
          </a:r>
        </a:p>
      </dsp:txBody>
      <dsp:txXfrm>
        <a:off x="907677" y="3853152"/>
        <a:ext cx="3123148" cy="518272"/>
      </dsp:txXfrm>
    </dsp:sp>
    <dsp:sp modelId="{DC0DF4A8-96AF-41D2-AEB6-E850C831F1B9}">
      <dsp:nvSpPr>
        <dsp:cNvPr id="0" name=""/>
        <dsp:cNvSpPr/>
      </dsp:nvSpPr>
      <dsp:spPr>
        <a:xfrm>
          <a:off x="468877" y="459314"/>
          <a:ext cx="422675" cy="4307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7679"/>
              </a:lnTo>
              <a:lnTo>
                <a:pt x="422675" y="430767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9E00-39F1-40B6-B25C-4F3F41563E17}">
      <dsp:nvSpPr>
        <dsp:cNvPr id="0" name=""/>
        <dsp:cNvSpPr/>
      </dsp:nvSpPr>
      <dsp:spPr>
        <a:xfrm>
          <a:off x="891553" y="4491734"/>
          <a:ext cx="3155396" cy="55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להבין מצב "מנטאלי"</a:t>
          </a:r>
        </a:p>
      </dsp:txBody>
      <dsp:txXfrm>
        <a:off x="907677" y="4507858"/>
        <a:ext cx="3123148" cy="518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0959-22CD-4F99-B233-46592A397804}">
      <dsp:nvSpPr>
        <dsp:cNvPr id="0" name=""/>
        <dsp:cNvSpPr/>
      </dsp:nvSpPr>
      <dsp:spPr>
        <a:xfrm>
          <a:off x="181020" y="2050"/>
          <a:ext cx="3935367" cy="401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מה הטכנולוגיה עושה טוב יותר</a:t>
          </a:r>
        </a:p>
      </dsp:txBody>
      <dsp:txXfrm>
        <a:off x="192773" y="13803"/>
        <a:ext cx="3911861" cy="377782"/>
      </dsp:txXfrm>
    </dsp:sp>
    <dsp:sp modelId="{76DB052B-CBA3-4D25-9BDE-31F2E3B41436}">
      <dsp:nvSpPr>
        <dsp:cNvPr id="0" name=""/>
        <dsp:cNvSpPr/>
      </dsp:nvSpPr>
      <dsp:spPr>
        <a:xfrm>
          <a:off x="574556" y="403339"/>
          <a:ext cx="393536" cy="500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40"/>
              </a:lnTo>
              <a:lnTo>
                <a:pt x="393536" y="50054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11D01-A0BA-4EED-A079-4E58AAB55B2E}">
      <dsp:nvSpPr>
        <dsp:cNvPr id="0" name=""/>
        <dsp:cNvSpPr/>
      </dsp:nvSpPr>
      <dsp:spPr>
        <a:xfrm>
          <a:off x="968093" y="613940"/>
          <a:ext cx="3343718" cy="57987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>
              <a:latin typeface="Varela Round" panose="00000500000000000000" pitchFamily="2" charset="-79"/>
              <a:cs typeface="Varela Round" panose="00000500000000000000" pitchFamily="2" charset="-79"/>
            </a:rPr>
            <a:t>יכולת טכנית</a:t>
          </a:r>
          <a:endParaRPr lang="he-IL" sz="20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985077" y="630924"/>
        <a:ext cx="3309750" cy="545910"/>
      </dsp:txXfrm>
    </dsp:sp>
    <dsp:sp modelId="{0FC41706-C1B3-46E0-B1E7-BBBA3F42CA80}">
      <dsp:nvSpPr>
        <dsp:cNvPr id="0" name=""/>
        <dsp:cNvSpPr/>
      </dsp:nvSpPr>
      <dsp:spPr>
        <a:xfrm>
          <a:off x="574556" y="403339"/>
          <a:ext cx="393536" cy="1291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020"/>
              </a:lnTo>
              <a:lnTo>
                <a:pt x="393536" y="129102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1BF03-31BC-4E15-BDFE-3B363D27438A}">
      <dsp:nvSpPr>
        <dsp:cNvPr id="0" name=""/>
        <dsp:cNvSpPr/>
      </dsp:nvSpPr>
      <dsp:spPr>
        <a:xfrm>
          <a:off x="968093" y="1404420"/>
          <a:ext cx="3343718" cy="57987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זיהוי </a:t>
          </a:r>
          <a:r>
            <a:rPr lang="he-IL" sz="2000" b="1" kern="1200" dirty="0" err="1">
              <a:latin typeface="Varela Round" panose="00000500000000000000" pitchFamily="2" charset="-79"/>
              <a:cs typeface="Varela Round" panose="00000500000000000000" pitchFamily="2" charset="-79"/>
            </a:rPr>
            <a:t>שונויות</a:t>
          </a:r>
          <a:r>
            <a:rPr lang="he-IL" sz="20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 </a:t>
          </a:r>
        </a:p>
      </dsp:txBody>
      <dsp:txXfrm>
        <a:off x="985077" y="1421404"/>
        <a:ext cx="3309750" cy="545910"/>
      </dsp:txXfrm>
    </dsp:sp>
    <dsp:sp modelId="{D2546257-4BCF-4F2C-B846-ABAEF19E7C4E}">
      <dsp:nvSpPr>
        <dsp:cNvPr id="0" name=""/>
        <dsp:cNvSpPr/>
      </dsp:nvSpPr>
      <dsp:spPr>
        <a:xfrm>
          <a:off x="574556" y="403339"/>
          <a:ext cx="393536" cy="2081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00"/>
              </a:lnTo>
              <a:lnTo>
                <a:pt x="393536" y="208150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139A7-4DBA-4BCC-B99A-D97749FE3206}">
      <dsp:nvSpPr>
        <dsp:cNvPr id="0" name=""/>
        <dsp:cNvSpPr/>
      </dsp:nvSpPr>
      <dsp:spPr>
        <a:xfrm>
          <a:off x="968093" y="2194900"/>
          <a:ext cx="3343718" cy="57987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עקביות לאורך זמן</a:t>
          </a:r>
        </a:p>
      </dsp:txBody>
      <dsp:txXfrm>
        <a:off x="985077" y="2211884"/>
        <a:ext cx="3309750" cy="545910"/>
      </dsp:txXfrm>
    </dsp:sp>
    <dsp:sp modelId="{E3199B78-B6DC-410B-A253-522588F762DA}">
      <dsp:nvSpPr>
        <dsp:cNvPr id="0" name=""/>
        <dsp:cNvSpPr/>
      </dsp:nvSpPr>
      <dsp:spPr>
        <a:xfrm>
          <a:off x="574556" y="403339"/>
          <a:ext cx="393536" cy="2871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981"/>
              </a:lnTo>
              <a:lnTo>
                <a:pt x="393536" y="287198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E332F-A97A-489D-B18C-BFDC74C8F58B}">
      <dsp:nvSpPr>
        <dsp:cNvPr id="0" name=""/>
        <dsp:cNvSpPr/>
      </dsp:nvSpPr>
      <dsp:spPr>
        <a:xfrm>
          <a:off x="968093" y="2985380"/>
          <a:ext cx="3343718" cy="57987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>
              <a:latin typeface="Varela Round" panose="00000500000000000000" pitchFamily="2" charset="-79"/>
              <a:cs typeface="Varela Round" panose="00000500000000000000" pitchFamily="2" charset="-79"/>
            </a:rPr>
            <a:t>שינוע </a:t>
          </a:r>
        </a:p>
      </dsp:txBody>
      <dsp:txXfrm>
        <a:off x="985077" y="3002364"/>
        <a:ext cx="3309750" cy="545910"/>
      </dsp:txXfrm>
    </dsp:sp>
    <dsp:sp modelId="{D65A49B9-BC65-4178-9B12-89B752884D4E}">
      <dsp:nvSpPr>
        <dsp:cNvPr id="0" name=""/>
        <dsp:cNvSpPr/>
      </dsp:nvSpPr>
      <dsp:spPr>
        <a:xfrm>
          <a:off x="574556" y="403339"/>
          <a:ext cx="393536" cy="3662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2461"/>
              </a:lnTo>
              <a:lnTo>
                <a:pt x="393536" y="366246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F11A5-C996-4664-86F0-21A28FF801D9}">
      <dsp:nvSpPr>
        <dsp:cNvPr id="0" name=""/>
        <dsp:cNvSpPr/>
      </dsp:nvSpPr>
      <dsp:spPr>
        <a:xfrm>
          <a:off x="968093" y="3775860"/>
          <a:ext cx="3343718" cy="57987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חיפוש ומעקב מבוסס חוקים  </a:t>
          </a:r>
        </a:p>
      </dsp:txBody>
      <dsp:txXfrm>
        <a:off x="985077" y="3792844"/>
        <a:ext cx="3309750" cy="545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9A0E7-9123-49CD-8AC5-2041DEA66AB1}">
      <dsp:nvSpPr>
        <dsp:cNvPr id="0" name=""/>
        <dsp:cNvSpPr/>
      </dsp:nvSpPr>
      <dsp:spPr>
        <a:xfrm>
          <a:off x="8580358" y="706535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חשוב גדול, חשוב שונה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8616240" y="742417"/>
        <a:ext cx="1970066" cy="1153334"/>
      </dsp:txXfrm>
    </dsp:sp>
    <dsp:sp modelId="{6672890F-D528-49D0-9AD8-EFF7E69A60F2}">
      <dsp:nvSpPr>
        <dsp:cNvPr id="0" name=""/>
        <dsp:cNvSpPr/>
      </dsp:nvSpPr>
      <dsp:spPr>
        <a:xfrm rot="10800000">
          <a:off x="7967809" y="1065897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 rot="10800000">
        <a:off x="8097669" y="1167172"/>
        <a:ext cx="303008" cy="303823"/>
      </dsp:txXfrm>
    </dsp:sp>
    <dsp:sp modelId="{D7552185-09D5-4C66-9201-948D79E1DBAC}">
      <dsp:nvSpPr>
        <dsp:cNvPr id="0" name=""/>
        <dsp:cNvSpPr/>
      </dsp:nvSpPr>
      <dsp:spPr>
        <a:xfrm>
          <a:off x="5721795" y="706535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בצע למידה מקצועית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5757677" y="742417"/>
        <a:ext cx="1970066" cy="1153334"/>
      </dsp:txXfrm>
    </dsp:sp>
    <dsp:sp modelId="{6A3A689D-0516-4538-827E-FBD275E8E8D7}">
      <dsp:nvSpPr>
        <dsp:cNvPr id="0" name=""/>
        <dsp:cNvSpPr/>
      </dsp:nvSpPr>
      <dsp:spPr>
        <a:xfrm rot="10800000">
          <a:off x="5109246" y="1065897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9238"/>
            <a:satOff val="-1479"/>
            <a:lumOff val="55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 rot="10800000">
        <a:off x="5239106" y="1167172"/>
        <a:ext cx="303008" cy="303823"/>
      </dsp:txXfrm>
    </dsp:sp>
    <dsp:sp modelId="{E3DEC842-8E10-419A-98B8-7BF5FB855ABD}">
      <dsp:nvSpPr>
        <dsp:cNvPr id="0" name=""/>
        <dsp:cNvSpPr/>
      </dsp:nvSpPr>
      <dsp:spPr>
        <a:xfrm>
          <a:off x="2863232" y="706535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>
              <a:latin typeface="Varela Round" panose="00000500000000000000" pitchFamily="2" charset="-79"/>
              <a:cs typeface="Varela Round" panose="00000500000000000000" pitchFamily="2" charset="-79"/>
            </a:rPr>
            <a:t>בדוק </a:t>
          </a: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את הסביבה / השוק 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2899114" y="742417"/>
        <a:ext cx="1970066" cy="1153334"/>
      </dsp:txXfrm>
    </dsp:sp>
    <dsp:sp modelId="{893B04DA-1D84-4C39-9371-200856C0352F}">
      <dsp:nvSpPr>
        <dsp:cNvPr id="0" name=""/>
        <dsp:cNvSpPr/>
      </dsp:nvSpPr>
      <dsp:spPr>
        <a:xfrm rot="10800000">
          <a:off x="2250683" y="1065897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 rot="10800000">
        <a:off x="2380543" y="1167172"/>
        <a:ext cx="303008" cy="303823"/>
      </dsp:txXfrm>
    </dsp:sp>
    <dsp:sp modelId="{8E9EB121-2442-48ED-9E56-56203B50D82B}">
      <dsp:nvSpPr>
        <dsp:cNvPr id="0" name=""/>
        <dsp:cNvSpPr/>
      </dsp:nvSpPr>
      <dsp:spPr>
        <a:xfrm>
          <a:off x="4670" y="706535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הקשבה: מה הצורך ? 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40552" y="742417"/>
        <a:ext cx="1970066" cy="1153334"/>
      </dsp:txXfrm>
    </dsp:sp>
    <dsp:sp modelId="{80BEFB48-5A4A-44B1-807F-5748E295DC2A}">
      <dsp:nvSpPr>
        <dsp:cNvPr id="0" name=""/>
        <dsp:cNvSpPr/>
      </dsp:nvSpPr>
      <dsp:spPr>
        <a:xfrm rot="5400000">
          <a:off x="809151" y="2074562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 rot="-5400000">
        <a:off x="873674" y="2111314"/>
        <a:ext cx="303823" cy="303008"/>
      </dsp:txXfrm>
    </dsp:sp>
    <dsp:sp modelId="{87C7A0AB-FB78-4416-A5EE-DF5A148F7DEC}">
      <dsp:nvSpPr>
        <dsp:cNvPr id="0" name=""/>
        <dsp:cNvSpPr/>
      </dsp:nvSpPr>
      <dsp:spPr>
        <a:xfrm>
          <a:off x="4670" y="2748366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מה היתרון היחסי שלך?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40552" y="2784248"/>
        <a:ext cx="1970066" cy="1153334"/>
      </dsp:txXfrm>
    </dsp:sp>
    <dsp:sp modelId="{A18637B8-8122-47EC-9D2C-AE7B259774DB}">
      <dsp:nvSpPr>
        <dsp:cNvPr id="0" name=""/>
        <dsp:cNvSpPr/>
      </dsp:nvSpPr>
      <dsp:spPr>
        <a:xfrm>
          <a:off x="2226181" y="3107728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2226181" y="3209003"/>
        <a:ext cx="303008" cy="303823"/>
      </dsp:txXfrm>
    </dsp:sp>
    <dsp:sp modelId="{E84F90ED-6D6F-4B5F-8E14-98E7A5E6F98C}">
      <dsp:nvSpPr>
        <dsp:cNvPr id="0" name=""/>
        <dsp:cNvSpPr/>
      </dsp:nvSpPr>
      <dsp:spPr>
        <a:xfrm>
          <a:off x="2863232" y="2748366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תכנן בקפידה, הצב מטרות ויעדים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2899114" y="2784248"/>
        <a:ext cx="1970066" cy="1153334"/>
      </dsp:txXfrm>
    </dsp:sp>
    <dsp:sp modelId="{B32119C2-FA53-4423-ACEC-669E66FD8F14}">
      <dsp:nvSpPr>
        <dsp:cNvPr id="0" name=""/>
        <dsp:cNvSpPr/>
      </dsp:nvSpPr>
      <dsp:spPr>
        <a:xfrm>
          <a:off x="5084744" y="3107728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46188"/>
            <a:satOff val="-7393"/>
            <a:lumOff val="275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5084744" y="3209003"/>
        <a:ext cx="303008" cy="303823"/>
      </dsp:txXfrm>
    </dsp:sp>
    <dsp:sp modelId="{E932F8B7-8535-4CE6-86BD-80E6EE62A484}">
      <dsp:nvSpPr>
        <dsp:cNvPr id="0" name=""/>
        <dsp:cNvSpPr/>
      </dsp:nvSpPr>
      <dsp:spPr>
        <a:xfrm>
          <a:off x="5721795" y="2748366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>
              <a:latin typeface="Varela Round" panose="00000500000000000000" pitchFamily="2" charset="-79"/>
              <a:cs typeface="Varela Round" panose="00000500000000000000" pitchFamily="2" charset="-79"/>
            </a:rPr>
            <a:t>נהל נכון ויעיל את זמנך 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5757677" y="2784248"/>
        <a:ext cx="1970066" cy="1153334"/>
      </dsp:txXfrm>
    </dsp:sp>
    <dsp:sp modelId="{548EC24F-6188-48C7-A2E2-0C275191498F}">
      <dsp:nvSpPr>
        <dsp:cNvPr id="0" name=""/>
        <dsp:cNvSpPr/>
      </dsp:nvSpPr>
      <dsp:spPr>
        <a:xfrm>
          <a:off x="7943307" y="3107728"/>
          <a:ext cx="432868" cy="50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7943307" y="3209003"/>
        <a:ext cx="303008" cy="303823"/>
      </dsp:txXfrm>
    </dsp:sp>
    <dsp:sp modelId="{B461A346-273C-4825-9C81-8BDB2571C66B}">
      <dsp:nvSpPr>
        <dsp:cNvPr id="0" name=""/>
        <dsp:cNvSpPr/>
      </dsp:nvSpPr>
      <dsp:spPr>
        <a:xfrm>
          <a:off x="8580358" y="2748366"/>
          <a:ext cx="2041830" cy="12250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i="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דאג לשיפור מתמיד</a:t>
          </a:r>
          <a:endParaRPr lang="he-IL" sz="2400" b="1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8616240" y="2784248"/>
        <a:ext cx="1970066" cy="115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92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889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92F3-4AB6-4936-85DF-A2D23A091DAD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6698BEEE-3158-4436-AE57-8FD18A1AC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462"/>
            <a:ext cx="4114800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rgbClr val="D69E16"/>
                </a:solidFill>
              </a:defRPr>
            </a:lvl1pPr>
          </a:lstStyle>
          <a:p>
            <a:r>
              <a:rPr lang="he-IL"/>
              <a:t>חשיבה חדשנית ע"י ד"ר אלון הסגל           מרץ 2020</a:t>
            </a:r>
            <a:endParaRPr lang="he-IL" dirty="0"/>
          </a:p>
        </p:txBody>
      </p:sp>
      <p:sp>
        <p:nvSpPr>
          <p:cNvPr id="5" name="מלבן מעוגל 6">
            <a:extLst>
              <a:ext uri="{FF2B5EF4-FFF2-40B4-BE49-F238E27FC236}">
                <a16:creationId xmlns:a16="http://schemas.microsoft.com/office/drawing/2014/main" id="{29B1D018-90AD-4AD4-ACE1-52BC57F9C236}"/>
              </a:ext>
            </a:extLst>
          </p:cNvPr>
          <p:cNvSpPr/>
          <p:nvPr userDrawn="1"/>
        </p:nvSpPr>
        <p:spPr>
          <a:xfrm>
            <a:off x="-758756" y="6218667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מעוגל 7">
            <a:extLst>
              <a:ext uri="{FF2B5EF4-FFF2-40B4-BE49-F238E27FC236}">
                <a16:creationId xmlns:a16="http://schemas.microsoft.com/office/drawing/2014/main" id="{BAF9414B-6556-4483-97F7-958F10303186}"/>
              </a:ext>
            </a:extLst>
          </p:cNvPr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8">
            <a:extLst>
              <a:ext uri="{FF2B5EF4-FFF2-40B4-BE49-F238E27FC236}">
                <a16:creationId xmlns:a16="http://schemas.microsoft.com/office/drawing/2014/main" id="{B1D07653-F4FA-4805-9125-A80509711FEA}"/>
              </a:ext>
            </a:extLst>
          </p:cNvPr>
          <p:cNvSpPr/>
          <p:nvPr userDrawn="1"/>
        </p:nvSpPr>
        <p:spPr>
          <a:xfrm>
            <a:off x="-758757" y="6647217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03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167F1A-7E55-4D23-A750-5A2E484369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87" y="129107"/>
            <a:ext cx="12192000" cy="719137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>
                <a:latin typeface="Varela Round"/>
                <a:cs typeface="Varela Round"/>
              </a:rPr>
              <a:t>חשיבה </a:t>
            </a:r>
            <a:r>
              <a:rPr lang="he-IL" sz="4400" b="1" dirty="0" err="1">
                <a:latin typeface="Varela Round"/>
                <a:cs typeface="Varela Round"/>
              </a:rPr>
              <a:t>רישתית</a:t>
            </a:r>
            <a:endParaRPr lang="he-IL" sz="4400" b="1" dirty="0">
              <a:latin typeface="Varela Round"/>
              <a:cs typeface="Varela Round"/>
            </a:endParaRPr>
          </a:p>
        </p:txBody>
      </p:sp>
      <p:sp>
        <p:nvSpPr>
          <p:cNvPr id="10" name="מציין מיקום של תאריך 9">
            <a:extLst>
              <a:ext uri="{FF2B5EF4-FFF2-40B4-BE49-F238E27FC236}">
                <a16:creationId xmlns:a16="http://schemas.microsoft.com/office/drawing/2014/main" id="{706D6809-B816-4146-A2C3-B7C15AB4C2B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43663"/>
            <a:ext cx="1431925" cy="35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B8A1D-E0E0-4204-B435-AD6DDFE3BC14}" type="datetimeFigureOut">
              <a:rPr lang="he-IL" smtClean="0"/>
              <a:pPr/>
              <a:t>י"ט/חשון/תשפ"ב</a:t>
            </a:fld>
            <a:endParaRPr lang="he-IL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3289C00C-EF95-40A8-90D4-B614C3FADAE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37135" y="826832"/>
            <a:ext cx="4385733" cy="5605462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2000" b="1" dirty="0">
                <a:solidFill>
                  <a:schemeClr val="tx1"/>
                </a:solidFill>
              </a:rPr>
              <a:t> ניתוח מצב עכשווי (</a:t>
            </a:r>
            <a:r>
              <a:rPr lang="en-US" sz="2000" b="1" dirty="0">
                <a:solidFill>
                  <a:schemeClr val="tx1"/>
                </a:solidFill>
              </a:rPr>
              <a:t>SNA</a:t>
            </a:r>
            <a:r>
              <a:rPr lang="he-IL" sz="2000" b="1" dirty="0">
                <a:solidFill>
                  <a:schemeClr val="tx1"/>
                </a:solidFill>
              </a:rPr>
              <a:t>)</a:t>
            </a:r>
          </a:p>
          <a:p>
            <a:r>
              <a:rPr lang="he-IL" sz="2000" b="1" dirty="0"/>
              <a:t>באמצעות ניתוח קשרים בין נקודות</a:t>
            </a:r>
          </a:p>
          <a:p>
            <a:pPr lvl="2"/>
            <a:r>
              <a:rPr lang="he-IL" sz="2000" dirty="0"/>
              <a:t>עוצמת הקשר </a:t>
            </a:r>
          </a:p>
          <a:p>
            <a:pPr lvl="2"/>
            <a:r>
              <a:rPr lang="he-IL" sz="2000" dirty="0"/>
              <a:t>כיוון </a:t>
            </a:r>
          </a:p>
          <a:p>
            <a:pPr lvl="2"/>
            <a:r>
              <a:rPr lang="he-IL" sz="2000" dirty="0"/>
              <a:t>ואירוע התרחשות</a:t>
            </a:r>
            <a:endParaRPr lang="he-IL" sz="2000" dirty="0">
              <a:solidFill>
                <a:schemeClr val="tx1"/>
              </a:solidFill>
            </a:endParaRPr>
          </a:p>
          <a:p>
            <a:pPr marL="25400" indent="0">
              <a:buNone/>
            </a:pPr>
            <a:r>
              <a:rPr lang="he-IL" sz="2000" b="1" dirty="0">
                <a:solidFill>
                  <a:schemeClr val="tx1"/>
                </a:solidFill>
              </a:rPr>
              <a:t>מסקנות:</a:t>
            </a:r>
          </a:p>
          <a:p>
            <a:pPr lvl="1"/>
            <a:r>
              <a:rPr lang="he-IL" sz="2000" dirty="0">
                <a:solidFill>
                  <a:schemeClr val="tx1"/>
                </a:solidFill>
              </a:rPr>
              <a:t>הבנת המעורבות של גורמים וקשרים  </a:t>
            </a:r>
          </a:p>
          <a:p>
            <a:pPr lvl="1"/>
            <a:r>
              <a:rPr lang="he-IL" sz="2000" dirty="0">
                <a:solidFill>
                  <a:schemeClr val="tx1"/>
                </a:solidFill>
              </a:rPr>
              <a:t>זיהוי ההקשר והסביבה בה הם פועלים. </a:t>
            </a:r>
          </a:p>
          <a:p>
            <a:pPr lvl="1"/>
            <a:r>
              <a:rPr lang="he-IL" sz="2000" dirty="0">
                <a:solidFill>
                  <a:schemeClr val="tx1"/>
                </a:solidFill>
              </a:rPr>
              <a:t>זיהוי גורמי סיכון.</a:t>
            </a:r>
          </a:p>
          <a:p>
            <a:pPr lvl="1"/>
            <a:r>
              <a:rPr lang="he-IL" sz="2000" dirty="0">
                <a:solidFill>
                  <a:schemeClr val="tx1"/>
                </a:solidFill>
              </a:rPr>
              <a:t>זיהוי קשרים חברתיים</a:t>
            </a:r>
          </a:p>
        </p:txBody>
      </p:sp>
      <p:pic>
        <p:nvPicPr>
          <p:cNvPr id="12" name="גרפיקה 11" descr="מנדלה">
            <a:extLst>
              <a:ext uri="{FF2B5EF4-FFF2-40B4-BE49-F238E27FC236}">
                <a16:creationId xmlns:a16="http://schemas.microsoft.com/office/drawing/2014/main" id="{190C69B6-5526-41F1-8B17-EBFD234B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0267" y="725759"/>
            <a:ext cx="5689600" cy="5689600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91FFAE0C-E5A3-44F0-8099-3745DCBFABB2}"/>
              </a:ext>
            </a:extLst>
          </p:cNvPr>
          <p:cNvSpPr/>
          <p:nvPr/>
        </p:nvSpPr>
        <p:spPr>
          <a:xfrm>
            <a:off x="1234496" y="926586"/>
            <a:ext cx="12490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e-IL" sz="2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צמתים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63B173C4-22C7-4E30-81D9-08B9D9467271}"/>
              </a:ext>
            </a:extLst>
          </p:cNvPr>
          <p:cNvSpPr/>
          <p:nvPr/>
        </p:nvSpPr>
        <p:spPr>
          <a:xfrm>
            <a:off x="1183696" y="5550345"/>
            <a:ext cx="1159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e-IL" sz="2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קשרים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C21A50BF-EE29-4388-9EA5-AC2213A8352B}"/>
              </a:ext>
            </a:extLst>
          </p:cNvPr>
          <p:cNvSpPr/>
          <p:nvPr/>
        </p:nvSpPr>
        <p:spPr>
          <a:xfrm>
            <a:off x="292326" y="3143050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נקודות</a:t>
            </a:r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2A105151-37FC-49BF-B134-762842738DB6}"/>
              </a:ext>
            </a:extLst>
          </p:cNvPr>
          <p:cNvCxnSpPr>
            <a:cxnSpLocks/>
          </p:cNvCxnSpPr>
          <p:nvPr/>
        </p:nvCxnSpPr>
        <p:spPr>
          <a:xfrm>
            <a:off x="2607733" y="1218202"/>
            <a:ext cx="1003830" cy="685641"/>
          </a:xfrm>
          <a:prstGeom prst="line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94006350-5F49-4EC7-AB28-EC8C5DC00513}"/>
              </a:ext>
            </a:extLst>
          </p:cNvPr>
          <p:cNvCxnSpPr>
            <a:cxnSpLocks/>
          </p:cNvCxnSpPr>
          <p:nvPr/>
        </p:nvCxnSpPr>
        <p:spPr>
          <a:xfrm>
            <a:off x="1341528" y="3470324"/>
            <a:ext cx="709428" cy="734362"/>
          </a:xfrm>
          <a:prstGeom prst="line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A3C794F2-0FD9-4195-A100-40D2125A0EAE}"/>
              </a:ext>
            </a:extLst>
          </p:cNvPr>
          <p:cNvCxnSpPr>
            <a:cxnSpLocks/>
          </p:cNvCxnSpPr>
          <p:nvPr/>
        </p:nvCxnSpPr>
        <p:spPr>
          <a:xfrm flipH="1">
            <a:off x="2302933" y="3470324"/>
            <a:ext cx="1674214" cy="2338028"/>
          </a:xfrm>
          <a:prstGeom prst="line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 descr="תמונה שמכילה אדם, איש, מקורה, לובש&#10;&#10;התיאור נוצר באופן אוטומטי">
            <a:extLst>
              <a:ext uri="{FF2B5EF4-FFF2-40B4-BE49-F238E27FC236}">
                <a16:creationId xmlns:a16="http://schemas.microsoft.com/office/drawing/2014/main" id="{50D857D5-6619-47EF-B555-31710B871C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80396" y="910063"/>
            <a:ext cx="463992" cy="68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" name="תמונה 28" descr="תמונה שמכילה אדם, איש, לובש, מקורה&#10;&#10;התיאור נוצר באופן אוטומטי">
            <a:extLst>
              <a:ext uri="{FF2B5EF4-FFF2-40B4-BE49-F238E27FC236}">
                <a16:creationId xmlns:a16="http://schemas.microsoft.com/office/drawing/2014/main" id="{527BD6C5-6231-493D-8636-E08C82C781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8189" y="3837505"/>
            <a:ext cx="550771" cy="73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תמונה 30" descr="תמונה שמכילה מקורה, אדם, איש, עמידה&#10;&#10;התיאור נוצר באופן אוטומטי">
            <a:extLst>
              <a:ext uri="{FF2B5EF4-FFF2-40B4-BE49-F238E27FC236}">
                <a16:creationId xmlns:a16="http://schemas.microsoft.com/office/drawing/2014/main" id="{1A3EF330-7787-464E-87F1-6EAE08C505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042" y="1904806"/>
            <a:ext cx="487865" cy="734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" name="תמונה 32" descr="תמונה שמכילה אדם, איש, אחזקה, חליפה&#10;&#10;התיאור נוצר באופן אוטומטי">
            <a:extLst>
              <a:ext uri="{FF2B5EF4-FFF2-40B4-BE49-F238E27FC236}">
                <a16:creationId xmlns:a16="http://schemas.microsoft.com/office/drawing/2014/main" id="{668EDD87-2E82-46E8-9BEB-EBB36956CC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548" y="3743922"/>
            <a:ext cx="555199" cy="734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" name="תמונה 34" descr="תמונה שמכילה מקורה, צילום, חדר, איש&#10;&#10;התיאור נוצר באופן אוטומטי">
            <a:extLst>
              <a:ext uri="{FF2B5EF4-FFF2-40B4-BE49-F238E27FC236}">
                <a16:creationId xmlns:a16="http://schemas.microsoft.com/office/drawing/2014/main" id="{9536B4B3-7576-4D5A-82EF-94CCD27E03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4512" y="5528939"/>
            <a:ext cx="769091" cy="57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" name="תמונה 36" descr="תמונה שמכילה ישיבה, איש, שולחן, חדר&#10;&#10;התיאור נוצר באופן אוטומטי">
            <a:extLst>
              <a:ext uri="{FF2B5EF4-FFF2-40B4-BE49-F238E27FC236}">
                <a16:creationId xmlns:a16="http://schemas.microsoft.com/office/drawing/2014/main" id="{F8203ABC-1CF5-4C4D-B661-BFC508697CF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924" y="5605770"/>
            <a:ext cx="794443" cy="492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" name="תמונה 38" descr="תמונה שמכילה איש, אדם, דג, עמידה&#10;&#10;התיאור נוצר באופן אוטומטי">
            <a:extLst>
              <a:ext uri="{FF2B5EF4-FFF2-40B4-BE49-F238E27FC236}">
                <a16:creationId xmlns:a16="http://schemas.microsoft.com/office/drawing/2014/main" id="{25FD79A7-5999-4EDF-9349-C2B5F63A96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043" y="1853541"/>
            <a:ext cx="576819" cy="59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51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9E3A6-F34A-41A6-AC99-3E904327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מיישמים רעיון חדשני?</a:t>
            </a:r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C6EEADB2-3B3B-4B51-88A8-4EC2D2422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13947"/>
              </p:ext>
            </p:extLst>
          </p:nvPr>
        </p:nvGraphicFramePr>
        <p:xfrm>
          <a:off x="566073" y="933094"/>
          <a:ext cx="10626859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2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9A0E7-9123-49CD-8AC5-2041DEA66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E49A0E7-9123-49CD-8AC5-2041DEA66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72890F-D528-49D0-9AD8-EFF7E69A6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6672890F-D528-49D0-9AD8-EFF7E69A6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552185-09D5-4C66-9201-948D79E1D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D7552185-09D5-4C66-9201-948D79E1D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3A689D-0516-4538-827E-FBD275E8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A3A689D-0516-4538-827E-FBD275E8E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EC842-8E10-419A-98B8-7BF5FB85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E3DEC842-8E10-419A-98B8-7BF5FB855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B04DA-1D84-4C39-9371-200856C03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93B04DA-1D84-4C39-9371-200856C03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9EB121-2442-48ED-9E56-56203B50D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8E9EB121-2442-48ED-9E56-56203B50D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BEFB48-5A4A-44B1-807F-5748E295D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80BEFB48-5A4A-44B1-807F-5748E295D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C7A0AB-FB78-4416-A5EE-DF5A148F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87C7A0AB-FB78-4416-A5EE-DF5A148F7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8637B8-8122-47EC-9D2C-AE7B25977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A18637B8-8122-47EC-9D2C-AE7B25977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4F90ED-6D6F-4B5F-8E14-98E7A5E6F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E84F90ED-6D6F-4B5F-8E14-98E7A5E6F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119C2-FA53-4423-ACEC-669E66FD8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B32119C2-FA53-4423-ACEC-669E66FD8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32F8B7-8535-4CE6-86BD-80E6EE62A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E932F8B7-8535-4CE6-86BD-80E6EE62A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8EC24F-6188-48C7-A2E2-0C275191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548EC24F-6188-48C7-A2E2-0C2751914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61A346-273C-4825-9C81-8BDB2571C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B461A346-273C-4825-9C81-8BDB2571C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735A319C-61DC-4ED1-AFAF-0A1536FD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835" y="467094"/>
            <a:ext cx="9642231" cy="720000"/>
          </a:xfrm>
        </p:spPr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873C281E-EB08-4360-A500-FB0EAF3DFC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73124" y="1352741"/>
            <a:ext cx="8031963" cy="4152517"/>
          </a:xfrm>
        </p:spPr>
        <p:txBody>
          <a:bodyPr/>
          <a:lstStyle/>
          <a:p>
            <a:r>
              <a:rPr lang="he-IL" dirty="0"/>
              <a:t>חברה עסקית רוצה להעסיק עובד חדשן ועובד יצירתי.</a:t>
            </a:r>
          </a:p>
          <a:p>
            <a:endParaRPr lang="he-IL" dirty="0"/>
          </a:p>
          <a:p>
            <a:pPr marL="76200" indent="0">
              <a:buNone/>
            </a:pPr>
            <a:r>
              <a:rPr lang="he-IL" dirty="0"/>
              <a:t>עיברו על חומר הלימוד </a:t>
            </a:r>
            <a:r>
              <a:rPr lang="he-IL" dirty="0" err="1"/>
              <a:t>וכיתבו</a:t>
            </a:r>
            <a:r>
              <a:rPr lang="he-IL" dirty="0"/>
              <a:t>  3 שאלות לעובד החדש, שיוכלו לעזור לכם להבין, האם יש לו חשיבה "חדשנית"? </a:t>
            </a:r>
          </a:p>
          <a:p>
            <a:pPr marL="76200" indent="0">
              <a:buNone/>
            </a:pPr>
            <a:r>
              <a:rPr lang="he-IL" dirty="0"/>
              <a:t>1. </a:t>
            </a:r>
          </a:p>
          <a:p>
            <a:pPr marL="76200" indent="0">
              <a:buNone/>
            </a:pPr>
            <a:r>
              <a:rPr lang="he-IL" dirty="0"/>
              <a:t>2. </a:t>
            </a:r>
          </a:p>
          <a:p>
            <a:pPr marL="76200" indent="0">
              <a:buNone/>
            </a:pPr>
            <a:r>
              <a:rPr lang="he-IL" dirty="0"/>
              <a:t>3. </a:t>
            </a:r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r>
              <a:rPr lang="he-IL" dirty="0"/>
              <a:t>טיפ: היעזרו באנשים מוכרים לכם כיצירתיים וחדשניים. </a:t>
            </a:r>
          </a:p>
          <a:p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153C26-62F7-484E-9FFA-9CDD05EB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8149" y="481696"/>
            <a:ext cx="4301067" cy="720000"/>
          </a:xfrm>
        </p:spPr>
        <p:txBody>
          <a:bodyPr/>
          <a:lstStyle/>
          <a:p>
            <a:r>
              <a:rPr lang="he-IL" sz="3200" dirty="0"/>
              <a:t>זהה את החדשן</a:t>
            </a:r>
          </a:p>
        </p:txBody>
      </p:sp>
    </p:spTree>
    <p:extLst>
      <p:ext uri="{BB962C8B-B14F-4D97-AF65-F5344CB8AC3E}">
        <p14:creationId xmlns:p14="http://schemas.microsoft.com/office/powerpoint/2010/main" val="305477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434523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he-IL" sz="4800" dirty="0">
                <a:solidFill>
                  <a:schemeClr val="dk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חשיבה יצירתית וחשיבה חדשנית ודיגיטלית</a:t>
            </a:r>
            <a:endParaRPr sz="7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0" y="3219622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מורה: ד"ר אלון הסגל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עורכת: רונית נחמיה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Google Shape;116;p2"/>
          <p:cNvSpPr txBox="1">
            <a:spLocks/>
          </p:cNvSpPr>
          <p:nvPr/>
        </p:nvSpPr>
        <p:spPr>
          <a:xfrm>
            <a:off x="137734" y="269567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37734" y="2531765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indent="0">
              <a:spcAft>
                <a:spcPts val="600"/>
              </a:spcAft>
            </a:pPr>
            <a:r>
              <a:rPr lang="he-IL" dirty="0"/>
              <a:t>מקצוע: ניתוח ואיתור מידע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endParaRPr dirty="0"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5" y="1185407"/>
            <a:ext cx="8537400" cy="202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0" dirty="0">
              <a:solidFill>
                <a:schemeClr val="dk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endParaRPr sz="2400" b="0" dirty="0">
              <a:solidFill>
                <a:schemeClr val="tx1"/>
              </a:solidFill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F9997E8-0886-4614-AE7B-0FD6180003A5}"/>
              </a:ext>
            </a:extLst>
          </p:cNvPr>
          <p:cNvSpPr/>
          <p:nvPr/>
        </p:nvSpPr>
        <p:spPr>
          <a:xfrm>
            <a:off x="1602594" y="467561"/>
            <a:ext cx="7450081" cy="32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b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כלי חשיבה ליצירתיות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מה נדרש כדי להפוך ליזם?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סביבת העבודה של החדשן</a:t>
            </a:r>
          </a:p>
          <a:p>
            <a:pPr algn="r" rtl="1">
              <a:lnSpc>
                <a:spcPct val="150000"/>
              </a:lnSpc>
            </a:pPr>
            <a:endParaRPr lang="he-IL"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13F3860-D297-49D6-AE4F-5F6C84B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עקרונות החשיבה היצירתית</a:t>
            </a: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62835882-A8C7-4659-BA9F-4139201A7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935420"/>
              </p:ext>
            </p:extLst>
          </p:nvPr>
        </p:nvGraphicFramePr>
        <p:xfrm>
          <a:off x="278606" y="1070649"/>
          <a:ext cx="11634787" cy="235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89ECE3F-B242-494A-9ECD-B5B056BC584B}"/>
              </a:ext>
            </a:extLst>
          </p:cNvPr>
          <p:cNvSpPr/>
          <p:nvPr/>
        </p:nvSpPr>
        <p:spPr>
          <a:xfrm>
            <a:off x="195479" y="3566555"/>
            <a:ext cx="6677441" cy="1804749"/>
          </a:xfrm>
          <a:prstGeom prst="roundRect">
            <a:avLst/>
          </a:prstGeom>
          <a:solidFill>
            <a:srgbClr val="192A72"/>
          </a:solidFill>
        </p:spPr>
        <p:txBody>
          <a:bodyPr wrap="square">
            <a:spAutoFit/>
          </a:bodyPr>
          <a:lstStyle/>
          <a:p>
            <a:pPr lvl="3" algn="r" rtl="1"/>
            <a:r>
              <a:rPr lang="he-IL" sz="2000" u="sng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דוגמאות:</a:t>
            </a:r>
          </a:p>
          <a:p>
            <a:pPr marL="342900" indent="-342900" algn="r" rtl="1">
              <a:buFontTx/>
              <a:buChar char="-"/>
            </a:pP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שילוב סוגי מדיה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לסמארטפון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אחד.</a:t>
            </a:r>
          </a:p>
          <a:p>
            <a:pPr marL="342900" lvl="3" indent="-342900" algn="r" rtl="1">
              <a:buFontTx/>
              <a:buChar char="-"/>
            </a:pP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בחוכמת ההמונים [הרבה דעות החלטה אחת]</a:t>
            </a:r>
          </a:p>
          <a:p>
            <a:pPr marL="342900" lvl="3" indent="-342900" algn="r" rtl="1">
              <a:buFontTx/>
              <a:buChar char="-"/>
            </a:pP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מקרר הפוך [המקפיא דווקא למטה] </a:t>
            </a:r>
          </a:p>
          <a:p>
            <a:pPr marL="342900" indent="-342900" algn="r" rtl="1">
              <a:buFontTx/>
              <a:buChar char="-"/>
            </a:pP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כתב ברייל [מישוש במקום ראיה] </a:t>
            </a:r>
          </a:p>
        </p:txBody>
      </p:sp>
    </p:spTree>
    <p:extLst>
      <p:ext uri="{BB962C8B-B14F-4D97-AF65-F5344CB8AC3E}">
        <p14:creationId xmlns:p14="http://schemas.microsoft.com/office/powerpoint/2010/main" val="16319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A8BCF3-E997-4DF8-A70B-7EB2B718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6A8BCF3-E997-4DF8-A70B-7EB2B718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FD87F9-B93E-4FB8-A372-4EBD52043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DFD87F9-B93E-4FB8-A372-4EBD52043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22E82A-B725-492E-94AC-F4A8CC878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6322E82A-B725-492E-94AC-F4A8CC878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63E4C090-0C92-44CD-A602-851F6D055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189610"/>
              </p:ext>
            </p:extLst>
          </p:nvPr>
        </p:nvGraphicFramePr>
        <p:xfrm>
          <a:off x="275299" y="1030624"/>
          <a:ext cx="11641401" cy="437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65676E61-F4EF-480B-9E74-C8BBFFEB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אסור להתקבע, צריך תמיד לחשוב הלאה... </a:t>
            </a:r>
          </a:p>
        </p:txBody>
      </p:sp>
    </p:spTree>
    <p:extLst>
      <p:ext uri="{BB962C8B-B14F-4D97-AF65-F5344CB8AC3E}">
        <p14:creationId xmlns:p14="http://schemas.microsoft.com/office/powerpoint/2010/main" val="29439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364DA2-96D1-4355-8197-10B4D6E6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8364DA2-96D1-4355-8197-10B4D6E6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8364DA2-96D1-4355-8197-10B4D6E6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B8364DA2-96D1-4355-8197-10B4D6E63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58EBB9-C838-4AEB-8742-F4A12F84F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358EBB9-C838-4AEB-8742-F4A12F84F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F358EBB9-C838-4AEB-8742-F4A12F84F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F358EBB9-C838-4AEB-8742-F4A12F84F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4026F-92D6-4DB6-A62B-53672D427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5104026F-92D6-4DB6-A62B-53672D427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5104026F-92D6-4DB6-A62B-53672D427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104026F-92D6-4DB6-A62B-53672D427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D05494-40EE-41CE-B8ED-A02E1420C896}"/>
              </a:ext>
            </a:extLst>
          </p:cNvPr>
          <p:cNvSpPr/>
          <p:nvPr/>
        </p:nvSpPr>
        <p:spPr>
          <a:xfrm>
            <a:off x="0" y="5704609"/>
            <a:ext cx="2011867" cy="54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 descr="תמונה שמכילה אובייקט, מנורה, אור, כחול&#10;&#10;התיאור נוצר באופן אוטומטי">
            <a:extLst>
              <a:ext uri="{FF2B5EF4-FFF2-40B4-BE49-F238E27FC236}">
                <a16:creationId xmlns:a16="http://schemas.microsoft.com/office/drawing/2014/main" id="{38AF6022-0396-4AB7-BF1D-FF49DEA8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87" y="933094"/>
            <a:ext cx="9124226" cy="531296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BE58E69D-724D-4E40-865E-D3C5EECC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אסור לוותר, צריך להמשיך ללמוד ולנסות...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CA09EB-83D8-4814-9DE1-A6A068AE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413" y="4072663"/>
            <a:ext cx="6049154" cy="1852243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25400" indent="0" algn="ctr">
              <a:buNone/>
            </a:pPr>
            <a:r>
              <a:rPr lang="he-IL" b="1" dirty="0">
                <a:solidFill>
                  <a:schemeClr val="bg1"/>
                </a:solidFill>
              </a:rPr>
              <a:t>תומאס אדיסון, הוכיח לעולם שאפשר ליצור אור מ...חימום "חוטי להט ". כמעט כולם התייאשו, רק הוא והמתחרה הגדול שלו – </a:t>
            </a:r>
            <a:r>
              <a:rPr lang="he-IL" b="1" dirty="0" err="1">
                <a:solidFill>
                  <a:schemeClr val="bg1"/>
                </a:solidFill>
              </a:rPr>
              <a:t>טסלה</a:t>
            </a:r>
            <a:r>
              <a:rPr lang="he-IL" b="1" dirty="0">
                <a:solidFill>
                  <a:schemeClr val="bg1"/>
                </a:solidFill>
              </a:rPr>
              <a:t>, המשיכו ובסוף הצליחו ו...שינו לעד את עולמם של בני האדם. </a:t>
            </a:r>
          </a:p>
          <a:p>
            <a:pPr algn="ctr"/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8FEBC3-1EC2-4D01-97AC-3A0C9A07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ההבדל בין חשיבה אנושית לחשיבת מכונה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2D479986-37FD-4CC2-9094-C70D9C233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519375"/>
              </p:ext>
            </p:extLst>
          </p:nvPr>
        </p:nvGraphicFramePr>
        <p:xfrm>
          <a:off x="4648121" y="1149541"/>
          <a:ext cx="5050221" cy="504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9B7DDE2B-F557-46EC-BBF5-1A425105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25916"/>
              </p:ext>
            </p:extLst>
          </p:nvPr>
        </p:nvGraphicFramePr>
        <p:xfrm>
          <a:off x="155289" y="1151466"/>
          <a:ext cx="4492832" cy="435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36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957FC-2201-492A-ACB0-6BF35218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69957FC-2201-492A-ACB0-6BF35218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69957FC-2201-492A-ACB0-6BF35218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069957FC-2201-492A-ACB0-6BF35218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C0DF2-67FB-4422-B33C-AA289F65A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45EC0DF2-67FB-4422-B33C-AA289F65A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45EC0DF2-67FB-4422-B33C-AA289F65A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5EC0DF2-67FB-4422-B33C-AA289F65A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81F7A5-4F8E-4947-9B97-3EDCFB58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4181F7A5-4F8E-4947-9B97-3EDCFB58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4181F7A5-4F8E-4947-9B97-3EDCFB58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4181F7A5-4F8E-4947-9B97-3EDCFB58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9A7D2-4440-4E99-85A5-B0FC22B32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899A7D2-4440-4E99-85A5-B0FC22B32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1899A7D2-4440-4E99-85A5-B0FC22B32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1899A7D2-4440-4E99-85A5-B0FC22B32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D8566B-1BE8-4F7C-B54D-3F466B0A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CD8566B-1BE8-4F7C-B54D-3F466B0A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CD8566B-1BE8-4F7C-B54D-3F466B0A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DCD8566B-1BE8-4F7C-B54D-3F466B0AB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138DAC-BB90-4A42-A766-653E0771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98138DAC-BB90-4A42-A766-653E0771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98138DAC-BB90-4A42-A766-653E0771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98138DAC-BB90-4A42-A766-653E0771F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6152C0-8F1D-4E48-8AD4-F131A9A1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7D6152C0-8F1D-4E48-8AD4-F131A9A1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7D6152C0-8F1D-4E48-8AD4-F131A9A1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7D6152C0-8F1D-4E48-8AD4-F131A9A1D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B871B1-6ABB-42BE-A21A-6E86D46C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47B871B1-6ABB-42BE-A21A-6E86D46C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47B871B1-6ABB-42BE-A21A-6E86D46C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47B871B1-6ABB-42BE-A21A-6E86D46C5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6246A-6A5F-4002-BFB2-9E113495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0A6246A-6A5F-4002-BFB2-9E113495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0A6246A-6A5F-4002-BFB2-9E113495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A0A6246A-6A5F-4002-BFB2-9E1134951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D0472-6337-4B3E-A631-6B1FC798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515D0472-6337-4B3E-A631-6B1FC798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515D0472-6337-4B3E-A631-6B1FC798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515D0472-6337-4B3E-A631-6B1FC798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3DC401-8F96-4F4C-BE11-857F03BC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E03DC401-8F96-4F4C-BE11-857F03BC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E03DC401-8F96-4F4C-BE11-857F03BC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E03DC401-8F96-4F4C-BE11-857F03BC3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086C2-18E9-4D96-8BA8-6A6DD0500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735086C2-18E9-4D96-8BA8-6A6DD0500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735086C2-18E9-4D96-8BA8-6A6DD0500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graphicEl>
                                              <a:dgm id="{735086C2-18E9-4D96-8BA8-6A6DD0500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AAEF53-C216-4FA1-B9AB-1A36CCC54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9CAAEF53-C216-4FA1-B9AB-1A36CCC54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9CAAEF53-C216-4FA1-B9AB-1A36CCC54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9CAAEF53-C216-4FA1-B9AB-1A36CCC54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DF4A8-96AF-41D2-AEB6-E850C831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DC0DF4A8-96AF-41D2-AEB6-E850C831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DC0DF4A8-96AF-41D2-AEB6-E850C831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DC0DF4A8-96AF-41D2-AEB6-E850C831F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B9E00-39F1-40B6-B25C-4F3F41563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CBFB9E00-39F1-40B6-B25C-4F3F41563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CBFB9E00-39F1-40B6-B25C-4F3F41563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graphicEl>
                                              <a:dgm id="{CBFB9E00-39F1-40B6-B25C-4F3F41563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2A8811-A60E-417C-A35A-1447A317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 האדם ה"חדשן"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950C919D-81D3-4875-873D-B1370620E648}"/>
              </a:ext>
            </a:extLst>
          </p:cNvPr>
          <p:cNvGrpSpPr/>
          <p:nvPr/>
        </p:nvGrpSpPr>
        <p:grpSpPr>
          <a:xfrm>
            <a:off x="2458610" y="1170574"/>
            <a:ext cx="7670800" cy="4245917"/>
            <a:chOff x="3089304" y="1306041"/>
            <a:chExt cx="4530086" cy="4245917"/>
          </a:xfrm>
        </p:grpSpPr>
        <p:sp>
          <p:nvSpPr>
            <p:cNvPr id="7" name="צורה חופשית: צורה 6">
              <a:extLst>
                <a:ext uri="{FF2B5EF4-FFF2-40B4-BE49-F238E27FC236}">
                  <a16:creationId xmlns:a16="http://schemas.microsoft.com/office/drawing/2014/main" id="{E2CE69F9-0B13-4BB2-A653-7907B0251049}"/>
                </a:ext>
              </a:extLst>
            </p:cNvPr>
            <p:cNvSpPr/>
            <p:nvPr/>
          </p:nvSpPr>
          <p:spPr>
            <a:xfrm>
              <a:off x="3089304" y="1306041"/>
              <a:ext cx="4530086" cy="59197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מכיר את הסביבה ורגיש לשינויים</a:t>
              </a:r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2FC1356F-32C7-4E5C-BA83-DEDA1DB3C615}"/>
                </a:ext>
              </a:extLst>
            </p:cNvPr>
            <p:cNvSpPr/>
            <p:nvPr/>
          </p:nvSpPr>
          <p:spPr>
            <a:xfrm>
              <a:off x="3089304" y="1914916"/>
              <a:ext cx="4530086" cy="59197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מכיר את ההווה וחושב בגדול על העתיד </a:t>
              </a: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4D275AF6-B723-4E3D-BAAA-9C8384598934}"/>
                </a:ext>
              </a:extLst>
            </p:cNvPr>
            <p:cNvSpPr/>
            <p:nvPr/>
          </p:nvSpPr>
          <p:spPr>
            <a:xfrm>
              <a:off x="3089304" y="2523790"/>
              <a:ext cx="4530086" cy="59197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מוותר על ה"אגו", מוותר על השליטה</a:t>
              </a: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2042EC72-2A88-4953-A8CC-E467641D90E5}"/>
                </a:ext>
              </a:extLst>
            </p:cNvPr>
            <p:cNvSpPr/>
            <p:nvPr/>
          </p:nvSpPr>
          <p:spPr>
            <a:xfrm>
              <a:off x="3089304" y="3133014"/>
              <a:ext cx="4530086" cy="59197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סובלני לטעויות </a:t>
              </a: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1C6A4D02-39A1-41ED-83D4-1A977D59412C}"/>
                </a:ext>
              </a:extLst>
            </p:cNvPr>
            <p:cNvSpPr/>
            <p:nvPr/>
          </p:nvSpPr>
          <p:spPr>
            <a:xfrm>
              <a:off x="3089304" y="3742238"/>
              <a:ext cx="4530086" cy="59197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גמיש, פתוח, שקוף</a:t>
              </a: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32A02A68-64F2-4FA5-9B59-B0AC06BA390B}"/>
                </a:ext>
              </a:extLst>
            </p:cNvPr>
            <p:cNvSpPr/>
            <p:nvPr/>
          </p:nvSpPr>
          <p:spPr>
            <a:xfrm>
              <a:off x="3089304" y="4351112"/>
              <a:ext cx="4530086" cy="59197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יודע ליצור קשרים חברתיים, מנהל קהילות</a:t>
              </a:r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7E897B57-699B-4CCE-B236-AA87A81F61BF}"/>
                </a:ext>
              </a:extLst>
            </p:cNvPr>
            <p:cNvSpPr/>
            <p:nvPr/>
          </p:nvSpPr>
          <p:spPr>
            <a:xfrm>
              <a:off x="3089304" y="4959987"/>
              <a:ext cx="4530086" cy="591971"/>
            </a:xfrm>
            <a:prstGeom prst="flowChartMagneticDisk">
              <a:avLst/>
            </a:prstGeom>
            <a:solidFill>
              <a:srgbClr val="4472C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2400" b="1" kern="12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5E6B88-CE4C-489B-9DFA-BD913A5F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חשיבה דיגיטלית לעומת חשיבה אנלוגית?</a:t>
            </a:r>
          </a:p>
        </p:txBody>
      </p:sp>
      <p:sp>
        <p:nvSpPr>
          <p:cNvPr id="6" name="מלבן: פינות מעוגלות 6">
            <a:extLst>
              <a:ext uri="{FF2B5EF4-FFF2-40B4-BE49-F238E27FC236}">
                <a16:creationId xmlns:a16="http://schemas.microsoft.com/office/drawing/2014/main" id="{B69F1760-B633-4331-BEAE-76B2DF64AE68}"/>
              </a:ext>
            </a:extLst>
          </p:cNvPr>
          <p:cNvSpPr txBox="1"/>
          <p:nvPr/>
        </p:nvSpPr>
        <p:spPr>
          <a:xfrm>
            <a:off x="426866" y="4247611"/>
            <a:ext cx="5171417" cy="1361631"/>
          </a:xfrm>
          <a:prstGeom prst="rect">
            <a:avLst/>
          </a:prstGeom>
          <a:solidFill>
            <a:srgbClr val="4472C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יתרון - </a:t>
            </a:r>
            <a:r>
              <a:rPr lang="he-IL" sz="2000" b="1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מאפשר יצירה של מספר פתרונות</a:t>
            </a:r>
          </a:p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8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חסרון - </a:t>
            </a:r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צריך </a:t>
            </a:r>
            <a:r>
              <a:rPr lang="he-IL" sz="2000" b="1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דימיון</a:t>
            </a:r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קשה לזהות את המציאות </a:t>
            </a:r>
          </a:p>
          <a:p>
            <a:pPr marL="0" lvl="0" indent="0" algn="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2000" b="1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054AF978-8C12-488A-B759-FA0B9B9B8082}"/>
              </a:ext>
            </a:extLst>
          </p:cNvPr>
          <p:cNvGrpSpPr/>
          <p:nvPr/>
        </p:nvGrpSpPr>
        <p:grpSpPr>
          <a:xfrm>
            <a:off x="26433" y="1148442"/>
            <a:ext cx="5983905" cy="2585520"/>
            <a:chOff x="26433" y="1148442"/>
            <a:chExt cx="5983905" cy="2585520"/>
          </a:xfrm>
        </p:grpSpPr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5527F9D6-0AF3-4339-BE06-07C76410FDE6}"/>
                </a:ext>
              </a:extLst>
            </p:cNvPr>
            <p:cNvGrpSpPr/>
            <p:nvPr/>
          </p:nvGrpSpPr>
          <p:grpSpPr>
            <a:xfrm>
              <a:off x="2318871" y="1148442"/>
              <a:ext cx="3691467" cy="2585520"/>
              <a:chOff x="0" y="109697"/>
              <a:chExt cx="3852324" cy="2636434"/>
            </a:xfrm>
            <a:blipFill>
              <a:blip r:embed="rId2"/>
              <a:tile tx="0" ty="0" sx="100000" sy="100000" flip="none" algn="tl"/>
            </a:blipFill>
            <a:scene3d>
              <a:camera prst="orthographicFront"/>
              <a:lightRig rig="flat" dir="t"/>
            </a:scene3d>
          </p:grpSpPr>
          <p:sp>
            <p:nvSpPr>
              <p:cNvPr id="13" name="מלבן: פינות מעוגלות 12">
                <a:extLst>
                  <a:ext uri="{FF2B5EF4-FFF2-40B4-BE49-F238E27FC236}">
                    <a16:creationId xmlns:a16="http://schemas.microsoft.com/office/drawing/2014/main" id="{7AF0ED99-F57A-4901-9058-91D27A3FECD8}"/>
                  </a:ext>
                </a:extLst>
              </p:cNvPr>
              <p:cNvSpPr/>
              <p:nvPr/>
            </p:nvSpPr>
            <p:spPr>
              <a:xfrm>
                <a:off x="0" y="109697"/>
                <a:ext cx="3852324" cy="2636434"/>
              </a:xfrm>
              <a:prstGeom prst="roundRect">
                <a:avLst>
                  <a:gd name="adj" fmla="val 10000"/>
                </a:avLst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מלבן: פינות מעוגלות 4">
                <a:extLst>
                  <a:ext uri="{FF2B5EF4-FFF2-40B4-BE49-F238E27FC236}">
                    <a16:creationId xmlns:a16="http://schemas.microsoft.com/office/drawing/2014/main" id="{2547BFD1-0E3D-47CD-812E-759D97A8EC02}"/>
                  </a:ext>
                </a:extLst>
              </p:cNvPr>
              <p:cNvSpPr txBox="1"/>
              <p:nvPr/>
            </p:nvSpPr>
            <p:spPr>
              <a:xfrm>
                <a:off x="77219" y="186916"/>
                <a:ext cx="3697886" cy="2481996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3200" b="1" u="sng" kern="12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אנלוגי</a:t>
                </a:r>
              </a:p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3200" b="1" kern="12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בהתאמה למציאות  </a:t>
                </a:r>
              </a:p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he-IL" sz="3600" b="1" kern="12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9" name="Picture 2" descr="תוצאת תמונה עבור gif: lego kitchen building">
              <a:extLst>
                <a:ext uri="{FF2B5EF4-FFF2-40B4-BE49-F238E27FC236}">
                  <a16:creationId xmlns:a16="http://schemas.microsoft.com/office/drawing/2014/main" id="{C86B0BAA-08EA-4F62-908C-A67254AA03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3" y="1277655"/>
              <a:ext cx="2387600" cy="234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251ACB5-2F9E-48D1-8304-5D8B4919006C}"/>
              </a:ext>
            </a:extLst>
          </p:cNvPr>
          <p:cNvGrpSpPr/>
          <p:nvPr/>
        </p:nvGrpSpPr>
        <p:grpSpPr>
          <a:xfrm>
            <a:off x="6181664" y="1148442"/>
            <a:ext cx="3836395" cy="4512298"/>
            <a:chOff x="8302776" y="1261087"/>
            <a:chExt cx="3836395" cy="4512298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E397016D-A357-43D5-9DDF-A2A90D5A52CE}"/>
                </a:ext>
              </a:extLst>
            </p:cNvPr>
            <p:cNvGrpSpPr/>
            <p:nvPr/>
          </p:nvGrpSpPr>
          <p:grpSpPr>
            <a:xfrm>
              <a:off x="8302776" y="1261087"/>
              <a:ext cx="3836395" cy="2585520"/>
              <a:chOff x="0" y="155243"/>
              <a:chExt cx="3939840" cy="2585520"/>
            </a:xfrm>
            <a:blipFill>
              <a:blip r:embed="rId4"/>
              <a:tile tx="0" ty="0" sx="100000" sy="100000" flip="none" algn="tl"/>
            </a:blipFill>
            <a:scene3d>
              <a:camera prst="orthographicFront"/>
              <a:lightRig rig="flat" dir="t"/>
            </a:scene3d>
          </p:grpSpPr>
          <p:sp>
            <p:nvSpPr>
              <p:cNvPr id="16" name="מלבן: פינות מעוגלות 15">
                <a:extLst>
                  <a:ext uri="{FF2B5EF4-FFF2-40B4-BE49-F238E27FC236}">
                    <a16:creationId xmlns:a16="http://schemas.microsoft.com/office/drawing/2014/main" id="{F232CEFE-AEE5-4B54-9D82-90F13CF9A51C}"/>
                  </a:ext>
                </a:extLst>
              </p:cNvPr>
              <p:cNvSpPr/>
              <p:nvPr/>
            </p:nvSpPr>
            <p:spPr>
              <a:xfrm>
                <a:off x="0" y="155243"/>
                <a:ext cx="3939840" cy="2585520"/>
              </a:xfrm>
              <a:prstGeom prst="roundRect">
                <a:avLst>
                  <a:gd name="adj" fmla="val 10000"/>
                </a:avLst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מלבן: פינות מעוגלות 4">
                <a:extLst>
                  <a:ext uri="{FF2B5EF4-FFF2-40B4-BE49-F238E27FC236}">
                    <a16:creationId xmlns:a16="http://schemas.microsoft.com/office/drawing/2014/main" id="{E6077F6F-21BE-46B2-932F-EF413E2A7B0D}"/>
                  </a:ext>
                </a:extLst>
              </p:cNvPr>
              <p:cNvSpPr txBox="1"/>
              <p:nvPr/>
            </p:nvSpPr>
            <p:spPr>
              <a:xfrm>
                <a:off x="75727" y="230970"/>
                <a:ext cx="3788386" cy="2434066"/>
              </a:xfrm>
              <a:prstGeom prst="rect">
                <a:avLst/>
              </a:prstGeom>
              <a:solidFill>
                <a:srgbClr val="192A72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800" b="1" u="sng" kern="1200" dirty="0">
                    <a:solidFill>
                      <a:schemeClr val="bg1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דיגיטלי </a:t>
                </a:r>
              </a:p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800" b="1" kern="1200" dirty="0">
                    <a:solidFill>
                      <a:schemeClr val="bg1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עשוי מחלקים זהים [</a:t>
                </a:r>
                <a:r>
                  <a:rPr lang="he-IL" sz="2800" b="1" kern="1200" dirty="0" err="1">
                    <a:solidFill>
                      <a:schemeClr val="bg1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פרקטלים</a:t>
                </a:r>
                <a:r>
                  <a:rPr lang="he-IL" sz="2800" b="1" kern="1200" dirty="0">
                    <a:solidFill>
                      <a:schemeClr val="bg1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</a:t>
                </a:r>
              </a:p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800" b="1" kern="1200" dirty="0">
                    <a:solidFill>
                      <a:schemeClr val="bg1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ניתן להרכיב לפי הצורך</a:t>
                </a:r>
                <a:endParaRPr lang="he-IL" sz="3200" b="1" kern="1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he-IL" sz="3200" b="1" kern="12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10" name="Picture 4" descr="תוצאת תמונה עבור gif: building with Lego pieces">
              <a:extLst>
                <a:ext uri="{FF2B5EF4-FFF2-40B4-BE49-F238E27FC236}">
                  <a16:creationId xmlns:a16="http://schemas.microsoft.com/office/drawing/2014/main" id="{6BB05DDC-6075-44EC-94D0-42B305DA93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573" y="3846607"/>
              <a:ext cx="3610799" cy="192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מלבן: פינות מעוגלות 6">
            <a:extLst>
              <a:ext uri="{FF2B5EF4-FFF2-40B4-BE49-F238E27FC236}">
                <a16:creationId xmlns:a16="http://schemas.microsoft.com/office/drawing/2014/main" id="{A110336F-75F5-4282-BF0B-7276940F0B02}"/>
              </a:ext>
            </a:extLst>
          </p:cNvPr>
          <p:cNvSpPr txBox="1"/>
          <p:nvPr/>
        </p:nvSpPr>
        <p:spPr>
          <a:xfrm>
            <a:off x="426865" y="4269047"/>
            <a:ext cx="5171417" cy="1340195"/>
          </a:xfrm>
          <a:prstGeom prst="rect">
            <a:avLst/>
          </a:prstGeom>
          <a:solidFill>
            <a:srgbClr val="4472C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החיסרון ומה היתרון </a:t>
            </a:r>
          </a:p>
          <a:p>
            <a:pPr marL="0" lvl="0" indent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חשיבה דיגיטלית? </a:t>
            </a:r>
            <a:endParaRPr lang="he-IL" sz="2000" b="1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68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582</Words>
  <Application>Microsoft Office PowerPoint</Application>
  <PresentationFormat>מסך רחב</PresentationFormat>
  <Paragraphs>98</Paragraphs>
  <Slides>13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Varela Round</vt:lpstr>
      <vt:lpstr>Calibri</vt:lpstr>
      <vt:lpstr>ערכת נושא Office</vt:lpstr>
      <vt:lpstr>מערכת שידורים לאומית</vt:lpstr>
      <vt:lpstr>חשיבה יצירתית וחשיבה חדשנית ודיגיטלית</vt:lpstr>
      <vt:lpstr>מה נלמד היום </vt:lpstr>
      <vt:lpstr>עקרונות החשיבה היצירתית</vt:lpstr>
      <vt:lpstr>אסור להתקבע, צריך תמיד לחשוב הלאה... </vt:lpstr>
      <vt:lpstr>אסור לוותר, צריך להמשיך ללמוד ולנסות...</vt:lpstr>
      <vt:lpstr>ההבדל בין חשיבה אנושית לחשיבת מכונה</vt:lpstr>
      <vt:lpstr>מאפייני האדם ה"חדשן"</vt:lpstr>
      <vt:lpstr>מהי חשיבה דיגיטלית לעומת חשיבה אנלוגית?</vt:lpstr>
      <vt:lpstr>חשיבה רישתית</vt:lpstr>
      <vt:lpstr>איך מיישמים רעיון חדשני?</vt:lpstr>
      <vt:lpstr>משימה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שני שמלה/Shani Chemla</cp:lastModifiedBy>
  <cp:revision>92</cp:revision>
  <dcterms:created xsi:type="dcterms:W3CDTF">2020-03-15T19:13:03Z</dcterms:created>
  <dcterms:modified xsi:type="dcterms:W3CDTF">2021-10-25T08:39:32Z</dcterms:modified>
</cp:coreProperties>
</file>