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notesMasterIdLst>
    <p:notesMasterId r:id="rId35"/>
  </p:notesMasterIdLst>
  <p:sldIdLst>
    <p:sldId id="257" r:id="rId5"/>
    <p:sldId id="262" r:id="rId6"/>
    <p:sldId id="263" r:id="rId7"/>
    <p:sldId id="370" r:id="rId8"/>
    <p:sldId id="268" r:id="rId9"/>
    <p:sldId id="269" r:id="rId10"/>
    <p:sldId id="270" r:id="rId11"/>
    <p:sldId id="371" r:id="rId12"/>
    <p:sldId id="372" r:id="rId13"/>
    <p:sldId id="375" r:id="rId14"/>
    <p:sldId id="376" r:id="rId15"/>
    <p:sldId id="381" r:id="rId16"/>
    <p:sldId id="377" r:id="rId17"/>
    <p:sldId id="378" r:id="rId18"/>
    <p:sldId id="374" r:id="rId19"/>
    <p:sldId id="379" r:id="rId20"/>
    <p:sldId id="276" r:id="rId21"/>
    <p:sldId id="380" r:id="rId22"/>
    <p:sldId id="315" r:id="rId23"/>
    <p:sldId id="318" r:id="rId24"/>
    <p:sldId id="280" r:id="rId25"/>
    <p:sldId id="281" r:id="rId26"/>
    <p:sldId id="382" r:id="rId27"/>
    <p:sldId id="293" r:id="rId28"/>
    <p:sldId id="383" r:id="rId29"/>
    <p:sldId id="292" r:id="rId30"/>
    <p:sldId id="286" r:id="rId31"/>
    <p:sldId id="384" r:id="rId32"/>
    <p:sldId id="337" r:id="rId33"/>
    <p:sldId id="291" r:id="rId3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6CF0FF"/>
    <a:srgbClr val="192A72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37AD7D-174C-4374-A833-5631273D1DEB}" v="716" dt="2020-08-01T20:58:42.8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96" autoAdjust="0"/>
    <p:restoredTop sz="94984" autoAdjust="0"/>
  </p:normalViewPr>
  <p:slideViewPr>
    <p:cSldViewPr snapToGrid="0" snapToObjects="1">
      <p:cViewPr varScale="1">
        <p:scale>
          <a:sx n="76" d="100"/>
          <a:sy n="76" d="100"/>
        </p:scale>
        <p:origin x="660" y="90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גד לידרור" userId="d6a2613b-2562-45d9-9052-d4c3e387aa99" providerId="ADAL" clId="{072EFEF4-9D04-4E27-B5C1-6C5333A335CB}"/>
    <pc:docChg chg="modSld">
      <pc:chgData name="גד לידרור" userId="d6a2613b-2562-45d9-9052-d4c3e387aa99" providerId="ADAL" clId="{072EFEF4-9D04-4E27-B5C1-6C5333A335CB}" dt="2020-08-02T06:23:18.847" v="23" actId="20577"/>
      <pc:docMkLst>
        <pc:docMk/>
      </pc:docMkLst>
      <pc:sldChg chg="modSp">
        <pc:chgData name="גד לידרור" userId="d6a2613b-2562-45d9-9052-d4c3e387aa99" providerId="ADAL" clId="{072EFEF4-9D04-4E27-B5C1-6C5333A335CB}" dt="2020-08-02T06:23:18.847" v="23" actId="20577"/>
        <pc:sldMkLst>
          <pc:docMk/>
          <pc:sldMk cId="0" sldId="262"/>
        </pc:sldMkLst>
        <pc:spChg chg="mod">
          <ac:chgData name="גד לידרור" userId="d6a2613b-2562-45d9-9052-d4c3e387aa99" providerId="ADAL" clId="{072EFEF4-9D04-4E27-B5C1-6C5333A335CB}" dt="2020-08-02T06:23:18.847" v="23" actId="20577"/>
          <ac:spMkLst>
            <pc:docMk/>
            <pc:sldMk cId="0" sldId="262"/>
            <ac:spMk id="5" creationId="{00000000-0000-0000-0000-000000000000}"/>
          </ac:spMkLst>
        </pc:spChg>
      </pc:sldChg>
    </pc:docChg>
  </pc:docChgLst>
  <pc:docChgLst>
    <pc:chgData name="גד לידרור" userId="d6a2613b-2562-45d9-9052-d4c3e387aa99" providerId="ADAL" clId="{4C3A097D-932F-43CF-A62E-3F5310908A3B}"/>
    <pc:docChg chg="undo redo custSel addSld delSld modSld sldOrd">
      <pc:chgData name="גד לידרור" userId="d6a2613b-2562-45d9-9052-d4c3e387aa99" providerId="ADAL" clId="{4C3A097D-932F-43CF-A62E-3F5310908A3B}" dt="2020-08-01T20:58:42.804" v="2548"/>
      <pc:docMkLst>
        <pc:docMk/>
      </pc:docMkLst>
      <pc:sldChg chg="modSp">
        <pc:chgData name="גד לידרור" userId="d6a2613b-2562-45d9-9052-d4c3e387aa99" providerId="ADAL" clId="{4C3A097D-932F-43CF-A62E-3F5310908A3B}" dt="2020-08-01T19:24:58.659" v="1335" actId="20577"/>
        <pc:sldMkLst>
          <pc:docMk/>
          <pc:sldMk cId="0" sldId="262"/>
        </pc:sldMkLst>
        <pc:spChg chg="mod">
          <ac:chgData name="גד לידרור" userId="d6a2613b-2562-45d9-9052-d4c3e387aa99" providerId="ADAL" clId="{4C3A097D-932F-43CF-A62E-3F5310908A3B}" dt="2020-08-01T19:24:58.659" v="1335" actId="20577"/>
          <ac:spMkLst>
            <pc:docMk/>
            <pc:sldMk cId="0" sldId="262"/>
            <ac:spMk id="5" creationId="{00000000-0000-0000-0000-000000000000}"/>
          </ac:spMkLst>
        </pc:spChg>
      </pc:sldChg>
      <pc:sldChg chg="modSp">
        <pc:chgData name="גד לידרור" userId="d6a2613b-2562-45d9-9052-d4c3e387aa99" providerId="ADAL" clId="{4C3A097D-932F-43CF-A62E-3F5310908A3B}" dt="2020-08-01T16:17:44.581" v="168" actId="20577"/>
        <pc:sldMkLst>
          <pc:docMk/>
          <pc:sldMk cId="0" sldId="263"/>
        </pc:sldMkLst>
        <pc:spChg chg="mod">
          <ac:chgData name="גד לידרור" userId="d6a2613b-2562-45d9-9052-d4c3e387aa99" providerId="ADAL" clId="{4C3A097D-932F-43CF-A62E-3F5310908A3B}" dt="2020-08-01T16:17:44.581" v="168" actId="20577"/>
          <ac:spMkLst>
            <pc:docMk/>
            <pc:sldMk cId="0" sldId="263"/>
            <ac:spMk id="3" creationId="{00000000-0000-0000-0000-000000000000}"/>
          </ac:spMkLst>
        </pc:spChg>
      </pc:sldChg>
      <pc:sldChg chg="delSp modSp add">
        <pc:chgData name="גד לידרור" userId="d6a2613b-2562-45d9-9052-d4c3e387aa99" providerId="ADAL" clId="{4C3A097D-932F-43CF-A62E-3F5310908A3B}" dt="2020-08-01T16:26:41.386" v="253" actId="1076"/>
        <pc:sldMkLst>
          <pc:docMk/>
          <pc:sldMk cId="230335870" sldId="268"/>
        </pc:sldMkLst>
        <pc:spChg chg="mod">
          <ac:chgData name="גד לידרור" userId="d6a2613b-2562-45d9-9052-d4c3e387aa99" providerId="ADAL" clId="{4C3A097D-932F-43CF-A62E-3F5310908A3B}" dt="2020-08-01T14:59:35.260" v="0"/>
          <ac:spMkLst>
            <pc:docMk/>
            <pc:sldMk cId="230335870" sldId="268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18:56.288" v="177" actId="478"/>
          <ac:spMkLst>
            <pc:docMk/>
            <pc:sldMk cId="230335870" sldId="268"/>
            <ac:spMk id="8" creationId="{00000000-0000-0000-0000-000000000000}"/>
          </ac:spMkLst>
        </pc:spChg>
        <pc:graphicFrameChg chg="mod modGraphic">
          <ac:chgData name="גד לידרור" userId="d6a2613b-2562-45d9-9052-d4c3e387aa99" providerId="ADAL" clId="{4C3A097D-932F-43CF-A62E-3F5310908A3B}" dt="2020-08-01T16:26:41.386" v="253" actId="1076"/>
          <ac:graphicFrameMkLst>
            <pc:docMk/>
            <pc:sldMk cId="230335870" sldId="268"/>
            <ac:graphicFrameMk id="2" creationId="{00000000-0000-0000-0000-000000000000}"/>
          </ac:graphicFrameMkLst>
        </pc:graphicFrameChg>
      </pc:sldChg>
      <pc:sldChg chg="addSp delSp modSp add setBg">
        <pc:chgData name="גד לידרור" userId="d6a2613b-2562-45d9-9052-d4c3e387aa99" providerId="ADAL" clId="{4C3A097D-932F-43CF-A62E-3F5310908A3B}" dt="2020-08-01T16:37:51.148" v="648" actId="1076"/>
        <pc:sldMkLst>
          <pc:docMk/>
          <pc:sldMk cId="1053333128" sldId="269"/>
        </pc:sldMkLst>
        <pc:spChg chg="add del mod">
          <ac:chgData name="גד לידרור" userId="d6a2613b-2562-45d9-9052-d4c3e387aa99" providerId="ADAL" clId="{4C3A097D-932F-43CF-A62E-3F5310908A3B}" dt="2020-08-01T16:27:08.561" v="256"/>
          <ac:spMkLst>
            <pc:docMk/>
            <pc:sldMk cId="1053333128" sldId="269"/>
            <ac:spMk id="5" creationId="{C06B20D3-AE8A-4FDB-AB73-DC9451BF1C38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6" creationId="{ACEF8C2B-1718-4467-870A-250FB486DADE}"/>
          </ac:spMkLst>
        </pc:spChg>
        <pc:spChg chg="mod">
          <ac:chgData name="גד לידרור" userId="d6a2613b-2562-45d9-9052-d4c3e387aa99" providerId="ADAL" clId="{4C3A097D-932F-43CF-A62E-3F5310908A3B}" dt="2020-08-01T14:59:35.260" v="0"/>
          <ac:spMkLst>
            <pc:docMk/>
            <pc:sldMk cId="1053333128" sldId="269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19:02.677" v="178" actId="478"/>
          <ac:spMkLst>
            <pc:docMk/>
            <pc:sldMk cId="1053333128" sldId="269"/>
            <ac:spMk id="8" creationId="{00000000-0000-0000-0000-000000000000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16" creationId="{C33D7462-7406-41D5-BA51-2EDB5497BA3C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18" creationId="{8800CCA2-AF24-4007-84C3-7E675920951F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19" creationId="{A3CCA1D6-5650-47D6-A2F5-8B8977A19C47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24" creationId="{B22BA7FA-19AF-4715-B3A3-E888D1FBCC7A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25" creationId="{D3BF80DC-2CBD-46CF-A18A-D1B42A365C8C}"/>
          </ac:spMkLst>
        </pc:spChg>
        <pc:spChg chg="add mod">
          <ac:chgData name="גד לידרור" userId="d6a2613b-2562-45d9-9052-d4c3e387aa99" providerId="ADAL" clId="{4C3A097D-932F-43CF-A62E-3F5310908A3B}" dt="2020-08-01T16:34:04.177" v="536" actId="164"/>
          <ac:spMkLst>
            <pc:docMk/>
            <pc:sldMk cId="1053333128" sldId="269"/>
            <ac:spMk id="26" creationId="{B6CFA7D3-351E-4807-93CE-D5E12BF03EF3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27" creationId="{C07AA225-0213-48BC-A537-0DC2262871B8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28" creationId="{C4E6B538-A2DE-428D-8292-0F0737E5C60E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29" creationId="{D295051A-7E06-4403-8A73-157392E73C91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30" creationId="{27BC3EF1-F141-48C4-9E1E-BFD508AED4D4}"/>
          </ac:spMkLst>
        </pc:spChg>
        <pc:spChg chg="add mod">
          <ac:chgData name="גד לידרור" userId="d6a2613b-2562-45d9-9052-d4c3e387aa99" providerId="ADAL" clId="{4C3A097D-932F-43CF-A62E-3F5310908A3B}" dt="2020-08-01T16:37:51.148" v="648" actId="1076"/>
          <ac:spMkLst>
            <pc:docMk/>
            <pc:sldMk cId="1053333128" sldId="269"/>
            <ac:spMk id="31" creationId="{98325A23-E953-4ECC-88EF-E16ACD82511D}"/>
          </ac:spMkLst>
        </pc:spChg>
        <pc:spChg chg="add del mod">
          <ac:chgData name="גד לידרור" userId="d6a2613b-2562-45d9-9052-d4c3e387aa99" providerId="ADAL" clId="{4C3A097D-932F-43CF-A62E-3F5310908A3B}" dt="2020-08-01T16:37:28.047" v="645" actId="478"/>
          <ac:spMkLst>
            <pc:docMk/>
            <pc:sldMk cId="1053333128" sldId="269"/>
            <ac:spMk id="32" creationId="{449963F7-A940-45E9-9E5B-13AD574A900D}"/>
          </ac:spMkLst>
        </pc:spChg>
        <pc:grpChg chg="del">
          <ac:chgData name="גד לידרור" userId="d6a2613b-2562-45d9-9052-d4c3e387aa99" providerId="ADAL" clId="{4C3A097D-932F-43CF-A62E-3F5310908A3B}" dt="2020-08-01T16:26:56.011" v="254" actId="478"/>
          <ac:grpSpMkLst>
            <pc:docMk/>
            <pc:sldMk cId="1053333128" sldId="269"/>
            <ac:grpSpMk id="3" creationId="{00000000-0000-0000-0000-000000000000}"/>
          </ac:grpSpMkLst>
        </pc:grpChg>
        <pc:grpChg chg="add mod">
          <ac:chgData name="גד לידרור" userId="d6a2613b-2562-45d9-9052-d4c3e387aa99" providerId="ADAL" clId="{4C3A097D-932F-43CF-A62E-3F5310908A3B}" dt="2020-08-01T16:29:46.925" v="287" actId="164"/>
          <ac:grpSpMkLst>
            <pc:docMk/>
            <pc:sldMk cId="1053333128" sldId="269"/>
            <ac:grpSpMk id="14" creationId="{DA8B2E3E-BCDC-42B0-B36E-97261D3D7531}"/>
          </ac:grpSpMkLst>
        </pc:grpChg>
        <pc:grpChg chg="add mod">
          <ac:chgData name="גד לידרור" userId="d6a2613b-2562-45d9-9052-d4c3e387aa99" providerId="ADAL" clId="{4C3A097D-932F-43CF-A62E-3F5310908A3B}" dt="2020-08-01T16:37:51.148" v="648" actId="1076"/>
          <ac:grpSpMkLst>
            <pc:docMk/>
            <pc:sldMk cId="1053333128" sldId="269"/>
            <ac:grpSpMk id="15" creationId="{B04F0EBB-825F-42BF-A320-9A732382DCBB}"/>
          </ac:grpSpMkLst>
        </pc:grpChg>
        <pc:graphicFrameChg chg="add del mod modGraphic">
          <ac:chgData name="גד לידרור" userId="d6a2613b-2562-45d9-9052-d4c3e387aa99" providerId="ADAL" clId="{4C3A097D-932F-43CF-A62E-3F5310908A3B}" dt="2020-08-01T16:37:25.754" v="644" actId="478"/>
          <ac:graphicFrameMkLst>
            <pc:docMk/>
            <pc:sldMk cId="1053333128" sldId="269"/>
            <ac:graphicFrameMk id="9" creationId="{00000000-0000-0000-0000-000000000000}"/>
          </ac:graphicFrameMkLst>
        </pc:graphicFrameChg>
      </pc:sldChg>
      <pc:sldChg chg="delSp modSp add">
        <pc:chgData name="גד לידרור" userId="d6a2613b-2562-45d9-9052-d4c3e387aa99" providerId="ADAL" clId="{4C3A097D-932F-43CF-A62E-3F5310908A3B}" dt="2020-08-01T16:46:58.989" v="823" actId="108"/>
        <pc:sldMkLst>
          <pc:docMk/>
          <pc:sldMk cId="576545871" sldId="270"/>
        </pc:sldMkLst>
        <pc:spChg chg="mod">
          <ac:chgData name="גד לידרור" userId="d6a2613b-2562-45d9-9052-d4c3e387aa99" providerId="ADAL" clId="{4C3A097D-932F-43CF-A62E-3F5310908A3B}" dt="2020-08-01T14:59:35.260" v="0"/>
          <ac:spMkLst>
            <pc:docMk/>
            <pc:sldMk cId="576545871" sldId="270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19:09.324" v="179" actId="478"/>
          <ac:spMkLst>
            <pc:docMk/>
            <pc:sldMk cId="576545871" sldId="270"/>
            <ac:spMk id="8" creationId="{00000000-0000-0000-0000-000000000000}"/>
          </ac:spMkLst>
        </pc:spChg>
        <pc:graphicFrameChg chg="mod modGraphic">
          <ac:chgData name="גד לידרור" userId="d6a2613b-2562-45d9-9052-d4c3e387aa99" providerId="ADAL" clId="{4C3A097D-932F-43CF-A62E-3F5310908A3B}" dt="2020-08-01T16:46:58.989" v="823" actId="108"/>
          <ac:graphicFrameMkLst>
            <pc:docMk/>
            <pc:sldMk cId="576545871" sldId="270"/>
            <ac:graphicFrameMk id="3" creationId="{00000000-0000-0000-0000-000000000000}"/>
          </ac:graphicFrameMkLst>
        </pc:graphicFrameChg>
      </pc:sldChg>
      <pc:sldChg chg="del">
        <pc:chgData name="גד לידרור" userId="d6a2613b-2562-45d9-9052-d4c3e387aa99" providerId="ADAL" clId="{4C3A097D-932F-43CF-A62E-3F5310908A3B}" dt="2020-08-01T20:20:45.761" v="1937" actId="2696"/>
        <pc:sldMkLst>
          <pc:docMk/>
          <pc:sldMk cId="2908697734" sldId="271"/>
        </pc:sldMkLst>
      </pc:sldChg>
      <pc:sldChg chg="delSp modSp add del delAnim modAnim">
        <pc:chgData name="גד לידרור" userId="d6a2613b-2562-45d9-9052-d4c3e387aa99" providerId="ADAL" clId="{4C3A097D-932F-43CF-A62E-3F5310908A3B}" dt="2020-08-01T17:12:48.267" v="1294" actId="2696"/>
        <pc:sldMkLst>
          <pc:docMk/>
          <pc:sldMk cId="1085832820" sldId="272"/>
        </pc:sldMkLst>
        <pc:spChg chg="del mod">
          <ac:chgData name="גד לידרור" userId="d6a2613b-2562-45d9-9052-d4c3e387aa99" providerId="ADAL" clId="{4C3A097D-932F-43CF-A62E-3F5310908A3B}" dt="2020-08-01T17:12:27.478" v="1288"/>
          <ac:spMkLst>
            <pc:docMk/>
            <pc:sldMk cId="1085832820" sldId="272"/>
            <ac:spMk id="6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1085832820" sldId="272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57:36.508" v="957" actId="478"/>
          <ac:spMkLst>
            <pc:docMk/>
            <pc:sldMk cId="1085832820" sldId="272"/>
            <ac:spMk id="8" creationId="{00000000-0000-0000-0000-000000000000}"/>
          </ac:spMkLst>
        </pc:spChg>
      </pc:sldChg>
      <pc:sldChg chg="modSp add del">
        <pc:chgData name="גד לידרור" userId="d6a2613b-2562-45d9-9052-d4c3e387aa99" providerId="ADAL" clId="{4C3A097D-932F-43CF-A62E-3F5310908A3B}" dt="2020-08-01T17:16:04.778" v="1326" actId="2696"/>
        <pc:sldMkLst>
          <pc:docMk/>
          <pc:sldMk cId="1671572421" sldId="275"/>
        </pc:sldMkLst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1671572421" sldId="275"/>
            <ac:spMk id="7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1671572421" sldId="275"/>
            <ac:spMk id="8" creationId="{00000000-0000-0000-0000-000000000000}"/>
          </ac:spMkLst>
        </pc:spChg>
      </pc:sldChg>
      <pc:sldChg chg="addSp delSp modSp add delAnim modAnim">
        <pc:chgData name="גד לידרור" userId="d6a2613b-2562-45d9-9052-d4c3e387aa99" providerId="ADAL" clId="{4C3A097D-932F-43CF-A62E-3F5310908A3B}" dt="2020-08-01T20:18:59.177" v="1857"/>
        <pc:sldMkLst>
          <pc:docMk/>
          <pc:sldMk cId="3113361061" sldId="276"/>
        </pc:sldMkLst>
        <pc:spChg chg="del mod">
          <ac:chgData name="גד לידרור" userId="d6a2613b-2562-45d9-9052-d4c3e387aa99" providerId="ADAL" clId="{4C3A097D-932F-43CF-A62E-3F5310908A3B}" dt="2020-08-01T20:17:11.853" v="1838" actId="478"/>
          <ac:spMkLst>
            <pc:docMk/>
            <pc:sldMk cId="3113361061" sldId="276"/>
            <ac:spMk id="3" creationId="{6F90825D-C262-4C69-B624-DF34DA9B578D}"/>
          </ac:spMkLst>
        </pc:spChg>
        <pc:spChg chg="del">
          <ac:chgData name="גד לידרור" userId="d6a2613b-2562-45d9-9052-d4c3e387aa99" providerId="ADAL" clId="{4C3A097D-932F-43CF-A62E-3F5310908A3B}" dt="2020-08-01T17:15:06.923" v="1316" actId="478"/>
          <ac:spMkLst>
            <pc:docMk/>
            <pc:sldMk cId="3113361061" sldId="276"/>
            <ac:spMk id="4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17:15:13.858" v="1318" actId="478"/>
          <ac:spMkLst>
            <pc:docMk/>
            <pc:sldMk cId="3113361061" sldId="276"/>
            <ac:spMk id="5" creationId="{30D7D2FF-63B2-4360-BFF0-A777680731EB}"/>
          </ac:spMkLst>
        </pc:spChg>
        <pc:spChg chg="del mod">
          <ac:chgData name="גד לידרור" userId="d6a2613b-2562-45d9-9052-d4c3e387aa99" providerId="ADAL" clId="{4C3A097D-932F-43CF-A62E-3F5310908A3B}" dt="2020-08-01T17:14:49.644" v="1313"/>
          <ac:spMkLst>
            <pc:docMk/>
            <pc:sldMk cId="3113361061" sldId="276"/>
            <ac:spMk id="6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14:47.068" v="1805" actId="478"/>
          <ac:spMkLst>
            <pc:docMk/>
            <pc:sldMk cId="3113361061" sldId="276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57:31.130" v="955" actId="478"/>
          <ac:spMkLst>
            <pc:docMk/>
            <pc:sldMk cId="3113361061" sldId="276"/>
            <ac:spMk id="8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17:15:12.821" v="1317" actId="478"/>
          <ac:spMkLst>
            <pc:docMk/>
            <pc:sldMk cId="3113361061" sldId="276"/>
            <ac:spMk id="15" creationId="{52784964-0172-4DAA-A204-73C6DC4516EF}"/>
          </ac:spMkLst>
        </pc:spChg>
        <pc:spChg chg="mod">
          <ac:chgData name="גד לידרור" userId="d6a2613b-2562-45d9-9052-d4c3e387aa99" providerId="ADAL" clId="{4C3A097D-932F-43CF-A62E-3F5310908A3B}" dt="2020-08-01T20:17:42.302" v="1843"/>
          <ac:spMkLst>
            <pc:docMk/>
            <pc:sldMk cId="3113361061" sldId="276"/>
            <ac:spMk id="18" creationId="{F6DDE846-33C9-4B40-9F19-DC5BC73BBAEE}"/>
          </ac:spMkLst>
        </pc:spChg>
        <pc:spChg chg="add mod">
          <ac:chgData name="גד לידרור" userId="d6a2613b-2562-45d9-9052-d4c3e387aa99" providerId="ADAL" clId="{4C3A097D-932F-43CF-A62E-3F5310908A3B}" dt="2020-08-01T20:14:37.221" v="1803" actId="403"/>
          <ac:spMkLst>
            <pc:docMk/>
            <pc:sldMk cId="3113361061" sldId="276"/>
            <ac:spMk id="29" creationId="{F34DAAA2-1B36-48C4-A2C9-00E6C93562A5}"/>
          </ac:spMkLst>
        </pc:spChg>
        <pc:spChg chg="add mod">
          <ac:chgData name="גד לידרור" userId="d6a2613b-2562-45d9-9052-d4c3e387aa99" providerId="ADAL" clId="{4C3A097D-932F-43CF-A62E-3F5310908A3B}" dt="2020-08-01T20:14:51.167" v="1807" actId="403"/>
          <ac:spMkLst>
            <pc:docMk/>
            <pc:sldMk cId="3113361061" sldId="276"/>
            <ac:spMk id="30" creationId="{4B7E09FC-7231-461E-BD95-2F1145B31D14}"/>
          </ac:spMkLst>
        </pc:spChg>
        <pc:spChg chg="add mod">
          <ac:chgData name="גד לידרור" userId="d6a2613b-2562-45d9-9052-d4c3e387aa99" providerId="ADAL" clId="{4C3A097D-932F-43CF-A62E-3F5310908A3B}" dt="2020-08-01T20:17:03.315" v="1837" actId="1076"/>
          <ac:spMkLst>
            <pc:docMk/>
            <pc:sldMk cId="3113361061" sldId="276"/>
            <ac:spMk id="31" creationId="{DBBFB894-13B8-46BA-BBC9-2312326D87C6}"/>
          </ac:spMkLst>
        </pc:spChg>
        <pc:spChg chg="add mod">
          <ac:chgData name="גד לידרור" userId="d6a2613b-2562-45d9-9052-d4c3e387aa99" providerId="ADAL" clId="{4C3A097D-932F-43CF-A62E-3F5310908A3B}" dt="2020-08-01T20:13:51.997" v="1790" actId="1076"/>
          <ac:spMkLst>
            <pc:docMk/>
            <pc:sldMk cId="3113361061" sldId="276"/>
            <ac:spMk id="51" creationId="{7E4FCE37-9D83-4F70-88B6-6271E9DD9BB1}"/>
          </ac:spMkLst>
        </pc:spChg>
        <pc:spChg chg="add mod">
          <ac:chgData name="גד לידרור" userId="d6a2613b-2562-45d9-9052-d4c3e387aa99" providerId="ADAL" clId="{4C3A097D-932F-43CF-A62E-3F5310908A3B}" dt="2020-08-01T20:14:06.831" v="1792" actId="1076"/>
          <ac:spMkLst>
            <pc:docMk/>
            <pc:sldMk cId="3113361061" sldId="276"/>
            <ac:spMk id="52" creationId="{BFDF91F4-C4E4-483F-87C6-1096498EE571}"/>
          </ac:spMkLst>
        </pc:spChg>
        <pc:spChg chg="add mod">
          <ac:chgData name="גד לידרור" userId="d6a2613b-2562-45d9-9052-d4c3e387aa99" providerId="ADAL" clId="{4C3A097D-932F-43CF-A62E-3F5310908A3B}" dt="2020-08-01T20:17:56.457" v="1847" actId="1076"/>
          <ac:spMkLst>
            <pc:docMk/>
            <pc:sldMk cId="3113361061" sldId="276"/>
            <ac:spMk id="53" creationId="{944D890C-1CFD-4904-93B3-702E80125858}"/>
          </ac:spMkLst>
        </pc:spChg>
        <pc:spChg chg="add del mod">
          <ac:chgData name="גד לידרור" userId="d6a2613b-2562-45d9-9052-d4c3e387aa99" providerId="ADAL" clId="{4C3A097D-932F-43CF-A62E-3F5310908A3B}" dt="2020-08-01T20:17:38.848" v="1842" actId="478"/>
          <ac:spMkLst>
            <pc:docMk/>
            <pc:sldMk cId="3113361061" sldId="276"/>
            <ac:spMk id="54" creationId="{372D7186-A383-43E7-9C41-72D8741F5292}"/>
          </ac:spMkLst>
        </pc:spChg>
        <pc:grpChg chg="mod">
          <ac:chgData name="גד לידרור" userId="d6a2613b-2562-45d9-9052-d4c3e387aa99" providerId="ADAL" clId="{4C3A097D-932F-43CF-A62E-3F5310908A3B}" dt="2020-08-01T20:15:29.590" v="1811" actId="1076"/>
          <ac:grpSpMkLst>
            <pc:docMk/>
            <pc:sldMk cId="3113361061" sldId="276"/>
            <ac:grpSpMk id="11" creationId="{45DBD94C-70E1-4BE3-92A0-169089A7B021}"/>
          </ac:grpSpMkLst>
        </pc:grpChg>
        <pc:grpChg chg="del mod">
          <ac:chgData name="גד לידרור" userId="d6a2613b-2562-45d9-9052-d4c3e387aa99" providerId="ADAL" clId="{4C3A097D-932F-43CF-A62E-3F5310908A3B}" dt="2020-08-01T20:17:59.461" v="1848" actId="478"/>
          <ac:grpSpMkLst>
            <pc:docMk/>
            <pc:sldMk cId="3113361061" sldId="276"/>
            <ac:grpSpMk id="16" creationId="{2DA69EF5-09F2-4320-88A0-EB99F6458B4C}"/>
          </ac:grpSpMkLst>
        </pc:grpChg>
        <pc:grpChg chg="mod">
          <ac:chgData name="גד לידרור" userId="d6a2613b-2562-45d9-9052-d4c3e387aa99" providerId="ADAL" clId="{4C3A097D-932F-43CF-A62E-3F5310908A3B}" dt="2020-08-01T20:15:11.297" v="1808" actId="1076"/>
          <ac:grpSpMkLst>
            <pc:docMk/>
            <pc:sldMk cId="3113361061" sldId="276"/>
            <ac:grpSpMk id="19" creationId="{7A4844D4-DE29-4DED-BC52-210B46EE27EB}"/>
          </ac:grpSpMkLst>
        </pc:grpChg>
        <pc:grpChg chg="mod">
          <ac:chgData name="גד לידרור" userId="d6a2613b-2562-45d9-9052-d4c3e387aa99" providerId="ADAL" clId="{4C3A097D-932F-43CF-A62E-3F5310908A3B}" dt="2020-08-01T20:15:11.297" v="1808" actId="1076"/>
          <ac:grpSpMkLst>
            <pc:docMk/>
            <pc:sldMk cId="3113361061" sldId="276"/>
            <ac:grpSpMk id="20" creationId="{4A9105F1-5F85-4814-86AD-516C501D4CC6}"/>
          </ac:grpSpMkLst>
        </pc:grpChg>
        <pc:grpChg chg="mod">
          <ac:chgData name="גד לידרור" userId="d6a2613b-2562-45d9-9052-d4c3e387aa99" providerId="ADAL" clId="{4C3A097D-932F-43CF-A62E-3F5310908A3B}" dt="2020-08-01T20:15:22.641" v="1810" actId="1076"/>
          <ac:grpSpMkLst>
            <pc:docMk/>
            <pc:sldMk cId="3113361061" sldId="276"/>
            <ac:grpSpMk id="32" creationId="{7648EF2E-13B8-425A-BECB-24D9C889527E}"/>
          </ac:grpSpMkLst>
        </pc:grpChg>
        <pc:grpChg chg="mod">
          <ac:chgData name="גד לידרור" userId="d6a2613b-2562-45d9-9052-d4c3e387aa99" providerId="ADAL" clId="{4C3A097D-932F-43CF-A62E-3F5310908A3B}" dt="2020-08-01T20:15:22.641" v="1810" actId="1076"/>
          <ac:grpSpMkLst>
            <pc:docMk/>
            <pc:sldMk cId="3113361061" sldId="276"/>
            <ac:grpSpMk id="33" creationId="{7F30F8FA-19DA-40E5-8A0D-FAB2B9EA7415}"/>
          </ac:grpSpMkLst>
        </pc:grpChg>
        <pc:graphicFrameChg chg="del mod">
          <ac:chgData name="גד לידרור" userId="d6a2613b-2562-45d9-9052-d4c3e387aa99" providerId="ADAL" clId="{4C3A097D-932F-43CF-A62E-3F5310908A3B}" dt="2020-08-01T20:14:24.962" v="1799" actId="478"/>
          <ac:graphicFrameMkLst>
            <pc:docMk/>
            <pc:sldMk cId="3113361061" sldId="276"/>
            <ac:graphicFrameMk id="9" creationId="{44EEDB75-A143-448D-9D26-6FFAE1EA4BA6}"/>
          </ac:graphicFrameMkLst>
        </pc:graphicFrameChg>
        <pc:graphicFrameChg chg="del">
          <ac:chgData name="גד לידרור" userId="d6a2613b-2562-45d9-9052-d4c3e387aa99" providerId="ADAL" clId="{4C3A097D-932F-43CF-A62E-3F5310908A3B}" dt="2020-08-01T17:15:06.923" v="1316" actId="478"/>
          <ac:graphicFrameMkLst>
            <pc:docMk/>
            <pc:sldMk cId="3113361061" sldId="276"/>
            <ac:graphicFrameMk id="10" creationId="{00000000-0000-0000-0000-000000000000}"/>
          </ac:graphicFrameMkLst>
        </pc:graphicFrameChg>
      </pc:sldChg>
      <pc:sldChg chg="del">
        <pc:chgData name="גד לידרור" userId="d6a2613b-2562-45d9-9052-d4c3e387aa99" providerId="ADAL" clId="{4C3A097D-932F-43CF-A62E-3F5310908A3B}" dt="2020-08-01T20:20:46.048" v="1941" actId="2696"/>
        <pc:sldMkLst>
          <pc:docMk/>
          <pc:sldMk cId="13206279" sldId="280"/>
        </pc:sldMkLst>
      </pc:sldChg>
      <pc:sldChg chg="addSp delSp modSp add">
        <pc:chgData name="גד לידרור" userId="d6a2613b-2562-45d9-9052-d4c3e387aa99" providerId="ADAL" clId="{4C3A097D-932F-43CF-A62E-3F5310908A3B}" dt="2020-08-01T20:30:45.331" v="2024" actId="20577"/>
        <pc:sldMkLst>
          <pc:docMk/>
          <pc:sldMk cId="3982495931" sldId="280"/>
        </pc:sldMkLst>
        <pc:spChg chg="del mod">
          <ac:chgData name="גד לידרור" userId="d6a2613b-2562-45d9-9052-d4c3e387aa99" providerId="ADAL" clId="{4C3A097D-932F-43CF-A62E-3F5310908A3B}" dt="2020-08-01T20:22:48.503" v="1955" actId="478"/>
          <ac:spMkLst>
            <pc:docMk/>
            <pc:sldMk cId="3982495931" sldId="280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22:30.171" v="1952" actId="478"/>
          <ac:spMkLst>
            <pc:docMk/>
            <pc:sldMk cId="3982495931" sldId="280"/>
            <ac:spMk id="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22:10.392" v="1944"/>
          <ac:spMkLst>
            <pc:docMk/>
            <pc:sldMk cId="3982495931" sldId="280"/>
            <ac:spMk id="4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22:51.344" v="1956" actId="478"/>
          <ac:spMkLst>
            <pc:docMk/>
            <pc:sldMk cId="3982495931" sldId="280"/>
            <ac:spMk id="6" creationId="{96BFB223-FFED-4568-89D6-307B3E3EC5E3}"/>
          </ac:spMkLst>
        </pc:spChg>
        <pc:spChg chg="mod">
          <ac:chgData name="גד לידרור" userId="d6a2613b-2562-45d9-9052-d4c3e387aa99" providerId="ADAL" clId="{4C3A097D-932F-43CF-A62E-3F5310908A3B}" dt="2020-08-01T20:30:45.331" v="2024" actId="20577"/>
          <ac:spMkLst>
            <pc:docMk/>
            <pc:sldMk cId="3982495931" sldId="280"/>
            <ac:spMk id="9" creationId="{00000000-0000-0000-0000-000000000000}"/>
          </ac:spMkLst>
        </pc:spChg>
        <pc:spChg chg="add">
          <ac:chgData name="גד לידרור" userId="d6a2613b-2562-45d9-9052-d4c3e387aa99" providerId="ADAL" clId="{4C3A097D-932F-43CF-A62E-3F5310908A3B}" dt="2020-08-01T20:22:42.708" v="1953"/>
          <ac:spMkLst>
            <pc:docMk/>
            <pc:sldMk cId="3982495931" sldId="280"/>
            <ac:spMk id="10" creationId="{745613A6-C860-451B-84D5-3BA969815B64}"/>
          </ac:spMkLst>
        </pc:spChg>
        <pc:spChg chg="mod">
          <ac:chgData name="גד לידרור" userId="d6a2613b-2562-45d9-9052-d4c3e387aa99" providerId="ADAL" clId="{4C3A097D-932F-43CF-A62E-3F5310908A3B}" dt="2020-08-01T20:23:45.135" v="1961" actId="1076"/>
          <ac:spMkLst>
            <pc:docMk/>
            <pc:sldMk cId="3982495931" sldId="280"/>
            <ac:spMk id="12" creationId="{00000000-0000-0000-0000-000000000000}"/>
          </ac:spMkLst>
        </pc:spChg>
        <pc:graphicFrameChg chg="mod modGraphic">
          <ac:chgData name="גד לידרור" userId="d6a2613b-2562-45d9-9052-d4c3e387aa99" providerId="ADAL" clId="{4C3A097D-932F-43CF-A62E-3F5310908A3B}" dt="2020-08-01T20:28:37.792" v="2000" actId="20577"/>
          <ac:graphicFrameMkLst>
            <pc:docMk/>
            <pc:sldMk cId="3982495931" sldId="280"/>
            <ac:graphicFrameMk id="8" creationId="{00000000-0000-0000-0000-000000000000}"/>
          </ac:graphicFrameMkLst>
        </pc:graphicFrameChg>
      </pc:sldChg>
      <pc:sldChg chg="addSp delSp modSp add delAnim">
        <pc:chgData name="גד לידרור" userId="d6a2613b-2562-45d9-9052-d4c3e387aa99" providerId="ADAL" clId="{4C3A097D-932F-43CF-A62E-3F5310908A3B}" dt="2020-08-01T20:33:47.900" v="2057" actId="403"/>
        <pc:sldMkLst>
          <pc:docMk/>
          <pc:sldMk cId="3417185254" sldId="281"/>
        </pc:sldMkLst>
        <pc:spChg chg="del">
          <ac:chgData name="גד לידרור" userId="d6a2613b-2562-45d9-9052-d4c3e387aa99" providerId="ADAL" clId="{4C3A097D-932F-43CF-A62E-3F5310908A3B}" dt="2020-08-01T20:30:57.389" v="2025" actId="478"/>
          <ac:spMkLst>
            <pc:docMk/>
            <pc:sldMk cId="3417185254" sldId="281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22:24.360" v="1951" actId="478"/>
          <ac:spMkLst>
            <pc:docMk/>
            <pc:sldMk cId="3417185254" sldId="281"/>
            <ac:spMk id="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22:10.392" v="1944"/>
          <ac:spMkLst>
            <pc:docMk/>
            <pc:sldMk cId="3417185254" sldId="281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3:47.900" v="2057" actId="403"/>
          <ac:spMkLst>
            <pc:docMk/>
            <pc:sldMk cId="3417185254" sldId="281"/>
            <ac:spMk id="5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30:58.896" v="2026" actId="478"/>
          <ac:spMkLst>
            <pc:docMk/>
            <pc:sldMk cId="3417185254" sldId="281"/>
            <ac:spMk id="7" creationId="{9879D30D-D141-4227-9BB9-2C76916666B7}"/>
          </ac:spMkLst>
        </pc:spChg>
        <pc:spChg chg="del">
          <ac:chgData name="גד לידרור" userId="d6a2613b-2562-45d9-9052-d4c3e387aa99" providerId="ADAL" clId="{4C3A097D-932F-43CF-A62E-3F5310908A3B}" dt="2020-08-01T20:33:04.407" v="2041" actId="478"/>
          <ac:spMkLst>
            <pc:docMk/>
            <pc:sldMk cId="3417185254" sldId="281"/>
            <ac:spMk id="9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3:04.407" v="2041" actId="478"/>
          <ac:spMkLst>
            <pc:docMk/>
            <pc:sldMk cId="3417185254" sldId="281"/>
            <ac:spMk id="10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3:04.407" v="2041" actId="478"/>
          <ac:spMkLst>
            <pc:docMk/>
            <pc:sldMk cId="3417185254" sldId="281"/>
            <ac:spMk id="11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33:04.407" v="2041" actId="478"/>
          <ac:spMkLst>
            <pc:docMk/>
            <pc:sldMk cId="3417185254" sldId="281"/>
            <ac:spMk id="1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3:23.182" v="2049" actId="20577"/>
          <ac:spMkLst>
            <pc:docMk/>
            <pc:sldMk cId="3417185254" sldId="281"/>
            <ac:spMk id="13" creationId="{00000000-0000-0000-0000-000000000000}"/>
          </ac:spMkLst>
        </pc:spChg>
        <pc:graphicFrameChg chg="mod modGraphic">
          <ac:chgData name="גד לידרור" userId="d6a2613b-2562-45d9-9052-d4c3e387aa99" providerId="ADAL" clId="{4C3A097D-932F-43CF-A62E-3F5310908A3B}" dt="2020-08-01T20:32:30.470" v="2038" actId="1076"/>
          <ac:graphicFrameMkLst>
            <pc:docMk/>
            <pc:sldMk cId="3417185254" sldId="281"/>
            <ac:graphicFrameMk id="8" creationId="{00000000-0000-0000-0000-000000000000}"/>
          </ac:graphicFrameMkLst>
        </pc:graphicFrameChg>
      </pc:sldChg>
      <pc:sldChg chg="del">
        <pc:chgData name="גד לידרור" userId="d6a2613b-2562-45d9-9052-d4c3e387aa99" providerId="ADAL" clId="{4C3A097D-932F-43CF-A62E-3F5310908A3B}" dt="2020-08-01T20:20:45.990" v="1939" actId="2696"/>
        <pc:sldMkLst>
          <pc:docMk/>
          <pc:sldMk cId="2703493072" sldId="283"/>
        </pc:sldMkLst>
      </pc:sldChg>
      <pc:sldChg chg="addSp delSp modSp add ord delAnim modAnim">
        <pc:chgData name="גד לידרור" userId="d6a2613b-2562-45d9-9052-d4c3e387aa99" providerId="ADAL" clId="{4C3A097D-932F-43CF-A62E-3F5310908A3B}" dt="2020-08-01T20:58:42.804" v="2548"/>
        <pc:sldMkLst>
          <pc:docMk/>
          <pc:sldMk cId="0" sldId="286"/>
        </pc:sldMkLst>
        <pc:spChg chg="del">
          <ac:chgData name="גד לידרור" userId="d6a2613b-2562-45d9-9052-d4c3e387aa99" providerId="ADAL" clId="{4C3A097D-932F-43CF-A62E-3F5310908A3B}" dt="2020-08-01T20:31:26.262" v="2031" actId="478"/>
          <ac:spMkLst>
            <pc:docMk/>
            <pc:sldMk cId="0" sldId="286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22:15.040" v="1948" actId="478"/>
          <ac:spMkLst>
            <pc:docMk/>
            <pc:sldMk cId="0" sldId="286"/>
            <ac:spMk id="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22:10.392" v="1944"/>
          <ac:spMkLst>
            <pc:docMk/>
            <pc:sldMk cId="0" sldId="286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47:21.541" v="2285" actId="403"/>
          <ac:spMkLst>
            <pc:docMk/>
            <pc:sldMk cId="0" sldId="286"/>
            <ac:spMk id="8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31:29.144" v="2032" actId="478"/>
          <ac:spMkLst>
            <pc:docMk/>
            <pc:sldMk cId="0" sldId="286"/>
            <ac:spMk id="11" creationId="{3B4D379E-6B05-4FF1-97EA-6D607A5988B8}"/>
          </ac:spMkLst>
        </pc:spChg>
        <pc:spChg chg="add del mod">
          <ac:chgData name="גד לידרור" userId="d6a2613b-2562-45d9-9052-d4c3e387aa99" providerId="ADAL" clId="{4C3A097D-932F-43CF-A62E-3F5310908A3B}" dt="2020-08-01T20:51:08.251" v="2320" actId="11529"/>
          <ac:spMkLst>
            <pc:docMk/>
            <pc:sldMk cId="0" sldId="286"/>
            <ac:spMk id="12" creationId="{CB21BF01-293E-4D96-8BF2-0462E46F8323}"/>
          </ac:spMkLst>
        </pc:spChg>
        <pc:spChg chg="add mod">
          <ac:chgData name="גד לידרור" userId="d6a2613b-2562-45d9-9052-d4c3e387aa99" providerId="ADAL" clId="{4C3A097D-932F-43CF-A62E-3F5310908A3B}" dt="2020-08-01T20:51:42.787" v="2326" actId="1582"/>
          <ac:spMkLst>
            <pc:docMk/>
            <pc:sldMk cId="0" sldId="286"/>
            <ac:spMk id="13" creationId="{7366252E-5BEF-45CF-8397-FEE12FEB2B8E}"/>
          </ac:spMkLst>
        </pc:spChg>
        <pc:spChg chg="del">
          <ac:chgData name="גד לידרור" userId="d6a2613b-2562-45d9-9052-d4c3e387aa99" providerId="ADAL" clId="{4C3A097D-932F-43CF-A62E-3F5310908A3B}" dt="2020-08-01T20:50:20.417" v="2312" actId="478"/>
          <ac:spMkLst>
            <pc:docMk/>
            <pc:sldMk cId="0" sldId="286"/>
            <ac:spMk id="16" creationId="{00000000-0000-0000-0000-000000000000}"/>
          </ac:spMkLst>
        </pc:spChg>
        <pc:spChg chg="add mod">
          <ac:chgData name="גד לידרור" userId="d6a2613b-2562-45d9-9052-d4c3e387aa99" providerId="ADAL" clId="{4C3A097D-932F-43CF-A62E-3F5310908A3B}" dt="2020-08-01T20:47:34.801" v="2294" actId="20577"/>
          <ac:spMkLst>
            <pc:docMk/>
            <pc:sldMk cId="0" sldId="286"/>
            <ac:spMk id="35" creationId="{18BEB0F1-4B6E-4ED5-B198-3E78D34FE4F4}"/>
          </ac:spMkLst>
        </pc:spChg>
        <pc:spChg chg="add mod">
          <ac:chgData name="גד לידרור" userId="d6a2613b-2562-45d9-9052-d4c3e387aa99" providerId="ADAL" clId="{4C3A097D-932F-43CF-A62E-3F5310908A3B}" dt="2020-08-01T20:50:51.185" v="2318" actId="1076"/>
          <ac:spMkLst>
            <pc:docMk/>
            <pc:sldMk cId="0" sldId="286"/>
            <ac:spMk id="36" creationId="{1464CEDB-C3AE-45F3-AD7C-FBAA8E6C0B46}"/>
          </ac:spMkLst>
        </pc:spChg>
        <pc:spChg chg="mod">
          <ac:chgData name="גד לידרור" userId="d6a2613b-2562-45d9-9052-d4c3e387aa99" providerId="ADAL" clId="{4C3A097D-932F-43CF-A62E-3F5310908A3B}" dt="2020-08-01T20:47:08.092" v="2284" actId="1076"/>
          <ac:spMkLst>
            <pc:docMk/>
            <pc:sldMk cId="0" sldId="286"/>
            <ac:spMk id="41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51:17.736" v="2322" actId="403"/>
          <ac:spMkLst>
            <pc:docMk/>
            <pc:sldMk cId="0" sldId="286"/>
            <ac:spMk id="54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47:39.171" v="2295" actId="478"/>
          <ac:spMkLst>
            <pc:docMk/>
            <pc:sldMk cId="0" sldId="286"/>
            <ac:spMk id="74" creationId="{00000000-0000-0000-0000-000000000000}"/>
          </ac:spMkLst>
        </pc:spChg>
        <pc:grpChg chg="mod">
          <ac:chgData name="גד לידרור" userId="d6a2613b-2562-45d9-9052-d4c3e387aa99" providerId="ADAL" clId="{4C3A097D-932F-43CF-A62E-3F5310908A3B}" dt="2020-08-01T20:50:39.907" v="2315" actId="1076"/>
          <ac:grpSpMkLst>
            <pc:docMk/>
            <pc:sldMk cId="0" sldId="286"/>
            <ac:grpSpMk id="7" creationId="{F6700DA6-8E8C-4DCD-ABBA-740AC5617CD5}"/>
          </ac:grpSpMkLst>
        </pc:grpChg>
        <pc:grpChg chg="mod">
          <ac:chgData name="גד לידרור" userId="d6a2613b-2562-45d9-9052-d4c3e387aa99" providerId="ADAL" clId="{4C3A097D-932F-43CF-A62E-3F5310908A3B}" dt="2020-08-01T20:50:39.907" v="2315" actId="1076"/>
          <ac:grpSpMkLst>
            <pc:docMk/>
            <pc:sldMk cId="0" sldId="286"/>
            <ac:grpSpMk id="45" creationId="{00000000-0000-0000-0000-000000000000}"/>
          </ac:grpSpMkLst>
        </pc:grpChg>
        <pc:graphicFrameChg chg="mod">
          <ac:chgData name="גד לידרור" userId="d6a2613b-2562-45d9-9052-d4c3e387aa99" providerId="ADAL" clId="{4C3A097D-932F-43CF-A62E-3F5310908A3B}" dt="2020-08-01T20:47:44.537" v="2296" actId="1076"/>
          <ac:graphicFrameMkLst>
            <pc:docMk/>
            <pc:sldMk cId="0" sldId="286"/>
            <ac:graphicFrameMk id="9" creationId="{00000000-0000-0000-0000-000000000000}"/>
          </ac:graphicFrameMkLst>
        </pc:graphicFrameChg>
        <pc:graphicFrameChg chg="mod modGraphic">
          <ac:chgData name="גד לידרור" userId="d6a2613b-2562-45d9-9052-d4c3e387aa99" providerId="ADAL" clId="{4C3A097D-932F-43CF-A62E-3F5310908A3B}" dt="2020-08-01T20:46:27.984" v="2270" actId="14100"/>
          <ac:graphicFrameMkLst>
            <pc:docMk/>
            <pc:sldMk cId="0" sldId="286"/>
            <ac:graphicFrameMk id="83" creationId="{00000000-0000-0000-0000-000000000000}"/>
          </ac:graphicFrameMkLst>
        </pc:graphicFrameChg>
      </pc:sldChg>
      <pc:sldChg chg="addSp delSp modSp add delAnim">
        <pc:chgData name="גד לידרור" userId="d6a2613b-2562-45d9-9052-d4c3e387aa99" providerId="ADAL" clId="{4C3A097D-932F-43CF-A62E-3F5310908A3B}" dt="2020-08-01T20:37:04.238" v="2109" actId="113"/>
        <pc:sldMkLst>
          <pc:docMk/>
          <pc:sldMk cId="1863507338" sldId="292"/>
        </pc:sldMkLst>
        <pc:spChg chg="del">
          <ac:chgData name="גד לידרור" userId="d6a2613b-2562-45d9-9052-d4c3e387aa99" providerId="ADAL" clId="{4C3A097D-932F-43CF-A62E-3F5310908A3B}" dt="2020-08-01T20:31:03.011" v="2027" actId="478"/>
          <ac:spMkLst>
            <pc:docMk/>
            <pc:sldMk cId="1863507338" sldId="292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22:21.156" v="1950" actId="478"/>
          <ac:spMkLst>
            <pc:docMk/>
            <pc:sldMk cId="1863507338" sldId="292"/>
            <ac:spMk id="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22:10.392" v="1944"/>
          <ac:spMkLst>
            <pc:docMk/>
            <pc:sldMk cId="1863507338" sldId="292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7:04.238" v="2109" actId="113"/>
          <ac:spMkLst>
            <pc:docMk/>
            <pc:sldMk cId="1863507338" sldId="292"/>
            <ac:spMk id="5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31:05.179" v="2028" actId="478"/>
          <ac:spMkLst>
            <pc:docMk/>
            <pc:sldMk cId="1863507338" sldId="292"/>
            <ac:spMk id="9" creationId="{6A1DE6CA-BF1D-4B4F-B4A5-A9B13A9FE3A1}"/>
          </ac:spMkLst>
        </pc:spChg>
        <pc:spChg chg="del">
          <ac:chgData name="גד לידרור" userId="d6a2613b-2562-45d9-9052-d4c3e387aa99" providerId="ADAL" clId="{4C3A097D-932F-43CF-A62E-3F5310908A3B}" dt="2020-08-01T20:36:21.030" v="2097" actId="478"/>
          <ac:spMkLst>
            <pc:docMk/>
            <pc:sldMk cId="1863507338" sldId="292"/>
            <ac:spMk id="10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6:30.257" v="2099" actId="6549"/>
          <ac:spMkLst>
            <pc:docMk/>
            <pc:sldMk cId="1863507338" sldId="292"/>
            <ac:spMk id="13" creationId="{00000000-0000-0000-0000-000000000000}"/>
          </ac:spMkLst>
        </pc:spChg>
        <pc:graphicFrameChg chg="del">
          <ac:chgData name="גד לידרור" userId="d6a2613b-2562-45d9-9052-d4c3e387aa99" providerId="ADAL" clId="{4C3A097D-932F-43CF-A62E-3F5310908A3B}" dt="2020-08-01T20:36:21.030" v="2097" actId="478"/>
          <ac:graphicFrameMkLst>
            <pc:docMk/>
            <pc:sldMk cId="1863507338" sldId="292"/>
            <ac:graphicFrameMk id="6" creationId="{00000000-0000-0000-0000-000000000000}"/>
          </ac:graphicFrameMkLst>
        </pc:graphicFrameChg>
        <pc:graphicFrameChg chg="mod modGraphic">
          <ac:chgData name="גד לידרור" userId="d6a2613b-2562-45d9-9052-d4c3e387aa99" providerId="ADAL" clId="{4C3A097D-932F-43CF-A62E-3F5310908A3B}" dt="2020-08-01T20:36:38.345" v="2103" actId="14100"/>
          <ac:graphicFrameMkLst>
            <pc:docMk/>
            <pc:sldMk cId="1863507338" sldId="292"/>
            <ac:graphicFrameMk id="8" creationId="{00000000-0000-0000-0000-000000000000}"/>
          </ac:graphicFrameMkLst>
        </pc:graphicFrameChg>
      </pc:sldChg>
      <pc:sldChg chg="addSp delSp modSp add ord modAnim">
        <pc:chgData name="גד לידרור" userId="d6a2613b-2562-45d9-9052-d4c3e387aa99" providerId="ADAL" clId="{4C3A097D-932F-43CF-A62E-3F5310908A3B}" dt="2020-08-01T20:57:22.524" v="2544"/>
        <pc:sldMkLst>
          <pc:docMk/>
          <pc:sldMk cId="2956009708" sldId="293"/>
        </pc:sldMkLst>
        <pc:spChg chg="del">
          <ac:chgData name="גד לידרור" userId="d6a2613b-2562-45d9-9052-d4c3e387aa99" providerId="ADAL" clId="{4C3A097D-932F-43CF-A62E-3F5310908A3B}" dt="2020-08-01T20:31:10.310" v="2029" actId="478"/>
          <ac:spMkLst>
            <pc:docMk/>
            <pc:sldMk cId="2956009708" sldId="293"/>
            <ac:spMk id="2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20:22:18.685" v="1949" actId="478"/>
          <ac:spMkLst>
            <pc:docMk/>
            <pc:sldMk cId="2956009708" sldId="293"/>
            <ac:spMk id="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22:10.392" v="1944"/>
          <ac:spMkLst>
            <pc:docMk/>
            <pc:sldMk cId="2956009708" sldId="293"/>
            <ac:spMk id="4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43:11.879" v="2239" actId="478"/>
          <ac:spMkLst>
            <pc:docMk/>
            <pc:sldMk cId="2956009708" sldId="293"/>
            <ac:spMk id="5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31:12.075" v="2030" actId="478"/>
          <ac:spMkLst>
            <pc:docMk/>
            <pc:sldMk cId="2956009708" sldId="293"/>
            <ac:spMk id="10" creationId="{DDED4150-E50B-487B-9D3A-818A5515957F}"/>
          </ac:spMkLst>
        </pc:spChg>
        <pc:spChg chg="add">
          <ac:chgData name="גד לידרור" userId="d6a2613b-2562-45d9-9052-d4c3e387aa99" providerId="ADAL" clId="{4C3A097D-932F-43CF-A62E-3F5310908A3B}" dt="2020-08-01T20:42:56.435" v="2236"/>
          <ac:spMkLst>
            <pc:docMk/>
            <pc:sldMk cId="2956009708" sldId="293"/>
            <ac:spMk id="32" creationId="{2F039E4B-1985-4D8F-918D-73E6E73C668F}"/>
          </ac:spMkLst>
        </pc:spChg>
        <pc:spChg chg="add mod">
          <ac:chgData name="גד לידרור" userId="d6a2613b-2562-45d9-9052-d4c3e387aa99" providerId="ADAL" clId="{4C3A097D-932F-43CF-A62E-3F5310908A3B}" dt="2020-08-01T20:49:33.854" v="2307" actId="1076"/>
          <ac:spMkLst>
            <pc:docMk/>
            <pc:sldMk cId="2956009708" sldId="293"/>
            <ac:spMk id="33" creationId="{A6A0DE43-196F-4E84-8A3E-A494C75187E6}"/>
          </ac:spMkLst>
        </pc:spChg>
        <pc:spChg chg="mod">
          <ac:chgData name="גד לידרור" userId="d6a2613b-2562-45d9-9052-d4c3e387aa99" providerId="ADAL" clId="{4C3A097D-932F-43CF-A62E-3F5310908A3B}" dt="2020-08-01T20:56:00.933" v="2534" actId="1076"/>
          <ac:spMkLst>
            <pc:docMk/>
            <pc:sldMk cId="2956009708" sldId="293"/>
            <ac:spMk id="41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57:06.270" v="2542" actId="1076"/>
          <ac:spMkLst>
            <pc:docMk/>
            <pc:sldMk cId="2956009708" sldId="293"/>
            <ac:spMk id="4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49:05.867" v="2304" actId="1076"/>
          <ac:spMkLst>
            <pc:docMk/>
            <pc:sldMk cId="2956009708" sldId="293"/>
            <ac:spMk id="4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56:56.212" v="2540" actId="1076"/>
          <ac:spMkLst>
            <pc:docMk/>
            <pc:sldMk cId="2956009708" sldId="293"/>
            <ac:spMk id="55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49:28.126" v="2306" actId="1076"/>
          <ac:spMkLst>
            <pc:docMk/>
            <pc:sldMk cId="2956009708" sldId="293"/>
            <ac:spMk id="6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49:28.126" v="2306" actId="1076"/>
          <ac:spMkLst>
            <pc:docMk/>
            <pc:sldMk cId="2956009708" sldId="293"/>
            <ac:spMk id="63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43:07.953" v="2238" actId="6549"/>
          <ac:spMkLst>
            <pc:docMk/>
            <pc:sldMk cId="2956009708" sldId="293"/>
            <ac:spMk id="74" creationId="{00000000-0000-0000-0000-000000000000}"/>
          </ac:spMkLst>
        </pc:spChg>
        <pc:grpChg chg="mod">
          <ac:chgData name="גד לידרור" userId="d6a2613b-2562-45d9-9052-d4c3e387aa99" providerId="ADAL" clId="{4C3A097D-932F-43CF-A62E-3F5310908A3B}" dt="2020-08-01T20:49:28.126" v="2306" actId="1076"/>
          <ac:grpSpMkLst>
            <pc:docMk/>
            <pc:sldMk cId="2956009708" sldId="293"/>
            <ac:grpSpMk id="7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49:28.126" v="2306" actId="1076"/>
          <ac:grpSpMkLst>
            <pc:docMk/>
            <pc:sldMk cId="2956009708" sldId="293"/>
            <ac:grpSpMk id="9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49:28.126" v="2306" actId="1076"/>
          <ac:grpSpMkLst>
            <pc:docMk/>
            <pc:sldMk cId="2956009708" sldId="293"/>
            <ac:grpSpMk id="14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49:28.126" v="2306" actId="1076"/>
          <ac:grpSpMkLst>
            <pc:docMk/>
            <pc:sldMk cId="2956009708" sldId="293"/>
            <ac:grpSpMk id="57" creationId="{00000000-0000-0000-0000-000000000000}"/>
          </ac:grpSpMkLst>
        </pc:grpChg>
        <pc:cxnChg chg="mod">
          <ac:chgData name="גד לידרור" userId="d6a2613b-2562-45d9-9052-d4c3e387aa99" providerId="ADAL" clId="{4C3A097D-932F-43CF-A62E-3F5310908A3B}" dt="2020-08-01T20:49:28.126" v="2306" actId="1076"/>
          <ac:cxnSpMkLst>
            <pc:docMk/>
            <pc:sldMk cId="2956009708" sldId="293"/>
            <ac:cxnSpMk id="61" creationId="{00000000-0000-0000-0000-000000000000}"/>
          </ac:cxnSpMkLst>
        </pc:cxnChg>
      </pc:sldChg>
      <pc:sldChg chg="del">
        <pc:chgData name="גד לידרור" userId="d6a2613b-2562-45d9-9052-d4c3e387aa99" providerId="ADAL" clId="{4C3A097D-932F-43CF-A62E-3F5310908A3B}" dt="2020-08-01T20:20:45.739" v="1936" actId="2696"/>
        <pc:sldMkLst>
          <pc:docMk/>
          <pc:sldMk cId="759794513" sldId="313"/>
        </pc:sldMkLst>
      </pc:sldChg>
      <pc:sldChg chg="modSp">
        <pc:chgData name="גד לידרור" userId="d6a2613b-2562-45d9-9052-d4c3e387aa99" providerId="ADAL" clId="{4C3A097D-932F-43CF-A62E-3F5310908A3B}" dt="2020-08-01T20:20:32.201" v="1933" actId="20577"/>
        <pc:sldMkLst>
          <pc:docMk/>
          <pc:sldMk cId="4135846796" sldId="315"/>
        </pc:sldMkLst>
        <pc:spChg chg="mod">
          <ac:chgData name="גד לידרור" userId="d6a2613b-2562-45d9-9052-d4c3e387aa99" providerId="ADAL" clId="{4C3A097D-932F-43CF-A62E-3F5310908A3B}" dt="2020-08-01T20:20:03.141" v="1892" actId="20577"/>
          <ac:spMkLst>
            <pc:docMk/>
            <pc:sldMk cId="4135846796" sldId="315"/>
            <ac:spMk id="2" creationId="{99228C1D-A17F-43C3-894B-39D305E9303E}"/>
          </ac:spMkLst>
        </pc:spChg>
        <pc:spChg chg="mod">
          <ac:chgData name="גד לידרור" userId="d6a2613b-2562-45d9-9052-d4c3e387aa99" providerId="ADAL" clId="{4C3A097D-932F-43CF-A62E-3F5310908A3B}" dt="2020-08-01T20:20:32.201" v="1933" actId="20577"/>
          <ac:spMkLst>
            <pc:docMk/>
            <pc:sldMk cId="4135846796" sldId="315"/>
            <ac:spMk id="10" creationId="{B1B71009-90CF-4AA3-8C6B-DE9C4B8DC469}"/>
          </ac:spMkLst>
        </pc:spChg>
      </pc:sldChg>
      <pc:sldChg chg="modSp">
        <pc:chgData name="גד לידרור" userId="d6a2613b-2562-45d9-9052-d4c3e387aa99" providerId="ADAL" clId="{4C3A097D-932F-43CF-A62E-3F5310908A3B}" dt="2020-08-01T20:54:25.603" v="2525" actId="20577"/>
        <pc:sldMkLst>
          <pc:docMk/>
          <pc:sldMk cId="2487664692" sldId="337"/>
        </pc:sldMkLst>
        <pc:spChg chg="mod">
          <ac:chgData name="גד לידרור" userId="d6a2613b-2562-45d9-9052-d4c3e387aa99" providerId="ADAL" clId="{4C3A097D-932F-43CF-A62E-3F5310908A3B}" dt="2020-08-01T20:54:25.603" v="2525" actId="20577"/>
          <ac:spMkLst>
            <pc:docMk/>
            <pc:sldMk cId="2487664692" sldId="337"/>
            <ac:spMk id="5" creationId="{FD4CBDC4-3F30-4493-8868-3AEA9019B256}"/>
          </ac:spMkLst>
        </pc:spChg>
      </pc:sldChg>
      <pc:sldChg chg="del">
        <pc:chgData name="גד לידרור" userId="d6a2613b-2562-45d9-9052-d4c3e387aa99" providerId="ADAL" clId="{4C3A097D-932F-43CF-A62E-3F5310908A3B}" dt="2020-08-01T16:19:22.514" v="181" actId="2696"/>
        <pc:sldMkLst>
          <pc:docMk/>
          <pc:sldMk cId="2726784734" sldId="355"/>
        </pc:sldMkLst>
      </pc:sldChg>
      <pc:sldChg chg="del">
        <pc:chgData name="גד לידרור" userId="d6a2613b-2562-45d9-9052-d4c3e387aa99" providerId="ADAL" clId="{4C3A097D-932F-43CF-A62E-3F5310908A3B}" dt="2020-08-01T20:20:45.631" v="1934" actId="2696"/>
        <pc:sldMkLst>
          <pc:docMk/>
          <pc:sldMk cId="1001456301" sldId="356"/>
        </pc:sldMkLst>
      </pc:sldChg>
      <pc:sldChg chg="del">
        <pc:chgData name="גד לידרור" userId="d6a2613b-2562-45d9-9052-d4c3e387aa99" providerId="ADAL" clId="{4C3A097D-932F-43CF-A62E-3F5310908A3B}" dt="2020-08-01T16:47:18.779" v="826" actId="2696"/>
        <pc:sldMkLst>
          <pc:docMk/>
          <pc:sldMk cId="825591530" sldId="359"/>
        </pc:sldMkLst>
      </pc:sldChg>
      <pc:sldChg chg="del">
        <pc:chgData name="גד לידרור" userId="d6a2613b-2562-45d9-9052-d4c3e387aa99" providerId="ADAL" clId="{4C3A097D-932F-43CF-A62E-3F5310908A3B}" dt="2020-08-01T16:47:18.814" v="827" actId="2696"/>
        <pc:sldMkLst>
          <pc:docMk/>
          <pc:sldMk cId="384302557" sldId="360"/>
        </pc:sldMkLst>
      </pc:sldChg>
      <pc:sldChg chg="del">
        <pc:chgData name="גד לידרור" userId="d6a2613b-2562-45d9-9052-d4c3e387aa99" providerId="ADAL" clId="{4C3A097D-932F-43CF-A62E-3F5310908A3B}" dt="2020-08-01T16:47:18.848" v="828" actId="2696"/>
        <pc:sldMkLst>
          <pc:docMk/>
          <pc:sldMk cId="2189284417" sldId="361"/>
        </pc:sldMkLst>
      </pc:sldChg>
      <pc:sldChg chg="del">
        <pc:chgData name="גד לידרור" userId="d6a2613b-2562-45d9-9052-d4c3e387aa99" providerId="ADAL" clId="{4C3A097D-932F-43CF-A62E-3F5310908A3B}" dt="2020-08-01T16:47:18.911" v="829" actId="2696"/>
        <pc:sldMkLst>
          <pc:docMk/>
          <pc:sldMk cId="2228786710" sldId="362"/>
        </pc:sldMkLst>
      </pc:sldChg>
      <pc:sldChg chg="del">
        <pc:chgData name="גד לידרור" userId="d6a2613b-2562-45d9-9052-d4c3e387aa99" providerId="ADAL" clId="{4C3A097D-932F-43CF-A62E-3F5310908A3B}" dt="2020-08-01T16:47:18.962" v="830" actId="2696"/>
        <pc:sldMkLst>
          <pc:docMk/>
          <pc:sldMk cId="2458645578" sldId="363"/>
        </pc:sldMkLst>
      </pc:sldChg>
      <pc:sldChg chg="del">
        <pc:chgData name="גד לידרור" userId="d6a2613b-2562-45d9-9052-d4c3e387aa99" providerId="ADAL" clId="{4C3A097D-932F-43CF-A62E-3F5310908A3B}" dt="2020-08-01T16:47:18.980" v="831" actId="2696"/>
        <pc:sldMkLst>
          <pc:docMk/>
          <pc:sldMk cId="4022137433" sldId="364"/>
        </pc:sldMkLst>
      </pc:sldChg>
      <pc:sldChg chg="del">
        <pc:chgData name="גד לידרור" userId="d6a2613b-2562-45d9-9052-d4c3e387aa99" providerId="ADAL" clId="{4C3A097D-932F-43CF-A62E-3F5310908A3B}" dt="2020-08-01T16:47:18.740" v="825" actId="2696"/>
        <pc:sldMkLst>
          <pc:docMk/>
          <pc:sldMk cId="1241606758" sldId="365"/>
        </pc:sldMkLst>
      </pc:sldChg>
      <pc:sldChg chg="del">
        <pc:chgData name="גד לידרור" userId="d6a2613b-2562-45d9-9052-d4c3e387aa99" providerId="ADAL" clId="{4C3A097D-932F-43CF-A62E-3F5310908A3B}" dt="2020-08-01T20:20:45.673" v="1935" actId="2696"/>
        <pc:sldMkLst>
          <pc:docMk/>
          <pc:sldMk cId="3558743406" sldId="366"/>
        </pc:sldMkLst>
      </pc:sldChg>
      <pc:sldChg chg="del">
        <pc:chgData name="גד לידרור" userId="d6a2613b-2562-45d9-9052-d4c3e387aa99" providerId="ADAL" clId="{4C3A097D-932F-43CF-A62E-3F5310908A3B}" dt="2020-08-01T20:20:45.833" v="1938" actId="2696"/>
        <pc:sldMkLst>
          <pc:docMk/>
          <pc:sldMk cId="2209311474" sldId="367"/>
        </pc:sldMkLst>
      </pc:sldChg>
      <pc:sldChg chg="del">
        <pc:chgData name="גד לידרור" userId="d6a2613b-2562-45d9-9052-d4c3e387aa99" providerId="ADAL" clId="{4C3A097D-932F-43CF-A62E-3F5310908A3B}" dt="2020-08-01T20:20:46.025" v="1940" actId="2696"/>
        <pc:sldMkLst>
          <pc:docMk/>
          <pc:sldMk cId="337000447" sldId="368"/>
        </pc:sldMkLst>
      </pc:sldChg>
      <pc:sldChg chg="delSp modSp add del">
        <pc:chgData name="גד לידרור" userId="d6a2613b-2562-45d9-9052-d4c3e387aa99" providerId="ADAL" clId="{4C3A097D-932F-43CF-A62E-3F5310908A3B}" dt="2020-08-01T16:47:09.576" v="824" actId="2696"/>
        <pc:sldMkLst>
          <pc:docMk/>
          <pc:sldMk cId="1672971960" sldId="369"/>
        </pc:sldMkLst>
        <pc:spChg chg="mod">
          <ac:chgData name="גד לידרור" userId="d6a2613b-2562-45d9-9052-d4c3e387aa99" providerId="ADAL" clId="{4C3A097D-932F-43CF-A62E-3F5310908A3B}" dt="2020-08-01T14:59:35.599" v="1" actId="27636"/>
          <ac:spMkLst>
            <pc:docMk/>
            <pc:sldMk cId="1672971960" sldId="369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4:59:35.260" v="0"/>
          <ac:spMkLst>
            <pc:docMk/>
            <pc:sldMk cId="1672971960" sldId="369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19:13.452" v="180" actId="478"/>
          <ac:spMkLst>
            <pc:docMk/>
            <pc:sldMk cId="1672971960" sldId="369"/>
            <ac:spMk id="8" creationId="{00000000-0000-0000-0000-000000000000}"/>
          </ac:spMkLst>
        </pc:spChg>
      </pc:sldChg>
      <pc:sldChg chg="addSp delSp modSp add">
        <pc:chgData name="גד לידרור" userId="d6a2613b-2562-45d9-9052-d4c3e387aa99" providerId="ADAL" clId="{4C3A097D-932F-43CF-A62E-3F5310908A3B}" dt="2020-08-01T16:18:18.896" v="172" actId="1076"/>
        <pc:sldMkLst>
          <pc:docMk/>
          <pc:sldMk cId="1721816870" sldId="370"/>
        </pc:sldMkLst>
        <pc:spChg chg="del">
          <ac:chgData name="גד לידרור" userId="d6a2613b-2562-45d9-9052-d4c3e387aa99" providerId="ADAL" clId="{4C3A097D-932F-43CF-A62E-3F5310908A3B}" dt="2020-08-01T16:18:15.692" v="171" actId="478"/>
          <ac:spMkLst>
            <pc:docMk/>
            <pc:sldMk cId="1721816870" sldId="370"/>
            <ac:spMk id="2" creationId="{32FE3D5D-41EF-4A22-AB67-B18BF1E00EA4}"/>
          </ac:spMkLst>
        </pc:spChg>
        <pc:grpChg chg="add mod">
          <ac:chgData name="גד לידרור" userId="d6a2613b-2562-45d9-9052-d4c3e387aa99" providerId="ADAL" clId="{4C3A097D-932F-43CF-A62E-3F5310908A3B}" dt="2020-08-01T16:18:18.896" v="172" actId="1076"/>
          <ac:grpSpMkLst>
            <pc:docMk/>
            <pc:sldMk cId="1721816870" sldId="370"/>
            <ac:grpSpMk id="4" creationId="{D6C0239D-CD27-442F-BD1C-01D6A09129C0}"/>
          </ac:grpSpMkLst>
        </pc:grpChg>
      </pc:sldChg>
      <pc:sldChg chg="addSp delSp modSp add">
        <pc:chgData name="גד לידרור" userId="d6a2613b-2562-45d9-9052-d4c3e387aa99" providerId="ADAL" clId="{4C3A097D-932F-43CF-A62E-3F5310908A3B}" dt="2020-08-01T16:56:59.343" v="952" actId="404"/>
        <pc:sldMkLst>
          <pc:docMk/>
          <pc:sldMk cId="3865652589" sldId="371"/>
        </pc:sldMkLst>
        <pc:spChg chg="mod">
          <ac:chgData name="גד לידרור" userId="d6a2613b-2562-45d9-9052-d4c3e387aa99" providerId="ADAL" clId="{4C3A097D-932F-43CF-A62E-3F5310908A3B}" dt="2020-08-01T16:47:32.156" v="839" actId="20577"/>
          <ac:spMkLst>
            <pc:docMk/>
            <pc:sldMk cId="3865652589" sldId="371"/>
            <ac:spMk id="2" creationId="{0F34E636-D6BE-45C8-B92F-5B364BD1680B}"/>
          </ac:spMkLst>
        </pc:spChg>
        <pc:spChg chg="del mod">
          <ac:chgData name="גד לידרור" userId="d6a2613b-2562-45d9-9052-d4c3e387aa99" providerId="ADAL" clId="{4C3A097D-932F-43CF-A62E-3F5310908A3B}" dt="2020-08-01T16:49:55.654" v="842" actId="478"/>
          <ac:spMkLst>
            <pc:docMk/>
            <pc:sldMk cId="3865652589" sldId="371"/>
            <ac:spMk id="3" creationId="{9AB10058-0A06-440F-BF5B-731822705179}"/>
          </ac:spMkLst>
        </pc:spChg>
        <pc:spChg chg="add mod">
          <ac:chgData name="גד לידרור" userId="d6a2613b-2562-45d9-9052-d4c3e387aa99" providerId="ADAL" clId="{4C3A097D-932F-43CF-A62E-3F5310908A3B}" dt="2020-08-01T16:53:17.449" v="887" actId="20577"/>
          <ac:spMkLst>
            <pc:docMk/>
            <pc:sldMk cId="3865652589" sldId="371"/>
            <ac:spMk id="5" creationId="{5BF0F80E-562F-4C5D-A97B-DB7E5FB3D85E}"/>
          </ac:spMkLst>
        </pc:spChg>
        <pc:graphicFrameChg chg="add mod modGraphic">
          <ac:chgData name="גד לידרור" userId="d6a2613b-2562-45d9-9052-d4c3e387aa99" providerId="ADAL" clId="{4C3A097D-932F-43CF-A62E-3F5310908A3B}" dt="2020-08-01T16:56:59.343" v="952" actId="404"/>
          <ac:graphicFrameMkLst>
            <pc:docMk/>
            <pc:sldMk cId="3865652589" sldId="371"/>
            <ac:graphicFrameMk id="4" creationId="{4E7F9D94-923F-4FEA-AC6A-28FDE7519510}"/>
          </ac:graphicFrameMkLst>
        </pc:graphicFrameChg>
      </pc:sldChg>
      <pc:sldChg chg="addSp delSp modSp add">
        <pc:chgData name="גד לידרור" userId="d6a2613b-2562-45d9-9052-d4c3e387aa99" providerId="ADAL" clId="{4C3A097D-932F-43CF-A62E-3F5310908A3B}" dt="2020-08-01T19:57:57.826" v="1608" actId="478"/>
        <pc:sldMkLst>
          <pc:docMk/>
          <pc:sldMk cId="1771992351" sldId="372"/>
        </pc:sldMkLst>
        <pc:spChg chg="mod">
          <ac:chgData name="גד לידרור" userId="d6a2613b-2562-45d9-9052-d4c3e387aa99" providerId="ADAL" clId="{4C3A097D-932F-43CF-A62E-3F5310908A3B}" dt="2020-08-01T19:26:38.242" v="1339" actId="20577"/>
          <ac:spMkLst>
            <pc:docMk/>
            <pc:sldMk cId="1771992351" sldId="372"/>
            <ac:spMk id="2" creationId="{00000000-0000-0000-0000-000000000000}"/>
          </ac:spMkLst>
        </pc:spChg>
        <pc:spChg chg="add mod">
          <ac:chgData name="גד לידרור" userId="d6a2613b-2562-45d9-9052-d4c3e387aa99" providerId="ADAL" clId="{4C3A097D-932F-43CF-A62E-3F5310908A3B}" dt="2020-08-01T16:58:34.995" v="970" actId="1076"/>
          <ac:spMkLst>
            <pc:docMk/>
            <pc:sldMk cId="1771992351" sldId="372"/>
            <ac:spMk id="3" creationId="{7A9F7442-D78B-4FAE-9358-5FAA902EA091}"/>
          </ac:spMkLst>
        </pc:spChg>
        <pc:spChg chg="del mod">
          <ac:chgData name="גד לידרור" userId="d6a2613b-2562-45d9-9052-d4c3e387aa99" providerId="ADAL" clId="{4C3A097D-932F-43CF-A62E-3F5310908A3B}" dt="2020-08-01T19:57:56.452" v="1607" actId="478"/>
          <ac:spMkLst>
            <pc:docMk/>
            <pc:sldMk cId="1771992351" sldId="372"/>
            <ac:spMk id="4" creationId="{00000000-0000-0000-0000-000000000000}"/>
          </ac:spMkLst>
        </pc:spChg>
        <pc:spChg chg="add mod">
          <ac:chgData name="גד לידרור" userId="d6a2613b-2562-45d9-9052-d4c3e387aa99" providerId="ADAL" clId="{4C3A097D-932F-43CF-A62E-3F5310908A3B}" dt="2020-08-01T16:58:38.587" v="971" actId="1076"/>
          <ac:spMkLst>
            <pc:docMk/>
            <pc:sldMk cId="1771992351" sldId="372"/>
            <ac:spMk id="5" creationId="{3CAA386C-4E8C-469D-90ED-9D2A5688E3E3}"/>
          </ac:spMkLst>
        </pc:spChg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1771992351" sldId="372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57:25.546" v="954" actId="478"/>
          <ac:spMkLst>
            <pc:docMk/>
            <pc:sldMk cId="1771992351" sldId="372"/>
            <ac:spMk id="8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16:58:26.222" v="965" actId="478"/>
          <ac:spMkLst>
            <pc:docMk/>
            <pc:sldMk cId="1771992351" sldId="372"/>
            <ac:spMk id="9" creationId="{5D1E35B7-EB1C-4003-9945-C19250F1196F}"/>
          </ac:spMkLst>
        </pc:spChg>
        <pc:spChg chg="add del mod">
          <ac:chgData name="גד לידרור" userId="d6a2613b-2562-45d9-9052-d4c3e387aa99" providerId="ADAL" clId="{4C3A097D-932F-43CF-A62E-3F5310908A3B}" dt="2020-08-01T19:57:57.826" v="1608" actId="478"/>
          <ac:spMkLst>
            <pc:docMk/>
            <pc:sldMk cId="1771992351" sldId="372"/>
            <ac:spMk id="12" creationId="{AB2D5D52-AE7E-4D32-ACF3-B0E1261CAEC2}"/>
          </ac:spMkLst>
        </pc:spChg>
        <pc:graphicFrameChg chg="del modGraphic">
          <ac:chgData name="גד לידרור" userId="d6a2613b-2562-45d9-9052-d4c3e387aa99" providerId="ADAL" clId="{4C3A097D-932F-43CF-A62E-3F5310908A3B}" dt="2020-08-01T16:58:24.296" v="964" actId="478"/>
          <ac:graphicFrameMkLst>
            <pc:docMk/>
            <pc:sldMk cId="1771992351" sldId="372"/>
            <ac:graphicFrameMk id="10" creationId="{00000000-0000-0000-0000-000000000000}"/>
          </ac:graphicFrameMkLst>
        </pc:graphicFrameChg>
      </pc:sldChg>
      <pc:sldChg chg="delSp modSp add del delAnim modAnim">
        <pc:chgData name="גד לידרור" userId="d6a2613b-2562-45d9-9052-d4c3e387aa99" providerId="ADAL" clId="{4C3A097D-932F-43CF-A62E-3F5310908A3B}" dt="2020-08-01T17:04:30.497" v="1108" actId="2696"/>
        <pc:sldMkLst>
          <pc:docMk/>
          <pc:sldMk cId="895504887" sldId="373"/>
        </pc:sldMkLst>
        <pc:spChg chg="del mod">
          <ac:chgData name="גד לידרור" userId="d6a2613b-2562-45d9-9052-d4c3e387aa99" providerId="ADAL" clId="{4C3A097D-932F-43CF-A62E-3F5310908A3B}" dt="2020-08-01T17:01:11.544" v="1016"/>
          <ac:spMkLst>
            <pc:docMk/>
            <pc:sldMk cId="895504887" sldId="373"/>
            <ac:spMk id="6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895504887" sldId="373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57:39.075" v="958" actId="478"/>
          <ac:spMkLst>
            <pc:docMk/>
            <pc:sldMk cId="895504887" sldId="373"/>
            <ac:spMk id="8" creationId="{00000000-0000-0000-0000-000000000000}"/>
          </ac:spMkLst>
        </pc:spChg>
      </pc:sldChg>
      <pc:sldChg chg="addSp delSp modSp add delAnim modAnim">
        <pc:chgData name="גד לידרור" userId="d6a2613b-2562-45d9-9052-d4c3e387aa99" providerId="ADAL" clId="{4C3A097D-932F-43CF-A62E-3F5310908A3B}" dt="2020-08-01T20:12:06.129" v="1788"/>
        <pc:sldMkLst>
          <pc:docMk/>
          <pc:sldMk cId="1087025452" sldId="374"/>
        </pc:sldMkLst>
        <pc:spChg chg="mod">
          <ac:chgData name="גד לידרור" userId="d6a2613b-2562-45d9-9052-d4c3e387aa99" providerId="ADAL" clId="{4C3A097D-932F-43CF-A62E-3F5310908A3B}" dt="2020-08-01T20:04:24.894" v="1699" actId="1076"/>
          <ac:spMkLst>
            <pc:docMk/>
            <pc:sldMk cId="1087025452" sldId="374"/>
            <ac:spMk id="3" creationId="{4576C285-9EF3-47D2-A234-3EE659D83723}"/>
          </ac:spMkLst>
        </pc:spChg>
        <pc:spChg chg="del">
          <ac:chgData name="גד לידרור" userId="d6a2613b-2562-45d9-9052-d4c3e387aa99" providerId="ADAL" clId="{4C3A097D-932F-43CF-A62E-3F5310908A3B}" dt="2020-08-01T17:13:30.187" v="1298" actId="478"/>
          <ac:spMkLst>
            <pc:docMk/>
            <pc:sldMk cId="1087025452" sldId="374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6:57:21.745" v="953"/>
          <ac:spMkLst>
            <pc:docMk/>
            <pc:sldMk cId="1087025452" sldId="374"/>
            <ac:spMk id="7" creationId="{00000000-0000-0000-0000-000000000000}"/>
          </ac:spMkLst>
        </pc:spChg>
        <pc:spChg chg="del mod">
          <ac:chgData name="גד לידרור" userId="d6a2613b-2562-45d9-9052-d4c3e387aa99" providerId="ADAL" clId="{4C3A097D-932F-43CF-A62E-3F5310908A3B}" dt="2020-08-01T16:57:33.819" v="956" actId="478"/>
          <ac:spMkLst>
            <pc:docMk/>
            <pc:sldMk cId="1087025452" sldId="374"/>
            <ac:spMk id="8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17:13:35.162" v="1300" actId="478"/>
          <ac:spMkLst>
            <pc:docMk/>
            <pc:sldMk cId="1087025452" sldId="374"/>
            <ac:spMk id="9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17:13:43.474" v="1302" actId="478"/>
          <ac:spMkLst>
            <pc:docMk/>
            <pc:sldMk cId="1087025452" sldId="374"/>
            <ac:spMk id="11" creationId="{258387E0-A465-4141-A9CC-7BCAB8B9B731}"/>
          </ac:spMkLst>
        </pc:spChg>
        <pc:spChg chg="add del mod">
          <ac:chgData name="גד לידרור" userId="d6a2613b-2562-45d9-9052-d4c3e387aa99" providerId="ADAL" clId="{4C3A097D-932F-43CF-A62E-3F5310908A3B}" dt="2020-08-01T17:13:40.986" v="1301" actId="478"/>
          <ac:spMkLst>
            <pc:docMk/>
            <pc:sldMk cId="1087025452" sldId="374"/>
            <ac:spMk id="13" creationId="{5CC1E7AF-7FE9-4855-9122-B3A3ABDA94AF}"/>
          </ac:spMkLst>
        </pc:spChg>
        <pc:spChg chg="add mod">
          <ac:chgData name="גד לידרור" userId="d6a2613b-2562-45d9-9052-d4c3e387aa99" providerId="ADAL" clId="{4C3A097D-932F-43CF-A62E-3F5310908A3B}" dt="2020-08-01T20:06:50.546" v="1733" actId="1076"/>
          <ac:spMkLst>
            <pc:docMk/>
            <pc:sldMk cId="1087025452" sldId="374"/>
            <ac:spMk id="14" creationId="{0BF1471A-134A-4D2A-A691-8025DC9C2933}"/>
          </ac:spMkLst>
        </pc:spChg>
        <pc:spChg chg="add mod">
          <ac:chgData name="גד לידרור" userId="d6a2613b-2562-45d9-9052-d4c3e387aa99" providerId="ADAL" clId="{4C3A097D-932F-43CF-A62E-3F5310908A3B}" dt="2020-08-01T20:09:22.774" v="1764" actId="1076"/>
          <ac:spMkLst>
            <pc:docMk/>
            <pc:sldMk cId="1087025452" sldId="374"/>
            <ac:spMk id="15" creationId="{7E08B340-A24F-4546-A0AB-F094AD7A5FF9}"/>
          </ac:spMkLst>
        </pc:spChg>
        <pc:spChg chg="add mod">
          <ac:chgData name="גד לידרור" userId="d6a2613b-2562-45d9-9052-d4c3e387aa99" providerId="ADAL" clId="{4C3A097D-932F-43CF-A62E-3F5310908A3B}" dt="2020-08-01T20:09:48.038" v="1767" actId="1076"/>
          <ac:spMkLst>
            <pc:docMk/>
            <pc:sldMk cId="1087025452" sldId="374"/>
            <ac:spMk id="16" creationId="{127B197F-1386-485A-A994-16F2F45DCC97}"/>
          </ac:spMkLst>
        </pc:spChg>
        <pc:spChg chg="add mod">
          <ac:chgData name="גד לידרור" userId="d6a2613b-2562-45d9-9052-d4c3e387aa99" providerId="ADAL" clId="{4C3A097D-932F-43CF-A62E-3F5310908A3B}" dt="2020-08-01T20:09:59.458" v="1769" actId="1076"/>
          <ac:spMkLst>
            <pc:docMk/>
            <pc:sldMk cId="1087025452" sldId="374"/>
            <ac:spMk id="17" creationId="{E6124BE9-41D1-42A8-BD67-04AF7E5A1390}"/>
          </ac:spMkLst>
        </pc:spChg>
        <pc:spChg chg="add mod">
          <ac:chgData name="גד לידרור" userId="d6a2613b-2562-45d9-9052-d4c3e387aa99" providerId="ADAL" clId="{4C3A097D-932F-43CF-A62E-3F5310908A3B}" dt="2020-08-01T20:10:17.511" v="1773" actId="403"/>
          <ac:spMkLst>
            <pc:docMk/>
            <pc:sldMk cId="1087025452" sldId="374"/>
            <ac:spMk id="18" creationId="{D7D83375-77FC-4290-A5C5-E7E6F17DDB09}"/>
          </ac:spMkLst>
        </pc:spChg>
        <pc:spChg chg="mod">
          <ac:chgData name="גד לידרור" userId="d6a2613b-2562-45d9-9052-d4c3e387aa99" providerId="ADAL" clId="{4C3A097D-932F-43CF-A62E-3F5310908A3B}" dt="2020-08-01T20:09:12.484" v="1762"/>
          <ac:spMkLst>
            <pc:docMk/>
            <pc:sldMk cId="1087025452" sldId="374"/>
            <ac:spMk id="28" creationId="{00000000-0000-0000-0000-000000000000}"/>
          </ac:spMkLst>
        </pc:spChg>
        <pc:spChg chg="add mod">
          <ac:chgData name="גד לידרור" userId="d6a2613b-2562-45d9-9052-d4c3e387aa99" providerId="ADAL" clId="{4C3A097D-932F-43CF-A62E-3F5310908A3B}" dt="2020-08-01T19:59:23.981" v="1623" actId="1076"/>
          <ac:spMkLst>
            <pc:docMk/>
            <pc:sldMk cId="1087025452" sldId="374"/>
            <ac:spMk id="35" creationId="{CAFBD17E-B5B6-41CF-B1F1-C905DFFC3A0C}"/>
          </ac:spMkLst>
        </pc:spChg>
        <pc:spChg chg="add mod">
          <ac:chgData name="גד לידרור" userId="d6a2613b-2562-45d9-9052-d4c3e387aa99" providerId="ADAL" clId="{4C3A097D-932F-43CF-A62E-3F5310908A3B}" dt="2020-08-01T20:07:00.060" v="1734" actId="14100"/>
          <ac:spMkLst>
            <pc:docMk/>
            <pc:sldMk cId="1087025452" sldId="374"/>
            <ac:spMk id="36" creationId="{9506419E-E121-4B5B-ABFC-EF8981629467}"/>
          </ac:spMkLst>
        </pc:spChg>
        <pc:spChg chg="add mod">
          <ac:chgData name="גד לידרור" userId="d6a2613b-2562-45d9-9052-d4c3e387aa99" providerId="ADAL" clId="{4C3A097D-932F-43CF-A62E-3F5310908A3B}" dt="2020-08-01T20:08:02.941" v="1746" actId="1076"/>
          <ac:spMkLst>
            <pc:docMk/>
            <pc:sldMk cId="1087025452" sldId="374"/>
            <ac:spMk id="38" creationId="{505310AC-E45B-4899-A748-A949B35373B8}"/>
          </ac:spMkLst>
        </pc:spChg>
        <pc:spChg chg="mod">
          <ac:chgData name="גד לידרור" userId="d6a2613b-2562-45d9-9052-d4c3e387aa99" providerId="ADAL" clId="{4C3A097D-932F-43CF-A62E-3F5310908A3B}" dt="2020-08-01T20:07:35.303" v="1738"/>
          <ac:spMkLst>
            <pc:docMk/>
            <pc:sldMk cId="1087025452" sldId="374"/>
            <ac:spMk id="72" creationId="{00000000-0000-0000-0000-000000000000}"/>
          </ac:spMkLst>
        </pc:spChg>
        <pc:grpChg chg="mod">
          <ac:chgData name="גד לידרור" userId="d6a2613b-2562-45d9-9052-d4c3e387aa99" providerId="ADAL" clId="{4C3A097D-932F-43CF-A62E-3F5310908A3B}" dt="2020-08-01T20:05:09.157" v="1706" actId="1076"/>
          <ac:grpSpMkLst>
            <pc:docMk/>
            <pc:sldMk cId="1087025452" sldId="374"/>
            <ac:grpSpMk id="2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05:09.157" v="1706" actId="1076"/>
          <ac:grpSpMkLst>
            <pc:docMk/>
            <pc:sldMk cId="1087025452" sldId="374"/>
            <ac:grpSpMk id="53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05:09.157" v="1706" actId="1076"/>
          <ac:grpSpMkLst>
            <pc:docMk/>
            <pc:sldMk cId="1087025452" sldId="374"/>
            <ac:grpSpMk id="61" creationId="{00000000-0000-0000-0000-000000000000}"/>
          </ac:grpSpMkLst>
        </pc:grpChg>
        <pc:grpChg chg="mod">
          <ac:chgData name="גד לידרור" userId="d6a2613b-2562-45d9-9052-d4c3e387aa99" providerId="ADAL" clId="{4C3A097D-932F-43CF-A62E-3F5310908A3B}" dt="2020-08-01T20:10:03.059" v="1770" actId="1076"/>
          <ac:grpSpMkLst>
            <pc:docMk/>
            <pc:sldMk cId="1087025452" sldId="374"/>
            <ac:grpSpMk id="70" creationId="{00000000-0000-0000-0000-000000000000}"/>
          </ac:grpSpMkLst>
        </pc:grpChg>
        <pc:grpChg chg="del mod">
          <ac:chgData name="גד לידרור" userId="d6a2613b-2562-45d9-9052-d4c3e387aa99" providerId="ADAL" clId="{4C3A097D-932F-43CF-A62E-3F5310908A3B}" dt="2020-08-01T20:07:54.305" v="1745" actId="478"/>
          <ac:grpSpMkLst>
            <pc:docMk/>
            <pc:sldMk cId="1087025452" sldId="374"/>
            <ac:grpSpMk id="73" creationId="{00000000-0000-0000-0000-000000000000}"/>
          </ac:grpSpMkLst>
        </pc:grpChg>
        <pc:graphicFrameChg chg="del mod">
          <ac:chgData name="גד לידרור" userId="d6a2613b-2562-45d9-9052-d4c3e387aa99" providerId="ADAL" clId="{4C3A097D-932F-43CF-A62E-3F5310908A3B}" dt="2020-08-01T20:06:00.610" v="1720" actId="478"/>
          <ac:graphicFrameMkLst>
            <pc:docMk/>
            <pc:sldMk cId="1087025452" sldId="374"/>
            <ac:graphicFrameMk id="5" creationId="{00000000-0000-0000-0000-000000000000}"/>
          </ac:graphicFrameMkLst>
        </pc:graphicFrameChg>
        <pc:graphicFrameChg chg="del">
          <ac:chgData name="גד לידרור" userId="d6a2613b-2562-45d9-9052-d4c3e387aa99" providerId="ADAL" clId="{4C3A097D-932F-43CF-A62E-3F5310908A3B}" dt="2020-08-01T17:13:33.308" v="1299" actId="478"/>
          <ac:graphicFrameMkLst>
            <pc:docMk/>
            <pc:sldMk cId="1087025452" sldId="374"/>
            <ac:graphicFrameMk id="10" creationId="{00000000-0000-0000-0000-000000000000}"/>
          </ac:graphicFrameMkLst>
        </pc:graphicFrameChg>
      </pc:sldChg>
      <pc:sldChg chg="addSp delSp modSp add">
        <pc:chgData name="גד לידרור" userId="d6a2613b-2562-45d9-9052-d4c3e387aa99" providerId="ADAL" clId="{4C3A097D-932F-43CF-A62E-3F5310908A3B}" dt="2020-08-01T19:58:05.421" v="1610" actId="478"/>
        <pc:sldMkLst>
          <pc:docMk/>
          <pc:sldMk cId="3830514584" sldId="375"/>
        </pc:sldMkLst>
        <pc:spChg chg="mod">
          <ac:chgData name="גד לידרור" userId="d6a2613b-2562-45d9-9052-d4c3e387aa99" providerId="ADAL" clId="{4C3A097D-932F-43CF-A62E-3F5310908A3B}" dt="2020-08-01T17:12:41.214" v="1293" actId="403"/>
          <ac:spMkLst>
            <pc:docMk/>
            <pc:sldMk cId="3830514584" sldId="375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00:51.990" v="1012"/>
          <ac:spMkLst>
            <pc:docMk/>
            <pc:sldMk cId="3830514584" sldId="375"/>
            <ac:spMk id="3" creationId="{7A9F7442-D78B-4FAE-9358-5FAA902EA091}"/>
          </ac:spMkLst>
        </pc:spChg>
        <pc:spChg chg="del">
          <ac:chgData name="גד לידרור" userId="d6a2613b-2562-45d9-9052-d4c3e387aa99" providerId="ADAL" clId="{4C3A097D-932F-43CF-A62E-3F5310908A3B}" dt="2020-08-01T19:58:03.104" v="1609" actId="478"/>
          <ac:spMkLst>
            <pc:docMk/>
            <pc:sldMk cId="3830514584" sldId="375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00:59.335" v="1013" actId="6549"/>
          <ac:spMkLst>
            <pc:docMk/>
            <pc:sldMk cId="3830514584" sldId="375"/>
            <ac:spMk id="5" creationId="{3CAA386C-4E8C-469D-90ED-9D2A5688E3E3}"/>
          </ac:spMkLst>
        </pc:spChg>
        <pc:spChg chg="add del mod">
          <ac:chgData name="גד לידרור" userId="d6a2613b-2562-45d9-9052-d4c3e387aa99" providerId="ADAL" clId="{4C3A097D-932F-43CF-A62E-3F5310908A3B}" dt="2020-08-01T17:04:45.080" v="1110"/>
          <ac:spMkLst>
            <pc:docMk/>
            <pc:sldMk cId="3830514584" sldId="375"/>
            <ac:spMk id="6" creationId="{C803B136-388E-4585-9875-C457B244EB3A}"/>
          </ac:spMkLst>
        </pc:spChg>
        <pc:spChg chg="add del mod">
          <ac:chgData name="גד לידרור" userId="d6a2613b-2562-45d9-9052-d4c3e387aa99" providerId="ADAL" clId="{4C3A097D-932F-43CF-A62E-3F5310908A3B}" dt="2020-08-01T19:58:05.421" v="1610" actId="478"/>
          <ac:spMkLst>
            <pc:docMk/>
            <pc:sldMk cId="3830514584" sldId="375"/>
            <ac:spMk id="9" creationId="{69823D0F-6051-4C62-A3A3-5FA4C58B341D}"/>
          </ac:spMkLst>
        </pc:spChg>
      </pc:sldChg>
      <pc:sldChg chg="addSp delSp modSp add modAnim">
        <pc:chgData name="גד לידרור" userId="d6a2613b-2562-45d9-9052-d4c3e387aa99" providerId="ADAL" clId="{4C3A097D-932F-43CF-A62E-3F5310908A3B}" dt="2020-08-01T19:52:40.366" v="1565" actId="1582"/>
        <pc:sldMkLst>
          <pc:docMk/>
          <pc:sldMk cId="2606283924" sldId="376"/>
        </pc:sldMkLst>
        <pc:spChg chg="del">
          <ac:chgData name="גד לידרור" userId="d6a2613b-2562-45d9-9052-d4c3e387aa99" providerId="ADAL" clId="{4C3A097D-932F-43CF-A62E-3F5310908A3B}" dt="2020-08-01T17:04:56.837" v="1116" actId="478"/>
          <ac:spMkLst>
            <pc:docMk/>
            <pc:sldMk cId="2606283924" sldId="376"/>
            <ac:spMk id="2" creationId="{1BB87A74-29DF-450B-9142-D5381C07449B}"/>
          </ac:spMkLst>
        </pc:spChg>
        <pc:spChg chg="del">
          <ac:chgData name="גד לידרור" userId="d6a2613b-2562-45d9-9052-d4c3e387aa99" providerId="ADAL" clId="{4C3A097D-932F-43CF-A62E-3F5310908A3B}" dt="2020-08-01T17:04:58.702" v="1117" actId="478"/>
          <ac:spMkLst>
            <pc:docMk/>
            <pc:sldMk cId="2606283924" sldId="376"/>
            <ac:spMk id="3" creationId="{96EA8A86-C74E-4100-BB7D-A0D5C5F09FD5}"/>
          </ac:spMkLst>
        </pc:spChg>
        <pc:spChg chg="add mod">
          <ac:chgData name="גד לידרור" userId="d6a2613b-2562-45d9-9052-d4c3e387aa99" providerId="ADAL" clId="{4C3A097D-932F-43CF-A62E-3F5310908A3B}" dt="2020-08-01T19:32:26.940" v="1439" actId="948"/>
          <ac:spMkLst>
            <pc:docMk/>
            <pc:sldMk cId="2606283924" sldId="376"/>
            <ac:spMk id="4" creationId="{95240443-3C12-4B0D-9F0B-2B059935AC72}"/>
          </ac:spMkLst>
        </pc:spChg>
        <pc:spChg chg="add mod">
          <ac:chgData name="גד לידרור" userId="d6a2613b-2562-45d9-9052-d4c3e387aa99" providerId="ADAL" clId="{4C3A097D-932F-43CF-A62E-3F5310908A3B}" dt="2020-08-01T17:11:15.821" v="1250" actId="1035"/>
          <ac:spMkLst>
            <pc:docMk/>
            <pc:sldMk cId="2606283924" sldId="376"/>
            <ac:spMk id="5" creationId="{1B47CD43-E07C-4E8A-AB16-9929BD0351DD}"/>
          </ac:spMkLst>
        </pc:spChg>
        <pc:spChg chg="add mod">
          <ac:chgData name="גד לידרור" userId="d6a2613b-2562-45d9-9052-d4c3e387aa99" providerId="ADAL" clId="{4C3A097D-932F-43CF-A62E-3F5310908A3B}" dt="2020-08-01T19:27:30.246" v="1340" actId="1076"/>
          <ac:spMkLst>
            <pc:docMk/>
            <pc:sldMk cId="2606283924" sldId="376"/>
            <ac:spMk id="6" creationId="{4501A92F-699D-4F3D-8844-CA59F8EBC261}"/>
          </ac:spMkLst>
        </pc:spChg>
        <pc:spChg chg="add mod">
          <ac:chgData name="גד לידרור" userId="d6a2613b-2562-45d9-9052-d4c3e387aa99" providerId="ADAL" clId="{4C3A097D-932F-43CF-A62E-3F5310908A3B}" dt="2020-08-01T19:29:18.738" v="1343" actId="1076"/>
          <ac:spMkLst>
            <pc:docMk/>
            <pc:sldMk cId="2606283924" sldId="376"/>
            <ac:spMk id="7" creationId="{60760FB6-44E5-4EBA-949D-2D8623233863}"/>
          </ac:spMkLst>
        </pc:spChg>
        <pc:spChg chg="add mod">
          <ac:chgData name="גד לידרור" userId="d6a2613b-2562-45d9-9052-d4c3e387aa99" providerId="ADAL" clId="{4C3A097D-932F-43CF-A62E-3F5310908A3B}" dt="2020-08-01T17:11:15.821" v="1250" actId="1035"/>
          <ac:spMkLst>
            <pc:docMk/>
            <pc:sldMk cId="2606283924" sldId="376"/>
            <ac:spMk id="8" creationId="{23246307-9B55-4B25-867B-BDC6AE97DAA1}"/>
          </ac:spMkLst>
        </pc:spChg>
        <pc:spChg chg="add mod">
          <ac:chgData name="גד לידרור" userId="d6a2613b-2562-45d9-9052-d4c3e387aa99" providerId="ADAL" clId="{4C3A097D-932F-43CF-A62E-3F5310908A3B}" dt="2020-08-01T19:30:03.138" v="1349" actId="1076"/>
          <ac:spMkLst>
            <pc:docMk/>
            <pc:sldMk cId="2606283924" sldId="376"/>
            <ac:spMk id="9" creationId="{C3C8448B-3303-4BA6-848D-32C3C30977FF}"/>
          </ac:spMkLst>
        </pc:spChg>
        <pc:spChg chg="add mod">
          <ac:chgData name="גד לידרור" userId="d6a2613b-2562-45d9-9052-d4c3e387aa99" providerId="ADAL" clId="{4C3A097D-932F-43CF-A62E-3F5310908A3B}" dt="2020-08-01T19:29:55.760" v="1348" actId="1076"/>
          <ac:spMkLst>
            <pc:docMk/>
            <pc:sldMk cId="2606283924" sldId="376"/>
            <ac:spMk id="10" creationId="{424E6018-4DD9-44D7-8305-29C0C2685911}"/>
          </ac:spMkLst>
        </pc:spChg>
        <pc:spChg chg="add mod">
          <ac:chgData name="גד לידרור" userId="d6a2613b-2562-45d9-9052-d4c3e387aa99" providerId="ADAL" clId="{4C3A097D-932F-43CF-A62E-3F5310908A3B}" dt="2020-08-01T19:52:08.293" v="1561" actId="1076"/>
          <ac:spMkLst>
            <pc:docMk/>
            <pc:sldMk cId="2606283924" sldId="376"/>
            <ac:spMk id="11" creationId="{BCC6F2C0-7CFF-43A0-8F6E-DF000E2E57FB}"/>
          </ac:spMkLst>
        </pc:spChg>
        <pc:spChg chg="add mod">
          <ac:chgData name="גד לידרור" userId="d6a2613b-2562-45d9-9052-d4c3e387aa99" providerId="ADAL" clId="{4C3A097D-932F-43CF-A62E-3F5310908A3B}" dt="2020-08-01T19:52:40.366" v="1565" actId="1582"/>
          <ac:spMkLst>
            <pc:docMk/>
            <pc:sldMk cId="2606283924" sldId="376"/>
            <ac:spMk id="12" creationId="{3ADE3A8B-9A1E-4794-84FB-7E474A447C5B}"/>
          </ac:spMkLst>
        </pc:spChg>
      </pc:sldChg>
      <pc:sldChg chg="addSp delSp modSp add ord">
        <pc:chgData name="גד לידרור" userId="d6a2613b-2562-45d9-9052-d4c3e387aa99" providerId="ADAL" clId="{4C3A097D-932F-43CF-A62E-3F5310908A3B}" dt="2020-08-01T19:58:18.877" v="1612" actId="478"/>
        <pc:sldMkLst>
          <pc:docMk/>
          <pc:sldMk cId="1570468574" sldId="377"/>
        </pc:sldMkLst>
        <pc:spChg chg="mod">
          <ac:chgData name="גד לידרור" userId="d6a2613b-2562-45d9-9052-d4c3e387aa99" providerId="ADAL" clId="{4C3A097D-932F-43CF-A62E-3F5310908A3B}" dt="2020-08-01T17:12:36.865" v="1291" actId="403"/>
          <ac:spMkLst>
            <pc:docMk/>
            <pc:sldMk cId="1570468574" sldId="377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2:14.363" v="1282"/>
          <ac:spMkLst>
            <pc:docMk/>
            <pc:sldMk cId="1570468574" sldId="377"/>
            <ac:spMk id="3" creationId="{7A9F7442-D78B-4FAE-9358-5FAA902EA091}"/>
          </ac:spMkLst>
        </pc:spChg>
        <pc:spChg chg="del">
          <ac:chgData name="גד לידרור" userId="d6a2613b-2562-45d9-9052-d4c3e387aa99" providerId="ADAL" clId="{4C3A097D-932F-43CF-A62E-3F5310908A3B}" dt="2020-08-01T19:58:18.240" v="1611" actId="478"/>
          <ac:spMkLst>
            <pc:docMk/>
            <pc:sldMk cId="1570468574" sldId="377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2:18.911" v="1285" actId="20577"/>
          <ac:spMkLst>
            <pc:docMk/>
            <pc:sldMk cId="1570468574" sldId="377"/>
            <ac:spMk id="5" creationId="{3CAA386C-4E8C-469D-90ED-9D2A5688E3E3}"/>
          </ac:spMkLst>
        </pc:spChg>
        <pc:spChg chg="add del mod">
          <ac:chgData name="גד לידרור" userId="d6a2613b-2562-45d9-9052-d4c3e387aa99" providerId="ADAL" clId="{4C3A097D-932F-43CF-A62E-3F5310908A3B}" dt="2020-08-01T19:58:18.877" v="1612" actId="478"/>
          <ac:spMkLst>
            <pc:docMk/>
            <pc:sldMk cId="1570468574" sldId="377"/>
            <ac:spMk id="8" creationId="{1AC9D6A6-1924-408D-B2EE-C162F28A5D26}"/>
          </ac:spMkLst>
        </pc:spChg>
      </pc:sldChg>
      <pc:sldChg chg="addSp delSp modSp add">
        <pc:chgData name="גד לידרור" userId="d6a2613b-2562-45d9-9052-d4c3e387aa99" providerId="ADAL" clId="{4C3A097D-932F-43CF-A62E-3F5310908A3B}" dt="2020-08-01T19:58:23.893" v="1614" actId="478"/>
        <pc:sldMkLst>
          <pc:docMk/>
          <pc:sldMk cId="2241233149" sldId="378"/>
        </pc:sldMkLst>
        <pc:spChg chg="mod">
          <ac:chgData name="גד לידרור" userId="d6a2613b-2562-45d9-9052-d4c3e387aa99" providerId="ADAL" clId="{4C3A097D-932F-43CF-A62E-3F5310908A3B}" dt="2020-08-01T17:13:22.899" v="1297"/>
          <ac:spMkLst>
            <pc:docMk/>
            <pc:sldMk cId="2241233149" sldId="378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3:04.994" v="1296"/>
          <ac:spMkLst>
            <pc:docMk/>
            <pc:sldMk cId="2241233149" sldId="378"/>
            <ac:spMk id="3" creationId="{7A9F7442-D78B-4FAE-9358-5FAA902EA091}"/>
          </ac:spMkLst>
        </pc:spChg>
        <pc:spChg chg="del">
          <ac:chgData name="גד לידרור" userId="d6a2613b-2562-45d9-9052-d4c3e387aa99" providerId="ADAL" clId="{4C3A097D-932F-43CF-A62E-3F5310908A3B}" dt="2020-08-01T19:58:22.548" v="1613" actId="478"/>
          <ac:spMkLst>
            <pc:docMk/>
            <pc:sldMk cId="2241233149" sldId="378"/>
            <ac:spMk id="4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19:58:23.893" v="1614" actId="478"/>
          <ac:spMkLst>
            <pc:docMk/>
            <pc:sldMk cId="2241233149" sldId="378"/>
            <ac:spMk id="8" creationId="{4244AA92-9874-4E78-B58A-81318BC28AB0}"/>
          </ac:spMkLst>
        </pc:spChg>
      </pc:sldChg>
      <pc:sldChg chg="addSp delSp modSp add ord">
        <pc:chgData name="גד לידרור" userId="d6a2613b-2562-45d9-9052-d4c3e387aa99" providerId="ADAL" clId="{4C3A097D-932F-43CF-A62E-3F5310908A3B}" dt="2020-08-01T19:58:29.885" v="1616" actId="478"/>
        <pc:sldMkLst>
          <pc:docMk/>
          <pc:sldMk cId="1742690750" sldId="379"/>
        </pc:sldMkLst>
        <pc:spChg chg="mod">
          <ac:chgData name="גד לידרור" userId="d6a2613b-2562-45d9-9052-d4c3e387aa99" providerId="ADAL" clId="{4C3A097D-932F-43CF-A62E-3F5310908A3B}" dt="2020-08-01T17:15:00.745" v="1315" actId="1076"/>
          <ac:spMkLst>
            <pc:docMk/>
            <pc:sldMk cId="1742690750" sldId="379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4:28.754" v="1309" actId="1076"/>
          <ac:spMkLst>
            <pc:docMk/>
            <pc:sldMk cId="1742690750" sldId="379"/>
            <ac:spMk id="3" creationId="{7A9F7442-D78B-4FAE-9358-5FAA902EA091}"/>
          </ac:spMkLst>
        </pc:spChg>
        <pc:spChg chg="del">
          <ac:chgData name="גד לידרור" userId="d6a2613b-2562-45d9-9052-d4c3e387aa99" providerId="ADAL" clId="{4C3A097D-932F-43CF-A62E-3F5310908A3B}" dt="2020-08-01T19:58:29.300" v="1615" actId="478"/>
          <ac:spMkLst>
            <pc:docMk/>
            <pc:sldMk cId="1742690750" sldId="379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4:35.165" v="1310" actId="6549"/>
          <ac:spMkLst>
            <pc:docMk/>
            <pc:sldMk cId="1742690750" sldId="379"/>
            <ac:spMk id="5" creationId="{3CAA386C-4E8C-469D-90ED-9D2A5688E3E3}"/>
          </ac:spMkLst>
        </pc:spChg>
        <pc:spChg chg="add del mod">
          <ac:chgData name="גד לידרור" userId="d6a2613b-2562-45d9-9052-d4c3e387aa99" providerId="ADAL" clId="{4C3A097D-932F-43CF-A62E-3F5310908A3B}" dt="2020-08-01T19:58:29.885" v="1616" actId="478"/>
          <ac:spMkLst>
            <pc:docMk/>
            <pc:sldMk cId="1742690750" sldId="379"/>
            <ac:spMk id="8" creationId="{F5B862AB-948A-4E65-8125-7230926C726E}"/>
          </ac:spMkLst>
        </pc:spChg>
      </pc:sldChg>
      <pc:sldChg chg="addSp delSp modSp add ord">
        <pc:chgData name="גד לידרור" userId="d6a2613b-2562-45d9-9052-d4c3e387aa99" providerId="ADAL" clId="{4C3A097D-932F-43CF-A62E-3F5310908A3B}" dt="2020-08-01T19:58:36.593" v="1618" actId="478"/>
        <pc:sldMkLst>
          <pc:docMk/>
          <pc:sldMk cId="3852383143" sldId="380"/>
        </pc:sldMkLst>
        <pc:spChg chg="mod">
          <ac:chgData name="גד לידרור" userId="d6a2613b-2562-45d9-9052-d4c3e387aa99" providerId="ADAL" clId="{4C3A097D-932F-43CF-A62E-3F5310908A3B}" dt="2020-08-01T17:16:02.242" v="1325"/>
          <ac:spMkLst>
            <pc:docMk/>
            <pc:sldMk cId="3852383143" sldId="380"/>
            <ac:spMk id="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5:35.507" v="1322"/>
          <ac:spMkLst>
            <pc:docMk/>
            <pc:sldMk cId="3852383143" sldId="380"/>
            <ac:spMk id="3" creationId="{7A9F7442-D78B-4FAE-9358-5FAA902EA091}"/>
          </ac:spMkLst>
        </pc:spChg>
        <pc:spChg chg="del">
          <ac:chgData name="גד לידרור" userId="d6a2613b-2562-45d9-9052-d4c3e387aa99" providerId="ADAL" clId="{4C3A097D-932F-43CF-A62E-3F5310908A3B}" dt="2020-08-01T19:58:35.100" v="1617" actId="478"/>
          <ac:spMkLst>
            <pc:docMk/>
            <pc:sldMk cId="3852383143" sldId="380"/>
            <ac:spMk id="4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17:15:48.170" v="1324" actId="20577"/>
          <ac:spMkLst>
            <pc:docMk/>
            <pc:sldMk cId="3852383143" sldId="380"/>
            <ac:spMk id="5" creationId="{3CAA386C-4E8C-469D-90ED-9D2A5688E3E3}"/>
          </ac:spMkLst>
        </pc:spChg>
        <pc:spChg chg="add del mod">
          <ac:chgData name="גד לידרור" userId="d6a2613b-2562-45d9-9052-d4c3e387aa99" providerId="ADAL" clId="{4C3A097D-932F-43CF-A62E-3F5310908A3B}" dt="2020-08-01T19:58:36.593" v="1618" actId="478"/>
          <ac:spMkLst>
            <pc:docMk/>
            <pc:sldMk cId="3852383143" sldId="380"/>
            <ac:spMk id="8" creationId="{28CBCD8D-744B-4401-A249-885FB3E137F6}"/>
          </ac:spMkLst>
        </pc:spChg>
      </pc:sldChg>
      <pc:sldChg chg="addSp delSp modSp add">
        <pc:chgData name="גד לידרור" userId="d6a2613b-2562-45d9-9052-d4c3e387aa99" providerId="ADAL" clId="{4C3A097D-932F-43CF-A62E-3F5310908A3B}" dt="2020-08-01T19:57:52.313" v="1604" actId="1076"/>
        <pc:sldMkLst>
          <pc:docMk/>
          <pc:sldMk cId="1746029829" sldId="381"/>
        </pc:sldMkLst>
        <pc:spChg chg="del">
          <ac:chgData name="גד לידרור" userId="d6a2613b-2562-45d9-9052-d4c3e387aa99" providerId="ADAL" clId="{4C3A097D-932F-43CF-A62E-3F5310908A3B}" dt="2020-08-01T19:31:18.811" v="1355" actId="478"/>
          <ac:spMkLst>
            <pc:docMk/>
            <pc:sldMk cId="1746029829" sldId="381"/>
            <ac:spMk id="2" creationId="{CADE229D-4729-4B7E-A2F8-8883895C28FF}"/>
          </ac:spMkLst>
        </pc:spChg>
        <pc:spChg chg="del">
          <ac:chgData name="גד לידרור" userId="d6a2613b-2562-45d9-9052-d4c3e387aa99" providerId="ADAL" clId="{4C3A097D-932F-43CF-A62E-3F5310908A3B}" dt="2020-08-01T19:31:16.523" v="1354" actId="478"/>
          <ac:spMkLst>
            <pc:docMk/>
            <pc:sldMk cId="1746029829" sldId="381"/>
            <ac:spMk id="3" creationId="{E7EDBCED-4E0C-4AD9-BB77-4775CA3663B3}"/>
          </ac:spMkLst>
        </pc:spChg>
        <pc:spChg chg="add mod">
          <ac:chgData name="גד לידרור" userId="d6a2613b-2562-45d9-9052-d4c3e387aa99" providerId="ADAL" clId="{4C3A097D-932F-43CF-A62E-3F5310908A3B}" dt="2020-08-01T19:50:17.754" v="1549"/>
          <ac:spMkLst>
            <pc:docMk/>
            <pc:sldMk cId="1746029829" sldId="381"/>
            <ac:spMk id="4" creationId="{4B26241D-CFBD-4840-ACD2-473386A0A6D9}"/>
          </ac:spMkLst>
        </pc:spChg>
        <pc:spChg chg="add mod">
          <ac:chgData name="גד לידרור" userId="d6a2613b-2562-45d9-9052-d4c3e387aa99" providerId="ADAL" clId="{4C3A097D-932F-43CF-A62E-3F5310908A3B}" dt="2020-08-01T19:51:29.095" v="1557" actId="20577"/>
          <ac:spMkLst>
            <pc:docMk/>
            <pc:sldMk cId="1746029829" sldId="381"/>
            <ac:spMk id="5" creationId="{20A83C14-8A03-4A34-A18B-3F70C0AC6AB1}"/>
          </ac:spMkLst>
        </pc:spChg>
        <pc:spChg chg="add mod">
          <ac:chgData name="גד לידרור" userId="d6a2613b-2562-45d9-9052-d4c3e387aa99" providerId="ADAL" clId="{4C3A097D-932F-43CF-A62E-3F5310908A3B}" dt="2020-08-01T19:50:47.488" v="1555" actId="14100"/>
          <ac:spMkLst>
            <pc:docMk/>
            <pc:sldMk cId="1746029829" sldId="381"/>
            <ac:spMk id="6" creationId="{1AA29E3A-B085-4EE1-AE22-EC67895A2BE5}"/>
          </ac:spMkLst>
        </pc:spChg>
        <pc:spChg chg="add mod">
          <ac:chgData name="גד לידרור" userId="d6a2613b-2562-45d9-9052-d4c3e387aa99" providerId="ADAL" clId="{4C3A097D-932F-43CF-A62E-3F5310908A3B}" dt="2020-08-01T19:49:27.016" v="1535" actId="1076"/>
          <ac:spMkLst>
            <pc:docMk/>
            <pc:sldMk cId="1746029829" sldId="381"/>
            <ac:spMk id="7" creationId="{1DC7F380-912F-4BFE-A2DB-DB4B240659EE}"/>
          </ac:spMkLst>
        </pc:spChg>
        <pc:spChg chg="add mod">
          <ac:chgData name="גד לידרור" userId="d6a2613b-2562-45d9-9052-d4c3e387aa99" providerId="ADAL" clId="{4C3A097D-932F-43CF-A62E-3F5310908A3B}" dt="2020-08-01T19:49:18.615" v="1533" actId="1076"/>
          <ac:spMkLst>
            <pc:docMk/>
            <pc:sldMk cId="1746029829" sldId="381"/>
            <ac:spMk id="8" creationId="{8C277FF0-E6BD-473F-8938-C1883E16E06F}"/>
          </ac:spMkLst>
        </pc:spChg>
        <pc:spChg chg="add mod">
          <ac:chgData name="גד לידרור" userId="d6a2613b-2562-45d9-9052-d4c3e387aa99" providerId="ADAL" clId="{4C3A097D-932F-43CF-A62E-3F5310908A3B}" dt="2020-08-01T19:49:16.240" v="1532" actId="1076"/>
          <ac:spMkLst>
            <pc:docMk/>
            <pc:sldMk cId="1746029829" sldId="381"/>
            <ac:spMk id="9" creationId="{18D5E942-4566-45AF-990C-144DA0542AA3}"/>
          </ac:spMkLst>
        </pc:spChg>
        <pc:spChg chg="add mod">
          <ac:chgData name="גד לידרור" userId="d6a2613b-2562-45d9-9052-d4c3e387aa99" providerId="ADAL" clId="{4C3A097D-932F-43CF-A62E-3F5310908A3B}" dt="2020-08-01T19:49:08.373" v="1531" actId="1035"/>
          <ac:spMkLst>
            <pc:docMk/>
            <pc:sldMk cId="1746029829" sldId="381"/>
            <ac:spMk id="10" creationId="{D7A1761D-836A-4331-8A2A-27175DA221AB}"/>
          </ac:spMkLst>
        </pc:spChg>
        <pc:spChg chg="add mod">
          <ac:chgData name="גד לידרור" userId="d6a2613b-2562-45d9-9052-d4c3e387aa99" providerId="ADAL" clId="{4C3A097D-932F-43CF-A62E-3F5310908A3B}" dt="2020-08-01T19:53:52.202" v="1575" actId="14100"/>
          <ac:spMkLst>
            <pc:docMk/>
            <pc:sldMk cId="1746029829" sldId="381"/>
            <ac:spMk id="18" creationId="{37192F08-452C-4932-B1BE-0A640CD3B7F4}"/>
          </ac:spMkLst>
        </pc:spChg>
        <pc:grpChg chg="add mod">
          <ac:chgData name="גד לידרור" userId="d6a2613b-2562-45d9-9052-d4c3e387aa99" providerId="ADAL" clId="{4C3A097D-932F-43CF-A62E-3F5310908A3B}" dt="2020-08-01T19:48:59.066" v="1528" actId="403"/>
          <ac:grpSpMkLst>
            <pc:docMk/>
            <pc:sldMk cId="1746029829" sldId="381"/>
            <ac:grpSpMk id="13" creationId="{FDBB0EBB-C001-4FC0-B4BF-ABEC7EB2B926}"/>
          </ac:grpSpMkLst>
        </pc:grpChg>
        <pc:picChg chg="add del mod modCrop">
          <ac:chgData name="גד לידרור" userId="d6a2613b-2562-45d9-9052-d4c3e387aa99" providerId="ADAL" clId="{4C3A097D-932F-43CF-A62E-3F5310908A3B}" dt="2020-08-01T19:55:49.993" v="1585" actId="478"/>
          <ac:picMkLst>
            <pc:docMk/>
            <pc:sldMk cId="1746029829" sldId="381"/>
            <ac:picMk id="15" creationId="{3DC0E58B-11F7-4A21-83A0-D5663CC92161}"/>
          </ac:picMkLst>
        </pc:picChg>
        <pc:picChg chg="add mod modCrop">
          <ac:chgData name="גד לידרור" userId="d6a2613b-2562-45d9-9052-d4c3e387aa99" providerId="ADAL" clId="{4C3A097D-932F-43CF-A62E-3F5310908A3B}" dt="2020-08-01T19:48:22.134" v="1521" actId="1076"/>
          <ac:picMkLst>
            <pc:docMk/>
            <pc:sldMk cId="1746029829" sldId="381"/>
            <ac:picMk id="16" creationId="{EE54DCB2-8BE4-42A2-917F-1E85CACF8B7D}"/>
          </ac:picMkLst>
        </pc:picChg>
        <pc:picChg chg="add del mod modCrop">
          <ac:chgData name="גד לידרור" userId="d6a2613b-2562-45d9-9052-d4c3e387aa99" providerId="ADAL" clId="{4C3A097D-932F-43CF-A62E-3F5310908A3B}" dt="2020-08-01T19:56:22.765" v="1593" actId="478"/>
          <ac:picMkLst>
            <pc:docMk/>
            <pc:sldMk cId="1746029829" sldId="381"/>
            <ac:picMk id="17" creationId="{2A93E9AD-AB53-4671-A8D3-6DE4EDDCEA8B}"/>
          </ac:picMkLst>
        </pc:picChg>
        <pc:picChg chg="add mod modCrop">
          <ac:chgData name="גד לידרור" userId="d6a2613b-2562-45d9-9052-d4c3e387aa99" providerId="ADAL" clId="{4C3A097D-932F-43CF-A62E-3F5310908A3B}" dt="2020-08-01T19:57:52.313" v="1604" actId="1076"/>
          <ac:picMkLst>
            <pc:docMk/>
            <pc:sldMk cId="1746029829" sldId="381"/>
            <ac:picMk id="24" creationId="{15113344-72DD-40AE-9198-8ECC34D7F8B5}"/>
          </ac:picMkLst>
        </pc:picChg>
        <pc:picChg chg="add mod modCrop">
          <ac:chgData name="גד לידרור" userId="d6a2613b-2562-45d9-9052-d4c3e387aa99" providerId="ADAL" clId="{4C3A097D-932F-43CF-A62E-3F5310908A3B}" dt="2020-08-01T19:56:08.246" v="1590" actId="14100"/>
          <ac:picMkLst>
            <pc:docMk/>
            <pc:sldMk cId="1746029829" sldId="381"/>
            <ac:picMk id="25" creationId="{2FD71008-4612-41CF-B91C-DB870310D585}"/>
          </ac:picMkLst>
        </pc:picChg>
        <pc:cxnChg chg="add mod">
          <ac:chgData name="גד לידרור" userId="d6a2613b-2562-45d9-9052-d4c3e387aa99" providerId="ADAL" clId="{4C3A097D-932F-43CF-A62E-3F5310908A3B}" dt="2020-08-01T19:50:52.769" v="1556" actId="14100"/>
          <ac:cxnSpMkLst>
            <pc:docMk/>
            <pc:sldMk cId="1746029829" sldId="381"/>
            <ac:cxnSpMk id="12" creationId="{B29CAB49-751F-4E36-8FFC-822115A18B6E}"/>
          </ac:cxnSpMkLst>
        </pc:cxnChg>
      </pc:sldChg>
      <pc:sldChg chg="add del ord">
        <pc:chgData name="גד לידרור" userId="d6a2613b-2562-45d9-9052-d4c3e387aa99" providerId="ADAL" clId="{4C3A097D-932F-43CF-A62E-3F5310908A3B}" dt="2020-08-01T20:30:31.326" v="2012" actId="2696"/>
        <pc:sldMkLst>
          <pc:docMk/>
          <pc:sldMk cId="1024385635" sldId="382"/>
        </pc:sldMkLst>
      </pc:sldChg>
      <pc:sldChg chg="addSp delSp modSp add delAnim modAnim">
        <pc:chgData name="גד לידרור" userId="d6a2613b-2562-45d9-9052-d4c3e387aa99" providerId="ADAL" clId="{4C3A097D-932F-43CF-A62E-3F5310908A3B}" dt="2020-08-01T20:35:04.358" v="2078" actId="27636"/>
        <pc:sldMkLst>
          <pc:docMk/>
          <pc:sldMk cId="1616187747" sldId="382"/>
        </pc:sldMkLst>
        <pc:spChg chg="add del mod">
          <ac:chgData name="גד לידרור" userId="d6a2613b-2562-45d9-9052-d4c3e387aa99" providerId="ADAL" clId="{4C3A097D-932F-43CF-A62E-3F5310908A3B}" dt="2020-08-01T20:34:10.371" v="2059" actId="478"/>
          <ac:spMkLst>
            <pc:docMk/>
            <pc:sldMk cId="1616187747" sldId="382"/>
            <ac:spMk id="3" creationId="{FCA331F5-159D-4374-BB5A-44AC26EA31A1}"/>
          </ac:spMkLst>
        </pc:spChg>
        <pc:spChg chg="del">
          <ac:chgData name="גד לידרור" userId="d6a2613b-2562-45d9-9052-d4c3e387aa99" providerId="ADAL" clId="{4C3A097D-932F-43CF-A62E-3F5310908A3B}" dt="2020-08-01T20:34:06.376" v="2058" actId="478"/>
          <ac:spMkLst>
            <pc:docMk/>
            <pc:sldMk cId="1616187747" sldId="382"/>
            <ac:spMk id="5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4:18.109" v="2062" actId="403"/>
          <ac:spMkLst>
            <pc:docMk/>
            <pc:sldMk cId="1616187747" sldId="382"/>
            <ac:spMk id="9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5:04.358" v="2078" actId="27636"/>
          <ac:spMkLst>
            <pc:docMk/>
            <pc:sldMk cId="1616187747" sldId="382"/>
            <ac:spMk id="10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4:32.178" v="2066" actId="478"/>
          <ac:spMkLst>
            <pc:docMk/>
            <pc:sldMk cId="1616187747" sldId="382"/>
            <ac:spMk id="11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4:32.178" v="2066" actId="478"/>
          <ac:spMkLst>
            <pc:docMk/>
            <pc:sldMk cId="1616187747" sldId="382"/>
            <ac:spMk id="1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4:25.194" v="2064" actId="6549"/>
          <ac:spMkLst>
            <pc:docMk/>
            <pc:sldMk cId="1616187747" sldId="382"/>
            <ac:spMk id="13" creationId="{00000000-0000-0000-0000-000000000000}"/>
          </ac:spMkLst>
        </pc:spChg>
        <pc:graphicFrameChg chg="del">
          <ac:chgData name="גד לידרור" userId="d6a2613b-2562-45d9-9052-d4c3e387aa99" providerId="ADAL" clId="{4C3A097D-932F-43CF-A62E-3F5310908A3B}" dt="2020-08-01T20:34:06.376" v="2058" actId="478"/>
          <ac:graphicFrameMkLst>
            <pc:docMk/>
            <pc:sldMk cId="1616187747" sldId="382"/>
            <ac:graphicFrameMk id="8" creationId="{00000000-0000-0000-0000-000000000000}"/>
          </ac:graphicFrameMkLst>
        </pc:graphicFrameChg>
      </pc:sldChg>
      <pc:sldChg chg="addSp delSp modSp add delAnim">
        <pc:chgData name="גד לידרור" userId="d6a2613b-2562-45d9-9052-d4c3e387aa99" providerId="ADAL" clId="{4C3A097D-932F-43CF-A62E-3F5310908A3B}" dt="2020-08-01T20:35:52.835" v="2093" actId="1076"/>
        <pc:sldMkLst>
          <pc:docMk/>
          <pc:sldMk cId="3253784833" sldId="383"/>
        </pc:sldMkLst>
        <pc:spChg chg="add del mod">
          <ac:chgData name="גד לידרור" userId="d6a2613b-2562-45d9-9052-d4c3e387aa99" providerId="ADAL" clId="{4C3A097D-932F-43CF-A62E-3F5310908A3B}" dt="2020-08-01T20:35:17.516" v="2080" actId="478"/>
          <ac:spMkLst>
            <pc:docMk/>
            <pc:sldMk cId="3253784833" sldId="383"/>
            <ac:spMk id="3" creationId="{BCBE1965-0809-4C47-8A86-C96CC460A04D}"/>
          </ac:spMkLst>
        </pc:spChg>
        <pc:spChg chg="del">
          <ac:chgData name="גד לידרור" userId="d6a2613b-2562-45d9-9052-d4c3e387aa99" providerId="ADAL" clId="{4C3A097D-932F-43CF-A62E-3F5310908A3B}" dt="2020-08-01T20:35:12.858" v="2079" actId="478"/>
          <ac:spMkLst>
            <pc:docMk/>
            <pc:sldMk cId="3253784833" sldId="383"/>
            <ac:spMk id="5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5:12.858" v="2079" actId="478"/>
          <ac:spMkLst>
            <pc:docMk/>
            <pc:sldMk cId="3253784833" sldId="383"/>
            <ac:spMk id="9" creationId="{00000000-0000-0000-0000-000000000000}"/>
          </ac:spMkLst>
        </pc:spChg>
        <pc:spChg chg="del">
          <ac:chgData name="גד לידרור" userId="d6a2613b-2562-45d9-9052-d4c3e387aa99" providerId="ADAL" clId="{4C3A097D-932F-43CF-A62E-3F5310908A3B}" dt="2020-08-01T20:35:12.858" v="2079" actId="478"/>
          <ac:spMkLst>
            <pc:docMk/>
            <pc:sldMk cId="3253784833" sldId="383"/>
            <ac:spMk id="10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5:24.605" v="2083" actId="403"/>
          <ac:spMkLst>
            <pc:docMk/>
            <pc:sldMk cId="3253784833" sldId="383"/>
            <ac:spMk id="11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5:52.835" v="2093" actId="1076"/>
          <ac:spMkLst>
            <pc:docMk/>
            <pc:sldMk cId="3253784833" sldId="383"/>
            <ac:spMk id="12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5:37.752" v="2088" actId="20577"/>
          <ac:spMkLst>
            <pc:docMk/>
            <pc:sldMk cId="3253784833" sldId="383"/>
            <ac:spMk id="13" creationId="{00000000-0000-0000-0000-000000000000}"/>
          </ac:spMkLst>
        </pc:spChg>
        <pc:graphicFrameChg chg="del">
          <ac:chgData name="גד לידרור" userId="d6a2613b-2562-45d9-9052-d4c3e387aa99" providerId="ADAL" clId="{4C3A097D-932F-43CF-A62E-3F5310908A3B}" dt="2020-08-01T20:35:12.858" v="2079" actId="478"/>
          <ac:graphicFrameMkLst>
            <pc:docMk/>
            <pc:sldMk cId="3253784833" sldId="383"/>
            <ac:graphicFrameMk id="8" creationId="{00000000-0000-0000-0000-000000000000}"/>
          </ac:graphicFrameMkLst>
        </pc:graphicFrameChg>
      </pc:sldChg>
      <pc:sldChg chg="addSp delSp modSp add delAnim modAnim">
        <pc:chgData name="גד לידרור" userId="d6a2613b-2562-45d9-9052-d4c3e387aa99" providerId="ADAL" clId="{4C3A097D-932F-43CF-A62E-3F5310908A3B}" dt="2020-08-01T20:52:32.626" v="2327" actId="113"/>
        <pc:sldMkLst>
          <pc:docMk/>
          <pc:sldMk cId="4216198480" sldId="384"/>
        </pc:sldMkLst>
        <pc:spChg chg="add del mod">
          <ac:chgData name="גד לידרור" userId="d6a2613b-2562-45d9-9052-d4c3e387aa99" providerId="ADAL" clId="{4C3A097D-932F-43CF-A62E-3F5310908A3B}" dt="2020-08-01T20:37:18.363" v="2111" actId="478"/>
          <ac:spMkLst>
            <pc:docMk/>
            <pc:sldMk cId="4216198480" sldId="384"/>
            <ac:spMk id="3" creationId="{4079DB1E-D01A-4B57-B4B6-C44A3481FC37}"/>
          </ac:spMkLst>
        </pc:spChg>
        <pc:spChg chg="del">
          <ac:chgData name="גד לידרור" userId="d6a2613b-2562-45d9-9052-d4c3e387aa99" providerId="ADAL" clId="{4C3A097D-932F-43CF-A62E-3F5310908A3B}" dt="2020-08-01T20:37:15.123" v="2110" actId="478"/>
          <ac:spMkLst>
            <pc:docMk/>
            <pc:sldMk cId="4216198480" sldId="384"/>
            <ac:spMk id="5" creationId="{00000000-0000-0000-0000-000000000000}"/>
          </ac:spMkLst>
        </pc:spChg>
        <pc:spChg chg="add del mod">
          <ac:chgData name="גד לידרור" userId="d6a2613b-2562-45d9-9052-d4c3e387aa99" providerId="ADAL" clId="{4C3A097D-932F-43CF-A62E-3F5310908A3B}" dt="2020-08-01T20:42:27.104" v="2233"/>
          <ac:spMkLst>
            <pc:docMk/>
            <pc:sldMk cId="4216198480" sldId="384"/>
            <ac:spMk id="7" creationId="{08C77474-66AF-465A-813A-E121237FFA85}"/>
          </ac:spMkLst>
        </pc:spChg>
        <pc:spChg chg="add mod">
          <ac:chgData name="גד לידרור" userId="d6a2613b-2562-45d9-9052-d4c3e387aa99" providerId="ADAL" clId="{4C3A097D-932F-43CF-A62E-3F5310908A3B}" dt="2020-08-01T20:42:14.080" v="2229" actId="20577"/>
          <ac:spMkLst>
            <pc:docMk/>
            <pc:sldMk cId="4216198480" sldId="384"/>
            <ac:spMk id="9" creationId="{B395634F-D1FC-42DA-BB87-4E9D506165E7}"/>
          </ac:spMkLst>
        </pc:spChg>
        <pc:spChg chg="mod">
          <ac:chgData name="גד לידרור" userId="d6a2613b-2562-45d9-9052-d4c3e387aa99" providerId="ADAL" clId="{4C3A097D-932F-43CF-A62E-3F5310908A3B}" dt="2020-08-01T20:52:32.626" v="2327" actId="113"/>
          <ac:spMkLst>
            <pc:docMk/>
            <pc:sldMk cId="4216198480" sldId="384"/>
            <ac:spMk id="10" creationId="{00000000-0000-0000-0000-000000000000}"/>
          </ac:spMkLst>
        </pc:spChg>
        <pc:spChg chg="mod">
          <ac:chgData name="גד לידרור" userId="d6a2613b-2562-45d9-9052-d4c3e387aa99" providerId="ADAL" clId="{4C3A097D-932F-43CF-A62E-3F5310908A3B}" dt="2020-08-01T20:37:36.190" v="2115" actId="1076"/>
          <ac:spMkLst>
            <pc:docMk/>
            <pc:sldMk cId="4216198480" sldId="384"/>
            <ac:spMk id="13" creationId="{00000000-0000-0000-0000-000000000000}"/>
          </ac:spMkLst>
        </pc:spChg>
        <pc:graphicFrameChg chg="mod">
          <ac:chgData name="גד לידרור" userId="d6a2613b-2562-45d9-9052-d4c3e387aa99" providerId="ADAL" clId="{4C3A097D-932F-43CF-A62E-3F5310908A3B}" dt="2020-08-01T20:38:16.986" v="2119"/>
          <ac:graphicFrameMkLst>
            <pc:docMk/>
            <pc:sldMk cId="4216198480" sldId="384"/>
            <ac:graphicFrameMk id="6" creationId="{00000000-0000-0000-0000-000000000000}"/>
          </ac:graphicFrameMkLst>
        </pc:graphicFrameChg>
        <pc:graphicFrameChg chg="del">
          <ac:chgData name="גד לידרור" userId="d6a2613b-2562-45d9-9052-d4c3e387aa99" providerId="ADAL" clId="{4C3A097D-932F-43CF-A62E-3F5310908A3B}" dt="2020-08-01T20:37:15.123" v="2110" actId="478"/>
          <ac:graphicFrameMkLst>
            <pc:docMk/>
            <pc:sldMk cId="4216198480" sldId="384"/>
            <ac:graphicFrameMk id="8" creationId="{00000000-0000-0000-0000-000000000000}"/>
          </ac:graphicFrameMkLst>
        </pc:graphicFrameChg>
      </pc:sldChg>
      <pc:sldChg chg="add del">
        <pc:chgData name="גד לידרור" userId="d6a2613b-2562-45d9-9052-d4c3e387aa99" providerId="ADAL" clId="{4C3A097D-932F-43CF-A62E-3F5310908A3B}" dt="2020-08-01T20:36:10.037" v="2096" actId="2696"/>
        <pc:sldMkLst>
          <pc:docMk/>
          <pc:sldMk cId="1460099366" sldId="38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י"ב/אב/תש"ף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15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15204-E33D-4B63-AB8F-EA8DEA95468B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96A75640-ECED-4DD5-AC72-68497B34A617}" type="datetime8">
              <a:rPr lang="en-IL" smtClean="0"/>
              <a:t>08/02/2020 09:22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4371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16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3F0F88-62E0-4398-95A8-2BF7088AFCD5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3A4D484-A38F-4CC3-888F-2318A28E89BE}" type="datetime8">
              <a:rPr lang="en-IL" smtClean="0"/>
              <a:t>08/02/2020 09:22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059470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17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331D20-46C5-4D58-84B8-1CEB3E840A89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246896F5-6D7C-438C-98C5-28C9A1F4D45C}" type="datetime8">
              <a:rPr lang="en-IL" smtClean="0"/>
              <a:t>08/02/2020 09:22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786896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18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3F0F88-62E0-4398-95A8-2BF7088AFCD5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3A4D484-A38F-4CC3-888F-2318A28E89BE}" type="datetime8">
              <a:rPr lang="en-IL" smtClean="0"/>
              <a:t>08/02/2020 09:22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22069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8765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5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8DC40-F8E9-4A98-8927-6A3C584F4F46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265FD33-68EE-41D8-8D0F-B59DD96D4F3A}" type="datetime8">
              <a:rPr lang="en-IL" smtClean="0"/>
              <a:t>08/02/2020 09:22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4769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6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6B28B-20D7-41AD-9042-166F7DAF05D0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FC36E844-ECC7-44BB-9364-2C5B4E320E95}" type="datetime8">
              <a:rPr lang="en-IL" smtClean="0"/>
              <a:t>08/02/2020 09:22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2858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7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9663E7-C20A-4ADD-ADC3-352CB58F5DB3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A90975DC-958D-4742-8F06-79FE752CC3FC}" type="datetime8">
              <a:rPr lang="en-IL" smtClean="0"/>
              <a:t>08/02/2020 09:22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6596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9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3F0F88-62E0-4398-95A8-2BF7088AFCD5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3A4D484-A38F-4CC3-888F-2318A28E89BE}" type="datetime8">
              <a:rPr lang="en-IL" smtClean="0"/>
              <a:t>08/02/2020 09:22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1665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10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3F0F88-62E0-4398-95A8-2BF7088AFCD5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3A4D484-A38F-4CC3-888F-2318A28E89BE}" type="datetime8">
              <a:rPr lang="en-IL" smtClean="0"/>
              <a:t>08/02/2020 09:22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0048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13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3F0F88-62E0-4398-95A8-2BF7088AFCD5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3A4D484-A38F-4CC3-888F-2318A28E89BE}" type="datetime8">
              <a:rPr lang="en-IL" smtClean="0"/>
              <a:t>08/02/2020 09:22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8442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67BB98-166B-4E72-B906-64CD0E5D428C}" type="slidenum">
              <a:rPr lang="he-IL" smtClean="0"/>
              <a:t>14</a:t>
            </a:fld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3F0F88-62E0-4398-95A8-2BF7088AFCD5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3A4D484-A38F-4CC3-888F-2318A28E89BE}" type="datetime8">
              <a:rPr lang="en-IL" smtClean="0"/>
              <a:t>08/02/2020 09:22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5398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י"ב/אב/תש"ף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0.png"/><Relationship Id="rId9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10</a:t>
            </a:fld>
            <a:endParaRPr lang="he-IL" dirty="0"/>
          </a:p>
        </p:txBody>
      </p:sp>
      <p:sp>
        <p:nvSpPr>
          <p:cNvPr id="2" name="Rectangle 1"/>
          <p:cNvSpPr/>
          <p:nvPr/>
        </p:nvSpPr>
        <p:spPr>
          <a:xfrm>
            <a:off x="480291" y="2577499"/>
            <a:ext cx="1043669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u="sng" dirty="0"/>
              <a:t>השפה רגולרית</a:t>
            </a:r>
          </a:p>
          <a:p>
            <a:r>
              <a:rPr lang="he-IL" sz="2800" b="1" dirty="0"/>
              <a:t>נימוק:</a:t>
            </a:r>
          </a:p>
          <a:p>
            <a:r>
              <a:rPr lang="he-IL" sz="2800" u="sng" dirty="0"/>
              <a:t>אין</a:t>
            </a:r>
            <a:r>
              <a:rPr lang="he-IL" sz="2800" dirty="0"/>
              <a:t> תלות אינסופית בין חלקים בשפה, מספר ה-</a:t>
            </a:r>
            <a:r>
              <a:rPr lang="en-US" sz="2800" dirty="0"/>
              <a:t>a</a:t>
            </a:r>
            <a:r>
              <a:rPr lang="he-IL" sz="2800" dirty="0"/>
              <a:t> יכול להיות רק 1 או 2 תלוי בשארית החלוקה של מספר ה-</a:t>
            </a:r>
            <a:r>
              <a:rPr lang="en-US" sz="2800" dirty="0"/>
              <a:t>b</a:t>
            </a:r>
            <a:r>
              <a:rPr lang="he-IL" sz="2800" dirty="0"/>
              <a:t> ב-2 (0 או 1) בתוספת 1.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7A9F7442-D78B-4FAE-9358-5FAA902EA091}"/>
              </a:ext>
            </a:extLst>
          </p:cNvPr>
          <p:cNvSpPr/>
          <p:nvPr/>
        </p:nvSpPr>
        <p:spPr>
          <a:xfrm>
            <a:off x="1099650" y="1000847"/>
            <a:ext cx="51972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spcAft>
                <a:spcPts val="0"/>
              </a:spcAft>
            </a:pPr>
            <a:r>
              <a:rPr lang="en-US" sz="3200" dirty="0"/>
              <a:t>L</a:t>
            </a:r>
            <a:r>
              <a:rPr lang="en-US" sz="3200" baseline="-25000" dirty="0"/>
              <a:t>2</a:t>
            </a:r>
            <a:r>
              <a:rPr lang="en-US" sz="3200" dirty="0"/>
              <a:t> = {#a = (#b mod 2) + 1}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3CAA386C-4E8C-469D-90ED-9D2A5688E3E3}"/>
              </a:ext>
            </a:extLst>
          </p:cNvPr>
          <p:cNvSpPr/>
          <p:nvPr/>
        </p:nvSpPr>
        <p:spPr>
          <a:xfrm>
            <a:off x="8668759" y="1004527"/>
            <a:ext cx="18197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</a:t>
            </a:r>
            <a:r>
              <a:rPr lang="en-US" dirty="0"/>
              <a:t>{a, b}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51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95240443-3C12-4B0D-9F0B-2B059935AC72}"/>
              </a:ext>
            </a:extLst>
          </p:cNvPr>
          <p:cNvSpPr/>
          <p:nvPr/>
        </p:nvSpPr>
        <p:spPr>
          <a:xfrm>
            <a:off x="526473" y="448224"/>
            <a:ext cx="11139054" cy="5488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b="1" dirty="0"/>
              <a:t>הוכחה:</a:t>
            </a:r>
          </a:p>
          <a:p>
            <a:pPr algn="l" rtl="0"/>
            <a:r>
              <a:rPr lang="en-US" sz="2800" dirty="0"/>
              <a:t>L</a:t>
            </a:r>
            <a:r>
              <a:rPr lang="en-US" sz="2800" baseline="-25000" dirty="0"/>
              <a:t>21</a:t>
            </a:r>
            <a:r>
              <a:rPr lang="en-US" sz="2800" dirty="0"/>
              <a:t> = {#a = 1, #b mod 2 = 0},        </a:t>
            </a:r>
            <a:br>
              <a:rPr lang="en-US" sz="2800" dirty="0"/>
            </a:br>
            <a:r>
              <a:rPr lang="en-US" sz="2800" dirty="0"/>
              <a:t>L</a:t>
            </a:r>
            <a:r>
              <a:rPr lang="en-US" sz="2800" baseline="-25000" dirty="0"/>
              <a:t>22</a:t>
            </a:r>
            <a:r>
              <a:rPr lang="en-US" sz="2800" dirty="0"/>
              <a:t> = {#a = 2, #b mod 2 = 1}</a:t>
            </a:r>
          </a:p>
          <a:p>
            <a:pPr algn="l" rtl="0"/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he-I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נראה ש- </a:t>
            </a:r>
            <a:r>
              <a:rPr lang="en-US" sz="2400" dirty="0"/>
              <a:t>L</a:t>
            </a:r>
            <a:r>
              <a:rPr lang="en-US" sz="2400" baseline="-25000" dirty="0"/>
              <a:t>21</a:t>
            </a:r>
            <a:r>
              <a:rPr lang="en-US" sz="2400" dirty="0"/>
              <a:t>, L</a:t>
            </a:r>
            <a:r>
              <a:rPr lang="en-US" sz="2400" baseline="-25000" dirty="0"/>
              <a:t>22</a:t>
            </a:r>
            <a:r>
              <a:rPr lang="he-IL" sz="2400" dirty="0"/>
              <a:t> רגולריות. שוב, נחלק כל אחת מהן לשפות "קטנות" יותר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 rtl="0"/>
            <a:r>
              <a:rPr lang="en-US" sz="2800" dirty="0"/>
              <a:t>L</a:t>
            </a:r>
            <a:r>
              <a:rPr lang="en-US" sz="2800" baseline="-25000" dirty="0"/>
              <a:t>211</a:t>
            </a:r>
            <a:r>
              <a:rPr lang="en-US" sz="2800" dirty="0"/>
              <a:t> = {#a = 1}  ,      </a:t>
            </a:r>
            <a:br>
              <a:rPr lang="en-US" sz="2800" dirty="0"/>
            </a:br>
            <a:r>
              <a:rPr lang="en-US" sz="2800" dirty="0"/>
              <a:t>L</a:t>
            </a:r>
            <a:r>
              <a:rPr lang="en-US" sz="2800" baseline="-25000" dirty="0"/>
              <a:t>212</a:t>
            </a:r>
            <a:r>
              <a:rPr lang="en-US" sz="2800" dirty="0"/>
              <a:t> = {#b mod 2 = 0},      </a:t>
            </a:r>
            <a:br>
              <a:rPr lang="en-US" sz="2800" dirty="0"/>
            </a:br>
            <a:r>
              <a:rPr lang="en-US" sz="2800" dirty="0"/>
              <a:t>L</a:t>
            </a:r>
            <a:r>
              <a:rPr lang="en-US" sz="2800" baseline="-25000" dirty="0"/>
              <a:t>221</a:t>
            </a:r>
            <a:r>
              <a:rPr lang="en-US" sz="2800" dirty="0"/>
              <a:t> = {#a = 2}  ,      </a:t>
            </a:r>
            <a:br>
              <a:rPr lang="en-US" sz="2800" dirty="0"/>
            </a:br>
            <a:r>
              <a:rPr lang="en-US" sz="2800" dirty="0"/>
              <a:t>L</a:t>
            </a:r>
            <a:r>
              <a:rPr lang="en-US" sz="2800" baseline="-25000" dirty="0"/>
              <a:t>222</a:t>
            </a:r>
            <a:r>
              <a:rPr lang="en-US" sz="2800" dirty="0"/>
              <a:t> = {#b mod 2 = 1}</a:t>
            </a:r>
          </a:p>
          <a:p>
            <a:pPr algn="l" rtl="0"/>
            <a:endParaRPr lang="en-US" sz="2800" dirty="0"/>
          </a:p>
          <a:p>
            <a:pPr algn="r"/>
            <a:r>
              <a:rPr lang="he-IL" sz="2800" dirty="0"/>
              <a:t>נותר להראות שארבעת השפות הללו רגולריות. נבנה עבורן אוטומטים סופיים</a:t>
            </a:r>
            <a:endParaRPr lang="en-US" sz="2800" dirty="0"/>
          </a:p>
          <a:p>
            <a:pPr algn="l" rtl="0"/>
            <a:endParaRPr lang="en-US" sz="2800" baseline="-25000" dirty="0"/>
          </a:p>
        </p:txBody>
      </p:sp>
      <p:sp>
        <p:nvSpPr>
          <p:cNvPr id="5" name="סוגר מסולסל ימני 4">
            <a:extLst>
              <a:ext uri="{FF2B5EF4-FFF2-40B4-BE49-F238E27FC236}">
                <a16:creationId xmlns:a16="http://schemas.microsoft.com/office/drawing/2014/main" id="{1B47CD43-E07C-4E8A-AB16-9929BD0351DD}"/>
              </a:ext>
            </a:extLst>
          </p:cNvPr>
          <p:cNvSpPr/>
          <p:nvPr/>
        </p:nvSpPr>
        <p:spPr>
          <a:xfrm>
            <a:off x="5477164" y="979050"/>
            <a:ext cx="286327" cy="8128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92D050"/>
              </a:solidFill>
            </a:endParaRP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4501A92F-699D-4F3D-8844-CA59F8EBC261}"/>
              </a:ext>
            </a:extLst>
          </p:cNvPr>
          <p:cNvSpPr/>
          <p:nvPr/>
        </p:nvSpPr>
        <p:spPr>
          <a:xfrm>
            <a:off x="5957455" y="1154617"/>
            <a:ext cx="21082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dirty="0"/>
              <a:t>L</a:t>
            </a:r>
            <a:r>
              <a:rPr lang="en-US" sz="2400" baseline="-25000" dirty="0"/>
              <a:t>21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</a:t>
            </a:r>
            <a:r>
              <a:rPr lang="en-US" sz="2400" dirty="0"/>
              <a:t> L</a:t>
            </a:r>
            <a:r>
              <a:rPr lang="en-US" sz="2400" baseline="-25000" dirty="0"/>
              <a:t>22 </a:t>
            </a:r>
            <a:r>
              <a:rPr lang="en-US" sz="2400" dirty="0"/>
              <a:t>= L</a:t>
            </a:r>
            <a:r>
              <a:rPr lang="en-US" sz="2400" baseline="-25000" dirty="0"/>
              <a:t>2</a:t>
            </a:r>
          </a:p>
        </p:txBody>
      </p:sp>
      <p:sp>
        <p:nvSpPr>
          <p:cNvPr id="7" name="סוגר מסולסל ימני 6">
            <a:extLst>
              <a:ext uri="{FF2B5EF4-FFF2-40B4-BE49-F238E27FC236}">
                <a16:creationId xmlns:a16="http://schemas.microsoft.com/office/drawing/2014/main" id="{60760FB6-44E5-4EBA-949D-2D8623233863}"/>
              </a:ext>
            </a:extLst>
          </p:cNvPr>
          <p:cNvSpPr/>
          <p:nvPr/>
        </p:nvSpPr>
        <p:spPr>
          <a:xfrm>
            <a:off x="4401128" y="2653141"/>
            <a:ext cx="286327" cy="8128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92D050"/>
              </a:solidFill>
            </a:endParaRPr>
          </a:p>
        </p:txBody>
      </p:sp>
      <p:sp>
        <p:nvSpPr>
          <p:cNvPr id="8" name="סוגר מסולסל ימני 7">
            <a:extLst>
              <a:ext uri="{FF2B5EF4-FFF2-40B4-BE49-F238E27FC236}">
                <a16:creationId xmlns:a16="http://schemas.microsoft.com/office/drawing/2014/main" id="{23246307-9B55-4B25-867B-BDC6AE97DAA1}"/>
              </a:ext>
            </a:extLst>
          </p:cNvPr>
          <p:cNvSpPr/>
          <p:nvPr/>
        </p:nvSpPr>
        <p:spPr>
          <a:xfrm>
            <a:off x="4405747" y="3523261"/>
            <a:ext cx="286327" cy="812800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92D050"/>
              </a:solidFill>
            </a:endParaRP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C3C8448B-3303-4BA6-848D-32C3C30977FF}"/>
              </a:ext>
            </a:extLst>
          </p:cNvPr>
          <p:cNvSpPr/>
          <p:nvPr/>
        </p:nvSpPr>
        <p:spPr>
          <a:xfrm>
            <a:off x="4849505" y="2828708"/>
            <a:ext cx="24929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dirty="0"/>
              <a:t>L</a:t>
            </a:r>
            <a:r>
              <a:rPr lang="en-US" sz="2400" baseline="-25000" dirty="0"/>
              <a:t>211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</a:t>
            </a:r>
            <a:r>
              <a:rPr lang="en-US" sz="2400" dirty="0"/>
              <a:t> L</a:t>
            </a:r>
            <a:r>
              <a:rPr lang="en-US" sz="2400" baseline="-25000" dirty="0"/>
              <a:t>212 </a:t>
            </a:r>
            <a:r>
              <a:rPr lang="en-US" sz="2400" dirty="0"/>
              <a:t>= L</a:t>
            </a:r>
            <a:r>
              <a:rPr lang="en-US" sz="2400" baseline="-25000" dirty="0"/>
              <a:t>21</a:t>
            </a:r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424E6018-4DD9-44D7-8305-29C0C2685911}"/>
              </a:ext>
            </a:extLst>
          </p:cNvPr>
          <p:cNvSpPr/>
          <p:nvPr/>
        </p:nvSpPr>
        <p:spPr>
          <a:xfrm>
            <a:off x="4849505" y="3698828"/>
            <a:ext cx="24929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dirty="0"/>
              <a:t>L</a:t>
            </a:r>
            <a:r>
              <a:rPr lang="en-US" sz="2400" baseline="-25000" dirty="0"/>
              <a:t>221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</a:t>
            </a:r>
            <a:r>
              <a:rPr lang="en-US" sz="2400" dirty="0"/>
              <a:t> L</a:t>
            </a:r>
            <a:r>
              <a:rPr lang="en-US" sz="2400" baseline="-25000" dirty="0"/>
              <a:t>222 </a:t>
            </a:r>
            <a:r>
              <a:rPr lang="en-US" sz="2400" dirty="0"/>
              <a:t>= L</a:t>
            </a:r>
            <a:r>
              <a:rPr lang="en-US" sz="2400" baseline="-25000" dirty="0"/>
              <a:t>22</a:t>
            </a: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BCC6F2C0-7CFF-43A0-8F6E-DF000E2E57FB}"/>
              </a:ext>
            </a:extLst>
          </p:cNvPr>
          <p:cNvSpPr/>
          <p:nvPr/>
        </p:nvSpPr>
        <p:spPr>
          <a:xfrm>
            <a:off x="526473" y="278207"/>
            <a:ext cx="51972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spcAft>
                <a:spcPts val="0"/>
              </a:spcAft>
            </a:pPr>
            <a:r>
              <a:rPr lang="en-US" sz="3200" dirty="0"/>
              <a:t>L</a:t>
            </a:r>
            <a:r>
              <a:rPr lang="en-US" sz="3200" baseline="-25000" dirty="0"/>
              <a:t>2</a:t>
            </a:r>
            <a:r>
              <a:rPr lang="en-US" sz="3200" dirty="0"/>
              <a:t> = {#a = (#b mod 2) + 1}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מלבן: פינות מעוגלות 11">
            <a:extLst>
              <a:ext uri="{FF2B5EF4-FFF2-40B4-BE49-F238E27FC236}">
                <a16:creationId xmlns:a16="http://schemas.microsoft.com/office/drawing/2014/main" id="{3ADE3A8B-9A1E-4794-84FB-7E474A447C5B}"/>
              </a:ext>
            </a:extLst>
          </p:cNvPr>
          <p:cNvSpPr/>
          <p:nvPr/>
        </p:nvSpPr>
        <p:spPr>
          <a:xfrm>
            <a:off x="526473" y="278207"/>
            <a:ext cx="5197257" cy="584775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6283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extLst>
              <a:ext uri="{FF2B5EF4-FFF2-40B4-BE49-F238E27FC236}">
                <a16:creationId xmlns:a16="http://schemas.microsoft.com/office/drawing/2014/main" id="{4B26241D-CFBD-4840-ACD2-473386A0A6D9}"/>
              </a:ext>
            </a:extLst>
          </p:cNvPr>
          <p:cNvSpPr/>
          <p:nvPr/>
        </p:nvSpPr>
        <p:spPr>
          <a:xfrm>
            <a:off x="10936908" y="4574887"/>
            <a:ext cx="184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he-IL" sz="2800" dirty="0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20A83C14-8A03-4A34-A18B-3F70C0AC6AB1}"/>
              </a:ext>
            </a:extLst>
          </p:cNvPr>
          <p:cNvSpPr/>
          <p:nvPr/>
        </p:nvSpPr>
        <p:spPr>
          <a:xfrm>
            <a:off x="1173192" y="768077"/>
            <a:ext cx="103344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נוכיח ש- </a:t>
            </a:r>
            <a:r>
              <a:rPr lang="en-US" sz="2400" dirty="0"/>
              <a:t>L</a:t>
            </a:r>
            <a:r>
              <a:rPr lang="en-US" sz="2400" baseline="-25000" dirty="0"/>
              <a:t>211</a:t>
            </a:r>
            <a:r>
              <a:rPr lang="en-US" sz="2400" dirty="0"/>
              <a:t>, L</a:t>
            </a:r>
            <a:r>
              <a:rPr lang="en-US" sz="2400" baseline="-25000" dirty="0"/>
              <a:t>212 ,</a:t>
            </a:r>
            <a:r>
              <a:rPr lang="en-US" sz="2400" dirty="0"/>
              <a:t> L</a:t>
            </a:r>
            <a:r>
              <a:rPr lang="en-US" sz="2400" baseline="-25000" dirty="0"/>
              <a:t>221 ,</a:t>
            </a:r>
            <a:r>
              <a:rPr lang="en-US" sz="2400" dirty="0"/>
              <a:t> L</a:t>
            </a:r>
            <a:r>
              <a:rPr lang="en-US" sz="2400" baseline="-25000" dirty="0"/>
              <a:t>222</a:t>
            </a:r>
            <a:r>
              <a:rPr lang="he-IL" sz="2400" dirty="0"/>
              <a:t> רגולריות, על ידי בניית אוטומטים סופיים. 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1AA29E3A-B085-4EE1-AE22-EC67895A2BE5}"/>
              </a:ext>
            </a:extLst>
          </p:cNvPr>
          <p:cNvSpPr/>
          <p:nvPr/>
        </p:nvSpPr>
        <p:spPr>
          <a:xfrm>
            <a:off x="10430966" y="1664898"/>
            <a:ext cx="1188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/>
              <a:t>L</a:t>
            </a:r>
            <a:r>
              <a:rPr lang="en-US" baseline="-25000" dirty="0"/>
              <a:t>222</a:t>
            </a:r>
            <a:r>
              <a:rPr lang="en-US" dirty="0"/>
              <a:t> = </a:t>
            </a:r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1DC7F380-912F-4BFE-A2DB-DB4B240659EE}"/>
              </a:ext>
            </a:extLst>
          </p:cNvPr>
          <p:cNvSpPr/>
          <p:nvPr/>
        </p:nvSpPr>
        <p:spPr>
          <a:xfrm>
            <a:off x="573493" y="1636783"/>
            <a:ext cx="19928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L</a:t>
            </a:r>
            <a:r>
              <a:rPr lang="en-US" sz="2000" baseline="-25000" dirty="0"/>
              <a:t>211</a:t>
            </a:r>
            <a:r>
              <a:rPr lang="en-US" sz="2000" dirty="0"/>
              <a:t> = {#a = 1} </a:t>
            </a:r>
            <a:endParaRPr lang="he-IL" sz="2000" dirty="0"/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8C277FF0-E6BD-473F-8938-C1883E16E06F}"/>
              </a:ext>
            </a:extLst>
          </p:cNvPr>
          <p:cNvSpPr/>
          <p:nvPr/>
        </p:nvSpPr>
        <p:spPr>
          <a:xfrm>
            <a:off x="3547800" y="1636783"/>
            <a:ext cx="29274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L</a:t>
            </a:r>
            <a:r>
              <a:rPr lang="en-US" sz="2000" baseline="-25000" dirty="0"/>
              <a:t>212</a:t>
            </a:r>
            <a:r>
              <a:rPr lang="en-US" sz="2000" dirty="0"/>
              <a:t> = {#b mod 2 = 0}, </a:t>
            </a:r>
            <a:endParaRPr lang="he-IL" sz="2000" dirty="0"/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18D5E942-4566-45AF-990C-144DA0542AA3}"/>
              </a:ext>
            </a:extLst>
          </p:cNvPr>
          <p:cNvSpPr/>
          <p:nvPr/>
        </p:nvSpPr>
        <p:spPr>
          <a:xfrm>
            <a:off x="7137050" y="1618964"/>
            <a:ext cx="19255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L</a:t>
            </a:r>
            <a:r>
              <a:rPr lang="en-US" sz="2000" baseline="-25000" dirty="0"/>
              <a:t>221</a:t>
            </a:r>
            <a:r>
              <a:rPr lang="en-US" sz="2000" dirty="0"/>
              <a:t> = {#a = 2}</a:t>
            </a:r>
            <a:endParaRPr lang="he-IL" sz="2000" dirty="0"/>
          </a:p>
        </p:txBody>
      </p:sp>
      <p:grpSp>
        <p:nvGrpSpPr>
          <p:cNvPr id="13" name="קבוצה 12">
            <a:extLst>
              <a:ext uri="{FF2B5EF4-FFF2-40B4-BE49-F238E27FC236}">
                <a16:creationId xmlns:a16="http://schemas.microsoft.com/office/drawing/2014/main" id="{FDBB0EBB-C001-4FC0-B4BF-ABEC7EB2B926}"/>
              </a:ext>
            </a:extLst>
          </p:cNvPr>
          <p:cNvGrpSpPr/>
          <p:nvPr/>
        </p:nvGrpSpPr>
        <p:grpSpPr>
          <a:xfrm>
            <a:off x="11121638" y="1642996"/>
            <a:ext cx="516124" cy="400110"/>
            <a:chOff x="2354328" y="3704567"/>
            <a:chExt cx="516124" cy="4001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מלבן 9">
                  <a:extLst>
                    <a:ext uri="{FF2B5EF4-FFF2-40B4-BE49-F238E27FC236}">
                      <a16:creationId xmlns:a16="http://schemas.microsoft.com/office/drawing/2014/main" id="{D7A1761D-836A-4331-8A2A-27175DA221AB}"/>
                    </a:ext>
                  </a:extLst>
                </p:cNvPr>
                <p:cNvSpPr/>
                <p:nvPr/>
              </p:nvSpPr>
              <p:spPr>
                <a:xfrm>
                  <a:off x="2354328" y="3704567"/>
                  <a:ext cx="25199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m:rPr>
                            <m:nor/>
                          </m:rPr>
                          <a:rPr lang="en-US" sz="2000" dirty="0"/>
                          <m:t>L</m:t>
                        </m:r>
                        <m:r>
                          <m:rPr>
                            <m:nor/>
                          </m:rPr>
                          <a:rPr lang="en-US" sz="2000" baseline="-25000" dirty="0"/>
                          <m:t>21</m:t>
                        </m:r>
                        <m:r>
                          <a:rPr lang="en-US" sz="2000" i="1" baseline="-25000" dirty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he-IL" dirty="0"/>
                </a:p>
              </p:txBody>
            </p:sp>
          </mc:Choice>
          <mc:Fallback xmlns="">
            <p:sp>
              <p:nvSpPr>
                <p:cNvPr id="10" name="מלבן 9">
                  <a:extLst>
                    <a:ext uri="{FF2B5EF4-FFF2-40B4-BE49-F238E27FC236}">
                      <a16:creationId xmlns:a16="http://schemas.microsoft.com/office/drawing/2014/main" id="{D7A1761D-836A-4331-8A2A-27175DA221A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54328" y="3704567"/>
                  <a:ext cx="251992" cy="400110"/>
                </a:xfrm>
                <a:prstGeom prst="rect">
                  <a:avLst/>
                </a:prstGeom>
                <a:blipFill>
                  <a:blip r:embed="rId2"/>
                  <a:stretch>
                    <a:fillRect r="-138095"/>
                  </a:stretch>
                </a:blipFill>
              </p:spPr>
              <p:txBody>
                <a:bodyPr/>
                <a:lstStyle/>
                <a:p>
                  <a:r>
                    <a:rPr lang="he-IL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" name="מחבר ישר 11">
              <a:extLst>
                <a:ext uri="{FF2B5EF4-FFF2-40B4-BE49-F238E27FC236}">
                  <a16:creationId xmlns:a16="http://schemas.microsoft.com/office/drawing/2014/main" id="{B29CAB49-751F-4E36-8FFC-822115A18B6E}"/>
                </a:ext>
              </a:extLst>
            </p:cNvPr>
            <p:cNvCxnSpPr>
              <a:cxnSpLocks/>
              <a:stCxn id="10" idx="0"/>
            </p:cNvCxnSpPr>
            <p:nvPr/>
          </p:nvCxnSpPr>
          <p:spPr>
            <a:xfrm>
              <a:off x="2480324" y="3704567"/>
              <a:ext cx="390128" cy="9176"/>
            </a:xfrm>
            <a:prstGeom prst="line">
              <a:avLst/>
            </a:prstGeom>
            <a:ln w="19050">
              <a:solidFill>
                <a:srgbClr val="192A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" name="תמונה 15">
            <a:extLst>
              <a:ext uri="{FF2B5EF4-FFF2-40B4-BE49-F238E27FC236}">
                <a16:creationId xmlns:a16="http://schemas.microsoft.com/office/drawing/2014/main" id="{EE54DCB2-8BE4-42A2-917F-1E85CACF8B7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832" b="73160"/>
          <a:stretch/>
        </p:blipFill>
        <p:spPr>
          <a:xfrm>
            <a:off x="3385917" y="2221330"/>
            <a:ext cx="2674186" cy="1427782"/>
          </a:xfrm>
          <a:prstGeom prst="rect">
            <a:avLst/>
          </a:prstGeom>
        </p:spPr>
      </p:pic>
      <p:sp>
        <p:nvSpPr>
          <p:cNvPr id="18" name="מציין מיקום טקסט 2">
            <a:extLst>
              <a:ext uri="{FF2B5EF4-FFF2-40B4-BE49-F238E27FC236}">
                <a16:creationId xmlns:a16="http://schemas.microsoft.com/office/drawing/2014/main" id="{37192F08-452C-4932-B1BE-0A640CD3B7F4}"/>
              </a:ext>
            </a:extLst>
          </p:cNvPr>
          <p:cNvSpPr txBox="1">
            <a:spLocks/>
          </p:cNvSpPr>
          <p:nvPr/>
        </p:nvSpPr>
        <p:spPr>
          <a:xfrm>
            <a:off x="1518249" y="4585190"/>
            <a:ext cx="9864279" cy="523220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he-IL"/>
            </a:defPPr>
            <a:lvl1pPr algn="ctr">
              <a:defRPr sz="2800"/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מכיוון שחיתוך, משלים ואיחוד שומרים על רגולריות, </a:t>
            </a:r>
            <a:r>
              <a:rPr lang="en-US" dirty="0"/>
              <a:t>L</a:t>
            </a:r>
            <a:r>
              <a:rPr lang="en-US" baseline="-25000" dirty="0"/>
              <a:t>2</a:t>
            </a:r>
            <a:r>
              <a:rPr lang="he-IL" baseline="-25000" dirty="0"/>
              <a:t> </a:t>
            </a:r>
            <a:r>
              <a:rPr lang="he-IL" dirty="0"/>
              <a:t>רגולרית!</a:t>
            </a:r>
          </a:p>
        </p:txBody>
      </p:sp>
      <p:pic>
        <p:nvPicPr>
          <p:cNvPr id="24" name="תמונה 23" descr="תמונה שמכילה מחשב&#10;&#10;התיאור נוצר באופן אוטומטי">
            <a:extLst>
              <a:ext uri="{FF2B5EF4-FFF2-40B4-BE49-F238E27FC236}">
                <a16:creationId xmlns:a16="http://schemas.microsoft.com/office/drawing/2014/main" id="{15113344-72DD-40AE-9198-8ECC34D7F8B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502"/>
          <a:stretch/>
        </p:blipFill>
        <p:spPr>
          <a:xfrm>
            <a:off x="6421609" y="2076171"/>
            <a:ext cx="3632172" cy="1362555"/>
          </a:xfrm>
          <a:prstGeom prst="rect">
            <a:avLst/>
          </a:prstGeom>
        </p:spPr>
      </p:pic>
      <p:pic>
        <p:nvPicPr>
          <p:cNvPr id="25" name="תמונה 24" descr="תמונה שמכילה מחשב&#10;&#10;התיאור נוצר באופן אוטומטי">
            <a:extLst>
              <a:ext uri="{FF2B5EF4-FFF2-40B4-BE49-F238E27FC236}">
                <a16:creationId xmlns:a16="http://schemas.microsoft.com/office/drawing/2014/main" id="{2FD71008-4612-41CF-B91C-DB870310D58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724" r="30199" b="25469"/>
          <a:stretch/>
        </p:blipFill>
        <p:spPr>
          <a:xfrm>
            <a:off x="344699" y="2298959"/>
            <a:ext cx="2679712" cy="156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029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13</a:t>
            </a:fld>
            <a:endParaRPr lang="he-IL" dirty="0"/>
          </a:p>
        </p:txBody>
      </p:sp>
      <p:sp>
        <p:nvSpPr>
          <p:cNvPr id="2" name="Rectangle 1"/>
          <p:cNvSpPr/>
          <p:nvPr/>
        </p:nvSpPr>
        <p:spPr>
          <a:xfrm>
            <a:off x="544946" y="2882300"/>
            <a:ext cx="1043669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u="sng" dirty="0"/>
              <a:t>השפה אינה רגולרית.</a:t>
            </a:r>
          </a:p>
          <a:p>
            <a:r>
              <a:rPr lang="he-IL" sz="2800" b="1" dirty="0"/>
              <a:t>נימוק:</a:t>
            </a:r>
          </a:p>
          <a:p>
            <a:r>
              <a:rPr lang="he-IL" sz="2800" dirty="0"/>
              <a:t>ישנה תלות אינסופית בין חלקים בשפה, כך שמספר ה-</a:t>
            </a:r>
            <a:r>
              <a:rPr lang="en-US" sz="2800" dirty="0"/>
              <a:t>c</a:t>
            </a:r>
            <a:r>
              <a:rPr lang="he-IL" sz="2800" dirty="0"/>
              <a:t> בסוף כל מילה בשפה גדול ממחצית ממספר ה-</a:t>
            </a:r>
            <a:r>
              <a:rPr lang="en-US" sz="2800" dirty="0"/>
              <a:t>b</a:t>
            </a:r>
            <a:r>
              <a:rPr lang="he-IL" sz="2800" dirty="0"/>
              <a:t> באמצע כל מילה בשפה שהוא בעצמו גדול משליש ממספר ה-</a:t>
            </a:r>
            <a:r>
              <a:rPr lang="en-US" sz="2800" dirty="0"/>
              <a:t> a </a:t>
            </a:r>
            <a:r>
              <a:rPr lang="he-IL" sz="2800" dirty="0"/>
              <a:t>בתחילתה.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7A9F7442-D78B-4FAE-9358-5FAA902EA091}"/>
              </a:ext>
            </a:extLst>
          </p:cNvPr>
          <p:cNvSpPr/>
          <p:nvPr/>
        </p:nvSpPr>
        <p:spPr>
          <a:xfrm>
            <a:off x="1099650" y="1000847"/>
            <a:ext cx="65998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spcAft>
                <a:spcPts val="0"/>
              </a:spcAft>
            </a:pPr>
            <a:r>
              <a:rPr lang="en-US" sz="3200" dirty="0"/>
              <a:t>L</a:t>
            </a:r>
            <a:r>
              <a:rPr lang="en-US" sz="3200" baseline="-25000" dirty="0"/>
              <a:t>3</a:t>
            </a:r>
            <a:r>
              <a:rPr lang="en-US" sz="3200" dirty="0"/>
              <a:t> = {a</a:t>
            </a:r>
            <a:r>
              <a:rPr lang="en-US" sz="3200" baseline="30000" dirty="0"/>
              <a:t>3n</a:t>
            </a:r>
            <a:r>
              <a:rPr lang="en-US" sz="3200" dirty="0"/>
              <a:t>b</a:t>
            </a:r>
            <a:r>
              <a:rPr lang="en-US" sz="3200" baseline="30000" dirty="0"/>
              <a:t>2m</a:t>
            </a:r>
            <a:r>
              <a:rPr lang="en-US" sz="3200" dirty="0"/>
              <a:t>c</a:t>
            </a:r>
            <a:r>
              <a:rPr lang="en-US" sz="3200" baseline="30000" dirty="0"/>
              <a:t>k</a:t>
            </a:r>
            <a:r>
              <a:rPr lang="en-US" sz="3200" dirty="0"/>
              <a:t>| n, k ≥ 0, n &lt; m &lt; k}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3CAA386C-4E8C-469D-90ED-9D2A5688E3E3}"/>
              </a:ext>
            </a:extLst>
          </p:cNvPr>
          <p:cNvSpPr/>
          <p:nvPr/>
        </p:nvSpPr>
        <p:spPr>
          <a:xfrm>
            <a:off x="8426705" y="1004527"/>
            <a:ext cx="2061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</a:t>
            </a:r>
            <a:r>
              <a:rPr lang="en-US" dirty="0"/>
              <a:t>{a, b, c}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0468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14</a:t>
            </a:fld>
            <a:endParaRPr lang="he-IL" dirty="0"/>
          </a:p>
        </p:txBody>
      </p:sp>
      <p:sp>
        <p:nvSpPr>
          <p:cNvPr id="2" name="Rectangle 1"/>
          <p:cNvSpPr/>
          <p:nvPr/>
        </p:nvSpPr>
        <p:spPr>
          <a:xfrm>
            <a:off x="544946" y="2882300"/>
            <a:ext cx="1043669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u="sng" dirty="0"/>
              <a:t>השפה רגולרית</a:t>
            </a:r>
          </a:p>
          <a:p>
            <a:r>
              <a:rPr lang="he-IL" sz="2800" b="1" dirty="0"/>
              <a:t>נימוק:</a:t>
            </a:r>
          </a:p>
          <a:p>
            <a:r>
              <a:rPr lang="he-IL" sz="2800" u="sng" dirty="0"/>
              <a:t>אין</a:t>
            </a:r>
            <a:r>
              <a:rPr lang="he-IL" sz="2800" dirty="0"/>
              <a:t> תלות אינסופית בין חלקים בשפה, מספר ה-</a:t>
            </a:r>
            <a:r>
              <a:rPr lang="en-US" sz="2800" dirty="0"/>
              <a:t>a</a:t>
            </a:r>
            <a:r>
              <a:rPr lang="he-IL" sz="2800" dirty="0"/>
              <a:t> אינו תלוי במספר ה-</a:t>
            </a:r>
            <a:r>
              <a:rPr lang="en-US" sz="2800" dirty="0"/>
              <a:t>b</a:t>
            </a:r>
            <a:r>
              <a:rPr lang="he-IL" sz="2800" dirty="0"/>
              <a:t> או ה-</a:t>
            </a:r>
            <a:r>
              <a:rPr lang="en-US" sz="2800" dirty="0"/>
              <a:t>c</a:t>
            </a:r>
            <a:r>
              <a:rPr lang="he-IL" sz="2800" dirty="0"/>
              <a:t> וגם הם אינם תלויים האחד בשני.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7A9F7442-D78B-4FAE-9358-5FAA902EA091}"/>
              </a:ext>
            </a:extLst>
          </p:cNvPr>
          <p:cNvSpPr/>
          <p:nvPr/>
        </p:nvSpPr>
        <p:spPr>
          <a:xfrm>
            <a:off x="1099650" y="1000847"/>
            <a:ext cx="68996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spcAft>
                <a:spcPts val="0"/>
              </a:spcAft>
            </a:pPr>
            <a:r>
              <a:rPr lang="en-US" sz="3200" dirty="0"/>
              <a:t>L</a:t>
            </a:r>
            <a:r>
              <a:rPr lang="en-US" sz="3200" baseline="-25000" dirty="0"/>
              <a:t>4</a:t>
            </a:r>
            <a:r>
              <a:rPr lang="en-US" sz="3200" dirty="0"/>
              <a:t> = {a</a:t>
            </a:r>
            <a:r>
              <a:rPr lang="en-US" sz="3200" baseline="30000" dirty="0"/>
              <a:t>3n</a:t>
            </a:r>
            <a:r>
              <a:rPr lang="en-US" sz="3200" dirty="0"/>
              <a:t>b</a:t>
            </a:r>
            <a:r>
              <a:rPr lang="en-US" sz="3200" baseline="30000" dirty="0"/>
              <a:t>2m</a:t>
            </a:r>
            <a:r>
              <a:rPr lang="en-US" sz="3200" dirty="0"/>
              <a:t>c</a:t>
            </a:r>
            <a:r>
              <a:rPr lang="en-US" sz="3200" baseline="30000" dirty="0"/>
              <a:t>k</a:t>
            </a:r>
            <a:r>
              <a:rPr lang="en-US" sz="3200" dirty="0"/>
              <a:t>| n, k ≥ 0, 0 &lt; m &lt; 50}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3CAA386C-4E8C-469D-90ED-9D2A5688E3E3}"/>
              </a:ext>
            </a:extLst>
          </p:cNvPr>
          <p:cNvSpPr/>
          <p:nvPr/>
        </p:nvSpPr>
        <p:spPr>
          <a:xfrm>
            <a:off x="8426705" y="1004527"/>
            <a:ext cx="20617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</a:t>
            </a:r>
            <a:r>
              <a:rPr lang="en-US" dirty="0"/>
              <a:t>{a, b, c}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23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15</a:t>
            </a:fld>
            <a:endParaRPr lang="he-IL" dirty="0"/>
          </a:p>
        </p:txBody>
      </p:sp>
      <p:grpSp>
        <p:nvGrpSpPr>
          <p:cNvPr id="70" name="Group 69"/>
          <p:cNvGrpSpPr/>
          <p:nvPr/>
        </p:nvGrpSpPr>
        <p:grpSpPr>
          <a:xfrm>
            <a:off x="3757055" y="2840657"/>
            <a:ext cx="1109197" cy="504007"/>
            <a:chOff x="6516216" y="5517232"/>
            <a:chExt cx="1109197" cy="5040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Text Box 273"/>
                <p:cNvSpPr txBox="1">
                  <a:spLocks noChangeArrowheads="1"/>
                </p:cNvSpPr>
                <p:nvPr/>
              </p:nvSpPr>
              <p:spPr bwMode="auto">
                <a:xfrm>
                  <a:off x="7362178" y="5589240"/>
                  <a:ext cx="263235" cy="24583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/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Narkisim" panose="020E0502050101010101" pitchFamily="34" charset="-79"/>
                          </a:rPr>
                          <m:t>𝑐</m:t>
                        </m:r>
                      </m:oMath>
                    </m:oMathPara>
                  </a14:m>
                  <a:endParaRPr lang="en-US" sz="3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65" name="Text Box 2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362178" y="5589240"/>
                  <a:ext cx="263235" cy="24583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b="-17073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he-I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6" name="Curved Down Arrow 65"/>
            <p:cNvSpPr/>
            <p:nvPr/>
          </p:nvSpPr>
          <p:spPr>
            <a:xfrm rot="5400000" flipH="1">
              <a:off x="7150632" y="5674904"/>
              <a:ext cx="338644" cy="167316"/>
            </a:xfrm>
            <a:prstGeom prst="curvedDownArrow">
              <a:avLst>
                <a:gd name="adj1" fmla="val 0"/>
                <a:gd name="adj2" fmla="val 72500"/>
                <a:gd name="adj3" fmla="val 2333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 sz="4400"/>
            </a:p>
          </p:txBody>
        </p:sp>
        <p:sp>
          <p:nvSpPr>
            <p:cNvPr id="67" name="Donut 66"/>
            <p:cNvSpPr/>
            <p:nvPr/>
          </p:nvSpPr>
          <p:spPr>
            <a:xfrm>
              <a:off x="6732240" y="5589239"/>
              <a:ext cx="432000" cy="432000"/>
            </a:xfrm>
            <a:prstGeom prst="ellipse">
              <a:avLst/>
            </a:prstGeom>
            <a:noFill/>
            <a:ln w="5715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11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1100" baseline="-25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0</a:t>
              </a:r>
              <a:endPara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cxnSp>
          <p:nvCxnSpPr>
            <p:cNvPr id="68" name="Straight Arrow Connector 67"/>
            <p:cNvCxnSpPr/>
            <p:nvPr/>
          </p:nvCxnSpPr>
          <p:spPr>
            <a:xfrm>
              <a:off x="6516216" y="5517232"/>
              <a:ext cx="175722" cy="14572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995760" y="1245248"/>
            <a:ext cx="889248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US" sz="2000" dirty="0"/>
          </a:p>
          <a:p>
            <a:pPr algn="l" rtl="0"/>
            <a:endParaRPr lang="en-US" sz="2000" dirty="0"/>
          </a:p>
          <a:p>
            <a:pPr algn="l" rtl="0"/>
            <a:endParaRPr lang="en-US" sz="2000" dirty="0"/>
          </a:p>
          <a:p>
            <a:pPr algn="l" rtl="0"/>
            <a:endParaRPr lang="he-IL" sz="2000" dirty="0"/>
          </a:p>
          <a:p>
            <a:pPr algn="l" rtl="0"/>
            <a:endParaRPr lang="en-US" sz="2000" dirty="0"/>
          </a:p>
        </p:txBody>
      </p:sp>
      <p:grpSp>
        <p:nvGrpSpPr>
          <p:cNvPr id="2" name="Group 1"/>
          <p:cNvGrpSpPr/>
          <p:nvPr/>
        </p:nvGrpSpPr>
        <p:grpSpPr>
          <a:xfrm>
            <a:off x="3671486" y="1278275"/>
            <a:ext cx="2519421" cy="597848"/>
            <a:chOff x="1676009" y="4127293"/>
            <a:chExt cx="2519421" cy="597848"/>
          </a:xfrm>
        </p:grpSpPr>
        <p:grpSp>
          <p:nvGrpSpPr>
            <p:cNvPr id="53" name="Group 52"/>
            <p:cNvGrpSpPr/>
            <p:nvPr/>
          </p:nvGrpSpPr>
          <p:grpSpPr>
            <a:xfrm>
              <a:off x="1802628" y="4229966"/>
              <a:ext cx="2392802" cy="495175"/>
              <a:chOff x="2619000" y="3573014"/>
              <a:chExt cx="3874223" cy="801747"/>
            </a:xfrm>
          </p:grpSpPr>
          <p:sp>
            <p:nvSpPr>
              <p:cNvPr id="54" name="Donut 53"/>
              <p:cNvSpPr/>
              <p:nvPr/>
            </p:nvSpPr>
            <p:spPr>
              <a:xfrm>
                <a:off x="2619000" y="3573014"/>
                <a:ext cx="699458" cy="699459"/>
              </a:xfrm>
              <a:prstGeom prst="ellipse">
                <a:avLst/>
              </a:prstGeom>
              <a:noFill/>
              <a:ln w="5715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0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5" name="Oval 54"/>
              <p:cNvSpPr/>
              <p:nvPr/>
            </p:nvSpPr>
            <p:spPr>
              <a:xfrm>
                <a:off x="5793765" y="3573016"/>
                <a:ext cx="699458" cy="69945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4203177" y="3584048"/>
                <a:ext cx="699458" cy="69945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57" name="Line 271"/>
              <p:cNvCxnSpPr>
                <a:cxnSpLocks noChangeShapeType="1"/>
              </p:cNvCxnSpPr>
              <p:nvPr/>
            </p:nvCxnSpPr>
            <p:spPr bwMode="auto">
              <a:xfrm>
                <a:off x="5041084" y="3911772"/>
                <a:ext cx="673654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8" name="Text Box 2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02058" y="3573016"/>
                    <a:ext cx="435927" cy="23181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/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l" rtl="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Narkisim" panose="020E0502050101010101" pitchFamily="34" charset="-79"/>
                            </a:rPr>
                            <m:t>𝑎</m:t>
                          </m:r>
                        </m:oMath>
                      </m:oMathPara>
                    </a14:m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  <a:p>
                    <a:pPr algn="ctr" rtl="0"/>
                    <a:r>
                      <a:rPr lang="en-US" sz="500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a:t> </a:t>
                    </a:r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58" name="Text Box 27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5102058" y="3573016"/>
                    <a:ext cx="435927" cy="231810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b="-37500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/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he-I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9" name="Line 271"/>
              <p:cNvCxnSpPr>
                <a:cxnSpLocks noChangeShapeType="1"/>
              </p:cNvCxnSpPr>
              <p:nvPr/>
            </p:nvCxnSpPr>
            <p:spPr bwMode="auto">
              <a:xfrm>
                <a:off x="3450495" y="3922805"/>
                <a:ext cx="673654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Text Box 2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11469" y="3573016"/>
                    <a:ext cx="435927" cy="23181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/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l" rtl="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Narkisim" panose="020E0502050101010101" pitchFamily="34" charset="-79"/>
                            </a:rPr>
                            <m:t>𝑎</m:t>
                          </m:r>
                        </m:oMath>
                      </m:oMathPara>
                    </a14:m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  <a:p>
                    <a:pPr algn="ctr" rtl="0"/>
                    <a:r>
                      <a:rPr lang="en-US" sz="500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a:t> </a:t>
                    </a:r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60" name="Text Box 27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511469" y="3573016"/>
                    <a:ext cx="435927" cy="231810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b="-37500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/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he-I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61" name="Group 60"/>
              <p:cNvGrpSpPr/>
              <p:nvPr/>
            </p:nvGrpSpPr>
            <p:grpSpPr>
              <a:xfrm flipV="1">
                <a:off x="3318454" y="4092440"/>
                <a:ext cx="2594671" cy="282321"/>
                <a:chOff x="3960346" y="2898289"/>
                <a:chExt cx="4264865" cy="282321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2" name="Text Box 273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704125" y="2932270"/>
                      <a:ext cx="521086" cy="24834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>
                          <a:effectLst/>
                        </a14:hiddenEffects>
                      </a:ext>
                    </a:extLst>
                  </p:spPr>
                  <p:txBody>
                    <a:bodyPr rot="0" vert="horz" wrap="square" lIns="91440" tIns="45720" rIns="91440" bIns="45720" anchor="t" anchorCtr="0" upright="1">
                      <a:noAutofit/>
                    </a:bodyPr>
                    <a:lstStyle/>
                    <a:p>
                      <a:pPr algn="l" rtl="0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05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Narkisim" panose="020E0502050101010101" pitchFamily="34" charset="-79"/>
                              </a:rPr>
                              <m:t>𝑎</m:t>
                            </m:r>
                          </m:oMath>
                        </m:oMathPara>
                      </a14:m>
                      <a:endParaRPr lang="en-US" sz="2000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62" name="Text Box 27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7704125" y="2932270"/>
                      <a:ext cx="521086" cy="248340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 b="-36000"/>
                      </a:stretch>
                    </a:blipFill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/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r>
                        <a:rPr lang="en-IL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63" name="Curved Down Arrow 62"/>
                <p:cNvSpPr/>
                <p:nvPr/>
              </p:nvSpPr>
              <p:spPr>
                <a:xfrm flipH="1">
                  <a:off x="3960346" y="2898289"/>
                  <a:ext cx="4072567" cy="248342"/>
                </a:xfrm>
                <a:prstGeom prst="curvedDownArrow">
                  <a:avLst>
                    <a:gd name="adj1" fmla="val 0"/>
                    <a:gd name="adj2" fmla="val 72500"/>
                    <a:gd name="adj3" fmla="val 23333"/>
                  </a:avLst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1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e-IL" sz="2800"/>
                </a:p>
              </p:txBody>
            </p:sp>
          </p:grpSp>
        </p:grpSp>
        <p:cxnSp>
          <p:nvCxnSpPr>
            <p:cNvPr id="29" name="Straight Arrow Connector 28"/>
            <p:cNvCxnSpPr/>
            <p:nvPr/>
          </p:nvCxnSpPr>
          <p:spPr>
            <a:xfrm>
              <a:off x="1676009" y="4127293"/>
              <a:ext cx="175722" cy="14572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4576C285-9EF3-47D2-A234-3EE659D83723}"/>
              </a:ext>
            </a:extLst>
          </p:cNvPr>
          <p:cNvSpPr/>
          <p:nvPr/>
        </p:nvSpPr>
        <p:spPr>
          <a:xfrm>
            <a:off x="9979244" y="1256919"/>
            <a:ext cx="157677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he-IL" sz="2800" b="1" dirty="0"/>
              <a:t>הוכחה:</a:t>
            </a:r>
          </a:p>
        </p:txBody>
      </p:sp>
      <p:sp>
        <p:nvSpPr>
          <p:cNvPr id="35" name="מלבן 34">
            <a:extLst>
              <a:ext uri="{FF2B5EF4-FFF2-40B4-BE49-F238E27FC236}">
                <a16:creationId xmlns:a16="http://schemas.microsoft.com/office/drawing/2014/main" id="{CAFBD17E-B5B6-41CF-B1F1-C905DFFC3A0C}"/>
              </a:ext>
            </a:extLst>
          </p:cNvPr>
          <p:cNvSpPr/>
          <p:nvPr/>
        </p:nvSpPr>
        <p:spPr>
          <a:xfrm>
            <a:off x="837396" y="496369"/>
            <a:ext cx="689964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spcAft>
                <a:spcPts val="0"/>
              </a:spcAft>
            </a:pPr>
            <a:r>
              <a:rPr lang="en-US" sz="3200" dirty="0"/>
              <a:t>L</a:t>
            </a:r>
            <a:r>
              <a:rPr lang="en-US" sz="3200" baseline="-25000" dirty="0"/>
              <a:t>4</a:t>
            </a:r>
            <a:r>
              <a:rPr lang="en-US" sz="3200" dirty="0"/>
              <a:t> = {a</a:t>
            </a:r>
            <a:r>
              <a:rPr lang="en-US" sz="3200" baseline="30000" dirty="0"/>
              <a:t>3n</a:t>
            </a:r>
            <a:r>
              <a:rPr lang="en-US" sz="3200" dirty="0"/>
              <a:t>b</a:t>
            </a:r>
            <a:r>
              <a:rPr lang="en-US" sz="3200" baseline="30000" dirty="0"/>
              <a:t>2m</a:t>
            </a:r>
            <a:r>
              <a:rPr lang="en-US" sz="3200" dirty="0"/>
              <a:t>c</a:t>
            </a:r>
            <a:r>
              <a:rPr lang="en-US" sz="3200" baseline="30000" dirty="0"/>
              <a:t>k</a:t>
            </a:r>
            <a:r>
              <a:rPr lang="en-US" sz="3200" dirty="0"/>
              <a:t>| n, k ≥ 0, 0 &lt; m &lt; 50}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6" name="סוגר מסולסל ימני 35">
            <a:extLst>
              <a:ext uri="{FF2B5EF4-FFF2-40B4-BE49-F238E27FC236}">
                <a16:creationId xmlns:a16="http://schemas.microsoft.com/office/drawing/2014/main" id="{9506419E-E121-4B5B-ABFC-EF8981629467}"/>
              </a:ext>
            </a:extLst>
          </p:cNvPr>
          <p:cNvSpPr/>
          <p:nvPr/>
        </p:nvSpPr>
        <p:spPr>
          <a:xfrm>
            <a:off x="6454961" y="1406548"/>
            <a:ext cx="286327" cy="2164788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92D050"/>
              </a:solidFill>
            </a:endParaRPr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0BF1471A-134A-4D2A-A691-8025DC9C2933}"/>
              </a:ext>
            </a:extLst>
          </p:cNvPr>
          <p:cNvSpPr/>
          <p:nvPr/>
        </p:nvSpPr>
        <p:spPr>
          <a:xfrm>
            <a:off x="6532473" y="2196706"/>
            <a:ext cx="30245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000" dirty="0">
                <a:solidFill>
                  <a:srgbClr val="92D050"/>
                </a:solidFill>
              </a:rPr>
              <a:t>שימו לב: זהו לא אותו </a:t>
            </a:r>
            <a:r>
              <a:rPr lang="en-US" sz="2000" dirty="0">
                <a:solidFill>
                  <a:srgbClr val="92D050"/>
                </a:solidFill>
              </a:rPr>
              <a:t>n</a:t>
            </a:r>
            <a:endParaRPr lang="he-IL" sz="2000" dirty="0">
              <a:solidFill>
                <a:srgbClr val="92D050"/>
              </a:solidFill>
            </a:endParaRPr>
          </a:p>
        </p:txBody>
      </p:sp>
      <p:sp>
        <p:nvSpPr>
          <p:cNvPr id="38" name="מציין מיקום טקסט 2">
            <a:extLst>
              <a:ext uri="{FF2B5EF4-FFF2-40B4-BE49-F238E27FC236}">
                <a16:creationId xmlns:a16="http://schemas.microsoft.com/office/drawing/2014/main" id="{505310AC-E45B-4899-A748-A949B35373B8}"/>
              </a:ext>
            </a:extLst>
          </p:cNvPr>
          <p:cNvSpPr txBox="1">
            <a:spLocks/>
          </p:cNvSpPr>
          <p:nvPr/>
        </p:nvSpPr>
        <p:spPr>
          <a:xfrm>
            <a:off x="2621301" y="4721119"/>
            <a:ext cx="6949397" cy="523220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he-IL"/>
            </a:defPPr>
            <a:lvl1pPr algn="ctr">
              <a:defRPr sz="2800"/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</a:t>
            </a:r>
            <a:r>
              <a:rPr lang="en-US" baseline="-25000" dirty="0"/>
              <a:t>4</a:t>
            </a:r>
            <a:r>
              <a:rPr lang="he-IL" baseline="-25000" dirty="0"/>
              <a:t> </a:t>
            </a:r>
            <a:r>
              <a:rPr lang="he-IL" dirty="0"/>
              <a:t>רגולרית כי שרשור שומר על רגולריות</a:t>
            </a:r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7E08B340-A24F-4546-A0AB-F094AD7A5FF9}"/>
              </a:ext>
            </a:extLst>
          </p:cNvPr>
          <p:cNvSpPr/>
          <p:nvPr/>
        </p:nvSpPr>
        <p:spPr>
          <a:xfrm>
            <a:off x="882699" y="1436766"/>
            <a:ext cx="1938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dirty="0"/>
              <a:t>L</a:t>
            </a:r>
            <a:r>
              <a:rPr lang="en-US" baseline="-25000" dirty="0"/>
              <a:t>41</a:t>
            </a:r>
            <a:r>
              <a:rPr lang="en-US" dirty="0"/>
              <a:t> = {a</a:t>
            </a:r>
            <a:r>
              <a:rPr lang="en-US" baseline="30000" dirty="0"/>
              <a:t>3n</a:t>
            </a:r>
            <a:r>
              <a:rPr lang="en-US" dirty="0"/>
              <a:t>| n ≥ 0}</a:t>
            </a:r>
          </a:p>
        </p:txBody>
      </p:sp>
      <p:sp>
        <p:nvSpPr>
          <p:cNvPr id="16" name="מלבן 15">
            <a:extLst>
              <a:ext uri="{FF2B5EF4-FFF2-40B4-BE49-F238E27FC236}">
                <a16:creationId xmlns:a16="http://schemas.microsoft.com/office/drawing/2014/main" id="{127B197F-1386-485A-A994-16F2F45DCC97}"/>
              </a:ext>
            </a:extLst>
          </p:cNvPr>
          <p:cNvSpPr/>
          <p:nvPr/>
        </p:nvSpPr>
        <p:spPr>
          <a:xfrm>
            <a:off x="882699" y="2208375"/>
            <a:ext cx="41328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dirty="0"/>
              <a:t>L</a:t>
            </a:r>
            <a:r>
              <a:rPr lang="en-US" baseline="-25000" dirty="0"/>
              <a:t>42</a:t>
            </a:r>
            <a:r>
              <a:rPr lang="en-US" dirty="0"/>
              <a:t> = {b</a:t>
            </a:r>
            <a:r>
              <a:rPr lang="en-US" baseline="30000" dirty="0"/>
              <a:t>2n</a:t>
            </a:r>
            <a:r>
              <a:rPr lang="en-US" dirty="0"/>
              <a:t>| 0 &lt; n &lt; 50}         </a:t>
            </a:r>
            <a:r>
              <a:rPr lang="he-IL" dirty="0">
                <a:solidFill>
                  <a:srgbClr val="92D050"/>
                </a:solidFill>
              </a:rPr>
              <a:t>שפה סופית</a:t>
            </a:r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E6124BE9-41D1-42A8-BD67-04AF7E5A1390}"/>
              </a:ext>
            </a:extLst>
          </p:cNvPr>
          <p:cNvSpPr/>
          <p:nvPr/>
        </p:nvSpPr>
        <p:spPr>
          <a:xfrm>
            <a:off x="837396" y="272576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dirty="0"/>
              <a:t> </a:t>
            </a:r>
            <a:endParaRPr lang="he-IL" b="1" dirty="0"/>
          </a:p>
          <a:p>
            <a:pPr algn="l" rtl="0"/>
            <a:r>
              <a:rPr lang="en-US" dirty="0"/>
              <a:t>L</a:t>
            </a:r>
            <a:r>
              <a:rPr lang="en-US" baseline="-25000" dirty="0"/>
              <a:t>43</a:t>
            </a:r>
            <a:r>
              <a:rPr lang="en-US" dirty="0"/>
              <a:t> = {</a:t>
            </a:r>
            <a:r>
              <a:rPr lang="en-US" dirty="0" err="1"/>
              <a:t>c</a:t>
            </a:r>
            <a:r>
              <a:rPr lang="en-US" baseline="30000" dirty="0" err="1"/>
              <a:t>n</a:t>
            </a:r>
            <a:r>
              <a:rPr lang="en-US" dirty="0"/>
              <a:t>| n ≥ 0}</a:t>
            </a:r>
            <a:endParaRPr lang="he-IL" dirty="0"/>
          </a:p>
        </p:txBody>
      </p:sp>
      <p:sp>
        <p:nvSpPr>
          <p:cNvPr id="18" name="מלבן 17">
            <a:extLst>
              <a:ext uri="{FF2B5EF4-FFF2-40B4-BE49-F238E27FC236}">
                <a16:creationId xmlns:a16="http://schemas.microsoft.com/office/drawing/2014/main" id="{D7D83375-77FC-4290-A5C5-E7E6F17DDB09}"/>
              </a:ext>
            </a:extLst>
          </p:cNvPr>
          <p:cNvSpPr/>
          <p:nvPr/>
        </p:nvSpPr>
        <p:spPr>
          <a:xfrm>
            <a:off x="882699" y="4019175"/>
            <a:ext cx="8261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/>
              <a:t>L</a:t>
            </a:r>
            <a:r>
              <a:rPr lang="en-US" sz="2000" baseline="-25000" dirty="0"/>
              <a:t>4</a:t>
            </a:r>
            <a:r>
              <a:rPr lang="en-US" sz="2000" dirty="0"/>
              <a:t> = L</a:t>
            </a:r>
            <a:r>
              <a:rPr lang="en-US" sz="2000" baseline="-25000" dirty="0"/>
              <a:t>41</a:t>
            </a:r>
            <a:r>
              <a:rPr lang="en-US" sz="2000" dirty="0"/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2000" dirty="0"/>
              <a:t> L</a:t>
            </a:r>
            <a:r>
              <a:rPr lang="en-US" sz="2000" baseline="-25000" dirty="0"/>
              <a:t>42</a:t>
            </a:r>
            <a:r>
              <a:rPr lang="en-US" sz="2000" dirty="0"/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2000" dirty="0"/>
              <a:t> L</a:t>
            </a:r>
            <a:r>
              <a:rPr lang="en-US" sz="2000" baseline="-25000" dirty="0"/>
              <a:t>43        </a:t>
            </a:r>
            <a:r>
              <a:rPr lang="en-US" sz="2000" dirty="0"/>
              <a:t>(</a:t>
            </a:r>
            <a:r>
              <a:rPr lang="he-IL" sz="2000" dirty="0"/>
              <a:t>כי אין כל תלות בין חלקי השפה מלבד חובת הרצף</a:t>
            </a:r>
            <a:r>
              <a:rPr lang="en-US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8702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14" grpId="0"/>
      <p:bldP spid="38" grpId="0" animBg="1"/>
      <p:bldP spid="15" grpId="0"/>
      <p:bldP spid="16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16</a:t>
            </a:fld>
            <a:endParaRPr lang="he-IL" dirty="0"/>
          </a:p>
        </p:txBody>
      </p:sp>
      <p:sp>
        <p:nvSpPr>
          <p:cNvPr id="2" name="Rectangle 1"/>
          <p:cNvSpPr/>
          <p:nvPr/>
        </p:nvSpPr>
        <p:spPr>
          <a:xfrm>
            <a:off x="706965" y="1443586"/>
            <a:ext cx="1043669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u="sng" dirty="0"/>
              <a:t>השפה רגולרית</a:t>
            </a:r>
          </a:p>
          <a:p>
            <a:r>
              <a:rPr lang="he-IL" sz="2800" b="1" dirty="0"/>
              <a:t>נימוק:</a:t>
            </a:r>
          </a:p>
          <a:p>
            <a:r>
              <a:rPr lang="he-IL" sz="2800" dirty="0"/>
              <a:t>עבור הכללים - </a:t>
            </a:r>
            <a:r>
              <a:rPr lang="en-US" sz="2800" dirty="0"/>
              <a:t>n, m, </a:t>
            </a:r>
            <a:r>
              <a:rPr lang="en-US" sz="2800" dirty="0" err="1"/>
              <a:t>i</a:t>
            </a:r>
            <a:r>
              <a:rPr lang="en-US" sz="2800" dirty="0"/>
              <a:t>, j &gt; 0, n = m, </a:t>
            </a:r>
            <a:r>
              <a:rPr lang="en-US" sz="2800" dirty="0" err="1"/>
              <a:t>i</a:t>
            </a:r>
            <a:r>
              <a:rPr lang="en-US" sz="2800" dirty="0"/>
              <a:t> ≠ j</a:t>
            </a:r>
          </a:p>
          <a:p>
            <a:pPr algn="l" rtl="0"/>
            <a:r>
              <a:rPr lang="en-US" sz="2800" dirty="0" err="1"/>
              <a:t>a</a:t>
            </a:r>
            <a:r>
              <a:rPr lang="en-US" sz="2800" baseline="30000" dirty="0" err="1"/>
              <a:t>n</a:t>
            </a:r>
            <a:r>
              <a:rPr lang="en-US" sz="2800" dirty="0" err="1"/>
              <a:t>a</a:t>
            </a:r>
            <a:r>
              <a:rPr lang="en-US" sz="2800" baseline="30000" dirty="0" err="1"/>
              <a:t>m</a:t>
            </a:r>
            <a:r>
              <a:rPr lang="en-US" sz="2800" dirty="0" err="1"/>
              <a:t>b</a:t>
            </a:r>
            <a:r>
              <a:rPr lang="en-US" sz="2800" baseline="30000" dirty="0" err="1"/>
              <a:t>i</a:t>
            </a:r>
            <a:r>
              <a:rPr lang="en-US" sz="2800" dirty="0" err="1"/>
              <a:t>b</a:t>
            </a:r>
            <a:r>
              <a:rPr lang="en-US" sz="2800" baseline="30000" dirty="0" err="1"/>
              <a:t>j</a:t>
            </a:r>
            <a:r>
              <a:rPr lang="en-US" sz="2800" dirty="0"/>
              <a:t> = </a:t>
            </a:r>
            <a:r>
              <a:rPr lang="en-US" sz="2800" dirty="0" err="1"/>
              <a:t>a</a:t>
            </a:r>
            <a:r>
              <a:rPr lang="en-US" sz="2800" baseline="30000" dirty="0" err="1"/>
              <a:t>n+m</a:t>
            </a:r>
            <a:r>
              <a:rPr lang="en-US" sz="2800" dirty="0" err="1"/>
              <a:t>b</a:t>
            </a:r>
            <a:r>
              <a:rPr lang="en-US" sz="2800" baseline="30000" dirty="0" err="1"/>
              <a:t>i+j</a:t>
            </a:r>
            <a:r>
              <a:rPr lang="en-US" sz="2800" baseline="30000" dirty="0"/>
              <a:t> </a:t>
            </a:r>
            <a:r>
              <a:rPr lang="en-US" sz="2800" dirty="0"/>
              <a:t>= a</a:t>
            </a:r>
            <a:r>
              <a:rPr lang="en-US" sz="2800" baseline="30000" dirty="0"/>
              <a:t>2n</a:t>
            </a:r>
            <a:r>
              <a:rPr lang="en-US" sz="2800" dirty="0"/>
              <a:t>b</a:t>
            </a:r>
            <a:r>
              <a:rPr lang="en-US" sz="2800" baseline="30000" dirty="0"/>
              <a:t>k </a:t>
            </a:r>
            <a:r>
              <a:rPr lang="en-US" sz="2800" dirty="0"/>
              <a:t>| n &gt; 0, k &gt; 2 </a:t>
            </a:r>
            <a:endParaRPr lang="he-IL" sz="2800" dirty="0"/>
          </a:p>
          <a:p>
            <a:r>
              <a:rPr lang="he-IL" sz="2800" dirty="0"/>
              <a:t>(</a:t>
            </a:r>
            <a:r>
              <a:rPr lang="en-US" sz="2800" dirty="0"/>
              <a:t>k</a:t>
            </a:r>
            <a:r>
              <a:rPr lang="he-IL" sz="2800" dirty="0"/>
              <a:t> סכום של שני מספרים גדולים מ-0 ששונים זה מזה, חוץ מ-2 ששווה רק לאחד ועוד אחד)</a:t>
            </a:r>
            <a:br>
              <a:rPr lang="en-US" sz="2800" dirty="0"/>
            </a:br>
            <a:endParaRPr lang="he-IL" sz="2800" u="sng" dirty="0"/>
          </a:p>
          <a:p>
            <a:r>
              <a:rPr lang="he-IL" sz="2800" u="sng" dirty="0"/>
              <a:t>אין</a:t>
            </a:r>
            <a:r>
              <a:rPr lang="he-IL" sz="2800" dirty="0"/>
              <a:t> תלות אינסופית בין חלקים בשפה, מספר ה-</a:t>
            </a:r>
            <a:r>
              <a:rPr lang="en-US" sz="2800" dirty="0"/>
              <a:t>a</a:t>
            </a:r>
            <a:r>
              <a:rPr lang="he-IL" sz="2800" dirty="0"/>
              <a:t> אינו תלוי במספר ה-</a:t>
            </a:r>
            <a:r>
              <a:rPr lang="en-US" sz="2800" dirty="0"/>
              <a:t>b</a:t>
            </a:r>
            <a:r>
              <a:rPr lang="he-IL" sz="2800" dirty="0"/>
              <a:t> כלל, התנאים הם רק על מספר ה-</a:t>
            </a:r>
            <a:r>
              <a:rPr lang="en-US" sz="2800" dirty="0"/>
              <a:t>a </a:t>
            </a:r>
            <a:r>
              <a:rPr lang="he-IL" sz="2800" dirty="0"/>
              <a:t> בפני עצמו בתחילת השפה ועל מספר ה-</a:t>
            </a:r>
            <a:r>
              <a:rPr lang="en-US" sz="2800" dirty="0"/>
              <a:t>b</a:t>
            </a:r>
            <a:r>
              <a:rPr lang="he-IL" sz="2800" dirty="0"/>
              <a:t> בפני עצמו בסופה.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7A9F7442-D78B-4FAE-9358-5FAA902EA091}"/>
              </a:ext>
            </a:extLst>
          </p:cNvPr>
          <p:cNvSpPr/>
          <p:nvPr/>
        </p:nvSpPr>
        <p:spPr>
          <a:xfrm>
            <a:off x="612648" y="872134"/>
            <a:ext cx="76979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dirty="0"/>
              <a:t>L</a:t>
            </a:r>
            <a:r>
              <a:rPr lang="en-US" sz="3200" baseline="-25000" dirty="0"/>
              <a:t>5</a:t>
            </a:r>
            <a:r>
              <a:rPr lang="en-US" sz="3200" dirty="0"/>
              <a:t> = {</a:t>
            </a:r>
            <a:r>
              <a:rPr lang="en-US" sz="3200" dirty="0" err="1"/>
              <a:t>a</a:t>
            </a:r>
            <a:r>
              <a:rPr lang="en-US" sz="3200" baseline="30000" dirty="0" err="1"/>
              <a:t>n</a:t>
            </a:r>
            <a:r>
              <a:rPr lang="en-US" sz="3200" dirty="0" err="1"/>
              <a:t>a</a:t>
            </a:r>
            <a:r>
              <a:rPr lang="en-US" sz="3200" baseline="30000" dirty="0" err="1"/>
              <a:t>m</a:t>
            </a:r>
            <a:r>
              <a:rPr lang="en-US" sz="3200" dirty="0" err="1"/>
              <a:t>b</a:t>
            </a:r>
            <a:r>
              <a:rPr lang="en-US" sz="3200" baseline="30000" dirty="0" err="1"/>
              <a:t>i</a:t>
            </a:r>
            <a:r>
              <a:rPr lang="en-US" sz="3200" dirty="0" err="1"/>
              <a:t>b</a:t>
            </a:r>
            <a:r>
              <a:rPr lang="en-US" sz="3200" baseline="30000" dirty="0" err="1"/>
              <a:t>j</a:t>
            </a:r>
            <a:r>
              <a:rPr lang="en-US" sz="3200" dirty="0"/>
              <a:t> | n, m, </a:t>
            </a:r>
            <a:r>
              <a:rPr lang="en-US" sz="3200" dirty="0" err="1"/>
              <a:t>i</a:t>
            </a:r>
            <a:r>
              <a:rPr lang="en-US" sz="3200" dirty="0"/>
              <a:t>, j &gt; 0, n = m, </a:t>
            </a:r>
            <a:r>
              <a:rPr lang="en-US" sz="3200" dirty="0" err="1"/>
              <a:t>i</a:t>
            </a:r>
            <a:r>
              <a:rPr lang="en-US" sz="3200" dirty="0"/>
              <a:t> ≠ j}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3CAA386C-4E8C-469D-90ED-9D2A5688E3E3}"/>
              </a:ext>
            </a:extLst>
          </p:cNvPr>
          <p:cNvSpPr/>
          <p:nvPr/>
        </p:nvSpPr>
        <p:spPr>
          <a:xfrm>
            <a:off x="8668759" y="1004527"/>
            <a:ext cx="18197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</a:t>
            </a:r>
            <a:r>
              <a:rPr lang="en-US" dirty="0"/>
              <a:t>{a, b}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690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5DBD94C-70E1-4BE3-92A0-169089A7B021}"/>
              </a:ext>
            </a:extLst>
          </p:cNvPr>
          <p:cNvGrpSpPr/>
          <p:nvPr/>
        </p:nvGrpSpPr>
        <p:grpSpPr>
          <a:xfrm>
            <a:off x="6974228" y="3002799"/>
            <a:ext cx="319568" cy="338644"/>
            <a:chOff x="7236296" y="5589240"/>
            <a:chExt cx="319568" cy="33864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 Box 273">
                  <a:extLst>
                    <a:ext uri="{FF2B5EF4-FFF2-40B4-BE49-F238E27FC236}">
                      <a16:creationId xmlns:a16="http://schemas.microsoft.com/office/drawing/2014/main" id="{0BFCD8F6-F350-458A-87DF-946B78B55D6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292629" y="5589240"/>
                  <a:ext cx="263235" cy="24583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/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l" rtl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Narkisim" panose="020E0502050101010101" pitchFamily="34" charset="-79"/>
                          </a:rPr>
                          <m:t>𝑏</m:t>
                        </m:r>
                      </m:oMath>
                    </m:oMathPara>
                  </a14:m>
                  <a:endParaRPr lang="en-US" sz="3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</mc:Choice>
          <mc:Fallback xmlns="">
            <p:sp>
              <p:nvSpPr>
                <p:cNvPr id="12" name="Text Box 273">
                  <a:extLst>
                    <a:ext uri="{FF2B5EF4-FFF2-40B4-BE49-F238E27FC236}">
                      <a16:creationId xmlns:a16="http://schemas.microsoft.com/office/drawing/2014/main" id="{0BFCD8F6-F350-458A-87DF-946B78B55D6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7292629" y="5589240"/>
                  <a:ext cx="263235" cy="245839"/>
                </a:xfrm>
                <a:prstGeom prst="rect">
                  <a:avLst/>
                </a:prstGeom>
                <a:blipFill>
                  <a:blip r:embed="rId3"/>
                  <a:stretch>
                    <a:fillRect r="-2273" b="-27500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/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en-IL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Curved Down Arrow 65">
              <a:extLst>
                <a:ext uri="{FF2B5EF4-FFF2-40B4-BE49-F238E27FC236}">
                  <a16:creationId xmlns:a16="http://schemas.microsoft.com/office/drawing/2014/main" id="{70BB1E40-3E87-4C57-A26B-13C99F982495}"/>
                </a:ext>
              </a:extLst>
            </p:cNvPr>
            <p:cNvSpPr/>
            <p:nvPr/>
          </p:nvSpPr>
          <p:spPr>
            <a:xfrm rot="5400000" flipH="1">
              <a:off x="7129915" y="5695621"/>
              <a:ext cx="338644" cy="125882"/>
            </a:xfrm>
            <a:prstGeom prst="curvedDownArrow">
              <a:avLst>
                <a:gd name="adj1" fmla="val 0"/>
                <a:gd name="adj2" fmla="val 72500"/>
                <a:gd name="adj3" fmla="val 23333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 sz="440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A4844D4-DE29-4DED-BC52-210B46EE27EB}"/>
              </a:ext>
            </a:extLst>
          </p:cNvPr>
          <p:cNvGrpSpPr/>
          <p:nvPr/>
        </p:nvGrpSpPr>
        <p:grpSpPr>
          <a:xfrm>
            <a:off x="3633120" y="1456788"/>
            <a:ext cx="3348291" cy="616813"/>
            <a:chOff x="1802628" y="4051969"/>
            <a:chExt cx="3348291" cy="616813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4A9105F1-5F85-4814-86AD-516C501D4CC6}"/>
                </a:ext>
              </a:extLst>
            </p:cNvPr>
            <p:cNvGrpSpPr/>
            <p:nvPr/>
          </p:nvGrpSpPr>
          <p:grpSpPr>
            <a:xfrm>
              <a:off x="1802628" y="4190955"/>
              <a:ext cx="3348291" cy="477827"/>
              <a:chOff x="2619000" y="3509849"/>
              <a:chExt cx="5421270" cy="773658"/>
            </a:xfrm>
          </p:grpSpPr>
          <p:sp>
            <p:nvSpPr>
              <p:cNvPr id="22" name="Donut 53">
                <a:extLst>
                  <a:ext uri="{FF2B5EF4-FFF2-40B4-BE49-F238E27FC236}">
                    <a16:creationId xmlns:a16="http://schemas.microsoft.com/office/drawing/2014/main" id="{BB8B77DF-BE55-4E4B-905D-2CF09554B886}"/>
                  </a:ext>
                </a:extLst>
              </p:cNvPr>
              <p:cNvSpPr/>
              <p:nvPr/>
            </p:nvSpPr>
            <p:spPr>
              <a:xfrm>
                <a:off x="2619000" y="3573014"/>
                <a:ext cx="699458" cy="69945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0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337EAF8F-647E-470D-9452-76BB435E7DEF}"/>
                  </a:ext>
                </a:extLst>
              </p:cNvPr>
              <p:cNvSpPr/>
              <p:nvPr/>
            </p:nvSpPr>
            <p:spPr>
              <a:xfrm>
                <a:off x="5793765" y="3573016"/>
                <a:ext cx="699458" cy="699459"/>
              </a:xfrm>
              <a:prstGeom prst="ellipse">
                <a:avLst/>
              </a:prstGeom>
              <a:noFill/>
              <a:ln w="5715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CA415E32-BFD6-4157-B9C7-604B1F48B4BF}"/>
                  </a:ext>
                </a:extLst>
              </p:cNvPr>
              <p:cNvSpPr/>
              <p:nvPr/>
            </p:nvSpPr>
            <p:spPr>
              <a:xfrm>
                <a:off x="4203177" y="3584048"/>
                <a:ext cx="699458" cy="69945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5" name="Line 271">
                <a:extLst>
                  <a:ext uri="{FF2B5EF4-FFF2-40B4-BE49-F238E27FC236}">
                    <a16:creationId xmlns:a16="http://schemas.microsoft.com/office/drawing/2014/main" id="{8DB9C6C2-25EF-40BC-BDFD-54E96F0E7DC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041084" y="3911772"/>
                <a:ext cx="673654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 Box 273">
                    <a:extLst>
                      <a:ext uri="{FF2B5EF4-FFF2-40B4-BE49-F238E27FC236}">
                        <a16:creationId xmlns:a16="http://schemas.microsoft.com/office/drawing/2014/main" id="{218B30CD-685C-44C7-876E-642FE8CBBFAB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102058" y="3573016"/>
                    <a:ext cx="435927" cy="23181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/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l" rtl="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Narkisim" panose="020E0502050101010101" pitchFamily="34" charset="-79"/>
                            </a:rPr>
                            <m:t>𝑎</m:t>
                          </m:r>
                        </m:oMath>
                      </m:oMathPara>
                    </a14:m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  <a:p>
                    <a:pPr algn="ctr" rtl="0"/>
                    <a:r>
                      <a:rPr lang="en-US" sz="500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a:t> </a:t>
                    </a:r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26" name="Text Box 273">
                    <a:extLst>
                      <a:ext uri="{FF2B5EF4-FFF2-40B4-BE49-F238E27FC236}">
                        <a16:creationId xmlns:a16="http://schemas.microsoft.com/office/drawing/2014/main" id="{218B30CD-685C-44C7-876E-642FE8CBBFA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5102058" y="3573016"/>
                    <a:ext cx="435927" cy="231811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b="-43478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/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I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7" name="Line 271">
                <a:extLst>
                  <a:ext uri="{FF2B5EF4-FFF2-40B4-BE49-F238E27FC236}">
                    <a16:creationId xmlns:a16="http://schemas.microsoft.com/office/drawing/2014/main" id="{87739A99-72BA-4E97-AC6B-9C0214290FE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450495" y="3922805"/>
                <a:ext cx="673654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Text Box 273">
                    <a:extLst>
                      <a:ext uri="{FF2B5EF4-FFF2-40B4-BE49-F238E27FC236}">
                        <a16:creationId xmlns:a16="http://schemas.microsoft.com/office/drawing/2014/main" id="{F605A3B1-97E5-42A3-A3D4-66C2BA45CBB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511469" y="3573016"/>
                    <a:ext cx="435927" cy="23181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/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l" rtl="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Narkisim" panose="020E0502050101010101" pitchFamily="34" charset="-79"/>
                            </a:rPr>
                            <m:t>𝑎</m:t>
                          </m:r>
                        </m:oMath>
                      </m:oMathPara>
                    </a14:m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  <a:p>
                    <a:pPr algn="ctr" rtl="0"/>
                    <a:r>
                      <a:rPr lang="en-US" sz="500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a:t> </a:t>
                    </a:r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60" name="Text Box 27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511469" y="3573016"/>
                    <a:ext cx="435927" cy="231810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b="-37500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/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he-I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3957000A-A6B2-4F52-9E9C-D725BD0F2E59}"/>
                  </a:ext>
                </a:extLst>
              </p:cNvPr>
              <p:cNvSpPr/>
              <p:nvPr/>
            </p:nvSpPr>
            <p:spPr>
              <a:xfrm>
                <a:off x="7340812" y="3573016"/>
                <a:ext cx="699458" cy="69945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3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9" name="Line 271">
                <a:extLst>
                  <a:ext uri="{FF2B5EF4-FFF2-40B4-BE49-F238E27FC236}">
                    <a16:creationId xmlns:a16="http://schemas.microsoft.com/office/drawing/2014/main" id="{4F42F626-3388-4D17-9ADE-785EC7C04BE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590666" y="3848609"/>
                <a:ext cx="673654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0" name="Text Box 273">
                    <a:extLst>
                      <a:ext uri="{FF2B5EF4-FFF2-40B4-BE49-F238E27FC236}">
                        <a16:creationId xmlns:a16="http://schemas.microsoft.com/office/drawing/2014/main" id="{FD352F4B-53D9-48DD-AF16-93882AB850D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51640" y="3509849"/>
                    <a:ext cx="435927" cy="23181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/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l" rtl="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Narkisim" panose="020E0502050101010101" pitchFamily="34" charset="-79"/>
                            </a:rPr>
                            <m:t>𝑎</m:t>
                          </m:r>
                        </m:oMath>
                      </m:oMathPara>
                    </a14:m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  <a:p>
                    <a:pPr algn="ctr" rtl="0"/>
                    <a:r>
                      <a:rPr lang="en-US" sz="500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a:t> </a:t>
                    </a:r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50" name="Text Box 273">
                    <a:extLst>
                      <a:ext uri="{FF2B5EF4-FFF2-40B4-BE49-F238E27FC236}">
                        <a16:creationId xmlns:a16="http://schemas.microsoft.com/office/drawing/2014/main" id="{FD352F4B-53D9-48DD-AF16-93882AB850D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6651640" y="3509849"/>
                    <a:ext cx="435927" cy="231811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b="-43478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/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IL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2" name="Line 271">
                <a:extLst>
                  <a:ext uri="{FF2B5EF4-FFF2-40B4-BE49-F238E27FC236}">
                    <a16:creationId xmlns:a16="http://schemas.microsoft.com/office/drawing/2014/main" id="{CC47CCFD-1447-4DA3-9D96-6B67274154D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>
                <a:off x="6595737" y="3959896"/>
                <a:ext cx="673654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3" name="Text Box 273">
                    <a:extLst>
                      <a:ext uri="{FF2B5EF4-FFF2-40B4-BE49-F238E27FC236}">
                        <a16:creationId xmlns:a16="http://schemas.microsoft.com/office/drawing/2014/main" id="{70E61F3A-8FAB-465F-A532-CC223335A40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56711" y="3859619"/>
                    <a:ext cx="435927" cy="231811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>
                        <a:effectLst/>
                      </a14:hiddenEffects>
                    </a:ext>
                  </a:extLst>
                </p:spPr>
                <p:txBody>
                  <a:bodyPr rot="0" vert="horz" wrap="square" lIns="91440" tIns="45720" rIns="91440" bIns="45720" anchor="t" anchorCtr="0" upright="1">
                    <a:noAutofit/>
                  </a:bodyPr>
                  <a:lstStyle/>
                  <a:p>
                    <a:pPr algn="l" rtl="0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0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Narkisim" panose="020E0502050101010101" pitchFamily="34" charset="-79"/>
                            </a:rPr>
                            <m:t>𝑎</m:t>
                          </m:r>
                        </m:oMath>
                      </m:oMathPara>
                    </a14:m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  <a:p>
                    <a:pPr algn="ctr" rtl="0"/>
                    <a:r>
                      <a:rPr lang="en-US" sz="500" dirty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a:t> </a:t>
                    </a:r>
                    <a:endParaRPr lang="en-US" dirty="0">
                      <a:latin typeface="Times New Roman" panose="02020603050405020304" pitchFamily="18" charset="0"/>
                      <a:ea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</mc:Choice>
            <mc:Fallback xmlns="">
              <p:sp>
                <p:nvSpPr>
                  <p:cNvPr id="43" name="Text Box 273">
                    <a:extLst>
                      <a:ext uri="{FF2B5EF4-FFF2-40B4-BE49-F238E27FC236}">
                        <a16:creationId xmlns:a16="http://schemas.microsoft.com/office/drawing/2014/main" id="{70E61F3A-8FAB-465F-A532-CC223335A40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6656711" y="3859619"/>
                    <a:ext cx="435927" cy="231811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b="-37500"/>
                    </a:stretch>
                  </a:blipFill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/>
                      </a14:hiddenEffects>
                    </a:ext>
                  </a:extLst>
                </p:spPr>
                <p:txBody>
                  <a:bodyPr/>
                  <a:lstStyle/>
                  <a:p>
                    <a:r>
                      <a:rPr lang="en-IL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AEC70E70-3C3F-44D9-B6C7-30E9EDBC72AE}"/>
                </a:ext>
              </a:extLst>
            </p:cNvPr>
            <p:cNvCxnSpPr>
              <a:cxnSpLocks/>
            </p:cNvCxnSpPr>
            <p:nvPr/>
          </p:nvCxnSpPr>
          <p:spPr>
            <a:xfrm>
              <a:off x="1802628" y="4051969"/>
              <a:ext cx="105076" cy="170826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648EF2E-13B8-425A-BECB-24D9C889527E}"/>
              </a:ext>
            </a:extLst>
          </p:cNvPr>
          <p:cNvGrpSpPr/>
          <p:nvPr/>
        </p:nvGrpSpPr>
        <p:grpSpPr>
          <a:xfrm>
            <a:off x="3595204" y="2783150"/>
            <a:ext cx="3345436" cy="618561"/>
            <a:chOff x="1796390" y="4050224"/>
            <a:chExt cx="3345436" cy="618561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7F30F8FA-19DA-40E5-8A0D-FAB2B9EA7415}"/>
                </a:ext>
              </a:extLst>
            </p:cNvPr>
            <p:cNvGrpSpPr/>
            <p:nvPr/>
          </p:nvGrpSpPr>
          <p:grpSpPr>
            <a:xfrm>
              <a:off x="1802628" y="4140827"/>
              <a:ext cx="3339198" cy="527958"/>
              <a:chOff x="2619000" y="3428680"/>
              <a:chExt cx="5406547" cy="854825"/>
            </a:xfrm>
          </p:grpSpPr>
          <p:sp>
            <p:nvSpPr>
              <p:cNvPr id="35" name="Donut 53">
                <a:extLst>
                  <a:ext uri="{FF2B5EF4-FFF2-40B4-BE49-F238E27FC236}">
                    <a16:creationId xmlns:a16="http://schemas.microsoft.com/office/drawing/2014/main" id="{7822A61D-32C8-4582-BC2D-307639CA0230}"/>
                  </a:ext>
                </a:extLst>
              </p:cNvPr>
              <p:cNvSpPr/>
              <p:nvPr/>
            </p:nvSpPr>
            <p:spPr>
              <a:xfrm>
                <a:off x="2619000" y="3573015"/>
                <a:ext cx="699458" cy="699459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0</a:t>
                </a:r>
                <a:endParaRPr lang="en-US" sz="1600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6EAFB15D-9639-4651-B1FF-EAA87CEFBB94}"/>
                  </a:ext>
                </a:extLst>
              </p:cNvPr>
              <p:cNvSpPr/>
              <p:nvPr/>
            </p:nvSpPr>
            <p:spPr>
              <a:xfrm>
                <a:off x="5793765" y="3573014"/>
                <a:ext cx="699458" cy="69945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3ED77CA1-503F-4D50-BB01-98AAC7B44D76}"/>
                  </a:ext>
                </a:extLst>
              </p:cNvPr>
              <p:cNvSpPr/>
              <p:nvPr/>
            </p:nvSpPr>
            <p:spPr>
              <a:xfrm>
                <a:off x="4203176" y="3584047"/>
                <a:ext cx="699458" cy="699458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38" name="Line 271">
                <a:extLst>
                  <a:ext uri="{FF2B5EF4-FFF2-40B4-BE49-F238E27FC236}">
                    <a16:creationId xmlns:a16="http://schemas.microsoft.com/office/drawing/2014/main" id="{0DCBD200-FA9E-4E05-9A39-F5EAD851DE8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041084" y="3911772"/>
                <a:ext cx="673654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Text Box 273">
                <a:extLst>
                  <a:ext uri="{FF2B5EF4-FFF2-40B4-BE49-F238E27FC236}">
                    <a16:creationId xmlns:a16="http://schemas.microsoft.com/office/drawing/2014/main" id="{10545622-8AA5-4ABE-BC3D-9811183EBC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02058" y="3428680"/>
                <a:ext cx="493814" cy="5829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l" rtl="0"/>
                <a:r>
                  <a:rPr lang="en-US" sz="1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</a:t>
                </a:r>
              </a:p>
            </p:txBody>
          </p:sp>
          <p:cxnSp>
            <p:nvCxnSpPr>
              <p:cNvPr id="40" name="Line 271">
                <a:extLst>
                  <a:ext uri="{FF2B5EF4-FFF2-40B4-BE49-F238E27FC236}">
                    <a16:creationId xmlns:a16="http://schemas.microsoft.com/office/drawing/2014/main" id="{9FB7D34E-D826-420D-9C4D-F3ECE56CCB5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450495" y="3922805"/>
                <a:ext cx="673654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1" name="Text Box 273">
                <a:extLst>
                  <a:ext uri="{FF2B5EF4-FFF2-40B4-BE49-F238E27FC236}">
                    <a16:creationId xmlns:a16="http://schemas.microsoft.com/office/drawing/2014/main" id="{1A269ECB-0C14-4EF2-96BF-267E878E1FC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511469" y="3483879"/>
                <a:ext cx="493814" cy="52774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l" rtl="0"/>
                <a:r>
                  <a:rPr lang="en-US" sz="1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id="{3A568DF6-FCEE-435B-87F1-D06B09BF11C9}"/>
                  </a:ext>
                </a:extLst>
              </p:cNvPr>
              <p:cNvSpPr/>
              <p:nvPr/>
            </p:nvSpPr>
            <p:spPr>
              <a:xfrm>
                <a:off x="7326089" y="3573014"/>
                <a:ext cx="699458" cy="699458"/>
              </a:xfrm>
              <a:prstGeom prst="ellipse">
                <a:avLst/>
              </a:prstGeom>
              <a:noFill/>
              <a:ln w="5715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3</a:t>
                </a:r>
                <a:endParaRPr lang="en-US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6" name="Line 271">
                <a:extLst>
                  <a:ext uri="{FF2B5EF4-FFF2-40B4-BE49-F238E27FC236}">
                    <a16:creationId xmlns:a16="http://schemas.microsoft.com/office/drawing/2014/main" id="{2AD37FDB-A81E-42A1-8338-BF89534D995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573409" y="3911773"/>
                <a:ext cx="673654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7" name="Text Box 273">
                <a:extLst>
                  <a:ext uri="{FF2B5EF4-FFF2-40B4-BE49-F238E27FC236}">
                    <a16:creationId xmlns:a16="http://schemas.microsoft.com/office/drawing/2014/main" id="{5F2C599B-8702-4F01-8E6A-897895CC07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634382" y="3428680"/>
                <a:ext cx="493814" cy="5829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l" rtl="0"/>
                <a:r>
                  <a:rPr lang="en-US" sz="16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b</a:t>
                </a:r>
              </a:p>
            </p:txBody>
          </p:sp>
        </p:grp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1CD815A8-A2DB-4828-B2AB-009A1D155602}"/>
                </a:ext>
              </a:extLst>
            </p:cNvPr>
            <p:cNvCxnSpPr>
              <a:cxnSpLocks/>
            </p:cNvCxnSpPr>
            <p:nvPr/>
          </p:nvCxnSpPr>
          <p:spPr>
            <a:xfrm>
              <a:off x="1796390" y="4050224"/>
              <a:ext cx="112702" cy="16346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Rectangle 2">
            <a:extLst>
              <a:ext uri="{FF2B5EF4-FFF2-40B4-BE49-F238E27FC236}">
                <a16:creationId xmlns:a16="http://schemas.microsoft.com/office/drawing/2014/main" id="{7E4FCE37-9D83-4F70-88B6-6271E9DD9BB1}"/>
              </a:ext>
            </a:extLst>
          </p:cNvPr>
          <p:cNvSpPr/>
          <p:nvPr/>
        </p:nvSpPr>
        <p:spPr>
          <a:xfrm>
            <a:off x="10117267" y="894193"/>
            <a:ext cx="157677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he-IL" sz="2800" b="1" dirty="0"/>
              <a:t>הוכחה:</a:t>
            </a:r>
          </a:p>
        </p:txBody>
      </p:sp>
      <p:sp>
        <p:nvSpPr>
          <p:cNvPr id="52" name="מלבן 51">
            <a:extLst>
              <a:ext uri="{FF2B5EF4-FFF2-40B4-BE49-F238E27FC236}">
                <a16:creationId xmlns:a16="http://schemas.microsoft.com/office/drawing/2014/main" id="{BFDF91F4-C4E4-483F-87C6-1096498EE571}"/>
              </a:ext>
            </a:extLst>
          </p:cNvPr>
          <p:cNvSpPr/>
          <p:nvPr/>
        </p:nvSpPr>
        <p:spPr>
          <a:xfrm>
            <a:off x="636738" y="587418"/>
            <a:ext cx="76979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200" dirty="0"/>
              <a:t>L</a:t>
            </a:r>
            <a:r>
              <a:rPr lang="en-US" sz="3200" baseline="-25000" dirty="0"/>
              <a:t>5</a:t>
            </a:r>
            <a:r>
              <a:rPr lang="en-US" sz="3200" dirty="0"/>
              <a:t> = {</a:t>
            </a:r>
            <a:r>
              <a:rPr lang="en-US" sz="3200" dirty="0" err="1"/>
              <a:t>a</a:t>
            </a:r>
            <a:r>
              <a:rPr lang="en-US" sz="3200" baseline="30000" dirty="0" err="1"/>
              <a:t>n</a:t>
            </a:r>
            <a:r>
              <a:rPr lang="en-US" sz="3200" dirty="0" err="1"/>
              <a:t>a</a:t>
            </a:r>
            <a:r>
              <a:rPr lang="en-US" sz="3200" baseline="30000" dirty="0" err="1"/>
              <a:t>m</a:t>
            </a:r>
            <a:r>
              <a:rPr lang="en-US" sz="3200" dirty="0" err="1"/>
              <a:t>b</a:t>
            </a:r>
            <a:r>
              <a:rPr lang="en-US" sz="3200" baseline="30000" dirty="0" err="1"/>
              <a:t>i</a:t>
            </a:r>
            <a:r>
              <a:rPr lang="en-US" sz="3200" dirty="0" err="1"/>
              <a:t>b</a:t>
            </a:r>
            <a:r>
              <a:rPr lang="en-US" sz="3200" baseline="30000" dirty="0" err="1"/>
              <a:t>j</a:t>
            </a:r>
            <a:r>
              <a:rPr lang="en-US" sz="3200" dirty="0"/>
              <a:t> | n, m, </a:t>
            </a:r>
            <a:r>
              <a:rPr lang="en-US" sz="3200" dirty="0" err="1"/>
              <a:t>i</a:t>
            </a:r>
            <a:r>
              <a:rPr lang="en-US" sz="3200" dirty="0"/>
              <a:t>, j &gt; 0, n = m, </a:t>
            </a:r>
            <a:r>
              <a:rPr lang="en-US" sz="3200" dirty="0" err="1"/>
              <a:t>i</a:t>
            </a:r>
            <a:r>
              <a:rPr lang="en-US" sz="3200" dirty="0"/>
              <a:t> ≠ j}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9" name="מלבן 28">
            <a:extLst>
              <a:ext uri="{FF2B5EF4-FFF2-40B4-BE49-F238E27FC236}">
                <a16:creationId xmlns:a16="http://schemas.microsoft.com/office/drawing/2014/main" id="{F34DAAA2-1B36-48C4-A2C9-00E6C93562A5}"/>
              </a:ext>
            </a:extLst>
          </p:cNvPr>
          <p:cNvSpPr/>
          <p:nvPr/>
        </p:nvSpPr>
        <p:spPr>
          <a:xfrm>
            <a:off x="636738" y="1641454"/>
            <a:ext cx="25667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defRPr/>
            </a:pPr>
            <a:r>
              <a:rPr lang="en-US" sz="2400" dirty="0"/>
              <a:t>L</a:t>
            </a:r>
            <a:r>
              <a:rPr lang="en-US" sz="2400" baseline="-25000" dirty="0"/>
              <a:t>51</a:t>
            </a:r>
            <a:r>
              <a:rPr lang="en-US" sz="2400" dirty="0"/>
              <a:t> = {a</a:t>
            </a:r>
            <a:r>
              <a:rPr lang="en-US" sz="2400" baseline="30000" dirty="0"/>
              <a:t>2n </a:t>
            </a:r>
            <a:r>
              <a:rPr lang="en-US" sz="2400" dirty="0"/>
              <a:t>| n &gt; 0}</a:t>
            </a:r>
          </a:p>
        </p:txBody>
      </p:sp>
      <p:sp>
        <p:nvSpPr>
          <p:cNvPr id="30" name="מלבן 29">
            <a:extLst>
              <a:ext uri="{FF2B5EF4-FFF2-40B4-BE49-F238E27FC236}">
                <a16:creationId xmlns:a16="http://schemas.microsoft.com/office/drawing/2014/main" id="{4B7E09FC-7231-461E-BD95-2F1145B31D14}"/>
              </a:ext>
            </a:extLst>
          </p:cNvPr>
          <p:cNvSpPr/>
          <p:nvPr/>
        </p:nvSpPr>
        <p:spPr>
          <a:xfrm>
            <a:off x="636738" y="2965258"/>
            <a:ext cx="24609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dirty="0"/>
              <a:t>L</a:t>
            </a:r>
            <a:r>
              <a:rPr lang="en-US" sz="2400" baseline="-25000" dirty="0"/>
              <a:t>52</a:t>
            </a:r>
            <a:r>
              <a:rPr lang="en-US" sz="2400" dirty="0"/>
              <a:t> = {b</a:t>
            </a:r>
            <a:r>
              <a:rPr lang="en-US" sz="2400" baseline="30000" dirty="0"/>
              <a:t>n </a:t>
            </a:r>
            <a:r>
              <a:rPr lang="en-US" sz="2400" dirty="0"/>
              <a:t>| n &gt; 2}</a:t>
            </a:r>
            <a:endParaRPr lang="he-IL" sz="2400" dirty="0"/>
          </a:p>
        </p:txBody>
      </p:sp>
      <p:sp>
        <p:nvSpPr>
          <p:cNvPr id="31" name="מלבן 30">
            <a:extLst>
              <a:ext uri="{FF2B5EF4-FFF2-40B4-BE49-F238E27FC236}">
                <a16:creationId xmlns:a16="http://schemas.microsoft.com/office/drawing/2014/main" id="{DBBFB894-13B8-46BA-BBC9-2312326D87C6}"/>
              </a:ext>
            </a:extLst>
          </p:cNvPr>
          <p:cNvSpPr/>
          <p:nvPr/>
        </p:nvSpPr>
        <p:spPr>
          <a:xfrm>
            <a:off x="636738" y="3940494"/>
            <a:ext cx="197682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dirty="0"/>
              <a:t>L</a:t>
            </a:r>
            <a:r>
              <a:rPr lang="en-US" sz="2400" baseline="-25000" dirty="0"/>
              <a:t>5</a:t>
            </a:r>
            <a:r>
              <a:rPr lang="en-US" sz="2400" dirty="0"/>
              <a:t> = L</a:t>
            </a:r>
            <a:r>
              <a:rPr lang="en-US" sz="2400" baseline="-25000" dirty="0"/>
              <a:t>51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L</a:t>
            </a:r>
            <a:r>
              <a:rPr lang="en-US" sz="2400" baseline="-25000" dirty="0"/>
              <a:t>52</a:t>
            </a:r>
          </a:p>
        </p:txBody>
      </p:sp>
      <p:sp>
        <p:nvSpPr>
          <p:cNvPr id="53" name="מציין מיקום טקסט 2">
            <a:extLst>
              <a:ext uri="{FF2B5EF4-FFF2-40B4-BE49-F238E27FC236}">
                <a16:creationId xmlns:a16="http://schemas.microsoft.com/office/drawing/2014/main" id="{944D890C-1CFD-4904-93B3-702E80125858}"/>
              </a:ext>
            </a:extLst>
          </p:cNvPr>
          <p:cNvSpPr txBox="1">
            <a:spLocks/>
          </p:cNvSpPr>
          <p:nvPr/>
        </p:nvSpPr>
        <p:spPr>
          <a:xfrm>
            <a:off x="2613561" y="4817634"/>
            <a:ext cx="6949397" cy="523220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he-IL"/>
            </a:defPPr>
            <a:lvl1pPr algn="ctr">
              <a:defRPr sz="2800"/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</a:t>
            </a:r>
            <a:r>
              <a:rPr lang="en-US" baseline="-25000" dirty="0"/>
              <a:t>5</a:t>
            </a:r>
            <a:r>
              <a:rPr lang="he-IL" dirty="0"/>
              <a:t> רגולרית, כי שרשור שומר על רגולריות.</a:t>
            </a:r>
          </a:p>
        </p:txBody>
      </p:sp>
    </p:spTree>
    <p:extLst>
      <p:ext uri="{BB962C8B-B14F-4D97-AF65-F5344CB8AC3E}">
        <p14:creationId xmlns:p14="http://schemas.microsoft.com/office/powerpoint/2010/main" val="3113361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5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18</a:t>
            </a:fld>
            <a:endParaRPr lang="he-IL" dirty="0"/>
          </a:p>
        </p:txBody>
      </p:sp>
      <p:sp>
        <p:nvSpPr>
          <p:cNvPr id="2" name="Rectangle 1"/>
          <p:cNvSpPr/>
          <p:nvPr/>
        </p:nvSpPr>
        <p:spPr>
          <a:xfrm>
            <a:off x="544946" y="2882300"/>
            <a:ext cx="1043669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u="sng" dirty="0"/>
              <a:t>השפה אינה רגולרית</a:t>
            </a:r>
          </a:p>
          <a:p>
            <a:r>
              <a:rPr lang="he-IL" sz="2800" b="1" dirty="0"/>
              <a:t>נימוק:</a:t>
            </a:r>
          </a:p>
          <a:p>
            <a:r>
              <a:rPr lang="he-IL" sz="2800" dirty="0"/>
              <a:t>ישנה תלות אינסופית בין חלקים בשפה, כך שמספר ה-</a:t>
            </a:r>
            <a:r>
              <a:rPr lang="en-US" sz="2800" dirty="0"/>
              <a:t>a</a:t>
            </a:r>
            <a:r>
              <a:rPr lang="he-IL" sz="2800" dirty="0"/>
              <a:t> ועוד מספר ה-</a:t>
            </a:r>
            <a:r>
              <a:rPr lang="en-US" sz="2800" dirty="0"/>
              <a:t> b</a:t>
            </a:r>
            <a:r>
              <a:rPr lang="he-IL" sz="2800" dirty="0"/>
              <a:t>ברצף בתחילת השפה שווה למספר ה-</a:t>
            </a:r>
            <a:r>
              <a:rPr lang="en-US" sz="2800" dirty="0"/>
              <a:t>b</a:t>
            </a:r>
            <a:r>
              <a:rPr lang="he-IL" sz="2800" dirty="0"/>
              <a:t> ועוד מספר ה-</a:t>
            </a:r>
            <a:r>
              <a:rPr lang="en-US" sz="2800" dirty="0"/>
              <a:t> a</a:t>
            </a:r>
            <a:r>
              <a:rPr lang="he-IL" sz="2800" dirty="0"/>
              <a:t>ברצף בסוף השפה.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7A9F7442-D78B-4FAE-9358-5FAA902EA091}"/>
              </a:ext>
            </a:extLst>
          </p:cNvPr>
          <p:cNvSpPr/>
          <p:nvPr/>
        </p:nvSpPr>
        <p:spPr>
          <a:xfrm>
            <a:off x="1099650" y="1000847"/>
            <a:ext cx="789831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spcAft>
                <a:spcPts val="0"/>
              </a:spcAft>
            </a:pPr>
            <a:r>
              <a:rPr lang="en-US" sz="3200" dirty="0"/>
              <a:t>L</a:t>
            </a:r>
            <a:r>
              <a:rPr lang="en-US" sz="3200" baseline="-25000" dirty="0"/>
              <a:t>6</a:t>
            </a:r>
            <a:r>
              <a:rPr lang="en-US" sz="3200" dirty="0"/>
              <a:t> = {</a:t>
            </a:r>
            <a:r>
              <a:rPr lang="en-US" sz="3200" dirty="0" err="1"/>
              <a:t>a</a:t>
            </a:r>
            <a:r>
              <a:rPr lang="en-US" sz="3200" baseline="30000" dirty="0" err="1"/>
              <a:t>n</a:t>
            </a:r>
            <a:r>
              <a:rPr lang="en-US" sz="3200" dirty="0" err="1"/>
              <a:t>b</a:t>
            </a:r>
            <a:r>
              <a:rPr lang="en-US" sz="3200" baseline="30000" dirty="0" err="1"/>
              <a:t>m</a:t>
            </a:r>
            <a:r>
              <a:rPr lang="en-US" sz="3200" dirty="0" err="1"/>
              <a:t>b</a:t>
            </a:r>
            <a:r>
              <a:rPr lang="en-US" sz="3200" baseline="30000" dirty="0" err="1"/>
              <a:t>i</a:t>
            </a:r>
            <a:r>
              <a:rPr lang="en-US" sz="3200" dirty="0" err="1"/>
              <a:t>a</a:t>
            </a:r>
            <a:r>
              <a:rPr lang="en-US" sz="3200" baseline="30000" dirty="0" err="1"/>
              <a:t>j</a:t>
            </a:r>
            <a:r>
              <a:rPr lang="en-US" sz="3200" dirty="0"/>
              <a:t> | n, m, </a:t>
            </a:r>
            <a:r>
              <a:rPr lang="en-US" sz="3200" dirty="0" err="1"/>
              <a:t>i</a:t>
            </a:r>
            <a:r>
              <a:rPr lang="en-US" sz="3200" dirty="0"/>
              <a:t>, j ≥ 0, n + m = </a:t>
            </a:r>
            <a:r>
              <a:rPr lang="en-US" sz="3200" dirty="0" err="1"/>
              <a:t>i</a:t>
            </a:r>
            <a:r>
              <a:rPr lang="en-US" sz="3200" dirty="0"/>
              <a:t> + j}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3CAA386C-4E8C-469D-90ED-9D2A5688E3E3}"/>
              </a:ext>
            </a:extLst>
          </p:cNvPr>
          <p:cNvSpPr/>
          <p:nvPr/>
        </p:nvSpPr>
        <p:spPr>
          <a:xfrm>
            <a:off x="9416905" y="1108568"/>
            <a:ext cx="18197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</a:t>
            </a:r>
            <a:r>
              <a:rPr lang="en-US" dirty="0"/>
              <a:t>{a, b}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38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15448"/>
            <a:ext cx="10752236" cy="720000"/>
          </a:xfrm>
        </p:spPr>
        <p:txBody>
          <a:bodyPr/>
          <a:lstStyle/>
          <a:p>
            <a:r>
              <a:rPr lang="he-IL" dirty="0"/>
              <a:t>לאחר ההפסקה נמשיך לתרגל</a:t>
            </a:r>
          </a:p>
        </p:txBody>
      </p:sp>
      <p:sp>
        <p:nvSpPr>
          <p:cNvPr id="7" name="מציין מיקום טקסט 13">
            <a:extLst>
              <a:ext uri="{FF2B5EF4-FFF2-40B4-BE49-F238E27FC236}">
                <a16:creationId xmlns:a16="http://schemas.microsoft.com/office/drawing/2014/main" id="{C8554659-BFC4-477A-8746-0848F668909C}"/>
              </a:ext>
            </a:extLst>
          </p:cNvPr>
          <p:cNvSpPr txBox="1">
            <a:spLocks/>
          </p:cNvSpPr>
          <p:nvPr/>
        </p:nvSpPr>
        <p:spPr>
          <a:xfrm>
            <a:off x="515273" y="4726487"/>
            <a:ext cx="11161454" cy="457200"/>
          </a:xfrm>
          <a:prstGeom prst="rect">
            <a:avLst/>
          </a:prstGeom>
        </p:spPr>
        <p:txBody>
          <a:bodyPr vert="horz" lIns="0" tIns="0" rIns="0" bIns="0" rtlCol="1" anchor="ctr">
            <a:noAutofit/>
          </a:bodyPr>
          <a:lstStyle>
            <a:lvl1pPr marL="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3000" b="1" kern="1200">
                <a:solidFill>
                  <a:srgbClr val="12B4BC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dirty="0"/>
              <a:t>נצא להפסקה בת 10 דקות</a:t>
            </a:r>
          </a:p>
        </p:txBody>
      </p:sp>
      <p:sp>
        <p:nvSpPr>
          <p:cNvPr id="10" name="מציין מיקום תוכן 8">
            <a:extLst>
              <a:ext uri="{FF2B5EF4-FFF2-40B4-BE49-F238E27FC236}">
                <a16:creationId xmlns:a16="http://schemas.microsoft.com/office/drawing/2014/main" id="{B1B71009-90CF-4AA3-8C6B-DE9C4B8DC469}"/>
              </a:ext>
            </a:extLst>
          </p:cNvPr>
          <p:cNvSpPr txBox="1">
            <a:spLocks/>
          </p:cNvSpPr>
          <p:nvPr/>
        </p:nvSpPr>
        <p:spPr>
          <a:xfrm>
            <a:off x="515273" y="2024347"/>
            <a:ext cx="11161453" cy="2530760"/>
          </a:xfrm>
          <a:prstGeom prst="rect">
            <a:avLst/>
          </a:prstGeom>
          <a:ln w="57150">
            <a:solidFill>
              <a:srgbClr val="92D050"/>
            </a:solidFill>
          </a:ln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e-IL" dirty="0"/>
              <a:t>נתרגל שאלות הקשורות גם לשפות חופשיות הקשר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846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364984" y="1538300"/>
            <a:ext cx="12028713" cy="1028268"/>
          </a:xfrm>
        </p:spPr>
        <p:txBody>
          <a:bodyPr/>
          <a:lstStyle/>
          <a:p>
            <a:r>
              <a:rPr lang="he-IL" sz="4800" dirty="0"/>
              <a:t>שפות רגולריות </a:t>
            </a:r>
            <a:br>
              <a:rPr lang="en-US" sz="4800" dirty="0"/>
            </a:br>
            <a:r>
              <a:rPr lang="he-IL" sz="4800"/>
              <a:t>וחסרות הקשר - </a:t>
            </a:r>
            <a:r>
              <a:rPr lang="he-IL" sz="4800" dirty="0"/>
              <a:t>תרגול א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687900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מודלים חישוביים, י"א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979340" y="3529232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שם המורה: גד לידרור</a:t>
            </a:r>
          </a:p>
          <a:p>
            <a:r>
              <a:rPr lang="he-IL" dirty="0">
                <a:sym typeface="Varela Round"/>
              </a:rPr>
              <a:t>מורה בודקת: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50415E0-4372-4DCE-A917-C1ED388F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!!!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DC0ACE1-6312-4448-B1A1-B30DA73998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367B094-5D2D-455E-BC3E-9977F643948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61658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21</a:t>
            </a:fld>
            <a:endParaRPr lang="he-IL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702983"/>
              </p:ext>
            </p:extLst>
          </p:nvPr>
        </p:nvGraphicFramePr>
        <p:xfrm>
          <a:off x="388189" y="1569863"/>
          <a:ext cx="11568022" cy="20116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289985">
                  <a:extLst>
                    <a:ext uri="{9D8B030D-6E8A-4147-A177-3AD203B41FA5}">
                      <a16:colId xmlns:a16="http://schemas.microsoft.com/office/drawing/2014/main" val="3695491989"/>
                    </a:ext>
                  </a:extLst>
                </a:gridCol>
                <a:gridCol w="3278037">
                  <a:extLst>
                    <a:ext uri="{9D8B030D-6E8A-4147-A177-3AD203B41FA5}">
                      <a16:colId xmlns:a16="http://schemas.microsoft.com/office/drawing/2014/main" val="1586351404"/>
                    </a:ext>
                  </a:extLst>
                </a:gridCol>
              </a:tblGrid>
              <a:tr h="351531">
                <a:tc gridSpan="2">
                  <a:txBody>
                    <a:bodyPr/>
                    <a:lstStyle/>
                    <a:p>
                      <a:pPr marL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42900" algn="l"/>
                        </a:tabLst>
                      </a:pP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L1 = {</a:t>
                      </a:r>
                      <a:r>
                        <a:rPr lang="en-US" sz="2400" kern="12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a</a:t>
                      </a:r>
                      <a:r>
                        <a:rPr lang="en-US" sz="2400" kern="1200" baseline="300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n</a:t>
                      </a:r>
                      <a:r>
                        <a:rPr lang="en-US" sz="2400" kern="12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b</a:t>
                      </a:r>
                      <a:r>
                        <a:rPr lang="en-US" sz="2400" kern="1200" baseline="300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m</a:t>
                      </a:r>
                      <a:r>
                        <a:rPr lang="en-US" sz="2400" kern="12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c</a:t>
                      </a:r>
                      <a:r>
                        <a:rPr lang="en-US" sz="2400" kern="1200" baseline="300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k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 | 0 &lt; n &lt; m &lt; k}</a:t>
                      </a:r>
                      <a:endParaRPr lang="x-none" sz="2400" kern="1200" dirty="0">
                        <a:solidFill>
                          <a:srgbClr val="002060"/>
                        </a:solidFill>
                        <a:latin typeface="Varela Round" pitchFamily="2" charset="-79"/>
                        <a:ea typeface="+mn-ea"/>
                        <a:cs typeface="Varela Round" pitchFamily="2" charset="-79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5371199"/>
                  </a:ext>
                </a:extLst>
              </a:tr>
              <a:tr h="351531">
                <a:tc gridSpan="2">
                  <a:txBody>
                    <a:bodyPr/>
                    <a:lstStyle/>
                    <a:p>
                      <a:pPr marL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42900" algn="l"/>
                        </a:tabLst>
                      </a:pP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L2 = {(</a:t>
                      </a:r>
                      <a:r>
                        <a:rPr lang="en-US" sz="2400" kern="12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abc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)</a:t>
                      </a:r>
                      <a:r>
                        <a:rPr lang="en-US" sz="2400" kern="1200" baseline="300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n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(</a:t>
                      </a:r>
                      <a:r>
                        <a:rPr lang="en-US" sz="2400" kern="12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abc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)</a:t>
                      </a:r>
                      <a:r>
                        <a:rPr lang="en-US" sz="2400" kern="1200" baseline="300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k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 | n, k &gt; 0}</a:t>
                      </a:r>
                      <a:endParaRPr lang="x-none" sz="2400" kern="1200" dirty="0">
                        <a:solidFill>
                          <a:srgbClr val="002060"/>
                        </a:solidFill>
                        <a:latin typeface="Varela Round" pitchFamily="2" charset="-79"/>
                        <a:ea typeface="+mn-ea"/>
                        <a:cs typeface="Varela Round" pitchFamily="2" charset="-79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061646"/>
                  </a:ext>
                </a:extLst>
              </a:tr>
              <a:tr h="351531">
                <a:tc gridSpan="2">
                  <a:txBody>
                    <a:bodyPr/>
                    <a:lstStyle/>
                    <a:p>
                      <a:pPr marL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42900" algn="l"/>
                        </a:tabLst>
                      </a:pP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L3 = {a</a:t>
                      </a:r>
                      <a:r>
                        <a:rPr lang="en-US" sz="2400" kern="1200" baseline="300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3n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b</a:t>
                      </a:r>
                      <a:r>
                        <a:rPr lang="en-US" sz="2400" kern="1200" baseline="300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2n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c</a:t>
                      </a:r>
                      <a:r>
                        <a:rPr lang="en-US" sz="2400" kern="1200" baseline="300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m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| n, m ≥ 0}</a:t>
                      </a:r>
                      <a:endParaRPr lang="x-none" sz="2400" kern="1200" dirty="0">
                        <a:solidFill>
                          <a:srgbClr val="002060"/>
                        </a:solidFill>
                        <a:latin typeface="Varela Round" pitchFamily="2" charset="-79"/>
                        <a:ea typeface="+mn-ea"/>
                        <a:cs typeface="Varela Round" pitchFamily="2" charset="-79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9110413"/>
                  </a:ext>
                </a:extLst>
              </a:tr>
              <a:tr h="351531">
                <a:tc gridSpan="2">
                  <a:txBody>
                    <a:bodyPr/>
                    <a:lstStyle/>
                    <a:p>
                      <a:pPr marL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42900" algn="l"/>
                        </a:tabLst>
                      </a:pP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L4 = {(</a:t>
                      </a:r>
                      <a:r>
                        <a:rPr lang="en-US" sz="2400" kern="12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a</a:t>
                      </a:r>
                      <a:r>
                        <a:rPr lang="en-US" sz="2400" kern="1200" baseline="300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k</a:t>
                      </a:r>
                      <a:r>
                        <a:rPr lang="en-US" sz="2400" kern="12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a</a:t>
                      </a:r>
                      <a:r>
                        <a:rPr lang="en-US" sz="2400" kern="1200" baseline="300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k</a:t>
                      </a:r>
                      <a:r>
                        <a:rPr lang="en-US" sz="2400" kern="12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a</a:t>
                      </a:r>
                      <a:r>
                        <a:rPr lang="en-US" sz="2400" kern="1200" baseline="30000" dirty="0" err="1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k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) </a:t>
                      </a:r>
                      <a:r>
                        <a:rPr lang="en-US" sz="2400" kern="1200" baseline="300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j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 b </a:t>
                      </a:r>
                      <a:r>
                        <a:rPr lang="en-US" sz="2400" kern="1200" baseline="300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j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 c </a:t>
                      </a:r>
                      <a:r>
                        <a:rPr lang="en-US" sz="2400" kern="1200" baseline="300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j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 | k ≥ 0, 0 ≤ j &lt; 10}</a:t>
                      </a:r>
                      <a:endParaRPr lang="x-none" sz="2400" kern="1200" dirty="0">
                        <a:solidFill>
                          <a:srgbClr val="002060"/>
                        </a:solidFill>
                        <a:latin typeface="Varela Round" pitchFamily="2" charset="-79"/>
                        <a:ea typeface="+mn-ea"/>
                        <a:cs typeface="Varela Round" pitchFamily="2" charset="-79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861984"/>
                  </a:ext>
                </a:extLst>
              </a:tr>
              <a:tr h="322068">
                <a:tc>
                  <a:txBody>
                    <a:bodyPr/>
                    <a:lstStyle/>
                    <a:p>
                      <a:pPr marL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42900" algn="l"/>
                        </a:tabLst>
                      </a:pP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L5 = {w</a:t>
                      </a:r>
                      <a:r>
                        <a:rPr lang="en-US" sz="2400" kern="1200" baseline="300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k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| #b + #c in w &gt; # a in w, </a:t>
                      </a:r>
                      <a:r>
                        <a:rPr lang="he-IL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מילה מעל הא"ב של השפה</a:t>
                      </a:r>
                      <a:endParaRPr lang="x-none" sz="2400" kern="1200" dirty="0">
                        <a:solidFill>
                          <a:srgbClr val="002060"/>
                        </a:solidFill>
                        <a:latin typeface="Varela Round" pitchFamily="2" charset="-79"/>
                        <a:ea typeface="+mn-ea"/>
                        <a:cs typeface="Varela Round" pitchFamily="2" charset="-79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tabLst>
                          <a:tab pos="342900" algn="l"/>
                        </a:tabLst>
                      </a:pP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w , k-</a:t>
                      </a:r>
                      <a:r>
                        <a:rPr lang="he-IL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מספר חד ספרתי</a:t>
                      </a:r>
                      <a:r>
                        <a:rPr lang="en-US" sz="2400" kern="1200" dirty="0">
                          <a:solidFill>
                            <a:srgbClr val="002060"/>
                          </a:solidFill>
                          <a:latin typeface="Varela Round" pitchFamily="2" charset="-79"/>
                          <a:ea typeface="+mn-ea"/>
                          <a:cs typeface="Varela Round" pitchFamily="2" charset="-79"/>
                        </a:rPr>
                        <a:t>}</a:t>
                      </a:r>
                      <a:endParaRPr lang="x-none" sz="2400" kern="1200" dirty="0">
                        <a:solidFill>
                          <a:srgbClr val="002060"/>
                        </a:solidFill>
                        <a:latin typeface="Varela Round" pitchFamily="2" charset="-79"/>
                        <a:ea typeface="+mn-ea"/>
                        <a:cs typeface="Varela Round" pitchFamily="2" charset="-79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3461251"/>
                  </a:ext>
                </a:extLst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88189" y="4134488"/>
            <a:ext cx="1094692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he-IL" altLang="en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א. קבעו ונמקו לכל אחת מהשפות האלו האם היא:</a:t>
            </a:r>
            <a:r>
              <a:rPr lang="en-US" altLang="en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 </a:t>
            </a:r>
            <a:br>
              <a:rPr lang="en-US" altLang="en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</a:br>
            <a:r>
              <a:rPr lang="he-IL" altLang="en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     </a:t>
            </a:r>
            <a:r>
              <a:rPr lang="he-IL" altLang="en-IL" sz="2400" b="1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רגולרית</a:t>
            </a:r>
            <a:r>
              <a:rPr lang="he-IL" altLang="en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, </a:t>
            </a:r>
            <a:r>
              <a:rPr lang="he-IL" altLang="en-IL" sz="2400" b="1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חופשית הקשר </a:t>
            </a:r>
            <a:r>
              <a:rPr lang="he-IL" altLang="en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ואינה רגולרית או </a:t>
            </a:r>
            <a:r>
              <a:rPr lang="he-IL" altLang="en-IL" sz="2400" b="1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אינה חופשית הקשר</a:t>
            </a:r>
            <a:r>
              <a:rPr lang="he-IL" altLang="en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.</a:t>
            </a:r>
            <a:endParaRPr lang="en-US" altLang="en-IL" sz="2400" dirty="0">
              <a:solidFill>
                <a:srgbClr val="002060"/>
              </a:solidFill>
              <a:latin typeface="Varela Round" pitchFamily="2" charset="-79"/>
              <a:cs typeface="Varela Round" pitchFamily="2" charset="-79"/>
            </a:endParaRPr>
          </a:p>
          <a:p>
            <a:pPr algn="r" rtl="1"/>
            <a:r>
              <a:rPr lang="he-IL" altLang="en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ב. </a:t>
            </a:r>
            <a:r>
              <a:rPr lang="he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בחרו שפה (רגולרית) וכתבו </a:t>
            </a:r>
            <a:r>
              <a:rPr lang="he-IL" sz="2400" b="1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הוכחה </a:t>
            </a:r>
            <a:r>
              <a:rPr lang="he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שהיא רגולרית.</a:t>
            </a:r>
            <a:endParaRPr lang="en-US" altLang="en-IL" sz="2400" dirty="0">
              <a:solidFill>
                <a:srgbClr val="00206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25249" y="1108198"/>
            <a:ext cx="73803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r>
              <a:rPr lang="he-IL" altLang="en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נתונות השפות הבאות, כולן מעל הא"ב {</a:t>
            </a:r>
            <a:r>
              <a:rPr lang="en-US" altLang="en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a, b, c</a:t>
            </a:r>
            <a:r>
              <a:rPr lang="he-IL" altLang="en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}:</a:t>
            </a:r>
            <a:endParaRPr lang="en-US" altLang="en-IL" sz="2400" dirty="0">
              <a:solidFill>
                <a:srgbClr val="002060"/>
              </a:solidFill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כותרת 1">
            <a:extLst>
              <a:ext uri="{FF2B5EF4-FFF2-40B4-BE49-F238E27FC236}">
                <a16:creationId xmlns:a16="http://schemas.microsoft.com/office/drawing/2014/main" id="{745613A6-C860-451B-84D5-3BA969815B64}"/>
              </a:ext>
            </a:extLst>
          </p:cNvPr>
          <p:cNvSpPr txBox="1">
            <a:spLocks/>
          </p:cNvSpPr>
          <p:nvPr/>
        </p:nvSpPr>
        <p:spPr>
          <a:xfrm>
            <a:off x="1176528" y="304534"/>
            <a:ext cx="9802368" cy="720000"/>
          </a:xfrm>
          <a:prstGeom prst="rect">
            <a:avLst/>
          </a:prstGeom>
        </p:spPr>
        <p:txBody>
          <a:bodyPr vert="horz" lIns="36000" tIns="0" rIns="36000" bIns="0" rtlCol="1" anchor="ctr">
            <a:noAutofit/>
          </a:bodyPr>
          <a:lstStyle>
            <a:lvl1pPr marL="0" indent="0" algn="ctr" defTabSz="914491" rtl="1" eaLnBrk="1" latinLnBrk="0" hangingPunct="1">
              <a:spcBef>
                <a:spcPct val="0"/>
              </a:spcBef>
              <a:buNone/>
              <a:tabLst>
                <a:tab pos="11659766" algn="l"/>
              </a:tabLst>
              <a:defRPr sz="4400" b="1" kern="120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r>
              <a:rPr lang="he-IL"/>
              <a:t>תרגיל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9824959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22</a:t>
            </a:fld>
            <a:endParaRPr lang="he-IL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1"/>
          </p:nvPr>
        </p:nvSpPr>
        <p:spPr>
          <a:xfrm>
            <a:off x="957532" y="1970158"/>
            <a:ext cx="9937629" cy="29176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en-IL" sz="2800" dirty="0"/>
              <a:t>L</a:t>
            </a:r>
            <a:r>
              <a:rPr lang="en-US" altLang="en-IL" sz="2800" baseline="-25000" dirty="0"/>
              <a:t>1</a:t>
            </a:r>
            <a:r>
              <a:rPr lang="he-IL" altLang="en-IL" sz="2800" dirty="0"/>
              <a:t> - </a:t>
            </a:r>
            <a:r>
              <a:rPr lang="he-IL" altLang="en-IL" sz="2800" b="1" u="sng" dirty="0"/>
              <a:t>אינה</a:t>
            </a:r>
            <a:r>
              <a:rPr lang="he-IL" altLang="en-IL" sz="2800" b="1" dirty="0"/>
              <a:t> חופשית הקשר</a:t>
            </a:r>
            <a:r>
              <a:rPr lang="he-IL" altLang="en-IL" sz="2800" dirty="0"/>
              <a:t>.</a:t>
            </a:r>
          </a:p>
          <a:p>
            <a:pPr marL="0" indent="0">
              <a:buNone/>
            </a:pPr>
            <a:r>
              <a:rPr lang="he-IL" dirty="0"/>
              <a:t>ישנה יותר מתלות אינסופית אחת בין חלקי השפה.</a:t>
            </a:r>
            <a:br>
              <a:rPr lang="en-US" dirty="0"/>
            </a:br>
            <a:r>
              <a:rPr lang="he-IL" dirty="0"/>
              <a:t>מספר ה-</a:t>
            </a:r>
            <a:r>
              <a:rPr lang="en-US" dirty="0"/>
              <a:t>a</a:t>
            </a:r>
            <a:r>
              <a:rPr lang="he-IL" dirty="0"/>
              <a:t> בתחילת השפה קטן ממספר ה-</a:t>
            </a:r>
            <a:r>
              <a:rPr lang="en-US" dirty="0"/>
              <a:t>b</a:t>
            </a:r>
            <a:r>
              <a:rPr lang="he-IL" dirty="0"/>
              <a:t> באמצעה שקטן ממספר ה-</a:t>
            </a:r>
            <a:r>
              <a:rPr lang="en-US" dirty="0"/>
              <a:t>c</a:t>
            </a:r>
            <a:r>
              <a:rPr lang="he-IL" dirty="0"/>
              <a:t> בסופה.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199511"/>
              </p:ext>
            </p:extLst>
          </p:nvPr>
        </p:nvGraphicFramePr>
        <p:xfrm>
          <a:off x="1177301" y="698591"/>
          <a:ext cx="4749046" cy="39217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749046">
                  <a:extLst>
                    <a:ext uri="{9D8B030D-6E8A-4147-A177-3AD203B41FA5}">
                      <a16:colId xmlns:a16="http://schemas.microsoft.com/office/drawing/2014/main" val="3695491989"/>
                    </a:ext>
                  </a:extLst>
                </a:gridCol>
              </a:tblGrid>
              <a:tr h="351531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L</a:t>
                      </a:r>
                      <a:r>
                        <a:rPr lang="en-US" sz="24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1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= {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a</a:t>
                      </a:r>
                      <a:r>
                        <a:rPr lang="en-US" sz="2400" baseline="300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n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b</a:t>
                      </a:r>
                      <a:r>
                        <a:rPr lang="en-US" sz="2400" baseline="300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m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c</a:t>
                      </a:r>
                      <a:r>
                        <a:rPr lang="en-US" sz="2400" baseline="300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k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| 0 &lt; n &lt; m &lt; k}</a:t>
                      </a:r>
                      <a:endParaRPr lang="x-non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371199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8498715" y="697774"/>
            <a:ext cx="20617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{</a:t>
            </a:r>
            <a:r>
              <a:rPr lang="en-US" dirty="0"/>
              <a:t>a, b, c</a:t>
            </a:r>
            <a:r>
              <a:rPr lang="he-IL" dirty="0"/>
              <a:t>}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41718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23</a:t>
            </a:fld>
            <a:endParaRPr lang="he-IL"/>
          </a:p>
        </p:txBody>
      </p:sp>
      <p:sp>
        <p:nvSpPr>
          <p:cNvPr id="9" name="Rectangle 8"/>
          <p:cNvSpPr/>
          <p:nvPr/>
        </p:nvSpPr>
        <p:spPr>
          <a:xfrm>
            <a:off x="1259632" y="587833"/>
            <a:ext cx="4179349" cy="4883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lnSpc>
                <a:spcPct val="115000"/>
              </a:lnSpc>
            </a:pP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L</a:t>
            </a:r>
            <a:r>
              <a:rPr lang="en-US" sz="2400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2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= {(</a:t>
            </a:r>
            <a:r>
              <a:rPr lang="en-US" sz="2400" dirty="0" err="1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abc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)</a:t>
            </a:r>
            <a:r>
              <a:rPr lang="en-US" sz="2400" baseline="30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n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(</a:t>
            </a:r>
            <a:r>
              <a:rPr lang="en-US" sz="2400" dirty="0" err="1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abc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)</a:t>
            </a:r>
            <a:r>
              <a:rPr lang="en-US" sz="2400" baseline="30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k 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| n, k &gt; 0}</a:t>
            </a:r>
            <a:endParaRPr lang="x-none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מציין מיקום תוכן 4"/>
          <p:cNvSpPr txBox="1">
            <a:spLocks/>
          </p:cNvSpPr>
          <p:nvPr/>
        </p:nvSpPr>
        <p:spPr>
          <a:xfrm>
            <a:off x="2526428" y="2376297"/>
            <a:ext cx="8229600" cy="189377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r" rtl="1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r" rtl="1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r" rtl="1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r" rtl="1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r" rtl="1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IL" sz="2800" dirty="0"/>
              <a:t>L</a:t>
            </a:r>
            <a:r>
              <a:rPr lang="en-US" altLang="en-IL" sz="2800" baseline="-25000" dirty="0"/>
              <a:t>2</a:t>
            </a:r>
            <a:r>
              <a:rPr lang="he-IL" altLang="en-IL" sz="2800" dirty="0"/>
              <a:t> - </a:t>
            </a:r>
            <a:r>
              <a:rPr lang="he-IL" altLang="en-IL" sz="2800" b="1" dirty="0"/>
              <a:t>רגולרית</a:t>
            </a:r>
            <a:r>
              <a:rPr lang="he-IL" altLang="en-IL" sz="2800" dirty="0"/>
              <a:t>.</a:t>
            </a:r>
          </a:p>
          <a:p>
            <a:pPr marL="0" indent="0">
              <a:buNone/>
            </a:pPr>
            <a:endParaRPr lang="he-IL" sz="2400" dirty="0"/>
          </a:p>
          <a:p>
            <a:pPr marL="0" indent="0">
              <a:buNone/>
            </a:pPr>
            <a:r>
              <a:rPr lang="he-IL" sz="2400" dirty="0"/>
              <a:t>אין כלל תלות אינסופית בין חלקי השפה.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714375" y="599143"/>
            <a:ext cx="20617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{</a:t>
            </a:r>
            <a:r>
              <a:rPr lang="en-US" dirty="0"/>
              <a:t>a, b, c</a:t>
            </a:r>
            <a:r>
              <a:rPr lang="he-IL" dirty="0"/>
              <a:t>}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61618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24</a:t>
            </a:fld>
            <a:endParaRPr lang="he-IL"/>
          </a:p>
        </p:txBody>
      </p:sp>
      <p:sp>
        <p:nvSpPr>
          <p:cNvPr id="55" name="TextBox 54"/>
          <p:cNvSpPr txBox="1"/>
          <p:nvPr/>
        </p:nvSpPr>
        <p:spPr>
          <a:xfrm>
            <a:off x="5164333" y="3178864"/>
            <a:ext cx="2342309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sz="2400" dirty="0"/>
              <a:t>האוטומט של 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L</a:t>
            </a:r>
            <a:r>
              <a:rPr lang="en-US" sz="2400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21</a:t>
            </a:r>
            <a:endParaRPr lang="he-IL" sz="2400" dirty="0"/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3659876" y="3679412"/>
            <a:ext cx="457935" cy="3797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4204451" y="3909776"/>
            <a:ext cx="648000" cy="64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0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3" name="Donut 81"/>
          <p:cNvSpPr/>
          <p:nvPr/>
        </p:nvSpPr>
        <p:spPr>
          <a:xfrm>
            <a:off x="8519565" y="3936881"/>
            <a:ext cx="648000" cy="648000"/>
          </a:xfrm>
          <a:prstGeom prst="ellipse">
            <a:avLst/>
          </a:prstGeom>
          <a:noFill/>
          <a:ln w="7620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q</a:t>
            </a:r>
            <a:r>
              <a:rPr lang="en-US" sz="200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8546872" y="658731"/>
            <a:ext cx="20617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{</a:t>
            </a:r>
            <a:r>
              <a:rPr lang="en-US" dirty="0"/>
              <a:t>a, b, c</a:t>
            </a:r>
            <a:r>
              <a:rPr lang="he-IL" dirty="0"/>
              <a:t>}</a:t>
            </a:r>
            <a:endParaRPr lang="en-IL" dirty="0"/>
          </a:p>
        </p:txBody>
      </p:sp>
      <p:sp>
        <p:nvSpPr>
          <p:cNvPr id="41" name="Rectangle 40"/>
          <p:cNvSpPr/>
          <p:nvPr/>
        </p:nvSpPr>
        <p:spPr>
          <a:xfrm>
            <a:off x="9255401" y="1308536"/>
            <a:ext cx="21050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000" b="1" dirty="0"/>
              <a:t>הוכחת הרגולרית: </a:t>
            </a:r>
            <a:endParaRPr lang="en-IL" sz="2000" b="1" dirty="0"/>
          </a:p>
        </p:txBody>
      </p:sp>
      <p:sp>
        <p:nvSpPr>
          <p:cNvPr id="42" name="Rectangle 41"/>
          <p:cNvSpPr/>
          <p:nvPr/>
        </p:nvSpPr>
        <p:spPr>
          <a:xfrm>
            <a:off x="836999" y="1784480"/>
            <a:ext cx="105234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000" dirty="0"/>
              <a:t>מכיוון שאין תלות בין חלקי השפה, ניתן לפצל אותה לשרשור של שתי שפות. למעשה, היא מורכבת משרשור של אותה שפה לעצמה.</a:t>
            </a:r>
            <a:br>
              <a:rPr lang="en-US" sz="2000" dirty="0"/>
            </a:br>
            <a:r>
              <a:rPr lang="he-IL" sz="2000" dirty="0"/>
              <a:t>מכיוון ששרשור שומר על רגולריות נותר להוכיח רק שהשפה המשורשרת רגולרית.</a:t>
            </a:r>
            <a:endParaRPr lang="en-IL" sz="2000" dirty="0"/>
          </a:p>
        </p:txBody>
      </p:sp>
      <p:sp>
        <p:nvSpPr>
          <p:cNvPr id="43" name="Rectangle 42"/>
          <p:cNvSpPr/>
          <p:nvPr/>
        </p:nvSpPr>
        <p:spPr>
          <a:xfrm>
            <a:off x="909277" y="2757694"/>
            <a:ext cx="5368539" cy="1342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15000"/>
              </a:lnSpc>
            </a:pP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L</a:t>
            </a:r>
            <a:r>
              <a:rPr lang="en-US" sz="2400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21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= {(</a:t>
            </a:r>
            <a:r>
              <a:rPr lang="en-US" sz="2400" dirty="0" err="1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abc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)</a:t>
            </a:r>
            <a:r>
              <a:rPr lang="en-US" sz="2400" baseline="30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n 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| n &gt; 0}</a:t>
            </a:r>
            <a:endParaRPr lang="x-none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</a:pPr>
            <a:endParaRPr lang="en-US" sz="2400" dirty="0">
              <a:latin typeface="Tahoma" panose="020B0604030504040204" pitchFamily="34" charset="0"/>
              <a:ea typeface="Times New Roman" panose="02020603050405020304" pitchFamily="18" charset="0"/>
              <a:cs typeface="Narkisim" panose="020E0502050101010101" pitchFamily="34" charset="-79"/>
            </a:endParaRPr>
          </a:p>
          <a:p>
            <a:pPr algn="l" rtl="0">
              <a:lnSpc>
                <a:spcPct val="115000"/>
              </a:lnSpc>
            </a:pP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L</a:t>
            </a:r>
            <a:r>
              <a:rPr lang="en-US" sz="2400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2 </a:t>
            </a:r>
            <a:r>
              <a:rPr lang="he-IL" sz="2400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= 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L</a:t>
            </a:r>
            <a:r>
              <a:rPr lang="en-US" sz="2400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21</a:t>
            </a:r>
            <a:r>
              <a:rPr lang="en-US" sz="2400" baseline="30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2</a:t>
            </a:r>
            <a:r>
              <a:rPr lang="en-US" sz="2400" dirty="0">
                <a:sym typeface="Symbol" panose="05050102010706020507" pitchFamily="18" charset="2"/>
              </a:rPr>
              <a:t>  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919443" y="3906259"/>
            <a:ext cx="1358373" cy="648000"/>
            <a:chOff x="1773395" y="4131111"/>
            <a:chExt cx="1358373" cy="648000"/>
          </a:xfrm>
        </p:grpSpPr>
        <p:sp>
          <p:nvSpPr>
            <p:cNvPr id="44" name="Oval 43"/>
            <p:cNvSpPr/>
            <p:nvPr/>
          </p:nvSpPr>
          <p:spPr>
            <a:xfrm>
              <a:off x="2483768" y="4131111"/>
              <a:ext cx="648000" cy="648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1</a:t>
              </a:r>
              <a:endPara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773395" y="4143662"/>
              <a:ext cx="673654" cy="338554"/>
              <a:chOff x="1773395" y="4143662"/>
              <a:chExt cx="673654" cy="338554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1960982" y="4143662"/>
                <a:ext cx="2984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rtl="0"/>
                <a:r>
                  <a:rPr lang="en-US" sz="1600" dirty="0"/>
                  <a:t>a</a:t>
                </a:r>
                <a:endParaRPr lang="en-IL" sz="1600" dirty="0"/>
              </a:p>
            </p:txBody>
          </p:sp>
          <p:cxnSp>
            <p:nvCxnSpPr>
              <p:cNvPr id="46" name="Line 271"/>
              <p:cNvCxnSpPr>
                <a:cxnSpLocks noChangeShapeType="1"/>
              </p:cNvCxnSpPr>
              <p:nvPr/>
            </p:nvCxnSpPr>
            <p:spPr bwMode="auto">
              <a:xfrm rot="10800000" flipH="1">
                <a:off x="1773395" y="4455111"/>
                <a:ext cx="673654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Group 8"/>
          <p:cNvGrpSpPr/>
          <p:nvPr/>
        </p:nvGrpSpPr>
        <p:grpSpPr>
          <a:xfrm>
            <a:off x="6326150" y="3909776"/>
            <a:ext cx="1358373" cy="648000"/>
            <a:chOff x="3180102" y="4131111"/>
            <a:chExt cx="1358373" cy="648000"/>
          </a:xfrm>
        </p:grpSpPr>
        <p:sp>
          <p:nvSpPr>
            <p:cNvPr id="50" name="Oval 49"/>
            <p:cNvSpPr/>
            <p:nvPr/>
          </p:nvSpPr>
          <p:spPr>
            <a:xfrm>
              <a:off x="3890475" y="4131111"/>
              <a:ext cx="648000" cy="648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2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2000" baseline="-25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2</a:t>
              </a:r>
              <a:endParaRPr lang="en-US" sz="36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3180102" y="4143662"/>
              <a:ext cx="673654" cy="338554"/>
              <a:chOff x="1773395" y="4143662"/>
              <a:chExt cx="673654" cy="338554"/>
            </a:xfrm>
          </p:grpSpPr>
          <p:sp>
            <p:nvSpPr>
              <p:cNvPr id="52" name="TextBox 51"/>
              <p:cNvSpPr txBox="1"/>
              <p:nvPr/>
            </p:nvSpPr>
            <p:spPr>
              <a:xfrm>
                <a:off x="1952967" y="4143662"/>
                <a:ext cx="31451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rtl="0"/>
                <a:r>
                  <a:rPr lang="en-US" sz="1600" dirty="0"/>
                  <a:t>b</a:t>
                </a:r>
                <a:endParaRPr lang="en-IL" sz="1600" dirty="0"/>
              </a:p>
            </p:txBody>
          </p:sp>
          <p:cxnSp>
            <p:nvCxnSpPr>
              <p:cNvPr id="53" name="Line 271"/>
              <p:cNvCxnSpPr>
                <a:cxnSpLocks noChangeShapeType="1"/>
              </p:cNvCxnSpPr>
              <p:nvPr/>
            </p:nvCxnSpPr>
            <p:spPr bwMode="auto">
              <a:xfrm rot="10800000" flipH="1">
                <a:off x="1773395" y="4455111"/>
                <a:ext cx="673654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7" name="Group 56"/>
          <p:cNvGrpSpPr/>
          <p:nvPr/>
        </p:nvGrpSpPr>
        <p:grpSpPr>
          <a:xfrm>
            <a:off x="7769575" y="3922327"/>
            <a:ext cx="673654" cy="338554"/>
            <a:chOff x="1773395" y="4143662"/>
            <a:chExt cx="673654" cy="338554"/>
          </a:xfrm>
        </p:grpSpPr>
        <p:sp>
          <p:nvSpPr>
            <p:cNvPr id="58" name="TextBox 57"/>
            <p:cNvSpPr txBox="1"/>
            <p:nvPr/>
          </p:nvSpPr>
          <p:spPr>
            <a:xfrm>
              <a:off x="1960982" y="4143662"/>
              <a:ext cx="2984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rtl="0"/>
              <a:r>
                <a:rPr lang="en-US" sz="1600" dirty="0"/>
                <a:t>c</a:t>
              </a:r>
              <a:endParaRPr lang="en-IL" sz="1600" dirty="0"/>
            </a:p>
          </p:txBody>
        </p:sp>
        <p:cxnSp>
          <p:nvCxnSpPr>
            <p:cNvPr id="78" name="Line 271"/>
            <p:cNvCxnSpPr>
              <a:cxnSpLocks noChangeShapeType="1"/>
            </p:cNvCxnSpPr>
            <p:nvPr/>
          </p:nvCxnSpPr>
          <p:spPr bwMode="auto">
            <a:xfrm rot="10800000" flipH="1">
              <a:off x="1773395" y="4455111"/>
              <a:ext cx="673654" cy="0"/>
            </a:xfrm>
            <a:prstGeom prst="line">
              <a:avLst/>
            </a:prstGeom>
            <a:ln>
              <a:tailEnd type="arrow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917847" y="4592063"/>
            <a:ext cx="2781702" cy="466324"/>
            <a:chOff x="2771800" y="4813398"/>
            <a:chExt cx="2781702" cy="466324"/>
          </a:xfrm>
        </p:grpSpPr>
        <p:sp>
          <p:nvSpPr>
            <p:cNvPr id="81" name="Curved Down Arrow 56"/>
            <p:cNvSpPr/>
            <p:nvPr/>
          </p:nvSpPr>
          <p:spPr>
            <a:xfrm flipH="1" flipV="1">
              <a:off x="2771800" y="4813398"/>
              <a:ext cx="2781702" cy="194331"/>
            </a:xfrm>
            <a:prstGeom prst="curvedDownArrow">
              <a:avLst>
                <a:gd name="adj1" fmla="val 0"/>
                <a:gd name="adj2" fmla="val 72500"/>
                <a:gd name="adj3" fmla="val 23333"/>
              </a:avLst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defRPr/>
              </a:pPr>
              <a:endParaRPr lang="he-IL" sz="4400" kern="0">
                <a:solidFill>
                  <a:sysClr val="window" lastClr="FFFFFF"/>
                </a:solidFill>
                <a:latin typeface="Calibri"/>
                <a:cs typeface="Arial" panose="020B0604020202020204" pitchFamily="34" charset="0"/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4013412" y="4941168"/>
              <a:ext cx="29847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rtl="0"/>
              <a:r>
                <a:rPr lang="en-US" sz="1600" dirty="0"/>
                <a:t>a</a:t>
              </a:r>
              <a:endParaRPr lang="en-IL" sz="1600" dirty="0"/>
            </a:p>
          </p:txBody>
        </p:sp>
      </p:grpSp>
      <p:sp>
        <p:nvSpPr>
          <p:cNvPr id="32" name="Rectangle 8">
            <a:extLst>
              <a:ext uri="{FF2B5EF4-FFF2-40B4-BE49-F238E27FC236}">
                <a16:creationId xmlns:a16="http://schemas.microsoft.com/office/drawing/2014/main" id="{2F039E4B-1985-4D8F-918D-73E6E73C668F}"/>
              </a:ext>
            </a:extLst>
          </p:cNvPr>
          <p:cNvSpPr/>
          <p:nvPr/>
        </p:nvSpPr>
        <p:spPr>
          <a:xfrm>
            <a:off x="1259632" y="587833"/>
            <a:ext cx="4179349" cy="4883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lnSpc>
                <a:spcPct val="115000"/>
              </a:lnSpc>
            </a:pP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L</a:t>
            </a:r>
            <a:r>
              <a:rPr lang="en-US" sz="2400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2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= {(</a:t>
            </a:r>
            <a:r>
              <a:rPr lang="en-US" sz="2400" dirty="0" err="1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abc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)</a:t>
            </a:r>
            <a:r>
              <a:rPr lang="en-US" sz="2400" baseline="30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n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(</a:t>
            </a:r>
            <a:r>
              <a:rPr lang="en-US" sz="2400" dirty="0" err="1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abc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)</a:t>
            </a:r>
            <a:r>
              <a:rPr lang="en-US" sz="2400" baseline="30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k 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| n, k &gt; 0}</a:t>
            </a:r>
            <a:endParaRPr lang="x-none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3" name="מציין מיקום טקסט 2">
            <a:extLst>
              <a:ext uri="{FF2B5EF4-FFF2-40B4-BE49-F238E27FC236}">
                <a16:creationId xmlns:a16="http://schemas.microsoft.com/office/drawing/2014/main" id="{A6A0DE43-196F-4E84-8A3E-A494C75187E6}"/>
              </a:ext>
            </a:extLst>
          </p:cNvPr>
          <p:cNvSpPr txBox="1">
            <a:spLocks/>
          </p:cNvSpPr>
          <p:nvPr/>
        </p:nvSpPr>
        <p:spPr>
          <a:xfrm>
            <a:off x="2621301" y="5141442"/>
            <a:ext cx="6949397" cy="523220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he-IL"/>
            </a:defPPr>
            <a:lvl1pPr algn="ctr">
              <a:defRPr sz="2800"/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L</a:t>
            </a:r>
            <a:r>
              <a:rPr lang="en-US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2</a:t>
            </a:r>
            <a:r>
              <a:rPr lang="he-IL" dirty="0"/>
              <a:t> רגולרית, כי שרשור שומר על רגולריות.</a:t>
            </a:r>
          </a:p>
        </p:txBody>
      </p:sp>
    </p:spTree>
    <p:extLst>
      <p:ext uri="{BB962C8B-B14F-4D97-AF65-F5344CB8AC3E}">
        <p14:creationId xmlns:p14="http://schemas.microsoft.com/office/powerpoint/2010/main" val="295600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62" grpId="0" animBg="1"/>
      <p:bldP spid="63" grpId="0" animBg="1"/>
      <p:bldP spid="42" grpId="0"/>
      <p:bldP spid="43" grpId="0"/>
      <p:bldP spid="3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25</a:t>
            </a:fld>
            <a:endParaRPr lang="he-IL"/>
          </a:p>
        </p:txBody>
      </p:sp>
      <p:sp>
        <p:nvSpPr>
          <p:cNvPr id="11" name="Rectangle 10"/>
          <p:cNvSpPr/>
          <p:nvPr/>
        </p:nvSpPr>
        <p:spPr>
          <a:xfrm>
            <a:off x="936140" y="676729"/>
            <a:ext cx="3679212" cy="4883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lnSpc>
                <a:spcPct val="115000"/>
              </a:lnSpc>
            </a:pP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L</a:t>
            </a:r>
            <a:r>
              <a:rPr lang="en-US" sz="2400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3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= {a</a:t>
            </a:r>
            <a:r>
              <a:rPr lang="en-US" sz="2400" baseline="30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3n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b</a:t>
            </a:r>
            <a:r>
              <a:rPr lang="en-US" sz="2400" baseline="30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2n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c</a:t>
            </a:r>
            <a:r>
              <a:rPr lang="en-US" sz="2400" baseline="30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m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| n, m ≥ 0}</a:t>
            </a:r>
            <a:endParaRPr lang="x-none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מציין מיקום תוכן 4"/>
          <p:cNvSpPr txBox="1">
            <a:spLocks/>
          </p:cNvSpPr>
          <p:nvPr/>
        </p:nvSpPr>
        <p:spPr>
          <a:xfrm>
            <a:off x="1009291" y="1974424"/>
            <a:ext cx="9929003" cy="319279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r" rtl="1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r" rtl="1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r" rtl="1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r" rtl="1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r" rtl="1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IL" sz="2800" dirty="0"/>
              <a:t>L</a:t>
            </a:r>
            <a:r>
              <a:rPr lang="en-US" altLang="en-IL" sz="2800" baseline="-25000" dirty="0"/>
              <a:t>3</a:t>
            </a:r>
            <a:r>
              <a:rPr lang="he-IL" altLang="en-IL" sz="2800" dirty="0"/>
              <a:t> -</a:t>
            </a:r>
            <a:r>
              <a:rPr lang="he-IL" altLang="en-IL" sz="2800" b="1" dirty="0"/>
              <a:t> חופשית הקשר ואינה רגולרית</a:t>
            </a:r>
            <a:r>
              <a:rPr lang="he-IL" altLang="en-IL" sz="2800" dirty="0"/>
              <a:t>.</a:t>
            </a:r>
          </a:p>
          <a:p>
            <a:pPr marL="0" indent="0">
              <a:buNone/>
            </a:pPr>
            <a:r>
              <a:rPr lang="he-IL" sz="2400" dirty="0"/>
              <a:t>יש תלות אינסופית אחת בין חלקי השפה.</a:t>
            </a:r>
            <a:br>
              <a:rPr lang="en-US" sz="2400" dirty="0"/>
            </a:br>
            <a:r>
              <a:rPr lang="he-IL" sz="2400" dirty="0"/>
              <a:t>היחס בין מספר ה-</a:t>
            </a:r>
            <a:r>
              <a:rPr lang="en-US" sz="2400" dirty="0"/>
              <a:t>a</a:t>
            </a:r>
            <a:r>
              <a:rPr lang="he-IL" sz="2400" dirty="0"/>
              <a:t> בתחילת השפה למספר ה-</a:t>
            </a:r>
            <a:r>
              <a:rPr lang="en-US" sz="2400" dirty="0"/>
              <a:t>b</a:t>
            </a:r>
            <a:r>
              <a:rPr lang="he-IL" sz="2400" dirty="0"/>
              <a:t> באמצעה הוא </a:t>
            </a:r>
            <a:r>
              <a:rPr lang="en-US" sz="2400" dirty="0"/>
              <a:t>3 : 2</a:t>
            </a:r>
            <a:r>
              <a:rPr lang="he-IL" sz="2400" dirty="0"/>
              <a:t> (לטובת ה-</a:t>
            </a:r>
            <a:r>
              <a:rPr lang="en-US" sz="2400" dirty="0"/>
              <a:t>a</a:t>
            </a:r>
            <a:r>
              <a:rPr lang="he-IL" sz="2400" dirty="0"/>
              <a:t>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748881" y="736232"/>
            <a:ext cx="20617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{</a:t>
            </a:r>
            <a:r>
              <a:rPr lang="en-US" dirty="0"/>
              <a:t>a, b, c</a:t>
            </a:r>
            <a:r>
              <a:rPr lang="he-IL" dirty="0"/>
              <a:t>}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325378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26</a:t>
            </a:fld>
            <a:endParaRPr lang="he-IL"/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1"/>
          </p:nvPr>
        </p:nvSpPr>
        <p:spPr>
          <a:xfrm>
            <a:off x="2688566" y="2459866"/>
            <a:ext cx="8229600" cy="25262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IL" sz="2800" dirty="0"/>
              <a:t>L</a:t>
            </a:r>
            <a:r>
              <a:rPr lang="en-US" altLang="en-IL" sz="2800" baseline="-25000" dirty="0"/>
              <a:t>4</a:t>
            </a:r>
            <a:r>
              <a:rPr lang="he-IL" altLang="en-IL" sz="2800" dirty="0"/>
              <a:t> - </a:t>
            </a:r>
            <a:r>
              <a:rPr lang="he-IL" altLang="en-IL" sz="2800" b="1" dirty="0"/>
              <a:t>רגולרית</a:t>
            </a:r>
            <a:r>
              <a:rPr lang="he-IL" altLang="en-IL" sz="2800" dirty="0"/>
              <a:t>.</a:t>
            </a:r>
          </a:p>
          <a:p>
            <a:pPr marL="0" indent="0">
              <a:buNone/>
            </a:pPr>
            <a:r>
              <a:rPr lang="he-IL" dirty="0"/>
              <a:t>אין כלל תלות </a:t>
            </a:r>
            <a:r>
              <a:rPr lang="he-IL" u="sng" dirty="0"/>
              <a:t>אינסופית</a:t>
            </a:r>
            <a:r>
              <a:rPr lang="he-IL" dirty="0"/>
              <a:t> בין חלקי השפה.</a:t>
            </a:r>
            <a:br>
              <a:rPr lang="en-US" dirty="0"/>
            </a:br>
            <a:r>
              <a:rPr lang="he-IL" dirty="0"/>
              <a:t>התלות הקיימת היא </a:t>
            </a:r>
            <a:r>
              <a:rPr lang="he-IL" b="1" dirty="0"/>
              <a:t>סופית</a:t>
            </a:r>
            <a:r>
              <a:rPr lang="he-IL" dirty="0"/>
              <a:t> ומוגבלת ע"י </a:t>
            </a:r>
            <a:r>
              <a:rPr lang="en-US" dirty="0"/>
              <a:t>j &lt; 10</a:t>
            </a:r>
            <a:r>
              <a:rPr lang="he-IL" dirty="0"/>
              <a:t>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8332246"/>
              </p:ext>
            </p:extLst>
          </p:nvPr>
        </p:nvGraphicFramePr>
        <p:xfrm>
          <a:off x="1174303" y="757143"/>
          <a:ext cx="6123644" cy="39217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123644">
                  <a:extLst>
                    <a:ext uri="{9D8B030D-6E8A-4147-A177-3AD203B41FA5}">
                      <a16:colId xmlns:a16="http://schemas.microsoft.com/office/drawing/2014/main" val="3695491989"/>
                    </a:ext>
                  </a:extLst>
                </a:gridCol>
              </a:tblGrid>
              <a:tr h="351531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L</a:t>
                      </a:r>
                      <a:r>
                        <a:rPr lang="en-US" sz="24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4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= {(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a</a:t>
                      </a:r>
                      <a:r>
                        <a:rPr lang="en-US" sz="2400" baseline="300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k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a</a:t>
                      </a:r>
                      <a:r>
                        <a:rPr lang="en-US" sz="2400" baseline="300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k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a</a:t>
                      </a:r>
                      <a:r>
                        <a:rPr lang="en-US" sz="2400" baseline="300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k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)</a:t>
                      </a:r>
                      <a:r>
                        <a:rPr lang="en-US" sz="24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24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j 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b</a:t>
                      </a:r>
                      <a:r>
                        <a:rPr lang="en-US" sz="24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24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j 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c</a:t>
                      </a:r>
                      <a:r>
                        <a:rPr lang="en-US" sz="24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24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j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| k ≥ 0, 0 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≤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j &lt; 10}</a:t>
                      </a:r>
                      <a:endParaRPr lang="x-non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371199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8955915" y="786771"/>
            <a:ext cx="20617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{</a:t>
            </a:r>
            <a:r>
              <a:rPr lang="en-US" dirty="0"/>
              <a:t>a, b, c</a:t>
            </a:r>
            <a:r>
              <a:rPr lang="he-IL" dirty="0"/>
              <a:t>}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86350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27</a:t>
            </a:fld>
            <a:endParaRPr lang="he-IL"/>
          </a:p>
        </p:txBody>
      </p:sp>
      <p:sp>
        <p:nvSpPr>
          <p:cNvPr id="41" name="Rectangle 40"/>
          <p:cNvSpPr/>
          <p:nvPr/>
        </p:nvSpPr>
        <p:spPr>
          <a:xfrm>
            <a:off x="9779772" y="1195866"/>
            <a:ext cx="16081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b="1" dirty="0"/>
              <a:t>השפה רגולרית</a:t>
            </a:r>
          </a:p>
          <a:p>
            <a:r>
              <a:rPr lang="he-IL" b="1" dirty="0"/>
              <a:t>הוכחה: </a:t>
            </a:r>
            <a:endParaRPr lang="en-IL" b="1" dirty="0"/>
          </a:p>
        </p:txBody>
      </p:sp>
      <p:graphicFrame>
        <p:nvGraphicFramePr>
          <p:cNvPr id="83" name="Table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14367"/>
              </p:ext>
            </p:extLst>
          </p:nvPr>
        </p:nvGraphicFramePr>
        <p:xfrm>
          <a:off x="1191824" y="650437"/>
          <a:ext cx="5707739" cy="39217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707739">
                  <a:extLst>
                    <a:ext uri="{9D8B030D-6E8A-4147-A177-3AD203B41FA5}">
                      <a16:colId xmlns:a16="http://schemas.microsoft.com/office/drawing/2014/main" val="3695491989"/>
                    </a:ext>
                  </a:extLst>
                </a:gridCol>
              </a:tblGrid>
              <a:tr h="351531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L</a:t>
                      </a:r>
                      <a:r>
                        <a:rPr lang="en-US" sz="24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4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= {(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a</a:t>
                      </a:r>
                      <a:r>
                        <a:rPr lang="en-US" sz="2400" baseline="300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k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a</a:t>
                      </a:r>
                      <a:r>
                        <a:rPr lang="en-US" sz="2400" baseline="300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k</a:t>
                      </a:r>
                      <a:r>
                        <a:rPr lang="en-US" sz="24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a</a:t>
                      </a:r>
                      <a:r>
                        <a:rPr lang="en-US" sz="2400" baseline="30000" dirty="0" err="1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k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)</a:t>
                      </a:r>
                      <a:r>
                        <a:rPr lang="en-US" sz="24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24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j 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b</a:t>
                      </a:r>
                      <a:r>
                        <a:rPr lang="en-US" sz="24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24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j 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c</a:t>
                      </a:r>
                      <a:r>
                        <a:rPr lang="en-US" sz="24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24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j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| k ≥ 0, 0 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≤</a:t>
                      </a:r>
                      <a:r>
                        <a:rPr lang="en-US" sz="24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j &lt; 10}</a:t>
                      </a:r>
                      <a:endParaRPr lang="x-non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371199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293637" y="1628800"/>
            <a:ext cx="70855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2000" dirty="0"/>
              <a:t>ניתן לראות שהשפה </a:t>
            </a:r>
            <a:r>
              <a:rPr lang="en-US" sz="2000" dirty="0"/>
              <a:t>L</a:t>
            </a:r>
            <a:r>
              <a:rPr lang="en-US" sz="2000" baseline="-25000" dirty="0"/>
              <a:t>4</a:t>
            </a:r>
            <a:r>
              <a:rPr lang="he-IL" sz="2000" dirty="0"/>
              <a:t> היא למעשה איחוד של עשר שפות שונות:</a:t>
            </a:r>
            <a:endParaRPr lang="en-IL" sz="20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0841387"/>
              </p:ext>
            </p:extLst>
          </p:nvPr>
        </p:nvGraphicFramePr>
        <p:xfrm>
          <a:off x="1191824" y="1970313"/>
          <a:ext cx="4464496" cy="155600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464496">
                  <a:extLst>
                    <a:ext uri="{9D8B030D-6E8A-4147-A177-3AD203B41FA5}">
                      <a16:colId xmlns:a16="http://schemas.microsoft.com/office/drawing/2014/main" val="3695491989"/>
                    </a:ext>
                  </a:extLst>
                </a:gridCol>
              </a:tblGrid>
              <a:tr h="351531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L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40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= {(a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3k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)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0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b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0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c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0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| k ≥ 0}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L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41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= {(a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3k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)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1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b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1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c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1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| k ≥ 0}</a:t>
                      </a: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L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42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= {(a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3k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)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2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b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2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c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2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| k ≥ 0}</a:t>
                      </a: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Calibri" panose="020F0502020204030204" pitchFamily="34" charset="0"/>
                          <a:cs typeface="Narkisim" panose="020E0502050101010101" pitchFamily="34" charset="-79"/>
                        </a:rPr>
                        <a:t>...</a:t>
                      </a: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L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49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= {(a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3k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)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9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b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9 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c</a:t>
                      </a:r>
                      <a:r>
                        <a:rPr lang="en-US" sz="1800" baseline="-25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</a:t>
                      </a:r>
                      <a:r>
                        <a:rPr lang="en-US" sz="1800" baseline="300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9</a:t>
                      </a:r>
                      <a:r>
                        <a:rPr lang="en-US" sz="1800" dirty="0">
                          <a:effectLst/>
                          <a:latin typeface="Tahoma" panose="020B0604030504040204" pitchFamily="34" charset="0"/>
                          <a:ea typeface="Times New Roman" panose="02020603050405020304" pitchFamily="18" charset="0"/>
                          <a:cs typeface="Narkisim" panose="020E0502050101010101" pitchFamily="34" charset="-79"/>
                        </a:rPr>
                        <a:t> | k ≥ 0}</a:t>
                      </a: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537119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792427" y="2582176"/>
            <a:ext cx="3244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L</a:t>
            </a:r>
            <a:r>
              <a:rPr lang="en-US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4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= L</a:t>
            </a:r>
            <a:r>
              <a:rPr lang="en-US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40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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L</a:t>
            </a:r>
            <a:r>
              <a:rPr lang="en-US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41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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L</a:t>
            </a:r>
            <a:r>
              <a:rPr lang="en-US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42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</a:t>
            </a:r>
            <a:r>
              <a:rPr lang="en-US" dirty="0">
                <a:sym typeface="Symbol" panose="05050102010706020507" pitchFamily="18" charset="2"/>
              </a:rPr>
              <a:t> … </a:t>
            </a:r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 L</a:t>
            </a:r>
            <a:r>
              <a:rPr lang="en-US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9</a:t>
            </a:r>
            <a:endParaRPr lang="en-IL" dirty="0"/>
          </a:p>
        </p:txBody>
      </p:sp>
      <p:sp>
        <p:nvSpPr>
          <p:cNvPr id="6" name="Right Brace 5"/>
          <p:cNvSpPr/>
          <p:nvPr/>
        </p:nvSpPr>
        <p:spPr>
          <a:xfrm>
            <a:off x="4583832" y="2051197"/>
            <a:ext cx="208594" cy="1431290"/>
          </a:xfrm>
          <a:prstGeom prst="rightBrace">
            <a:avLst>
              <a:gd name="adj1" fmla="val 131010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6700DA6-8E8C-4DCD-ABBA-740AC5617CD5}"/>
              </a:ext>
            </a:extLst>
          </p:cNvPr>
          <p:cNvGrpSpPr/>
          <p:nvPr/>
        </p:nvGrpSpPr>
        <p:grpSpPr>
          <a:xfrm>
            <a:off x="8828936" y="2616915"/>
            <a:ext cx="878828" cy="2381583"/>
            <a:chOff x="20764" y="3717032"/>
            <a:chExt cx="878828" cy="2381583"/>
          </a:xfrm>
        </p:grpSpPr>
        <p:cxnSp>
          <p:nvCxnSpPr>
            <p:cNvPr id="18" name="Straight Arrow Connector 17"/>
            <p:cNvCxnSpPr>
              <a:cxnSpLocks/>
            </p:cNvCxnSpPr>
            <p:nvPr/>
          </p:nvCxnSpPr>
          <p:spPr>
            <a:xfrm>
              <a:off x="251520" y="3717032"/>
              <a:ext cx="305272" cy="25315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459985" y="3948525"/>
              <a:ext cx="432000" cy="432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11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1100" baseline="-25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0</a:t>
              </a:r>
              <a:endParaRPr lang="en-US" sz="11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20764" y="4081834"/>
              <a:ext cx="878828" cy="2016781"/>
              <a:chOff x="20764" y="4081834"/>
              <a:chExt cx="878828" cy="2016781"/>
            </a:xfrm>
          </p:grpSpPr>
          <p:sp>
            <p:nvSpPr>
              <p:cNvPr id="37" name="Curved Down Arrow 56"/>
              <p:cNvSpPr/>
              <p:nvPr/>
            </p:nvSpPr>
            <p:spPr>
              <a:xfrm rot="5400000" flipH="1" flipV="1">
                <a:off x="-583080" y="4903787"/>
                <a:ext cx="1795438" cy="151531"/>
              </a:xfrm>
              <a:prstGeom prst="curvedDownArrow">
                <a:avLst>
                  <a:gd name="adj1" fmla="val 0"/>
                  <a:gd name="adj2" fmla="val 129214"/>
                  <a:gd name="adj3" fmla="val 23334"/>
                </a:avLst>
              </a:prstGeom>
              <a:solidFill>
                <a:sysClr val="windowText" lastClr="000000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defRPr/>
                </a:pPr>
                <a:endParaRPr lang="he-IL" sz="4400" kern="0">
                  <a:solidFill>
                    <a:sysClr val="window" lastClr="FFFFFF"/>
                  </a:solidFill>
                  <a:latin typeface="Calibri"/>
                  <a:cs typeface="Arial" panose="020B0604020202020204" pitchFamily="34" charset="0"/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459985" y="4807570"/>
                <a:ext cx="432000" cy="432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1</a:t>
                </a:r>
                <a:endParaRPr lang="en-US" sz="1100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59985" y="5666615"/>
                <a:ext cx="432000" cy="432000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/>
                <a:r>
                  <a:rPr lang="en-US" sz="11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q</a:t>
                </a:r>
                <a:r>
                  <a:rPr lang="en-US" sz="1100" baseline="-25000" dirty="0">
                    <a:solidFill>
                      <a:srgbClr val="00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2</a:t>
                </a:r>
                <a:endParaRPr lang="en-US" sz="1100" dirty="0"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Line 271"/>
              <p:cNvCxnSpPr>
                <a:cxnSpLocks noChangeShapeType="1"/>
              </p:cNvCxnSpPr>
              <p:nvPr/>
            </p:nvCxnSpPr>
            <p:spPr bwMode="auto">
              <a:xfrm rot="5400000">
                <a:off x="531985" y="4581112"/>
                <a:ext cx="288000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4" name="Line 271"/>
              <p:cNvCxnSpPr>
                <a:cxnSpLocks noChangeShapeType="1"/>
              </p:cNvCxnSpPr>
              <p:nvPr/>
            </p:nvCxnSpPr>
            <p:spPr bwMode="auto">
              <a:xfrm rot="5400000">
                <a:off x="531985" y="5445208"/>
                <a:ext cx="288000" cy="0"/>
              </a:xfrm>
              <a:prstGeom prst="line">
                <a:avLst/>
              </a:prstGeom>
              <a:ln>
                <a:tailEnd type="arrow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5" name="Rectangle 14"/>
              <p:cNvSpPr/>
              <p:nvPr/>
            </p:nvSpPr>
            <p:spPr>
              <a:xfrm>
                <a:off x="629966" y="4376137"/>
                <a:ext cx="269626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/>
                  <a:t>a</a:t>
                </a:r>
                <a:endParaRPr lang="en-IL" sz="1200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629966" y="5214972"/>
                <a:ext cx="26962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200" dirty="0"/>
                  <a:t>a</a:t>
                </a:r>
                <a:endParaRPr lang="en-IL" sz="1200" dirty="0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20764" y="4841053"/>
                <a:ext cx="269626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200" dirty="0"/>
                  <a:t>a</a:t>
                </a:r>
                <a:endParaRPr lang="en-IL" sz="1200" dirty="0"/>
              </a:p>
            </p:txBody>
          </p:sp>
        </p:grpSp>
      </p:grpSp>
      <p:grpSp>
        <p:nvGrpSpPr>
          <p:cNvPr id="45" name="Group 44"/>
          <p:cNvGrpSpPr/>
          <p:nvPr/>
        </p:nvGrpSpPr>
        <p:grpSpPr>
          <a:xfrm>
            <a:off x="9779772" y="2836133"/>
            <a:ext cx="1944168" cy="444275"/>
            <a:chOff x="971600" y="3936250"/>
            <a:chExt cx="1944168" cy="444275"/>
          </a:xfrm>
        </p:grpSpPr>
        <p:cxnSp>
          <p:nvCxnSpPr>
            <p:cNvPr id="22" name="Line 271"/>
            <p:cNvCxnSpPr>
              <a:cxnSpLocks noChangeShapeType="1"/>
            </p:cNvCxnSpPr>
            <p:nvPr/>
          </p:nvCxnSpPr>
          <p:spPr bwMode="auto">
            <a:xfrm>
              <a:off x="971600" y="4164525"/>
              <a:ext cx="432048" cy="0"/>
            </a:xfrm>
            <a:prstGeom prst="line">
              <a:avLst/>
            </a:prstGeom>
            <a:ln>
              <a:tailEnd type="arrow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1046399" y="3936250"/>
              <a:ext cx="2824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rtl="0"/>
              <a:r>
                <a:rPr lang="en-US" sz="1200" dirty="0"/>
                <a:t>b</a:t>
              </a:r>
              <a:endParaRPr lang="en-IL" sz="1200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1468073" y="3948525"/>
              <a:ext cx="432000" cy="432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11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1100" baseline="-25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3</a:t>
              </a:r>
              <a:endParaRPr lang="en-US" sz="1100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cxnSp>
          <p:nvCxnSpPr>
            <p:cNvPr id="50" name="Line 271"/>
            <p:cNvCxnSpPr>
              <a:cxnSpLocks noChangeShapeType="1"/>
            </p:cNvCxnSpPr>
            <p:nvPr/>
          </p:nvCxnSpPr>
          <p:spPr bwMode="auto">
            <a:xfrm>
              <a:off x="1979688" y="4164525"/>
              <a:ext cx="432048" cy="0"/>
            </a:xfrm>
            <a:prstGeom prst="line">
              <a:avLst/>
            </a:prstGeom>
            <a:ln>
              <a:tailEnd type="arrow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Oval 50"/>
            <p:cNvSpPr/>
            <p:nvPr/>
          </p:nvSpPr>
          <p:spPr>
            <a:xfrm>
              <a:off x="2483768" y="3948525"/>
              <a:ext cx="432000" cy="432000"/>
            </a:xfrm>
            <a:prstGeom prst="ellipse">
              <a:avLst/>
            </a:prstGeom>
            <a:noFill/>
            <a:ln w="3810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r>
                <a:rPr lang="en-US" sz="1100" dirty="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q</a:t>
              </a:r>
              <a:r>
                <a:rPr lang="en-US" sz="1100" baseline="-25000" dirty="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2059744" y="3936250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rtl="0"/>
              <a:r>
                <a:rPr lang="en-US" sz="1200" dirty="0"/>
                <a:t>c</a:t>
              </a:r>
              <a:endParaRPr lang="en-IL" sz="1200" dirty="0"/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9819846" y="3888895"/>
            <a:ext cx="1981633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sz="2000" dirty="0"/>
              <a:t>האוטומט של </a:t>
            </a:r>
            <a:r>
              <a:rPr lang="en-US" sz="2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L</a:t>
            </a:r>
            <a:r>
              <a:rPr lang="en-US" sz="2000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41</a:t>
            </a:r>
            <a:endParaRPr lang="he-IL" sz="2000" dirty="0"/>
          </a:p>
        </p:txBody>
      </p:sp>
      <p:sp>
        <p:nvSpPr>
          <p:cNvPr id="35" name="Rectangle 12">
            <a:extLst>
              <a:ext uri="{FF2B5EF4-FFF2-40B4-BE49-F238E27FC236}">
                <a16:creationId xmlns:a16="http://schemas.microsoft.com/office/drawing/2014/main" id="{18BEB0F1-4B6E-4ED5-B198-3E78D34FE4F4}"/>
              </a:ext>
            </a:extLst>
          </p:cNvPr>
          <p:cNvSpPr/>
          <p:nvPr/>
        </p:nvSpPr>
        <p:spPr>
          <a:xfrm>
            <a:off x="7674868" y="720373"/>
            <a:ext cx="31357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כל השפות מעל הא"ב {</a:t>
            </a:r>
            <a:r>
              <a:rPr lang="en-US" dirty="0"/>
              <a:t>a, b, c</a:t>
            </a:r>
            <a:r>
              <a:rPr lang="he-IL" dirty="0"/>
              <a:t>}</a:t>
            </a:r>
            <a:endParaRPr lang="en-IL" dirty="0"/>
          </a:p>
        </p:txBody>
      </p:sp>
      <p:sp>
        <p:nvSpPr>
          <p:cNvPr id="36" name="מציין מיקום טקסט 2">
            <a:extLst>
              <a:ext uri="{FF2B5EF4-FFF2-40B4-BE49-F238E27FC236}">
                <a16:creationId xmlns:a16="http://schemas.microsoft.com/office/drawing/2014/main" id="{1464CEDB-C3AE-45F3-AD7C-FBAA8E6C0B46}"/>
              </a:ext>
            </a:extLst>
          </p:cNvPr>
          <p:cNvSpPr txBox="1">
            <a:spLocks/>
          </p:cNvSpPr>
          <p:nvPr/>
        </p:nvSpPr>
        <p:spPr>
          <a:xfrm>
            <a:off x="1259632" y="4886736"/>
            <a:ext cx="6949397" cy="523220"/>
          </a:xfrm>
          <a:prstGeom prst="rect">
            <a:avLst/>
          </a:prstGeom>
          <a:solidFill>
            <a:srgbClr val="6CF0FF"/>
          </a:solidFill>
          <a:ln w="85725">
            <a:solidFill>
              <a:schemeClr val="accent1"/>
            </a:solidFill>
          </a:ln>
        </p:spPr>
        <p:txBody>
          <a:bodyPr wrap="square">
            <a:spAutoFit/>
          </a:bodyPr>
          <a:lstStyle>
            <a:defPPr>
              <a:defRPr lang="he-IL"/>
            </a:defPPr>
            <a:lvl1pPr algn="ctr">
              <a:defRPr sz="2800"/>
            </a:lvl1pPr>
            <a:lvl2pPr marL="457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r" defTabSz="914491" rtl="1" eaLnBrk="1" latinLnBrk="0" hangingPunct="1">
              <a:spcBef>
                <a:spcPct val="20000"/>
              </a:spcBef>
              <a:buFont typeface="Arial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L</a:t>
            </a:r>
            <a:r>
              <a:rPr lang="en-US" baseline="-250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4</a:t>
            </a:r>
            <a:r>
              <a:rPr lang="he-IL" dirty="0"/>
              <a:t> רגולרית, כי איחוד שומר על רגולריות.</a:t>
            </a:r>
          </a:p>
        </p:txBody>
      </p:sp>
      <p:sp>
        <p:nvSpPr>
          <p:cNvPr id="13" name="מלבן: פינות מעוגלות 12">
            <a:extLst>
              <a:ext uri="{FF2B5EF4-FFF2-40B4-BE49-F238E27FC236}">
                <a16:creationId xmlns:a16="http://schemas.microsoft.com/office/drawing/2014/main" id="{7366252E-5BEF-45CF-8397-FEE12FEB2B8E}"/>
              </a:ext>
            </a:extLst>
          </p:cNvPr>
          <p:cNvSpPr/>
          <p:nvPr/>
        </p:nvSpPr>
        <p:spPr>
          <a:xfrm>
            <a:off x="8746836" y="2392218"/>
            <a:ext cx="3131128" cy="2836982"/>
          </a:xfrm>
          <a:prstGeom prst="round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6" grpId="0" animBg="1"/>
      <p:bldP spid="54" grpId="0"/>
      <p:bldP spid="36" grpId="0" animBg="1"/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28</a:t>
            </a:fld>
            <a:endParaRPr lang="he-IL"/>
          </a:p>
        </p:txBody>
      </p:sp>
      <p:sp>
        <p:nvSpPr>
          <p:cNvPr id="10" name="מציין מיקום תוכן 4"/>
          <p:cNvSpPr txBox="1">
            <a:spLocks/>
          </p:cNvSpPr>
          <p:nvPr/>
        </p:nvSpPr>
        <p:spPr>
          <a:xfrm>
            <a:off x="1981200" y="2938315"/>
            <a:ext cx="8229600" cy="1057672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r" rtl="1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r" rtl="1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r" rtl="1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r" rtl="1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r" rtl="1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r" rtl="1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r" rtl="1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r" rtl="1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r" rtl="1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IL" sz="2400" dirty="0"/>
              <a:t>L</a:t>
            </a:r>
            <a:r>
              <a:rPr lang="en-US" altLang="en-IL" sz="2400" baseline="-25000" dirty="0"/>
              <a:t>5</a:t>
            </a:r>
            <a:r>
              <a:rPr lang="he-IL" altLang="en-IL" sz="28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 - חופשית הקשר ואינה רגולרית.</a:t>
            </a:r>
          </a:p>
          <a:p>
            <a:pPr marL="0" indent="0">
              <a:buNone/>
            </a:pPr>
            <a:endParaRPr lang="he-IL" altLang="en-IL" sz="2800" dirty="0">
              <a:solidFill>
                <a:srgbClr val="002060"/>
              </a:solidFill>
              <a:latin typeface="Varela Round" pitchFamily="2" charset="-79"/>
              <a:cs typeface="Varela Round" pitchFamily="2" charset="-79"/>
            </a:endParaRPr>
          </a:p>
          <a:p>
            <a:pPr marL="0" indent="0">
              <a:buNone/>
            </a:pPr>
            <a:r>
              <a:rPr lang="he-IL" sz="28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יש תלות אינסופית </a:t>
            </a:r>
            <a:r>
              <a:rPr lang="he-IL" sz="2800" b="1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אחת</a:t>
            </a:r>
            <a:r>
              <a:rPr lang="he-IL" sz="28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 בין חלקי השפה.</a:t>
            </a:r>
            <a:br>
              <a:rPr lang="en-US" sz="28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</a:br>
            <a:r>
              <a:rPr lang="he-IL" sz="28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מספר ה-</a:t>
            </a:r>
            <a:r>
              <a:rPr lang="en-US" sz="28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a</a:t>
            </a:r>
            <a:r>
              <a:rPr lang="he-IL" sz="28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 קטן ממספר ה-</a:t>
            </a:r>
            <a:r>
              <a:rPr lang="en-US" sz="28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b</a:t>
            </a:r>
            <a:r>
              <a:rPr lang="he-IL" sz="28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 ועוד מספר ה-</a:t>
            </a:r>
            <a:r>
              <a:rPr lang="en-US" sz="28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c</a:t>
            </a:r>
            <a:endParaRPr lang="he-IL" sz="2800" dirty="0">
              <a:solidFill>
                <a:srgbClr val="002060"/>
              </a:solidFill>
              <a:latin typeface="Varela Round" pitchFamily="2" charset="-79"/>
              <a:cs typeface="Varela Round" pitchFamily="2" charset="-79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035011"/>
              </p:ext>
            </p:extLst>
          </p:nvPr>
        </p:nvGraphicFramePr>
        <p:xfrm>
          <a:off x="832244" y="845043"/>
          <a:ext cx="8784976" cy="32206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346036">
                  <a:extLst>
                    <a:ext uri="{9D8B030D-6E8A-4147-A177-3AD203B41FA5}">
                      <a16:colId xmlns:a16="http://schemas.microsoft.com/office/drawing/2014/main" val="3970987523"/>
                    </a:ext>
                  </a:extLst>
                </a:gridCol>
                <a:gridCol w="774644">
                  <a:extLst>
                    <a:ext uri="{9D8B030D-6E8A-4147-A177-3AD203B41FA5}">
                      <a16:colId xmlns:a16="http://schemas.microsoft.com/office/drawing/2014/main" val="1674423502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3745109269"/>
                    </a:ext>
                  </a:extLst>
                </a:gridCol>
              </a:tblGrid>
              <a:tr h="322068">
                <a:tc gridSpan="2"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1705652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9438995" y="845043"/>
            <a:ext cx="20617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{</a:t>
            </a:r>
            <a:r>
              <a:rPr lang="en-US" dirty="0"/>
              <a:t>a, b, c</a:t>
            </a:r>
            <a:r>
              <a:rPr lang="he-IL" dirty="0"/>
              <a:t>}</a:t>
            </a:r>
            <a:endParaRPr lang="en-IL" dirty="0"/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B395634F-D1FC-42DA-BB87-4E9D506165E7}"/>
              </a:ext>
            </a:extLst>
          </p:cNvPr>
          <p:cNvSpPr/>
          <p:nvPr/>
        </p:nvSpPr>
        <p:spPr>
          <a:xfrm>
            <a:off x="1259632" y="834381"/>
            <a:ext cx="8179363" cy="1772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15000"/>
              </a:lnSpc>
            </a:pPr>
            <a: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L5 = {w</a:t>
            </a:r>
            <a:r>
              <a:rPr lang="en-US" sz="2400" baseline="300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k </a:t>
            </a:r>
            <a: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| #b + #c in w &gt; # a in w ,</a:t>
            </a:r>
            <a:b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</a:br>
            <a: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                  </a:t>
            </a:r>
            <a:r>
              <a:rPr lang="he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מילה מעל הא"ב של השפה</a:t>
            </a:r>
            <a: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 w, </a:t>
            </a:r>
            <a:b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</a:br>
            <a: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                  </a:t>
            </a:r>
            <a:r>
              <a:rPr lang="he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מספר חד ספרתי</a:t>
            </a:r>
            <a: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 k </a:t>
            </a:r>
            <a:r>
              <a:rPr lang="en-US" sz="2400" dirty="0">
                <a:latin typeface="Tahoma" panose="020B0604030504040204" pitchFamily="34" charset="0"/>
                <a:ea typeface="Times New Roman" panose="02020603050405020304" pitchFamily="18" charset="0"/>
                <a:cs typeface="Narkisim" panose="020E0502050101010101" pitchFamily="34" charset="-79"/>
              </a:rPr>
              <a:t>}</a:t>
            </a:r>
            <a:endParaRPr lang="x-none" sz="2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endParaRPr lang="x-none" sz="2400" dirty="0">
              <a:solidFill>
                <a:srgbClr val="002060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1619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61D6AA4-60C6-4219-9443-7F5296B88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</a:p>
        </p:txBody>
      </p:sp>
      <p:sp>
        <p:nvSpPr>
          <p:cNvPr id="5" name="מציין מיקום טקסט 2">
            <a:extLst>
              <a:ext uri="{FF2B5EF4-FFF2-40B4-BE49-F238E27FC236}">
                <a16:creationId xmlns:a16="http://schemas.microsoft.com/office/drawing/2014/main" id="{FD4CBDC4-3F30-4493-8868-3AEA9019B256}"/>
              </a:ext>
            </a:extLst>
          </p:cNvPr>
          <p:cNvSpPr txBox="1">
            <a:spLocks/>
          </p:cNvSpPr>
          <p:nvPr/>
        </p:nvSpPr>
        <p:spPr>
          <a:xfrm>
            <a:off x="873549" y="1123221"/>
            <a:ext cx="10367106" cy="2508980"/>
          </a:xfrm>
          <a:prstGeom prst="rect">
            <a:avLst/>
          </a:prstGeom>
        </p:spPr>
        <p:txBody>
          <a:bodyPr/>
          <a:lstStyle>
            <a:lvl1pPr marL="342934" indent="-342934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3024" indent="-285779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he-IL" b="1" dirty="0">
                <a:sym typeface="Varela Round"/>
              </a:rPr>
              <a:t>תרגלנו זיהוי והוכחה של שפות כרגולריות או חופשיות הקשר</a:t>
            </a:r>
            <a:endParaRPr lang="he-IL" dirty="0">
              <a:sym typeface="Varela Round"/>
            </a:endParaRPr>
          </a:p>
          <a:p>
            <a:pPr lvl="1"/>
            <a:r>
              <a:rPr lang="he-IL" dirty="0">
                <a:sym typeface="Symbol" panose="05050102010706020507" pitchFamily="18" charset="2"/>
              </a:rPr>
              <a:t>ראינו את החשיבות של זיהוי שפה כסופית</a:t>
            </a:r>
          </a:p>
          <a:p>
            <a:pPr lvl="1"/>
            <a:r>
              <a:rPr lang="he-IL" dirty="0">
                <a:sym typeface="Symbol" panose="05050102010706020507" pitchFamily="18" charset="2"/>
              </a:rPr>
              <a:t>למדנו לנמק – על ידי הצבעה על תלות אינסופית</a:t>
            </a:r>
          </a:p>
          <a:p>
            <a:pPr lvl="1"/>
            <a:r>
              <a:rPr lang="he-IL" dirty="0">
                <a:sym typeface="Symbol" panose="05050102010706020507" pitchFamily="18" charset="2"/>
              </a:rPr>
              <a:t>תרגלנו הוכחות, תוך שימוש בתכונות הסגירות של פעולות שונות</a:t>
            </a:r>
            <a:endParaRPr lang="en-US" dirty="0">
              <a:sym typeface="Symbol"/>
            </a:endParaRPr>
          </a:p>
          <a:p>
            <a:endParaRPr lang="he-IL" sz="2000" dirty="0"/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487664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329836" cy="720000"/>
          </a:xfrm>
        </p:spPr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569343" y="1513185"/>
            <a:ext cx="10505611" cy="46115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>
                <a:sym typeface="Varela Round"/>
              </a:rPr>
              <a:t>בשיעור זה נתרגל נושאים מתחום השפות הרגולריות, חופשיות ההקשר ושאינן חופשיות הקשר</a:t>
            </a:r>
          </a:p>
          <a:p>
            <a:pPr marL="0" indent="0">
              <a:buNone/>
            </a:pPr>
            <a:r>
              <a:rPr lang="he-IL" dirty="0">
                <a:sym typeface="Varela Round"/>
              </a:rPr>
              <a:t>נשתמש בהגדרות של השפות הללו ובחוקי הסגירות שהוכחנו</a:t>
            </a:r>
          </a:p>
          <a:p>
            <a:pPr marL="0" indent="0">
              <a:buNone/>
            </a:pPr>
            <a:endParaRPr lang="he-IL" sz="2000" dirty="0"/>
          </a:p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endParaRPr lang="he-I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D1D78AD-CD43-4573-9FC4-35AD83AC2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grpSp>
        <p:nvGrpSpPr>
          <p:cNvPr id="4" name="קבוצה 3">
            <a:extLst>
              <a:ext uri="{FF2B5EF4-FFF2-40B4-BE49-F238E27FC236}">
                <a16:creationId xmlns:a16="http://schemas.microsoft.com/office/drawing/2014/main" id="{D6C0239D-CD27-442F-BD1C-01D6A09129C0}"/>
              </a:ext>
            </a:extLst>
          </p:cNvPr>
          <p:cNvGrpSpPr/>
          <p:nvPr/>
        </p:nvGrpSpPr>
        <p:grpSpPr>
          <a:xfrm>
            <a:off x="608329" y="676098"/>
            <a:ext cx="10975341" cy="5089584"/>
            <a:chOff x="370937" y="707365"/>
            <a:chExt cx="10975341" cy="5089584"/>
          </a:xfrm>
        </p:grpSpPr>
        <p:sp>
          <p:nvSpPr>
            <p:cNvPr id="5" name="Rectangle 8">
              <a:extLst>
                <a:ext uri="{FF2B5EF4-FFF2-40B4-BE49-F238E27FC236}">
                  <a16:creationId xmlns:a16="http://schemas.microsoft.com/office/drawing/2014/main" id="{D19646CB-F514-4F72-ABDA-5F1CACE0483B}"/>
                </a:ext>
              </a:extLst>
            </p:cNvPr>
            <p:cNvSpPr/>
            <p:nvPr/>
          </p:nvSpPr>
          <p:spPr>
            <a:xfrm>
              <a:off x="370937" y="707365"/>
              <a:ext cx="10525751" cy="5089584"/>
            </a:xfrm>
            <a:prstGeom prst="rect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" name="Rectangle 9">
              <a:extLst>
                <a:ext uri="{FF2B5EF4-FFF2-40B4-BE49-F238E27FC236}">
                  <a16:creationId xmlns:a16="http://schemas.microsoft.com/office/drawing/2014/main" id="{F392F713-EC46-4282-8FC2-A441D049A455}"/>
                </a:ext>
              </a:extLst>
            </p:cNvPr>
            <p:cNvSpPr/>
            <p:nvPr/>
          </p:nvSpPr>
          <p:spPr>
            <a:xfrm>
              <a:off x="10108440" y="707365"/>
              <a:ext cx="1237838" cy="10156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 algn="ctr"/>
              <a:r>
                <a:rPr lang="he-IL" sz="6000" dirty="0">
                  <a:solidFill>
                    <a:schemeClr val="tx2"/>
                  </a:solidFill>
                  <a:sym typeface="Symbol"/>
                </a:rPr>
                <a:t></a:t>
              </a:r>
              <a:endParaRPr lang="he-IL" sz="2300" dirty="0">
                <a:solidFill>
                  <a:schemeClr val="tx2"/>
                </a:solidFill>
                <a:sym typeface="Symbol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9FCCDA5A-DB7D-45DA-8CA5-762DE3910EF8}"/>
                </a:ext>
              </a:extLst>
            </p:cNvPr>
            <p:cNvSpPr/>
            <p:nvPr/>
          </p:nvSpPr>
          <p:spPr>
            <a:xfrm>
              <a:off x="1842835" y="1852168"/>
              <a:ext cx="8166044" cy="3832640"/>
            </a:xfrm>
            <a:prstGeom prst="ellipse">
              <a:avLst/>
            </a:prstGeom>
            <a:solidFill>
              <a:srgbClr val="192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ז</a:t>
              </a: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89903A36-57A1-4AA5-BFB4-0EF0FEEB032B}"/>
                </a:ext>
              </a:extLst>
            </p:cNvPr>
            <p:cNvSpPr/>
            <p:nvPr/>
          </p:nvSpPr>
          <p:spPr>
            <a:xfrm>
              <a:off x="2426153" y="3128284"/>
              <a:ext cx="6999411" cy="2492943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9" name="Rectangle 13">
              <a:extLst>
                <a:ext uri="{FF2B5EF4-FFF2-40B4-BE49-F238E27FC236}">
                  <a16:creationId xmlns:a16="http://schemas.microsoft.com/office/drawing/2014/main" id="{A5AAFC25-F65C-46C3-8466-14FA87921FB9}"/>
                </a:ext>
              </a:extLst>
            </p:cNvPr>
            <p:cNvSpPr/>
            <p:nvPr/>
          </p:nvSpPr>
          <p:spPr>
            <a:xfrm>
              <a:off x="2704389" y="1013597"/>
              <a:ext cx="6442927" cy="646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he-IL" sz="3600" dirty="0">
                  <a:solidFill>
                    <a:schemeClr val="tx2"/>
                  </a:solidFill>
                </a:rPr>
                <a:t>שפות שאינן חופשיות הקשר</a:t>
              </a:r>
              <a:endParaRPr lang="he-IL" sz="3600" dirty="0">
                <a:solidFill>
                  <a:schemeClr val="tx2"/>
                </a:solidFill>
                <a:sym typeface="Symbol"/>
              </a:endParaRPr>
            </a:p>
          </p:txBody>
        </p:sp>
        <p:sp>
          <p:nvSpPr>
            <p:cNvPr id="10" name="מלבן 9">
              <a:extLst>
                <a:ext uri="{FF2B5EF4-FFF2-40B4-BE49-F238E27FC236}">
                  <a16:creationId xmlns:a16="http://schemas.microsoft.com/office/drawing/2014/main" id="{B949A928-4837-499A-B33A-87A5FF224ECE}"/>
                </a:ext>
              </a:extLst>
            </p:cNvPr>
            <p:cNvSpPr/>
            <p:nvPr/>
          </p:nvSpPr>
          <p:spPr>
            <a:xfrm>
              <a:off x="3729583" y="2366017"/>
              <a:ext cx="4392548" cy="646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e-IL" sz="3600" dirty="0">
                  <a:solidFill>
                    <a:srgbClr val="6CF0FF"/>
                  </a:solidFill>
                </a:rPr>
                <a:t>שפות חופשיות הקשר</a:t>
              </a:r>
              <a:endParaRPr lang="he-IL" sz="3600" dirty="0">
                <a:solidFill>
                  <a:srgbClr val="6CF0FF"/>
                </a:solidFill>
                <a:sym typeface="Symbol"/>
              </a:endParaRPr>
            </a:p>
          </p:txBody>
        </p:sp>
        <p:sp>
          <p:nvSpPr>
            <p:cNvPr id="11" name="מלבן 10">
              <a:extLst>
                <a:ext uri="{FF2B5EF4-FFF2-40B4-BE49-F238E27FC236}">
                  <a16:creationId xmlns:a16="http://schemas.microsoft.com/office/drawing/2014/main" id="{C27D1D95-580A-4606-B176-8219335FFB20}"/>
                </a:ext>
              </a:extLst>
            </p:cNvPr>
            <p:cNvSpPr/>
            <p:nvPr/>
          </p:nvSpPr>
          <p:spPr>
            <a:xfrm>
              <a:off x="4386419" y="3451943"/>
              <a:ext cx="3078868" cy="646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he-IL" sz="3600" dirty="0">
                  <a:solidFill>
                    <a:schemeClr val="tx2"/>
                  </a:solidFill>
                </a:rPr>
                <a:t>שפות רגולריות</a:t>
              </a:r>
              <a:endParaRPr lang="he-IL" sz="3600" dirty="0">
                <a:solidFill>
                  <a:schemeClr val="tx2"/>
                </a:solidFill>
                <a:sym typeface="Symbol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22C073A-79D3-4D89-B321-7E9627472CB1}"/>
                </a:ext>
              </a:extLst>
            </p:cNvPr>
            <p:cNvSpPr/>
            <p:nvPr/>
          </p:nvSpPr>
          <p:spPr>
            <a:xfrm>
              <a:off x="4347662" y="4099002"/>
              <a:ext cx="3156382" cy="1491695"/>
            </a:xfrm>
            <a:prstGeom prst="ellipse">
              <a:avLst/>
            </a:prstGeom>
            <a:solidFill>
              <a:srgbClr val="6CF0FF"/>
            </a:solidFill>
            <a:ln>
              <a:noFill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3" name="מלבן 12">
              <a:extLst>
                <a:ext uri="{FF2B5EF4-FFF2-40B4-BE49-F238E27FC236}">
                  <a16:creationId xmlns:a16="http://schemas.microsoft.com/office/drawing/2014/main" id="{5D0B14D1-6573-4DCD-A82C-4704F4A82AAA}"/>
                </a:ext>
              </a:extLst>
            </p:cNvPr>
            <p:cNvSpPr/>
            <p:nvPr/>
          </p:nvSpPr>
          <p:spPr>
            <a:xfrm>
              <a:off x="4722640" y="4483478"/>
              <a:ext cx="2406428" cy="58477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he-IL" sz="3200" dirty="0"/>
                <a:t>שפות סופיות</a:t>
              </a:r>
              <a:endParaRPr lang="he-IL" sz="3200" dirty="0">
                <a:sym typeface="Symbo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1816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שפות - הגדרה וזיהוי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5</a:t>
            </a:fld>
            <a:endParaRPr lang="he-IL" dirty="0"/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10416443"/>
              </p:ext>
            </p:extLst>
          </p:nvPr>
        </p:nvGraphicFramePr>
        <p:xfrm>
          <a:off x="665408" y="872134"/>
          <a:ext cx="10861183" cy="461599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42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1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78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58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1020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</a:rPr>
                        <a:t>סוג השפה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>
                          <a:effectLst/>
                        </a:rPr>
                        <a:t>הגדרה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>
                          <a:effectLst/>
                        </a:rPr>
                        <a:t>איך מזהים</a:t>
                      </a:r>
                      <a:endParaRPr lang="en-US" sz="20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dirty="0">
                          <a:effectLst/>
                        </a:rPr>
                        <a:t>דוגמה</a:t>
                      </a: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969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</a:rPr>
                        <a:t>שפה רגולרית</a:t>
                      </a:r>
                      <a:endParaRPr lang="en-US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b="1" dirty="0">
                          <a:effectLst/>
                        </a:rPr>
                        <a:t>שפה שניתן לבנות עבורה אוטומט סופי (רגיל)</a:t>
                      </a:r>
                      <a:br>
                        <a:rPr lang="en-US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המקבל אותה, ורק אותה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שפה סופית / </a:t>
                      </a:r>
                      <a:br>
                        <a:rPr lang="en-US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אין תלות אינסופית בשפה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</a:rPr>
                        <a:t>{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b</a:t>
                      </a:r>
                      <a:r>
                        <a:rPr lang="en-US" sz="2000" b="1" baseline="30000" dirty="0" err="1">
                          <a:effectLst/>
                        </a:rPr>
                        <a:t>m</a:t>
                      </a:r>
                      <a:r>
                        <a:rPr lang="en-US" sz="2000" b="1" baseline="30000" dirty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 | n, m &gt; 0}</a:t>
                      </a: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א"ב - {</a:t>
                      </a:r>
                      <a:r>
                        <a:rPr lang="en-US" sz="2000" b="1" dirty="0">
                          <a:effectLst/>
                        </a:rPr>
                        <a:t>a, b</a:t>
                      </a:r>
                      <a:r>
                        <a:rPr lang="he-IL" sz="2000" b="1" dirty="0">
                          <a:effectLst/>
                        </a:rPr>
                        <a:t>}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CF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3377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שפה שאינה רגולרית /</a:t>
                      </a:r>
                      <a:endParaRPr lang="en-US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</a:rPr>
                        <a:t>שפה חופשית הקשר</a:t>
                      </a:r>
                      <a:endParaRPr lang="en-US" sz="20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שפה שניתן לבנות עבורה אוטומט </a:t>
                      </a:r>
                      <a:r>
                        <a:rPr lang="he-IL" sz="2000" b="1" u="sng" dirty="0">
                          <a:effectLst/>
                        </a:rPr>
                        <a:t>מחסנית</a:t>
                      </a:r>
                      <a:r>
                        <a:rPr lang="en-US" sz="2000" b="1" dirty="0">
                          <a:effectLst/>
                        </a:rPr>
                        <a:t> </a:t>
                      </a:r>
                      <a:r>
                        <a:rPr lang="he-IL" sz="2000" b="1" dirty="0">
                          <a:effectLst/>
                        </a:rPr>
                        <a:t> סופי</a:t>
                      </a:r>
                      <a:br>
                        <a:rPr lang="he-IL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המקבל אותה, ורק אותה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תלות אינסופית בודדת בשפה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</a:rPr>
                        <a:t>{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b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baseline="30000" dirty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 | n &gt; 0}</a:t>
                      </a: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א"ב - {</a:t>
                      </a:r>
                      <a:r>
                        <a:rPr lang="en-US" sz="2000" b="1" dirty="0">
                          <a:effectLst/>
                        </a:rPr>
                        <a:t>a, b</a:t>
                      </a:r>
                      <a:r>
                        <a:rPr lang="he-IL" sz="2000" b="1" dirty="0">
                          <a:effectLst/>
                        </a:rPr>
                        <a:t>}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6CF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92201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1800" dirty="0">
                          <a:effectLst/>
                        </a:rPr>
                        <a:t>שפה </a:t>
                      </a:r>
                      <a:r>
                        <a:rPr lang="he-IL" sz="1800" u="sng" dirty="0">
                          <a:effectLst/>
                        </a:rPr>
                        <a:t>שאינה</a:t>
                      </a:r>
                      <a:r>
                        <a:rPr lang="he-IL" sz="1800" dirty="0">
                          <a:effectLst/>
                        </a:rPr>
                        <a:t> חופשית הקשר</a:t>
                      </a:r>
                      <a:br>
                        <a:rPr lang="en-US" sz="1800" dirty="0">
                          <a:effectLst/>
                        </a:rPr>
                      </a:br>
                      <a:endParaRPr lang="en-US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שפה </a:t>
                      </a:r>
                      <a:r>
                        <a:rPr lang="he-IL" sz="2000" b="1" u="sng" dirty="0">
                          <a:effectLst/>
                        </a:rPr>
                        <a:t>שלא</a:t>
                      </a:r>
                      <a:r>
                        <a:rPr lang="he-IL" sz="2000" b="1" dirty="0">
                          <a:effectLst/>
                        </a:rPr>
                        <a:t> ניתן לבנות עבורה אוטומט מחסנית </a:t>
                      </a:r>
                      <a:br>
                        <a:rPr lang="he-IL" sz="2000" b="1" dirty="0">
                          <a:effectLst/>
                        </a:rPr>
                      </a:br>
                      <a:r>
                        <a:rPr lang="he-IL" sz="2000" b="1" dirty="0">
                          <a:effectLst/>
                        </a:rPr>
                        <a:t>המקבל אותה, ורק אותה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תלות אינסופית כפולה (לפחות) בשפה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effectLst/>
                        </a:rPr>
                        <a:t>{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b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dirty="0" err="1">
                          <a:effectLst/>
                        </a:rPr>
                        <a:t>a</a:t>
                      </a:r>
                      <a:r>
                        <a:rPr lang="en-US" sz="2000" b="1" baseline="30000" dirty="0" err="1">
                          <a:effectLst/>
                        </a:rPr>
                        <a:t>n</a:t>
                      </a:r>
                      <a:r>
                        <a:rPr lang="en-US" sz="2000" b="1" baseline="30000" dirty="0">
                          <a:effectLst/>
                        </a:rPr>
                        <a:t> </a:t>
                      </a:r>
                      <a:r>
                        <a:rPr lang="en-US" sz="2000" b="1" dirty="0">
                          <a:effectLst/>
                        </a:rPr>
                        <a:t> | n &gt; 0}</a:t>
                      </a: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he-IL" sz="2000" b="1" dirty="0">
                          <a:effectLst/>
                        </a:rPr>
                        <a:t>א"ב - {</a:t>
                      </a:r>
                      <a:r>
                        <a:rPr lang="en-US" sz="2000" b="1" dirty="0">
                          <a:effectLst/>
                        </a:rPr>
                        <a:t>a, b</a:t>
                      </a:r>
                      <a:r>
                        <a:rPr lang="he-IL" sz="2000" b="1" dirty="0">
                          <a:effectLst/>
                        </a:rPr>
                        <a:t>}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7170" marR="6717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35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שפות - היחס בין קבוצות השפות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6</a:t>
            </a:fld>
            <a:endParaRPr lang="he-IL" dirty="0"/>
          </a:p>
        </p:txBody>
      </p: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B04F0EBB-825F-42BF-A320-9A732382DCBB}"/>
              </a:ext>
            </a:extLst>
          </p:cNvPr>
          <p:cNvGrpSpPr/>
          <p:nvPr/>
        </p:nvGrpSpPr>
        <p:grpSpPr>
          <a:xfrm>
            <a:off x="1448318" y="1987404"/>
            <a:ext cx="9378178" cy="1667774"/>
            <a:chOff x="317914" y="1247955"/>
            <a:chExt cx="9378178" cy="1667774"/>
          </a:xfrm>
        </p:grpSpPr>
        <p:sp>
          <p:nvSpPr>
            <p:cNvPr id="6" name="מלבן 5">
              <a:extLst>
                <a:ext uri="{FF2B5EF4-FFF2-40B4-BE49-F238E27FC236}">
                  <a16:creationId xmlns:a16="http://schemas.microsoft.com/office/drawing/2014/main" id="{ACEF8C2B-1718-4467-870A-250FB486DADE}"/>
                </a:ext>
              </a:extLst>
            </p:cNvPr>
            <p:cNvSpPr/>
            <p:nvPr/>
          </p:nvSpPr>
          <p:spPr>
            <a:xfrm>
              <a:off x="5357004" y="1811547"/>
              <a:ext cx="4339087" cy="560717"/>
            </a:xfrm>
            <a:prstGeom prst="rect">
              <a:avLst/>
            </a:prstGeom>
            <a:solidFill>
              <a:srgbClr val="92D050">
                <a:alpha val="61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8" name="מלבן 17">
              <a:extLst>
                <a:ext uri="{FF2B5EF4-FFF2-40B4-BE49-F238E27FC236}">
                  <a16:creationId xmlns:a16="http://schemas.microsoft.com/office/drawing/2014/main" id="{8800CCA2-AF24-4007-84C3-7E675920951F}"/>
                </a:ext>
              </a:extLst>
            </p:cNvPr>
            <p:cNvSpPr/>
            <p:nvPr/>
          </p:nvSpPr>
          <p:spPr>
            <a:xfrm>
              <a:off x="7573993" y="2355012"/>
              <a:ext cx="2122098" cy="560717"/>
            </a:xfrm>
            <a:prstGeom prst="rect">
              <a:avLst/>
            </a:prstGeom>
            <a:solidFill>
              <a:srgbClr val="92D050">
                <a:alpha val="2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9" name="מלבן 18">
              <a:extLst>
                <a:ext uri="{FF2B5EF4-FFF2-40B4-BE49-F238E27FC236}">
                  <a16:creationId xmlns:a16="http://schemas.microsoft.com/office/drawing/2014/main" id="{A3CCA1D6-5650-47D6-A2F5-8B8977A19C47}"/>
                </a:ext>
              </a:extLst>
            </p:cNvPr>
            <p:cNvSpPr/>
            <p:nvPr/>
          </p:nvSpPr>
          <p:spPr>
            <a:xfrm>
              <a:off x="5357004" y="2350700"/>
              <a:ext cx="2221301" cy="560717"/>
            </a:xfrm>
            <a:prstGeom prst="rect">
              <a:avLst/>
            </a:prstGeom>
            <a:solidFill>
              <a:srgbClr val="92D050">
                <a:alpha val="19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מלבן 23">
              <a:extLst>
                <a:ext uri="{FF2B5EF4-FFF2-40B4-BE49-F238E27FC236}">
                  <a16:creationId xmlns:a16="http://schemas.microsoft.com/office/drawing/2014/main" id="{B22BA7FA-19AF-4715-B3A3-E888D1FBCC7A}"/>
                </a:ext>
              </a:extLst>
            </p:cNvPr>
            <p:cNvSpPr/>
            <p:nvPr/>
          </p:nvSpPr>
          <p:spPr>
            <a:xfrm>
              <a:off x="2838092" y="1247955"/>
              <a:ext cx="6858000" cy="560717"/>
            </a:xfrm>
            <a:prstGeom prst="rect">
              <a:avLst/>
            </a:prstGeom>
            <a:solidFill>
              <a:schemeClr val="accent1">
                <a:alpha val="82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מלבן 24">
              <a:extLst>
                <a:ext uri="{FF2B5EF4-FFF2-40B4-BE49-F238E27FC236}">
                  <a16:creationId xmlns:a16="http://schemas.microsoft.com/office/drawing/2014/main" id="{D3BF80DC-2CBD-46CF-A18A-D1B42A365C8C}"/>
                </a:ext>
              </a:extLst>
            </p:cNvPr>
            <p:cNvSpPr/>
            <p:nvPr/>
          </p:nvSpPr>
          <p:spPr>
            <a:xfrm>
              <a:off x="2838092" y="1808672"/>
              <a:ext cx="2518912" cy="1105620"/>
            </a:xfrm>
            <a:prstGeom prst="rect">
              <a:avLst/>
            </a:prstGeom>
            <a:solidFill>
              <a:srgbClr val="92D050">
                <a:alpha val="59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מלבן 25">
              <a:extLst>
                <a:ext uri="{FF2B5EF4-FFF2-40B4-BE49-F238E27FC236}">
                  <a16:creationId xmlns:a16="http://schemas.microsoft.com/office/drawing/2014/main" id="{B6CFA7D3-351E-4807-93CE-D5E12BF03EF3}"/>
                </a:ext>
              </a:extLst>
            </p:cNvPr>
            <p:cNvSpPr/>
            <p:nvPr/>
          </p:nvSpPr>
          <p:spPr>
            <a:xfrm>
              <a:off x="317914" y="1253826"/>
              <a:ext cx="2518912" cy="1660466"/>
            </a:xfrm>
            <a:prstGeom prst="rect">
              <a:avLst/>
            </a:prstGeom>
            <a:solidFill>
              <a:srgbClr val="6CF0FF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C33D7462-7406-41D5-BA51-2EDB5497BA3C}"/>
              </a:ext>
            </a:extLst>
          </p:cNvPr>
          <p:cNvSpPr txBox="1"/>
          <p:nvPr/>
        </p:nvSpPr>
        <p:spPr>
          <a:xfrm>
            <a:off x="5807342" y="2028889"/>
            <a:ext cx="2989921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400" dirty="0"/>
              <a:t>שפות חופשיות הקשר</a:t>
            </a:r>
          </a:p>
        </p:txBody>
      </p:sp>
      <p:sp>
        <p:nvSpPr>
          <p:cNvPr id="27" name="תיבת טקסט 26">
            <a:extLst>
              <a:ext uri="{FF2B5EF4-FFF2-40B4-BE49-F238E27FC236}">
                <a16:creationId xmlns:a16="http://schemas.microsoft.com/office/drawing/2014/main" id="{C07AA225-0213-48BC-A537-0DC2262871B8}"/>
              </a:ext>
            </a:extLst>
          </p:cNvPr>
          <p:cNvSpPr txBox="1"/>
          <p:nvPr/>
        </p:nvSpPr>
        <p:spPr>
          <a:xfrm>
            <a:off x="7736023" y="2634263"/>
            <a:ext cx="1774845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2000" dirty="0"/>
              <a:t>שפות רגולריות</a:t>
            </a:r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C4E6B538-A2DE-428D-8292-0F0737E5C60E}"/>
              </a:ext>
            </a:extLst>
          </p:cNvPr>
          <p:cNvSpPr txBox="1"/>
          <p:nvPr/>
        </p:nvSpPr>
        <p:spPr>
          <a:xfrm>
            <a:off x="9352512" y="3215150"/>
            <a:ext cx="82586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סופיות</a:t>
            </a:r>
          </a:p>
        </p:txBody>
      </p:sp>
      <p:sp>
        <p:nvSpPr>
          <p:cNvPr id="29" name="תיבת טקסט 28">
            <a:extLst>
              <a:ext uri="{FF2B5EF4-FFF2-40B4-BE49-F238E27FC236}">
                <a16:creationId xmlns:a16="http://schemas.microsoft.com/office/drawing/2014/main" id="{D295051A-7E06-4403-8A73-157392E73C91}"/>
              </a:ext>
            </a:extLst>
          </p:cNvPr>
          <p:cNvSpPr txBox="1"/>
          <p:nvPr/>
        </p:nvSpPr>
        <p:spPr>
          <a:xfrm>
            <a:off x="7109821" y="3194980"/>
            <a:ext cx="111601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/>
              <a:t>אינסופיות</a:t>
            </a:r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27BC3EF1-F141-48C4-9E1E-BFD508AED4D4}"/>
              </a:ext>
            </a:extLst>
          </p:cNvPr>
          <p:cNvSpPr txBox="1"/>
          <p:nvPr/>
        </p:nvSpPr>
        <p:spPr>
          <a:xfrm>
            <a:off x="3946342" y="2647468"/>
            <a:ext cx="254106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000" dirty="0"/>
              <a:t>שפות שאינן רגולריות</a:t>
            </a:r>
          </a:p>
        </p:txBody>
      </p:sp>
      <p:sp>
        <p:nvSpPr>
          <p:cNvPr id="31" name="תיבת טקסט 30">
            <a:extLst>
              <a:ext uri="{FF2B5EF4-FFF2-40B4-BE49-F238E27FC236}">
                <a16:creationId xmlns:a16="http://schemas.microsoft.com/office/drawing/2014/main" id="{98325A23-E953-4ECC-88EF-E16ACD82511D}"/>
              </a:ext>
            </a:extLst>
          </p:cNvPr>
          <p:cNvSpPr txBox="1"/>
          <p:nvPr/>
        </p:nvSpPr>
        <p:spPr>
          <a:xfrm>
            <a:off x="1622845" y="2443818"/>
            <a:ext cx="2172390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he-IL" sz="2400" dirty="0"/>
              <a:t>שפות שאינן </a:t>
            </a:r>
            <a:br>
              <a:rPr lang="en-US" sz="2400" dirty="0"/>
            </a:br>
            <a:r>
              <a:rPr lang="he-IL" sz="2400" dirty="0"/>
              <a:t>חופשיות בקשר</a:t>
            </a:r>
          </a:p>
        </p:txBody>
      </p:sp>
    </p:spTree>
    <p:extLst>
      <p:ext uri="{BB962C8B-B14F-4D97-AF65-F5344CB8AC3E}">
        <p14:creationId xmlns:p14="http://schemas.microsoft.com/office/powerpoint/2010/main" val="1053333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dirty="0">
                <a:cs typeface="+mn-cs"/>
              </a:rPr>
              <a:t>סגירות תחת ההכלה והפעולות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7</a:t>
            </a:fld>
            <a:endParaRPr lang="he-IL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93758320"/>
              </p:ext>
            </p:extLst>
          </p:nvPr>
        </p:nvGraphicFramePr>
        <p:xfrm>
          <a:off x="923637" y="1111940"/>
          <a:ext cx="10659530" cy="4466418"/>
        </p:xfrm>
        <a:graphic>
          <a:graphicData uri="http://schemas.openxmlformats.org/drawingml/2006/table">
            <a:tbl>
              <a:tblPr rtl="1">
                <a:tableStyleId>{5940675A-B579-460E-94D1-54222C63F5DA}</a:tableStyleId>
              </a:tblPr>
              <a:tblGrid>
                <a:gridCol w="173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4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27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79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14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566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סגירות תחת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 b="1" kern="0" dirty="0">
                          <a:effectLst/>
                        </a:rPr>
                        <a:t>כלומר</a:t>
                      </a:r>
                      <a:endParaRPr lang="en-US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2000" b="1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kern="0" dirty="0">
                          <a:effectLst/>
                        </a:rPr>
                        <a:t>רגולריות</a:t>
                      </a:r>
                      <a:br>
                        <a:rPr lang="en-US" sz="2000" b="1" kern="0" dirty="0">
                          <a:effectLst/>
                        </a:rPr>
                      </a:br>
                      <a:endParaRPr lang="en-US" sz="2000" b="0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kern="0" dirty="0">
                          <a:effectLst/>
                        </a:rPr>
                        <a:t>חופשיות הקשר</a:t>
                      </a:r>
                      <a:endParaRPr lang="en-US" sz="2000" b="0" kern="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הכלה</a:t>
                      </a:r>
                      <a:br>
                        <a:rPr lang="en-US" sz="2000" b="1" dirty="0">
                          <a:effectLst/>
                        </a:rPr>
                      </a:br>
                      <a:endParaRPr kumimoji="0" lang="en-US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נתון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he-IL" sz="2000" dirty="0">
                          <a:effectLst/>
                        </a:rPr>
                        <a:t> שפה ...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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או  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</a:t>
                      </a:r>
                      <a:r>
                        <a:rPr lang="en-US" sz="2000" dirty="0">
                          <a:effectLst/>
                        </a:rPr>
                        <a:t> L 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 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FF0000"/>
                          </a:solidFill>
                          <a:effectLst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dirty="0">
                          <a:solidFill>
                            <a:srgbClr val="FF0000"/>
                          </a:solidFill>
                          <a:effectLst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איחוד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16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en-US" sz="2000" baseline="-25000">
                          <a:effectLst/>
                        </a:rPr>
                        <a:t>1</a:t>
                      </a:r>
                      <a:r>
                        <a:rPr lang="en-US" sz="2000">
                          <a:effectLst/>
                        </a:rPr>
                        <a:t>, L</a:t>
                      </a:r>
                      <a:r>
                        <a:rPr lang="en-US" sz="2000" baseline="-25000">
                          <a:effectLst/>
                        </a:rPr>
                        <a:t>2</a:t>
                      </a:r>
                      <a:r>
                        <a:rPr lang="he-IL" sz="2000">
                          <a:effectLst/>
                        </a:rPr>
                        <a:t> שפות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he-IL" sz="2000" dirty="0">
                          <a:effectLst/>
                        </a:rPr>
                        <a:t> =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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baseline="-25000" dirty="0">
                          <a:effectLst/>
                        </a:rPr>
                        <a:t>2 </a:t>
                      </a:r>
                      <a:r>
                        <a:rPr lang="he-IL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? 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dirty="0">
                          <a:solidFill>
                            <a:srgbClr val="00B050"/>
                          </a:solidFill>
                          <a:effectLst/>
                          <a:sym typeface="Wingdings" panose="05000000000000000000" pitchFamily="2" charset="2"/>
                        </a:rPr>
                        <a:t>יש</a:t>
                      </a:r>
                      <a:endParaRPr lang="en-US" sz="2800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חיתוך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20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en-US" sz="2000" baseline="-25000">
                          <a:effectLst/>
                        </a:rPr>
                        <a:t>1</a:t>
                      </a:r>
                      <a:r>
                        <a:rPr lang="en-US" sz="2000">
                          <a:effectLst/>
                        </a:rPr>
                        <a:t>, L</a:t>
                      </a:r>
                      <a:r>
                        <a:rPr lang="en-US" sz="2000" baseline="-25000">
                          <a:effectLst/>
                        </a:rPr>
                        <a:t>2</a:t>
                      </a:r>
                      <a:r>
                        <a:rPr lang="he-IL" sz="2000">
                          <a:effectLst/>
                        </a:rPr>
                        <a:t> שפות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he-IL" sz="2000" dirty="0">
                          <a:effectLst/>
                        </a:rPr>
                        <a:t> =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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baseline="-25000" dirty="0">
                          <a:effectLst/>
                        </a:rPr>
                        <a:t>2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  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משלים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20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he-IL" sz="2000">
                          <a:effectLst/>
                        </a:rPr>
                        <a:t> שפה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spc="-800" dirty="0">
                          <a:effectLst/>
                        </a:rPr>
                        <a:t>L ¯</a:t>
                      </a:r>
                      <a:r>
                        <a:rPr lang="he-IL" sz="2000" dirty="0">
                          <a:effectLst/>
                        </a:rPr>
                        <a:t>   </a:t>
                      </a:r>
                      <a:r>
                        <a:rPr lang="en-US" sz="2000" dirty="0">
                          <a:effectLst/>
                        </a:rPr>
                        <a:t>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אין</a:t>
                      </a:r>
                      <a:endParaRPr lang="en-US" sz="24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הופכי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16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mpd="sng">
                      <a:noFill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>
                          <a:effectLst/>
                        </a:rPr>
                        <a:t>נתון </a:t>
                      </a:r>
                      <a:r>
                        <a:rPr lang="en-US" sz="2000">
                          <a:effectLst/>
                        </a:rPr>
                        <a:t>L</a:t>
                      </a:r>
                      <a:r>
                        <a:rPr lang="he-IL" sz="2000">
                          <a:effectLst/>
                        </a:rPr>
                        <a:t> שפה ...</a:t>
                      </a:r>
                      <a:endParaRPr lang="en-US" sz="20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R(L) </a:t>
                      </a:r>
                      <a:r>
                        <a:rPr lang="en-US" sz="2000" spc="-8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</a:rPr>
                        <a:t>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28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he-IL" sz="2000" b="1" dirty="0">
                          <a:effectLst/>
                        </a:rPr>
                        <a:t>שרשור</a:t>
                      </a:r>
                      <a:br>
                        <a:rPr lang="en-US" sz="2000" b="1" dirty="0">
                          <a:effectLst/>
                        </a:rPr>
                      </a:br>
                      <a:endParaRPr lang="en-US" sz="2000" b="1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6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2000" dirty="0">
                          <a:effectLst/>
                        </a:rPr>
                        <a:t>נתון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, L</a:t>
                      </a:r>
                      <a:r>
                        <a:rPr lang="en-US" sz="2000" baseline="-25000" dirty="0">
                          <a:effectLst/>
                        </a:rPr>
                        <a:t>2</a:t>
                      </a:r>
                      <a:r>
                        <a:rPr lang="he-IL" sz="2000" dirty="0">
                          <a:effectLst/>
                        </a:rPr>
                        <a:t> שפות ...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he-IL" sz="2000" dirty="0">
                          <a:effectLst/>
                        </a:rPr>
                        <a:t> = </a:t>
                      </a:r>
                      <a:r>
                        <a:rPr lang="en-US" sz="2000" dirty="0">
                          <a:effectLst/>
                        </a:rPr>
                        <a:t>L</a:t>
                      </a:r>
                      <a:r>
                        <a:rPr lang="en-US" sz="2000" baseline="-25000" dirty="0">
                          <a:effectLst/>
                        </a:rPr>
                        <a:t>1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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baseline="-25000" dirty="0">
                          <a:effectLst/>
                        </a:rPr>
                        <a:t>2</a:t>
                      </a:r>
                      <a:r>
                        <a:rPr lang="he-IL" sz="2000" dirty="0">
                          <a:effectLst/>
                        </a:rPr>
                        <a:t> </a:t>
                      </a:r>
                      <a:r>
                        <a:rPr lang="en-US" sz="2000" dirty="0">
                          <a:effectLst/>
                          <a:sym typeface="Symbol" panose="05050102010706020507" pitchFamily="18" charset="2"/>
                        </a:rPr>
                        <a:t></a:t>
                      </a:r>
                      <a:r>
                        <a:rPr lang="en-US" sz="2000" dirty="0">
                          <a:effectLst/>
                        </a:rPr>
                        <a:t> L</a:t>
                      </a:r>
                      <a:r>
                        <a:rPr lang="he-IL" sz="2000" dirty="0">
                          <a:effectLst/>
                        </a:rPr>
                        <a:t> ?</a:t>
                      </a:r>
                      <a:endParaRPr lang="en-US" sz="20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F0FF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91" rtl="1" eaLnBrk="1" latinLnBrk="0" hangingPunct="1">
                        <a:spcAft>
                          <a:spcPts val="0"/>
                        </a:spcAft>
                      </a:pPr>
                      <a:r>
                        <a:rPr lang="he-IL" sz="2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יש</a:t>
                      </a:r>
                      <a:endParaRPr lang="en-US" sz="2800" kern="1200" dirty="0">
                        <a:solidFill>
                          <a:srgbClr val="00B05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6CF0FF">
                        <a:alpha val="2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6545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F34E636-D6BE-45C8-B92F-5B364BD16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</a:t>
            </a:r>
          </a:p>
        </p:txBody>
      </p:sp>
      <p:graphicFrame>
        <p:nvGraphicFramePr>
          <p:cNvPr id="4" name="Content Placeholder 9">
            <a:extLst>
              <a:ext uri="{FF2B5EF4-FFF2-40B4-BE49-F238E27FC236}">
                <a16:creationId xmlns:a16="http://schemas.microsoft.com/office/drawing/2014/main" id="{4E7F9D94-923F-4FEA-AC6A-28FDE75195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3826856"/>
              </p:ext>
            </p:extLst>
          </p:nvPr>
        </p:nvGraphicFramePr>
        <p:xfrm>
          <a:off x="426006" y="3026642"/>
          <a:ext cx="10659374" cy="2376264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7450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9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044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L</a:t>
                      </a:r>
                      <a:r>
                        <a:rPr lang="en-US" sz="2400" b="0" baseline="-25000" dirty="0">
                          <a:effectLst/>
                        </a:rPr>
                        <a:t>1</a:t>
                      </a:r>
                      <a:r>
                        <a:rPr lang="en-US" sz="2400" b="0" dirty="0">
                          <a:effectLst/>
                        </a:rPr>
                        <a:t> = {#a - #b = #c}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b="0" dirty="0">
                          <a:effectLst/>
                        </a:rPr>
                        <a:t>מעל הא"ב </a:t>
                      </a:r>
                      <a:r>
                        <a:rPr lang="en-US" sz="1800" b="0" dirty="0">
                          <a:effectLst/>
                        </a:rPr>
                        <a:t>{a, b, c}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L</a:t>
                      </a:r>
                      <a:r>
                        <a:rPr lang="en-US" sz="2400" b="0" baseline="-25000" dirty="0">
                          <a:effectLst/>
                        </a:rPr>
                        <a:t>2</a:t>
                      </a:r>
                      <a:r>
                        <a:rPr lang="en-US" sz="2400" b="0" dirty="0">
                          <a:effectLst/>
                        </a:rPr>
                        <a:t> = {#a = (#b mod 2) + 1}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b="0" dirty="0">
                          <a:effectLst/>
                        </a:rPr>
                        <a:t>מעל הא"ב </a:t>
                      </a:r>
                      <a:r>
                        <a:rPr lang="en-US" sz="1800" b="0" dirty="0">
                          <a:effectLst/>
                        </a:rPr>
                        <a:t>{a, b}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L</a:t>
                      </a:r>
                      <a:r>
                        <a:rPr lang="en-US" sz="2400" b="0" baseline="-25000" dirty="0">
                          <a:effectLst/>
                        </a:rPr>
                        <a:t>3</a:t>
                      </a:r>
                      <a:r>
                        <a:rPr lang="en-US" sz="2400" b="0" dirty="0">
                          <a:effectLst/>
                        </a:rPr>
                        <a:t> = {a</a:t>
                      </a:r>
                      <a:r>
                        <a:rPr lang="en-US" sz="2400" b="0" baseline="30000" dirty="0">
                          <a:effectLst/>
                        </a:rPr>
                        <a:t>3n</a:t>
                      </a:r>
                      <a:r>
                        <a:rPr lang="en-US" sz="2400" b="0" dirty="0">
                          <a:effectLst/>
                        </a:rPr>
                        <a:t>b</a:t>
                      </a:r>
                      <a:r>
                        <a:rPr lang="en-US" sz="2400" b="0" baseline="30000" dirty="0">
                          <a:effectLst/>
                        </a:rPr>
                        <a:t>2m</a:t>
                      </a:r>
                      <a:r>
                        <a:rPr lang="en-US" sz="2400" b="0" dirty="0">
                          <a:effectLst/>
                        </a:rPr>
                        <a:t>c</a:t>
                      </a:r>
                      <a:r>
                        <a:rPr lang="en-US" sz="2400" b="0" baseline="30000" dirty="0">
                          <a:effectLst/>
                        </a:rPr>
                        <a:t>k</a:t>
                      </a:r>
                      <a:r>
                        <a:rPr lang="en-US" sz="2400" b="0" dirty="0">
                          <a:effectLst/>
                        </a:rPr>
                        <a:t>| n, k ≥ 0, n &lt; m &lt; k}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b="0" dirty="0">
                          <a:effectLst/>
                        </a:rPr>
                        <a:t>מעל הא"ב </a:t>
                      </a:r>
                      <a:r>
                        <a:rPr lang="en-US" sz="1800" b="0" dirty="0">
                          <a:effectLst/>
                        </a:rPr>
                        <a:t>{a, b, c}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L</a:t>
                      </a:r>
                      <a:r>
                        <a:rPr lang="en-US" sz="2400" b="0" baseline="-25000" dirty="0">
                          <a:effectLst/>
                        </a:rPr>
                        <a:t>4</a:t>
                      </a:r>
                      <a:r>
                        <a:rPr lang="en-US" sz="2400" b="0" dirty="0">
                          <a:effectLst/>
                        </a:rPr>
                        <a:t> = {a</a:t>
                      </a:r>
                      <a:r>
                        <a:rPr lang="en-US" sz="2400" b="0" baseline="30000" dirty="0">
                          <a:effectLst/>
                        </a:rPr>
                        <a:t>3n</a:t>
                      </a:r>
                      <a:r>
                        <a:rPr lang="en-US" sz="2400" b="0" dirty="0">
                          <a:effectLst/>
                        </a:rPr>
                        <a:t>b</a:t>
                      </a:r>
                      <a:r>
                        <a:rPr lang="en-US" sz="2400" b="0" baseline="30000" dirty="0">
                          <a:effectLst/>
                        </a:rPr>
                        <a:t>2m</a:t>
                      </a:r>
                      <a:r>
                        <a:rPr lang="en-US" sz="2400" b="0" dirty="0">
                          <a:effectLst/>
                        </a:rPr>
                        <a:t>c</a:t>
                      </a:r>
                      <a:r>
                        <a:rPr lang="en-US" sz="2400" b="0" baseline="30000" dirty="0">
                          <a:effectLst/>
                        </a:rPr>
                        <a:t>k</a:t>
                      </a:r>
                      <a:r>
                        <a:rPr lang="en-US" sz="2400" b="0" dirty="0">
                          <a:effectLst/>
                        </a:rPr>
                        <a:t>| n, k ≥ 0, 0 &lt; m &lt; 50}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b="0" dirty="0">
                          <a:effectLst/>
                        </a:rPr>
                        <a:t>מעל הא"ב </a:t>
                      </a:r>
                      <a:r>
                        <a:rPr lang="en-US" sz="1800" b="0" dirty="0">
                          <a:effectLst/>
                        </a:rPr>
                        <a:t>{a, b, c}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L</a:t>
                      </a:r>
                      <a:r>
                        <a:rPr lang="en-US" sz="2400" b="0" baseline="-25000" dirty="0">
                          <a:effectLst/>
                        </a:rPr>
                        <a:t>5</a:t>
                      </a:r>
                      <a:r>
                        <a:rPr lang="en-US" sz="2400" b="0" dirty="0">
                          <a:effectLst/>
                        </a:rPr>
                        <a:t> = {</a:t>
                      </a:r>
                      <a:r>
                        <a:rPr lang="en-US" sz="2400" b="0" dirty="0" err="1">
                          <a:effectLst/>
                        </a:rPr>
                        <a:t>a</a:t>
                      </a:r>
                      <a:r>
                        <a:rPr lang="en-US" sz="2400" b="0" baseline="30000" dirty="0" err="1">
                          <a:effectLst/>
                        </a:rPr>
                        <a:t>n</a:t>
                      </a:r>
                      <a:r>
                        <a:rPr lang="en-US" sz="2400" b="0" dirty="0" err="1">
                          <a:effectLst/>
                        </a:rPr>
                        <a:t>a</a:t>
                      </a:r>
                      <a:r>
                        <a:rPr lang="en-US" sz="2400" b="0" baseline="30000" dirty="0" err="1">
                          <a:effectLst/>
                        </a:rPr>
                        <a:t>m</a:t>
                      </a:r>
                      <a:r>
                        <a:rPr lang="en-US" sz="2400" b="0" dirty="0" err="1">
                          <a:effectLst/>
                        </a:rPr>
                        <a:t>b</a:t>
                      </a:r>
                      <a:r>
                        <a:rPr lang="en-US" sz="2400" b="0" baseline="30000" dirty="0" err="1">
                          <a:effectLst/>
                        </a:rPr>
                        <a:t>i</a:t>
                      </a:r>
                      <a:r>
                        <a:rPr lang="en-US" sz="2400" b="0" dirty="0" err="1">
                          <a:effectLst/>
                        </a:rPr>
                        <a:t>b</a:t>
                      </a:r>
                      <a:r>
                        <a:rPr lang="en-US" sz="2400" b="0" baseline="30000" dirty="0" err="1">
                          <a:effectLst/>
                        </a:rPr>
                        <a:t>j</a:t>
                      </a:r>
                      <a:r>
                        <a:rPr lang="en-US" sz="2400" b="0" dirty="0">
                          <a:effectLst/>
                        </a:rPr>
                        <a:t> | n, m, </a:t>
                      </a:r>
                      <a:r>
                        <a:rPr lang="en-US" sz="2400" b="0" dirty="0" err="1">
                          <a:effectLst/>
                        </a:rPr>
                        <a:t>i</a:t>
                      </a:r>
                      <a:r>
                        <a:rPr lang="en-US" sz="2400" b="0" dirty="0">
                          <a:effectLst/>
                        </a:rPr>
                        <a:t>, j &gt; 0, n = m, </a:t>
                      </a:r>
                      <a:r>
                        <a:rPr lang="en-US" sz="2400" b="0" dirty="0" err="1">
                          <a:effectLst/>
                        </a:rPr>
                        <a:t>i</a:t>
                      </a:r>
                      <a:r>
                        <a:rPr lang="en-US" sz="2400" b="0" dirty="0">
                          <a:effectLst/>
                        </a:rPr>
                        <a:t> ≠ j}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b="0" dirty="0">
                          <a:effectLst/>
                        </a:rPr>
                        <a:t>מעל הא"ב </a:t>
                      </a:r>
                      <a:r>
                        <a:rPr lang="en-US" sz="1800" b="0" dirty="0">
                          <a:effectLst/>
                        </a:rPr>
                        <a:t>{a, b}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l" rtl="0"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</a:rPr>
                        <a:t>L</a:t>
                      </a:r>
                      <a:r>
                        <a:rPr lang="en-US" sz="2400" b="0" baseline="-25000" dirty="0">
                          <a:effectLst/>
                        </a:rPr>
                        <a:t>6</a:t>
                      </a:r>
                      <a:r>
                        <a:rPr lang="en-US" sz="2400" b="0" dirty="0">
                          <a:effectLst/>
                        </a:rPr>
                        <a:t> = {</a:t>
                      </a:r>
                      <a:r>
                        <a:rPr lang="en-US" sz="2400" b="0" dirty="0" err="1">
                          <a:effectLst/>
                        </a:rPr>
                        <a:t>a</a:t>
                      </a:r>
                      <a:r>
                        <a:rPr lang="en-US" sz="2400" b="0" baseline="30000" dirty="0" err="1">
                          <a:effectLst/>
                        </a:rPr>
                        <a:t>n</a:t>
                      </a:r>
                      <a:r>
                        <a:rPr lang="en-US" sz="2400" b="0" dirty="0" err="1">
                          <a:effectLst/>
                        </a:rPr>
                        <a:t>b</a:t>
                      </a:r>
                      <a:r>
                        <a:rPr lang="en-US" sz="2400" b="0" baseline="30000" dirty="0" err="1">
                          <a:effectLst/>
                        </a:rPr>
                        <a:t>m</a:t>
                      </a:r>
                      <a:r>
                        <a:rPr lang="en-US" sz="2400" b="0" dirty="0" err="1">
                          <a:effectLst/>
                        </a:rPr>
                        <a:t>b</a:t>
                      </a:r>
                      <a:r>
                        <a:rPr lang="en-US" sz="2400" b="0" baseline="30000" dirty="0" err="1">
                          <a:effectLst/>
                        </a:rPr>
                        <a:t>i</a:t>
                      </a:r>
                      <a:r>
                        <a:rPr lang="en-US" sz="2400" b="0" dirty="0" err="1">
                          <a:effectLst/>
                        </a:rPr>
                        <a:t>a</a:t>
                      </a:r>
                      <a:r>
                        <a:rPr lang="en-US" sz="2400" b="0" baseline="30000" dirty="0" err="1">
                          <a:effectLst/>
                        </a:rPr>
                        <a:t>j</a:t>
                      </a:r>
                      <a:r>
                        <a:rPr lang="en-US" sz="2400" b="0" dirty="0">
                          <a:effectLst/>
                        </a:rPr>
                        <a:t> | n, m, </a:t>
                      </a:r>
                      <a:r>
                        <a:rPr lang="en-US" sz="2400" b="0" dirty="0" err="1">
                          <a:effectLst/>
                        </a:rPr>
                        <a:t>i</a:t>
                      </a:r>
                      <a:r>
                        <a:rPr lang="en-US" sz="2400" b="0" dirty="0">
                          <a:effectLst/>
                        </a:rPr>
                        <a:t>, j ≥ 0, n + m = </a:t>
                      </a:r>
                      <a:r>
                        <a:rPr lang="en-US" sz="2400" b="0" dirty="0" err="1">
                          <a:effectLst/>
                        </a:rPr>
                        <a:t>i</a:t>
                      </a:r>
                      <a:r>
                        <a:rPr lang="en-US" sz="2400" b="0" dirty="0">
                          <a:effectLst/>
                        </a:rPr>
                        <a:t> + j}</a:t>
                      </a:r>
                      <a:endParaRPr lang="en-US" sz="2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he-IL" sz="1800" b="0" dirty="0">
                          <a:effectLst/>
                        </a:rPr>
                        <a:t>מעל הא"ב </a:t>
                      </a:r>
                      <a:r>
                        <a:rPr lang="en-US" sz="1800" b="0" dirty="0">
                          <a:effectLst/>
                        </a:rPr>
                        <a:t>{a, b}</a:t>
                      </a:r>
                      <a:endParaRPr lang="en-US" sz="20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92D050">
                        <a:alpha val="18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5BF0F80E-562F-4C5D-A97B-DB7E5FB3D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15" y="1351508"/>
            <a:ext cx="11119449" cy="1892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lang="he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נתונות</a:t>
            </a:r>
            <a:r>
              <a:rPr kumimoji="0" lang="he-IL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Narkisim" panose="020E0502050101010101" pitchFamily="34" charset="-79"/>
              </a:rPr>
              <a:t> </a:t>
            </a:r>
            <a:r>
              <a:rPr lang="he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השפות הבאות:</a:t>
            </a:r>
            <a:endParaRPr lang="en-US" sz="2400" dirty="0">
              <a:solidFill>
                <a:srgbClr val="002060"/>
              </a:solidFill>
              <a:latin typeface="Varela Round" pitchFamily="2" charset="-79"/>
              <a:cs typeface="Varela Round" pitchFamily="2" charset="-79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42900" algn="l"/>
              </a:tabLst>
            </a:pPr>
            <a:r>
              <a:rPr lang="he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א. קבעו </a:t>
            </a:r>
            <a:r>
              <a:rPr lang="he-IL" sz="2400" b="1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ונמקו</a:t>
            </a:r>
            <a:r>
              <a:rPr lang="he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 בקצרה (אין צורך בהוכחה ממש) לכל אחת מהשפות האלו האם היא רגולרית או אינה רגולרית.</a:t>
            </a:r>
            <a:endParaRPr lang="en-US" sz="2400" dirty="0">
              <a:solidFill>
                <a:srgbClr val="002060"/>
              </a:solidFill>
              <a:latin typeface="Varela Round" pitchFamily="2" charset="-79"/>
              <a:cs typeface="Varela Round" pitchFamily="2" charset="-79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lang="he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ב. בחרו שפה (רגולרית) וכתבו </a:t>
            </a:r>
            <a:r>
              <a:rPr lang="he-IL" sz="2400" b="1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הוכחה </a:t>
            </a:r>
            <a:r>
              <a:rPr lang="he-IL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  <a:t>שהיא רגולרית.</a:t>
            </a:r>
            <a:br>
              <a:rPr lang="en-US" sz="2400" dirty="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rPr>
            </a:br>
            <a:endParaRPr lang="en-US" sz="2400" dirty="0">
              <a:solidFill>
                <a:srgbClr val="002060"/>
              </a:solidFill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656525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defPPr>
              <a:defRPr lang="he-IL"/>
            </a:defPPr>
            <a:lvl1pPr marL="0" algn="l" defTabSz="914400" rtl="1" eaLnBrk="1" latinLnBrk="0" hangingPunct="1">
              <a:defRPr kumimoji="0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AADE9EE-4AA2-45E5-9E0D-649B69923B9E}" type="slidenum">
              <a:rPr lang="he-IL" smtClean="0"/>
              <a:pPr/>
              <a:t>9</a:t>
            </a:fld>
            <a:endParaRPr lang="he-IL" dirty="0"/>
          </a:p>
        </p:txBody>
      </p:sp>
      <p:sp>
        <p:nvSpPr>
          <p:cNvPr id="2" name="Rectangle 1"/>
          <p:cNvSpPr/>
          <p:nvPr/>
        </p:nvSpPr>
        <p:spPr>
          <a:xfrm>
            <a:off x="480291" y="1844824"/>
            <a:ext cx="1043669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u="sng" dirty="0"/>
              <a:t>השפה אינה רגולרית</a:t>
            </a:r>
          </a:p>
          <a:p>
            <a:r>
              <a:rPr lang="he-IL" sz="2800" b="1" dirty="0"/>
              <a:t>נימוק:</a:t>
            </a:r>
          </a:p>
          <a:p>
            <a:pPr algn="r"/>
            <a:r>
              <a:rPr lang="he-IL" sz="2400" dirty="0"/>
              <a:t>רק לצורך הפשטות של הנימוק נעביר את החישוב - </a:t>
            </a:r>
            <a:endParaRPr lang="en-US" sz="2800" dirty="0"/>
          </a:p>
          <a:p>
            <a:pPr algn="l" rtl="0"/>
            <a:r>
              <a:rPr lang="en-US" sz="2800" dirty="0"/>
              <a:t>#a - #b = #c   </a:t>
            </a:r>
            <a:r>
              <a:rPr lang="en-US" sz="2800" dirty="0">
                <a:sym typeface="Wingdings" panose="05000000000000000000" pitchFamily="2" charset="2"/>
              </a:rPr>
              <a:t>   </a:t>
            </a:r>
            <a:r>
              <a:rPr lang="en-US" sz="2800" dirty="0"/>
              <a:t>#a = #c + #b </a:t>
            </a:r>
          </a:p>
          <a:p>
            <a:pPr algn="l" rtl="0"/>
            <a:endParaRPr lang="en-US" sz="2800" dirty="0"/>
          </a:p>
          <a:p>
            <a:pPr algn="r"/>
            <a:r>
              <a:rPr lang="he-IL" sz="2800" dirty="0"/>
              <a:t>ישנה תלות אינסופית בין חלקים בשפה, כך שמספר ה-</a:t>
            </a:r>
            <a:r>
              <a:rPr lang="en-US" sz="2800" dirty="0"/>
              <a:t>a</a:t>
            </a:r>
            <a:r>
              <a:rPr lang="he-IL" sz="2800" dirty="0"/>
              <a:t> הכולל במילה שווה לסכום מספר ה-</a:t>
            </a:r>
            <a:r>
              <a:rPr lang="en-US" sz="2800" dirty="0"/>
              <a:t>b</a:t>
            </a:r>
            <a:r>
              <a:rPr lang="he-IL" sz="2800" dirty="0"/>
              <a:t> ומספר ה-</a:t>
            </a:r>
            <a:r>
              <a:rPr lang="en-US" sz="2800" dirty="0"/>
              <a:t>c</a:t>
            </a:r>
            <a:r>
              <a:rPr lang="he-IL" sz="2800" dirty="0"/>
              <a:t> בשפה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7A9F7442-D78B-4FAE-9358-5FAA902EA091}"/>
              </a:ext>
            </a:extLst>
          </p:cNvPr>
          <p:cNvSpPr/>
          <p:nvPr/>
        </p:nvSpPr>
        <p:spPr>
          <a:xfrm>
            <a:off x="1099650" y="1000847"/>
            <a:ext cx="37305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spcAft>
                <a:spcPts val="0"/>
              </a:spcAft>
            </a:pPr>
            <a:r>
              <a:rPr lang="en-US" sz="3200" dirty="0"/>
              <a:t>L</a:t>
            </a:r>
            <a:r>
              <a:rPr lang="en-US" sz="3200" baseline="-25000" dirty="0"/>
              <a:t>1</a:t>
            </a:r>
            <a:r>
              <a:rPr lang="en-US" sz="3200" dirty="0"/>
              <a:t> = {#a - #b = #c}</a:t>
            </a:r>
            <a:endParaRPr lang="en-US" sz="3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3CAA386C-4E8C-469D-90ED-9D2A5688E3E3}"/>
              </a:ext>
            </a:extLst>
          </p:cNvPr>
          <p:cNvSpPr/>
          <p:nvPr/>
        </p:nvSpPr>
        <p:spPr>
          <a:xfrm>
            <a:off x="8426706" y="1004527"/>
            <a:ext cx="20617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מעל הא"ב </a:t>
            </a:r>
            <a:r>
              <a:rPr lang="en-US" dirty="0"/>
              <a:t>{a, b, c}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99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C7FF11B216AB4C9A70B67C49A8ED21" ma:contentTypeVersion="33" ma:contentTypeDescription="Create a new document." ma:contentTypeScope="" ma:versionID="fd757fdea3d9df74e60cf3d25f85d682">
  <xsd:schema xmlns:xsd="http://www.w3.org/2001/XMLSchema" xmlns:xs="http://www.w3.org/2001/XMLSchema" xmlns:p="http://schemas.microsoft.com/office/2006/metadata/properties" xmlns:ns3="9d63f114-96a9-4da1-bb2b-d3fa7306e3e1" xmlns:ns4="0d8ac0df-a361-4ccb-8452-bda083369658" targetNamespace="http://schemas.microsoft.com/office/2006/metadata/properties" ma:root="true" ma:fieldsID="d615f5132502b1ef9abb0b68774ffa17" ns3:_="" ns4:_="">
    <xsd:import namespace="9d63f114-96a9-4da1-bb2b-d3fa7306e3e1"/>
    <xsd:import namespace="0d8ac0df-a361-4ccb-8452-bda083369658"/>
    <xsd:element name="properties">
      <xsd:complexType>
        <xsd:sequence>
          <xsd:element name="documentManagement">
            <xsd:complexType>
              <xsd:all>
                <xsd:element ref="ns3:NotebookType" minOccurs="0"/>
                <xsd:element ref="ns3:FolderType" minOccurs="0"/>
                <xsd:element ref="ns3:Owner" minOccurs="0"/>
                <xsd:element ref="ns3:DefaultSectionNames" minOccurs="0"/>
                <xsd:element ref="ns3:CultureName" minOccurs="0"/>
                <xsd:element ref="ns3:AppVersion" minOccurs="0"/>
                <xsd:element ref="ns3:Teachers" minOccurs="0"/>
                <xsd:element ref="ns3:Students" minOccurs="0"/>
                <xsd:element ref="ns3:Student_Groups" minOccurs="0"/>
                <xsd:element ref="ns3:Invited_Teachers" minOccurs="0"/>
                <xsd:element ref="ns3:Invited_Students" minOccurs="0"/>
                <xsd:element ref="ns3:Self_Registration_Enabled" minOccurs="0"/>
                <xsd:element ref="ns3:Has_Teacher_Only_SectionGroup" minOccurs="0"/>
                <xsd:element ref="ns3:Is_Collaboration_Space_Locked" minOccurs="0"/>
                <xsd:element ref="ns4:SharedWithUsers" minOccurs="0"/>
                <xsd:element ref="ns4:SharedWithDetails" minOccurs="0"/>
                <xsd:element ref="ns4:SharingHintHash" minOccurs="0"/>
                <xsd:element ref="ns4:LastSharedByUser" minOccurs="0"/>
                <xsd:element ref="ns4:LastSharedByTime" minOccurs="0"/>
                <xsd:element ref="ns3:Self_Registration_Enabled0" minOccurs="0"/>
                <xsd:element ref="ns3:MediaServiceMetadata" minOccurs="0"/>
                <xsd:element ref="ns3:MediaServiceFastMetadata" minOccurs="0"/>
                <xsd:element ref="ns3:Templates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TeamsChannelId" minOccurs="0"/>
                <xsd:element ref="ns3:IsNotebookLocked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63f114-96a9-4da1-bb2b-d3fa7306e3e1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Owner" ma:index="10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1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CultureName" ma:index="12" nillable="true" ma:displayName="Culture Name" ma:internalName="CultureName">
      <xsd:simpleType>
        <xsd:restriction base="dms:Text"/>
      </xsd:simpleType>
    </xsd:element>
    <xsd:element name="AppVersion" ma:index="13" nillable="true" ma:displayName="App Version" ma:internalName="AppVersion">
      <xsd:simpleType>
        <xsd:restriction base="dms:Text"/>
      </xsd:simpleType>
    </xsd:element>
    <xsd:element name="Teachers" ma:index="14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5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6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7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18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19" nillable="true" ma:displayName="Self_Registration_Enabled" ma:internalName="Self_Registration_Enabled">
      <xsd:simpleType>
        <xsd:restriction base="dms:Boolean"/>
      </xsd:simpleType>
    </xsd:element>
    <xsd:element name="Has_Teacher_Only_SectionGroup" ma:index="20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1" nillable="true" ma:displayName="Is Collaboration Space Locked" ma:internalName="Is_Collaboration_Space_Locked">
      <xsd:simpleType>
        <xsd:restriction base="dms:Boolean"/>
      </xsd:simpleType>
    </xsd:element>
    <xsd:element name="Self_Registration_Enabled0" ma:index="27" nillable="true" ma:displayName="Self Registration Enabled" ma:internalName="Self_Registration_Enabled0">
      <xsd:simpleType>
        <xsd:restriction base="dms:Boolean"/>
      </xsd:simpleType>
    </xsd:element>
    <xsd:element name="MediaServiceMetadata" ma:index="2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Templates" ma:index="30" nillable="true" ma:displayName="Templates" ma:internalName="Templates">
      <xsd:simpleType>
        <xsd:restriction base="dms:Note">
          <xsd:maxLength value="255"/>
        </xsd:restriction>
      </xsd:simpleType>
    </xsd:element>
    <xsd:element name="MediaServiceAutoTags" ma:index="31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3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33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3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TeamsChannelId" ma:index="35" nillable="true" ma:displayName="Teams Channel Id" ma:internalName="TeamsChannelId">
      <xsd:simpleType>
        <xsd:restriction base="dms:Text"/>
      </xsd:simpleType>
    </xsd:element>
    <xsd:element name="IsNotebookLocked" ma:index="36" nillable="true" ma:displayName="Is Notebook Locked" ma:internalName="IsNotebookLocked">
      <xsd:simpleType>
        <xsd:restriction base="dms:Boolean"/>
      </xsd:simpleType>
    </xsd:element>
    <xsd:element name="MediaServiceGenerationTime" ma:index="3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ac0df-a361-4ccb-8452-bda083369658" elementFormDefault="qualified">
    <xsd:import namespace="http://schemas.microsoft.com/office/2006/documentManagement/types"/>
    <xsd:import namespace="http://schemas.microsoft.com/office/infopath/2007/PartnerControls"/>
    <xsd:element name="SharedWithUsers" ma:index="2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4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25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26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9d63f114-96a9-4da1-bb2b-d3fa7306e3e1">
      <UserInfo>
        <DisplayName/>
        <AccountId xsi:nil="true"/>
        <AccountType/>
      </UserInfo>
    </Owner>
    <CultureName xmlns="9d63f114-96a9-4da1-bb2b-d3fa7306e3e1" xsi:nil="true"/>
    <TeamsChannelId xmlns="9d63f114-96a9-4da1-bb2b-d3fa7306e3e1" xsi:nil="true"/>
    <IsNotebookLocked xmlns="9d63f114-96a9-4da1-bb2b-d3fa7306e3e1" xsi:nil="true"/>
    <Has_Teacher_Only_SectionGroup xmlns="9d63f114-96a9-4da1-bb2b-d3fa7306e3e1" xsi:nil="true"/>
    <NotebookType xmlns="9d63f114-96a9-4da1-bb2b-d3fa7306e3e1" xsi:nil="true"/>
    <Invited_Teachers xmlns="9d63f114-96a9-4da1-bb2b-d3fa7306e3e1" xsi:nil="true"/>
    <Self_Registration_Enabled xmlns="9d63f114-96a9-4da1-bb2b-d3fa7306e3e1" xsi:nil="true"/>
    <Templates xmlns="9d63f114-96a9-4da1-bb2b-d3fa7306e3e1" xsi:nil="true"/>
    <Invited_Students xmlns="9d63f114-96a9-4da1-bb2b-d3fa7306e3e1" xsi:nil="true"/>
    <Is_Collaboration_Space_Locked xmlns="9d63f114-96a9-4da1-bb2b-d3fa7306e3e1" xsi:nil="true"/>
    <Self_Registration_Enabled0 xmlns="9d63f114-96a9-4da1-bb2b-d3fa7306e3e1" xsi:nil="true"/>
    <FolderType xmlns="9d63f114-96a9-4da1-bb2b-d3fa7306e3e1" xsi:nil="true"/>
    <Teachers xmlns="9d63f114-96a9-4da1-bb2b-d3fa7306e3e1">
      <UserInfo>
        <DisplayName/>
        <AccountId xsi:nil="true"/>
        <AccountType/>
      </UserInfo>
    </Teachers>
    <Students xmlns="9d63f114-96a9-4da1-bb2b-d3fa7306e3e1">
      <UserInfo>
        <DisplayName/>
        <AccountId xsi:nil="true"/>
        <AccountType/>
      </UserInfo>
    </Students>
    <Student_Groups xmlns="9d63f114-96a9-4da1-bb2b-d3fa7306e3e1">
      <UserInfo>
        <DisplayName/>
        <AccountId xsi:nil="true"/>
        <AccountType/>
      </UserInfo>
    </Student_Groups>
    <AppVersion xmlns="9d63f114-96a9-4da1-bb2b-d3fa7306e3e1" xsi:nil="true"/>
    <DefaultSectionNames xmlns="9d63f114-96a9-4da1-bb2b-d3fa7306e3e1" xsi:nil="true"/>
  </documentManagement>
</p:properties>
</file>

<file path=customXml/itemProps1.xml><?xml version="1.0" encoding="utf-8"?>
<ds:datastoreItem xmlns:ds="http://schemas.openxmlformats.org/officeDocument/2006/customXml" ds:itemID="{BCC04255-4C6C-48B0-A3A7-498277781A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6093A9-89E7-436F-A3A8-6D3C96899B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63f114-96a9-4da1-bb2b-d3fa7306e3e1"/>
    <ds:schemaRef ds:uri="0d8ac0df-a361-4ccb-8452-bda08336965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6F7CD5-BBAA-41C8-82E5-967BB3156402}">
  <ds:schemaRefs>
    <ds:schemaRef ds:uri="http://schemas.microsoft.com/office/2006/metadata/properties"/>
    <ds:schemaRef ds:uri="http://schemas.microsoft.com/office/infopath/2007/PartnerControls"/>
    <ds:schemaRef ds:uri="9d63f114-96a9-4da1-bb2b-d3fa7306e3e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18394</TotalTime>
  <Words>2112</Words>
  <Application>Microsoft Office PowerPoint</Application>
  <PresentationFormat>מסך רחב</PresentationFormat>
  <Paragraphs>324</Paragraphs>
  <Slides>30</Slides>
  <Notes>14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9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30</vt:i4>
      </vt:variant>
    </vt:vector>
  </HeadingPairs>
  <TitlesOfParts>
    <vt:vector size="40" baseType="lpstr">
      <vt:lpstr>Arial</vt:lpstr>
      <vt:lpstr>Calibri</vt:lpstr>
      <vt:lpstr>Cambria Math</vt:lpstr>
      <vt:lpstr>Symbol</vt:lpstr>
      <vt:lpstr>Tahoma</vt:lpstr>
      <vt:lpstr>Times New Roman</vt:lpstr>
      <vt:lpstr>Varela Round</vt:lpstr>
      <vt:lpstr>Wingdings</vt:lpstr>
      <vt:lpstr>Wingdings 3</vt:lpstr>
      <vt:lpstr>ערכת נושא Office</vt:lpstr>
      <vt:lpstr>מערכת שידורים לאומית</vt:lpstr>
      <vt:lpstr>שפות רגולריות  וחסרות הקשר - תרגול א</vt:lpstr>
      <vt:lpstr>מה נלמד היום </vt:lpstr>
      <vt:lpstr>מצגת של PowerPoint‏</vt:lpstr>
      <vt:lpstr>שפות - הגדרה וזיהוי</vt:lpstr>
      <vt:lpstr>שפות - היחס בין קבוצות השפות</vt:lpstr>
      <vt:lpstr>סגירות תחת ההכלה והפעולות</vt:lpstr>
      <vt:lpstr>תרגיל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לאחר ההפסקה נמשיך לתרגל</vt:lpstr>
      <vt:lpstr>הפסקה !!!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סיכום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Gad Lidror</cp:lastModifiedBy>
  <cp:revision>214</cp:revision>
  <dcterms:created xsi:type="dcterms:W3CDTF">2020-03-15T19:13:03Z</dcterms:created>
  <dcterms:modified xsi:type="dcterms:W3CDTF">2020-08-02T06:23:25Z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0x01010074C7FF11B216AB4C9A70B67C49A8ED21</vt:lpwstr>
  </property>
</Properties>
</file>