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4"/>
  </p:notesMasterIdLst>
  <p:sldIdLst>
    <p:sldId id="280" r:id="rId3"/>
    <p:sldId id="281" r:id="rId4"/>
    <p:sldId id="256" r:id="rId5"/>
    <p:sldId id="257" r:id="rId6"/>
    <p:sldId id="284" r:id="rId7"/>
    <p:sldId id="283"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85" r:id="rId22"/>
    <p:sldId id="271" r:id="rId23"/>
    <p:sldId id="272" r:id="rId24"/>
    <p:sldId id="273" r:id="rId25"/>
    <p:sldId id="274" r:id="rId26"/>
    <p:sldId id="275" r:id="rId27"/>
    <p:sldId id="276" r:id="rId28"/>
    <p:sldId id="277" r:id="rId29"/>
    <p:sldId id="278" r:id="rId30"/>
    <p:sldId id="279" r:id="rId31"/>
    <p:sldId id="286" r:id="rId32"/>
    <p:sldId id="282"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Secular One" panose="00000500000000000000" charset="-79"/>
      <p:regular r:id="rId39"/>
    </p:embeddedFont>
    <p:embeddedFont>
      <p:font typeface="Varela Round" panose="00000500000000000000" pitchFamily="2" charset="-79"/>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90"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38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ef28f74b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5ef28f74b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ef28f74b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5ef28f74b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ef28f74b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5ef28f74b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ef28f74b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5ef28f74bb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ef28f74b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5ef28f74b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ef28f74b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5ef28f74b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ef28f74b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5ef28f74b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63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ef28f74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5ef28f74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ef28f74b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5ef28f74b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ef28f74b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5ef28f74b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ef28f74b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5ef28f74b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ef28f74b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5ef28f74bb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ef28f74b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5ef28f74b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ef28f74bb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5ef28f74bb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ef28f74bb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5ef28f74bb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2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ef28f74b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ef28f74b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ef28f74b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ef28f74b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ef28f74b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ef28f74b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35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ef28f74b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5ef28f74b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ef28f74b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5ef28f74b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dk1"/>
              </a:buClr>
              <a:buSzPts val="6000"/>
              <a:buFont typeface="Calibri"/>
              <a:buNone/>
              <a:defRPr sz="6000">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1000"/>
              </a:spcBef>
              <a:spcAft>
                <a:spcPts val="0"/>
              </a:spcAft>
              <a:buClr>
                <a:schemeClr val="dk1"/>
              </a:buClr>
              <a:buSzPts val="2400"/>
              <a:buNone/>
              <a:defRPr sz="2400">
                <a:latin typeface="Varela Round" panose="00000500000000000000" pitchFamily="2" charset="-79"/>
                <a:cs typeface="Varela Round" panose="00000500000000000000" pitchFamily="2" charset="-79"/>
              </a:defRPr>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dirty="0"/>
          </a:p>
        </p:txBody>
      </p:sp>
      <p:sp>
        <p:nvSpPr>
          <p:cNvPr id="14" name="Google Shape;14;p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188701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t>  </a:t>
            </a:r>
          </a:p>
        </p:txBody>
      </p:sp>
      <p:sp>
        <p:nvSpPr>
          <p:cNvPr id="2" name="כותרת 1"/>
          <p:cNvSpPr>
            <a:spLocks noGrp="1"/>
          </p:cNvSpPr>
          <p:nvPr>
            <p:ph type="ctrTitle"/>
          </p:nvPr>
        </p:nvSpPr>
        <p:spPr>
          <a:xfrm>
            <a:off x="739037" y="1640910"/>
            <a:ext cx="10872592"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8" name="מלבן מעוגל 7"/>
          <p:cNvSpPr/>
          <p:nvPr userDrawn="1"/>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9" name="מלבן מעוגל 8"/>
          <p:cNvSpPr/>
          <p:nvPr userDrawn="1"/>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Google Shape;11;p2"/>
          <p:cNvSpPr txBox="1">
            <a:spLocks noGrp="1"/>
          </p:cNvSpPr>
          <p:nvPr>
            <p:ph type="subTitle" idx="1"/>
          </p:nvPr>
        </p:nvSpPr>
        <p:spPr>
          <a:xfrm>
            <a:off x="738213" y="2918492"/>
            <a:ext cx="10873415"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213" y="3655832"/>
            <a:ext cx="10873415"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82953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8" name="Google Shape;88;p1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atin typeface="Varela Round" panose="00000500000000000000" pitchFamily="2" charset="-79"/>
                <a:cs typeface="Varela Round" panose="00000500000000000000" pitchFamily="2" charset="-79"/>
              </a:defRPr>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dirty="0"/>
          </a:p>
        </p:txBody>
      </p:sp>
      <p:sp>
        <p:nvSpPr>
          <p:cNvPr id="89" name="Google Shape;89;p1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atin typeface="Varela Round" panose="00000500000000000000" pitchFamily="2" charset="-79"/>
                <a:cs typeface="Varela Round" panose="00000500000000000000" pitchFamily="2" charset="-79"/>
              </a:defRPr>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dirty="0"/>
          </a:p>
        </p:txBody>
      </p:sp>
      <p:sp>
        <p:nvSpPr>
          <p:cNvPr id="90" name="Google Shape;90;p14"/>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5" name="Google Shape;95;p1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rtl="1">
              <a:spcBef>
                <a:spcPts val="640"/>
              </a:spcBef>
              <a:spcAft>
                <a:spcPts val="0"/>
              </a:spcAft>
              <a:buClr>
                <a:srgbClr val="888888"/>
              </a:buClr>
              <a:buSzPts val="3200"/>
              <a:buNone/>
              <a:defRPr>
                <a:solidFill>
                  <a:srgbClr val="888888"/>
                </a:solidFill>
                <a:latin typeface="Varela Round" panose="00000500000000000000" pitchFamily="2" charset="-79"/>
                <a:cs typeface="Varela Round" panose="00000500000000000000" pitchFamily="2" charset="-79"/>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rtl="1">
              <a:spcBef>
                <a:spcPts val="400"/>
              </a:spcBef>
              <a:spcAft>
                <a:spcPts val="0"/>
              </a:spcAft>
              <a:buClr>
                <a:srgbClr val="888888"/>
              </a:buClr>
              <a:buSzPts val="2000"/>
              <a:buNone/>
              <a:defRPr>
                <a:solidFill>
                  <a:srgbClr val="888888"/>
                </a:solidFill>
              </a:defRPr>
            </a:lvl6pPr>
            <a:lvl7pPr lvl="6" algn="ctr" rtl="1">
              <a:spcBef>
                <a:spcPts val="400"/>
              </a:spcBef>
              <a:spcAft>
                <a:spcPts val="0"/>
              </a:spcAft>
              <a:buClr>
                <a:srgbClr val="888888"/>
              </a:buClr>
              <a:buSzPts val="2000"/>
              <a:buNone/>
              <a:defRPr>
                <a:solidFill>
                  <a:srgbClr val="888888"/>
                </a:solidFill>
              </a:defRPr>
            </a:lvl7pPr>
            <a:lvl8pPr lvl="7" algn="ctr" rtl="1">
              <a:spcBef>
                <a:spcPts val="400"/>
              </a:spcBef>
              <a:spcAft>
                <a:spcPts val="0"/>
              </a:spcAft>
              <a:buClr>
                <a:srgbClr val="888888"/>
              </a:buClr>
              <a:buSzPts val="2000"/>
              <a:buNone/>
              <a:defRPr>
                <a:solidFill>
                  <a:srgbClr val="888888"/>
                </a:solidFill>
              </a:defRPr>
            </a:lvl8pPr>
            <a:lvl9pPr lvl="8" algn="ctr" rtl="1">
              <a:spcBef>
                <a:spcPts val="400"/>
              </a:spcBef>
              <a:spcAft>
                <a:spcPts val="0"/>
              </a:spcAft>
              <a:buClr>
                <a:srgbClr val="888888"/>
              </a:buClr>
              <a:buSzPts val="2000"/>
              <a:buNone/>
              <a:defRPr>
                <a:solidFill>
                  <a:srgbClr val="888888"/>
                </a:solidFill>
              </a:defRPr>
            </a:lvl9pPr>
          </a:lstStyle>
          <a:p>
            <a:endParaRPr dirty="0"/>
          </a:p>
        </p:txBody>
      </p:sp>
      <p:sp>
        <p:nvSpPr>
          <p:cNvPr id="96" name="Google Shape;96;p15"/>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1" name="Google Shape;101;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dirty="0"/>
          </a:p>
        </p:txBody>
      </p:sp>
      <p:sp>
        <p:nvSpPr>
          <p:cNvPr id="102" name="Google Shape;102;p16"/>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16"/>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r" rtl="1">
              <a:spcBef>
                <a:spcPts val="0"/>
              </a:spcBef>
              <a:spcAft>
                <a:spcPts val="0"/>
              </a:spcAft>
              <a:buClr>
                <a:schemeClr val="dk1"/>
              </a:buClr>
              <a:buSzPts val="4000"/>
              <a:buFont typeface="Calibri"/>
              <a:buNone/>
              <a:defRPr sz="4000" b="1" cap="none">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7" name="Google Shape;107;p1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r" rtl="1">
              <a:spcBef>
                <a:spcPts val="400"/>
              </a:spcBef>
              <a:spcAft>
                <a:spcPts val="0"/>
              </a:spcAft>
              <a:buClr>
                <a:srgbClr val="888888"/>
              </a:buClr>
              <a:buSzPts val="2000"/>
              <a:buNone/>
              <a:defRPr sz="2000">
                <a:solidFill>
                  <a:srgbClr val="888888"/>
                </a:solidFill>
                <a:latin typeface="Varela Round" panose="00000500000000000000" pitchFamily="2" charset="-79"/>
                <a:cs typeface="Varela Round" panose="00000500000000000000" pitchFamily="2" charset="-79"/>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dirty="0"/>
          </a:p>
        </p:txBody>
      </p:sp>
      <p:sp>
        <p:nvSpPr>
          <p:cNvPr id="108" name="Google Shape;108;p17"/>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4400"/>
              <a:buFont typeface="Calibri"/>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3" name="Google Shape;113;p1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atin typeface="Varela Round" panose="00000500000000000000" pitchFamily="2" charset="-79"/>
                <a:cs typeface="Varela Round" panose="00000500000000000000" pitchFamily="2" charset="-79"/>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dirty="0"/>
          </a:p>
        </p:txBody>
      </p:sp>
      <p:sp>
        <p:nvSpPr>
          <p:cNvPr id="114" name="Google Shape;114;p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atin typeface="Varela Round" panose="00000500000000000000" pitchFamily="2" charset="-79"/>
                <a:cs typeface="Varela Round" panose="00000500000000000000" pitchFamily="2" charset="-79"/>
              </a:defRPr>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dirty="0"/>
          </a:p>
        </p:txBody>
      </p:sp>
      <p:sp>
        <p:nvSpPr>
          <p:cNvPr id="115" name="Google Shape;115;p1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atin typeface="Varela Round" panose="00000500000000000000" pitchFamily="2" charset="-79"/>
                <a:cs typeface="Varela Round" panose="00000500000000000000" pitchFamily="2" charset="-79"/>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dirty="0"/>
          </a:p>
        </p:txBody>
      </p:sp>
      <p:sp>
        <p:nvSpPr>
          <p:cNvPr id="116" name="Google Shape;116;p1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atin typeface="Varela Round" panose="00000500000000000000" pitchFamily="2" charset="-79"/>
                <a:cs typeface="Varela Round" panose="00000500000000000000" pitchFamily="2" charset="-79"/>
              </a:defRPr>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dirty="0"/>
          </a:p>
        </p:txBody>
      </p:sp>
      <p:sp>
        <p:nvSpPr>
          <p:cNvPr id="117" name="Google Shape;117;p18"/>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2" name="Google Shape;122;p19"/>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3" name="Google Shape;123;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4" name="Google Shape;124;p19"/>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dirty="0"/>
          </a:p>
        </p:txBody>
      </p:sp>
      <p:sp>
        <p:nvSpPr>
          <p:cNvPr id="20" name="Google Shape;20;p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0"/>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1" name="Google Shape;131;p2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r" rtl="1">
              <a:spcBef>
                <a:spcPts val="640"/>
              </a:spcBef>
              <a:spcAft>
                <a:spcPts val="0"/>
              </a:spcAft>
              <a:buClr>
                <a:schemeClr val="dk1"/>
              </a:buClr>
              <a:buSzPts val="3200"/>
              <a:buChar char="•"/>
              <a:defRPr sz="3200">
                <a:latin typeface="Varela Round" panose="00000500000000000000" pitchFamily="2" charset="-79"/>
                <a:cs typeface="Varela Round" panose="00000500000000000000" pitchFamily="2" charset="-79"/>
              </a:defRPr>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r" rtl="1">
              <a:spcBef>
                <a:spcPts val="400"/>
              </a:spcBef>
              <a:spcAft>
                <a:spcPts val="0"/>
              </a:spcAft>
              <a:buClr>
                <a:schemeClr val="dk1"/>
              </a:buClr>
              <a:buSzPts val="2000"/>
              <a:buChar char="•"/>
              <a:defRPr sz="2000"/>
            </a:lvl6pPr>
            <a:lvl7pPr marL="3200400" lvl="6" indent="-355600" algn="r" rtl="1">
              <a:spcBef>
                <a:spcPts val="400"/>
              </a:spcBef>
              <a:spcAft>
                <a:spcPts val="0"/>
              </a:spcAft>
              <a:buClr>
                <a:schemeClr val="dk1"/>
              </a:buClr>
              <a:buSzPts val="2000"/>
              <a:buChar char="•"/>
              <a:defRPr sz="2000"/>
            </a:lvl7pPr>
            <a:lvl8pPr marL="3657600" lvl="7" indent="-355600" algn="r" rtl="1">
              <a:spcBef>
                <a:spcPts val="400"/>
              </a:spcBef>
              <a:spcAft>
                <a:spcPts val="0"/>
              </a:spcAft>
              <a:buClr>
                <a:schemeClr val="dk1"/>
              </a:buClr>
              <a:buSzPts val="2000"/>
              <a:buChar char="•"/>
              <a:defRPr sz="2000"/>
            </a:lvl8pPr>
            <a:lvl9pPr marL="4114800" lvl="8" indent="-355600" algn="r" rtl="1">
              <a:spcBef>
                <a:spcPts val="400"/>
              </a:spcBef>
              <a:spcAft>
                <a:spcPts val="0"/>
              </a:spcAft>
              <a:buClr>
                <a:schemeClr val="dk1"/>
              </a:buClr>
              <a:buSzPts val="2000"/>
              <a:buChar char="•"/>
              <a:defRPr sz="2000"/>
            </a:lvl9pPr>
          </a:lstStyle>
          <a:p>
            <a:endParaRPr dirty="0"/>
          </a:p>
        </p:txBody>
      </p:sp>
      <p:sp>
        <p:nvSpPr>
          <p:cNvPr id="132" name="Google Shape;132;p2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atin typeface="Varela Round" panose="00000500000000000000" pitchFamily="2" charset="-79"/>
                <a:cs typeface="Varela Round" panose="00000500000000000000" pitchFamily="2" charset="-79"/>
              </a:defRPr>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dirty="0"/>
          </a:p>
        </p:txBody>
      </p:sp>
      <p:sp>
        <p:nvSpPr>
          <p:cNvPr id="133" name="Google Shape;133;p21"/>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8" name="Google Shape;138;p2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9" name="Google Shape;139;p2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atin typeface="Varela Round" panose="00000500000000000000" pitchFamily="2" charset="-79"/>
                <a:cs typeface="Varela Round" panose="00000500000000000000" pitchFamily="2" charset="-79"/>
              </a:defRPr>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dirty="0"/>
          </a:p>
        </p:txBody>
      </p:sp>
      <p:sp>
        <p:nvSpPr>
          <p:cNvPr id="140" name="Google Shape;140;p2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5" name="Google Shape;145;p23"/>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dirty="0"/>
          </a:p>
        </p:txBody>
      </p:sp>
      <p:sp>
        <p:nvSpPr>
          <p:cNvPr id="146" name="Google Shape;146;p23"/>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1" name="Google Shape;151;p2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dirty="0"/>
          </a:p>
        </p:txBody>
      </p:sp>
      <p:sp>
        <p:nvSpPr>
          <p:cNvPr id="152" name="Google Shape;152;p24"/>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rtl="0">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6"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263082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6000"/>
              <a:buFont typeface="Calibri"/>
              <a:buNone/>
              <a:defRPr sz="6000">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latin typeface="Varela Round" panose="00000500000000000000" pitchFamily="2" charset="-79"/>
                <a:cs typeface="Varela Round" panose="00000500000000000000" pitchFamily="2" charset="-79"/>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26" name="Google Shape;26;p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dirty="0"/>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dirty="0"/>
          </a:p>
        </p:txBody>
      </p:sp>
      <p:sp>
        <p:nvSpPr>
          <p:cNvPr id="33" name="Google Shape;33;p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atin typeface="Varela Round" panose="00000500000000000000" pitchFamily="2" charset="-79"/>
                <a:cs typeface="Varela Round" panose="00000500000000000000" pitchFamily="2" charset="-79"/>
              </a:defRPr>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dirty="0"/>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dirty="0"/>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atin typeface="Varela Round" panose="00000500000000000000" pitchFamily="2" charset="-79"/>
                <a:cs typeface="Varela Round" panose="00000500000000000000" pitchFamily="2" charset="-79"/>
              </a:defRPr>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dirty="0"/>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atin typeface="Varela Round" panose="00000500000000000000" pitchFamily="2" charset="-79"/>
                <a:cs typeface="Varela Round" panose="00000500000000000000" pitchFamily="2" charset="-79"/>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dirty="0"/>
          </a:p>
        </p:txBody>
      </p:sp>
      <p:sp>
        <p:nvSpPr>
          <p:cNvPr id="42" name="Google Shape;42;p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r" rtl="1">
              <a:lnSpc>
                <a:spcPct val="90000"/>
              </a:lnSpc>
              <a:spcBef>
                <a:spcPts val="1000"/>
              </a:spcBef>
              <a:spcAft>
                <a:spcPts val="0"/>
              </a:spcAft>
              <a:buClr>
                <a:schemeClr val="dk1"/>
              </a:buClr>
              <a:buSzPts val="3200"/>
              <a:buChar char="•"/>
              <a:defRPr sz="3200">
                <a:latin typeface="Varela Round" panose="00000500000000000000" pitchFamily="2" charset="-79"/>
                <a:cs typeface="Varela Round" panose="00000500000000000000" pitchFamily="2" charset="-79"/>
              </a:defRPr>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atin typeface="Varela Round" panose="00000500000000000000" pitchFamily="2" charset="-79"/>
                <a:cs typeface="Varela Round" panose="00000500000000000000" pitchFamily="2" charset="-79"/>
              </a:defRPr>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dirty="0"/>
          </a:p>
        </p:txBody>
      </p:sp>
      <p:sp>
        <p:nvSpPr>
          <p:cNvPr id="58" name="Google Shape;58;p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atin typeface="Varela Round" panose="00000500000000000000" pitchFamily="2" charset="-79"/>
                <a:cs typeface="Varela Round" panose="00000500000000000000" pitchFamily="2" charset="-79"/>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atin typeface="Varela Round" panose="00000500000000000000" pitchFamily="2" charset="-79"/>
                <a:cs typeface="Varela Round" panose="00000500000000000000" pitchFamily="2" charset="-79"/>
              </a:defRPr>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dirty="0"/>
          </a:p>
        </p:txBody>
      </p:sp>
      <p:sp>
        <p:nvSpPr>
          <p:cNvPr id="65" name="Google Shape;65;p1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600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he-IL"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he-IL" dirty="0"/>
          </a:p>
        </p:txBody>
      </p:sp>
      <p:sp>
        <p:nvSpPr>
          <p:cNvPr id="10" name="Google Shape;10;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iw-IL" smtClean="0"/>
              <a:pPr/>
              <a:t>‹#›</a:t>
            </a:fld>
            <a:endParaRPr lang="iw-IL"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6000"/>
            <a:lum/>
          </a:blip>
          <a:srcRect/>
          <a:stretch>
            <a:fillRect/>
          </a:stretch>
        </a:blip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2" name="Google Shape;82;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3" name="Google Shape;83;p13"/>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he-IL" dirty="0"/>
          </a:p>
        </p:txBody>
      </p:sp>
      <p:sp>
        <p:nvSpPr>
          <p:cNvPr id="84" name="Google Shape;84;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he-IL" dirty="0"/>
          </a:p>
        </p:txBody>
      </p:sp>
      <p:sp>
        <p:nvSpPr>
          <p:cNvPr id="85" name="Google Shape;85;p13"/>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iw-IL" smtClean="0"/>
              <a:pPr/>
              <a:t>‹#›</a:t>
            </a:fld>
            <a:endParaRPr lang="iw-IL"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259931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body" idx="2"/>
          </p:nvPr>
        </p:nvSpPr>
        <p:spPr>
          <a:xfrm>
            <a:off x="6823575" y="542175"/>
            <a:ext cx="4907700" cy="43683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lt1"/>
              </a:buClr>
              <a:buSzPts val="1400"/>
              <a:buNone/>
            </a:pPr>
            <a:r>
              <a:rPr lang="iw-IL" sz="1800" b="1" dirty="0">
                <a:solidFill>
                  <a:srgbClr val="BF9000"/>
                </a:solidFill>
                <a:latin typeface="Varela Round" panose="00000500000000000000" pitchFamily="2" charset="-79"/>
                <a:ea typeface="Secular One"/>
                <a:cs typeface="Varela Round" panose="00000500000000000000" pitchFamily="2" charset="-79"/>
                <a:sym typeface="Secular One"/>
              </a:rPr>
              <a:t>כֻּלָּם נָשָׂא הָרוּחַ, כֻּלָּם סָחַף הָאוֹר,</a:t>
            </a:r>
            <a:endParaRPr sz="1800" dirty="0">
              <a:solidFill>
                <a:srgbClr val="BF9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שִׁירָה חֲדָשָׁה אֶת-בֹּקֶר חַיֵּיהֶם הִרְנִינָה;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BF9000"/>
                </a:solidFill>
                <a:latin typeface="Varela Round" panose="00000500000000000000" pitchFamily="2" charset="-79"/>
                <a:ea typeface="Secular One"/>
                <a:cs typeface="Varela Round" panose="00000500000000000000" pitchFamily="2" charset="-79"/>
                <a:sym typeface="Secular One"/>
              </a:rPr>
              <a:t>וַאֲנִי, גּוֹזָל רַךְ, נִשְׁתַּכַּחְתִּי מִלֵּב       </a:t>
            </a:r>
            <a:endParaRPr sz="1800" dirty="0">
              <a:solidFill>
                <a:srgbClr val="BF9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תַּחַת כַּנְפֵי הַשְּׁכִינָה.</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BF9000"/>
                </a:solidFill>
                <a:latin typeface="Varela Round" panose="00000500000000000000" pitchFamily="2" charset="-79"/>
                <a:ea typeface="Secular One"/>
                <a:cs typeface="Varela Round" panose="00000500000000000000" pitchFamily="2" charset="-79"/>
                <a:sym typeface="Secular One"/>
              </a:rPr>
              <a:t>בָּדָד, בָּדָד נִשְׁאַרְתִּי,</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וְהַשְּׁכִינָה אַף-הִיא</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כְּנַף יְמִינָהּ הַשְּׁבוּרָה עַל-רֹאשִׁי הִרְעִידָה.</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יָדַע לִבִּי אֶת-לִבָּה: חָרֹד חָרְדָה עָלַי,</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BF9000"/>
                </a:solidFill>
                <a:latin typeface="Varela Round" panose="00000500000000000000" pitchFamily="2" charset="-79"/>
                <a:ea typeface="Secular One"/>
                <a:cs typeface="Varela Round" panose="00000500000000000000" pitchFamily="2" charset="-79"/>
                <a:sym typeface="Secular One"/>
              </a:rPr>
              <a:t>עַל-בְּנָהּ, עַל-יְחִידָהּ.</a:t>
            </a:r>
            <a:endParaRPr sz="1800" dirty="0">
              <a:solidFill>
                <a:srgbClr val="BF9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dk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BF9000"/>
                </a:solidFill>
                <a:latin typeface="Varela Round" panose="00000500000000000000" pitchFamily="2" charset="-79"/>
                <a:ea typeface="Secular One"/>
                <a:cs typeface="Varela Round" panose="00000500000000000000" pitchFamily="2" charset="-79"/>
                <a:sym typeface="Secular One"/>
              </a:rPr>
              <a:t>כְּבָר נִתְגָּרְשָׁה מִכָּל-הַזָּוִיּוֹת,</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רַק-עוֹד</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פִּנַּת סֵתֶר שׁוֹמֵמָה וּקְטַנָּה נִשְׁאָרָה –</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בֵּית-הַמִּדְרָשׁ – וַתִּתְכַּס בַּצֵּל, וָאֱהִי</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עִמָּהּ יַחַד בַּצָּרָה.</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p:txBody>
      </p:sp>
      <p:sp>
        <p:nvSpPr>
          <p:cNvPr id="196" name="Google Shape;196;p30"/>
          <p:cNvSpPr txBox="1">
            <a:spLocks noGrp="1"/>
          </p:cNvSpPr>
          <p:nvPr>
            <p:ph type="title"/>
          </p:nvPr>
        </p:nvSpPr>
        <p:spPr>
          <a:xfrm>
            <a:off x="4042615" y="18675"/>
            <a:ext cx="4135800" cy="5235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lt1"/>
              </a:buClr>
              <a:buSzPts val="4400"/>
              <a:buFont typeface="Calibri"/>
              <a:buNone/>
            </a:pPr>
            <a:r>
              <a:rPr lang="iw-IL" sz="2800" dirty="0">
                <a:solidFill>
                  <a:srgbClr val="000000"/>
                </a:solidFill>
                <a:latin typeface="Varela Round" panose="00000500000000000000" pitchFamily="2" charset="-79"/>
                <a:ea typeface="Secular One"/>
                <a:cs typeface="Varela Round" panose="00000500000000000000" pitchFamily="2" charset="-79"/>
                <a:sym typeface="Secular One"/>
              </a:rPr>
              <a:t>לבדי/ חיים נחמן ביאליק</a:t>
            </a:r>
            <a:endParaRPr sz="2800" dirty="0">
              <a:solidFill>
                <a:srgbClr val="000000"/>
              </a:solidFill>
              <a:latin typeface="Varela Round" panose="00000500000000000000" pitchFamily="2" charset="-79"/>
              <a:ea typeface="Secular One"/>
              <a:cs typeface="Varela Round" panose="00000500000000000000" pitchFamily="2" charset="-79"/>
              <a:sym typeface="Secular One"/>
            </a:endParaRPr>
          </a:p>
        </p:txBody>
      </p:sp>
      <p:sp>
        <p:nvSpPr>
          <p:cNvPr id="197" name="Google Shape;197;p30"/>
          <p:cNvSpPr txBox="1">
            <a:spLocks noGrp="1"/>
          </p:cNvSpPr>
          <p:nvPr>
            <p:ph type="body" idx="2"/>
          </p:nvPr>
        </p:nvSpPr>
        <p:spPr>
          <a:xfrm>
            <a:off x="-22100" y="353100"/>
            <a:ext cx="4907700" cy="4112100"/>
          </a:xfrm>
          <a:prstGeom prst="rect">
            <a:avLst/>
          </a:prstGeom>
          <a:noFill/>
          <a:ln>
            <a:noFill/>
          </a:ln>
        </p:spPr>
        <p:txBody>
          <a:bodyPr spcFirstLastPara="1" wrap="square" lIns="91425" tIns="45700" rIns="91425" bIns="45700" anchor="t" anchorCtr="0">
            <a:noAutofit/>
          </a:bodyPr>
          <a:lstStyle/>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וּכְשֶׁכָּלָה לְבָבִי לַחַלּוֹן, לָאוֹר,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וּכְשֶׁצַּר-לִי הַמָּקוֹם מִתַּחַת לִכְנָפָהּ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כָּבְשָׁה רֹאשָׁהּ בִּכְתֵפִי, וְדִמְעָתָהּ עַל-דַּף</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גְּמָרָתִי נָטָפָה.</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חֶרֶשׁ בָּכְתָה עָלַי וַתִּתְרַפֵּק עָלָי,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וּכְמוֹ שָׂכָה בִּכְנָפָהּ הַשְּׁבוּרָה בַּעֲדִי: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BF9000"/>
                </a:solidFill>
                <a:latin typeface="Varela Round" panose="00000500000000000000" pitchFamily="2" charset="-79"/>
                <a:ea typeface="Secular One"/>
                <a:cs typeface="Varela Round" panose="00000500000000000000" pitchFamily="2" charset="-79"/>
                <a:sym typeface="Secular One"/>
              </a:rPr>
              <a:t>"כֻּלָּם נָשָׂא הָרוּחַ, כֻּלָּם פָּרְחוּ לָהֶם,</a:t>
            </a:r>
            <a:endParaRPr sz="1800" b="1" dirty="0">
              <a:solidFill>
                <a:srgbClr val="BF9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BF9000"/>
                </a:solidFill>
                <a:latin typeface="Varela Round" panose="00000500000000000000" pitchFamily="2" charset="-79"/>
                <a:ea typeface="Secular One"/>
                <a:cs typeface="Varela Round" panose="00000500000000000000" pitchFamily="2" charset="-79"/>
                <a:sym typeface="Secular One"/>
              </a:rPr>
              <a:t>וָאִוָּתֵר לְבַדִּי, לְבַדִּי..."</a:t>
            </a:r>
            <a:endParaRPr sz="1800" b="1" dirty="0">
              <a:solidFill>
                <a:srgbClr val="BF9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וּכְעֵין סִיּוּם שֶׁל-קִינָה עַתִּיקָה מְאֹד,</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וּכְעֵין תְּפִלָּה, בַּקָּשָׁה וַחֲרָדָה כְּאַחַת,</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שָׁמְעָה אָזְנִי בַּבִּכְיָה הַחֲרִישִׁית הַהִיא</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וּבַדִּמְעָה הַהִיא הָרוֹתַחַת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p:nvPr/>
        </p:nvSpPr>
        <p:spPr>
          <a:xfrm>
            <a:off x="1684425" y="202450"/>
            <a:ext cx="8229600" cy="3414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הקונפליקט במרכז השיר</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03" name="Google Shape;203;p31"/>
          <p:cNvSpPr/>
          <p:nvPr/>
        </p:nvSpPr>
        <p:spPr>
          <a:xfrm>
            <a:off x="6096000" y="2892551"/>
            <a:ext cx="3169920" cy="15930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cs typeface="Varela Round" panose="00000500000000000000" pitchFamily="2" charset="-79"/>
            </a:endParaRPr>
          </a:p>
        </p:txBody>
      </p:sp>
      <p:pic>
        <p:nvPicPr>
          <p:cNvPr id="204" name="Google Shape;204;p31"/>
          <p:cNvPicPr preferRelativeResize="0"/>
          <p:nvPr/>
        </p:nvPicPr>
        <p:blipFill rotWithShape="1">
          <a:blip r:embed="rId3">
            <a:alphaModFix/>
          </a:blip>
          <a:srcRect l="70179" t="69541" r="4992" b="4498"/>
          <a:stretch/>
        </p:blipFill>
        <p:spPr>
          <a:xfrm>
            <a:off x="869530" y="2669430"/>
            <a:ext cx="1786311" cy="1669216"/>
          </a:xfrm>
          <a:prstGeom prst="rect">
            <a:avLst/>
          </a:prstGeom>
          <a:noFill/>
          <a:ln>
            <a:noFill/>
          </a:ln>
        </p:spPr>
      </p:pic>
      <p:pic>
        <p:nvPicPr>
          <p:cNvPr id="205" name="Google Shape;205;p31"/>
          <p:cNvPicPr preferRelativeResize="0"/>
          <p:nvPr/>
        </p:nvPicPr>
        <p:blipFill rotWithShape="1">
          <a:blip r:embed="rId3">
            <a:alphaModFix/>
          </a:blip>
          <a:srcRect l="70683" t="4498" r="4488" b="69541"/>
          <a:stretch/>
        </p:blipFill>
        <p:spPr>
          <a:xfrm>
            <a:off x="9914025" y="2892551"/>
            <a:ext cx="1786311" cy="1669216"/>
          </a:xfrm>
          <a:prstGeom prst="rect">
            <a:avLst/>
          </a:prstGeom>
          <a:noFill/>
          <a:ln>
            <a:noFill/>
          </a:ln>
        </p:spPr>
      </p:pic>
      <p:sp>
        <p:nvSpPr>
          <p:cNvPr id="206" name="Google Shape;206;p31"/>
          <p:cNvSpPr txBox="1"/>
          <p:nvPr/>
        </p:nvSpPr>
        <p:spPr>
          <a:xfrm>
            <a:off x="9253486" y="4645034"/>
            <a:ext cx="3107400" cy="1250100"/>
          </a:xfrm>
          <a:prstGeom prst="rect">
            <a:avLst/>
          </a:prstGeom>
          <a:noFill/>
          <a:ln>
            <a:noFill/>
          </a:ln>
        </p:spPr>
        <p:txBody>
          <a:bodyPr spcFirstLastPara="1" wrap="square" lIns="91425" tIns="45700" rIns="91425" bIns="45700" anchor="t" anchorCtr="0">
            <a:noAutofit/>
          </a:bodyPr>
          <a:lstStyle/>
          <a:p>
            <a:pPr marL="0" marR="0" lvl="0" indent="0" algn="ctr" rtl="1">
              <a:spcBef>
                <a:spcPts val="1400"/>
              </a:spcBef>
              <a:spcAft>
                <a:spcPts val="0"/>
              </a:spcAft>
              <a:buClr>
                <a:srgbClr val="FFFFFF"/>
              </a:buClr>
              <a:buSzPts val="2000"/>
              <a:buFont typeface="Arial"/>
              <a:buNone/>
            </a:pPr>
            <a:r>
              <a:rPr lang="iw-IL" sz="2400" b="1" dirty="0">
                <a:latin typeface="Varela Round" panose="00000500000000000000" pitchFamily="2" charset="-79"/>
                <a:ea typeface="Secular One"/>
                <a:cs typeface="Varela Round" panose="00000500000000000000" pitchFamily="2" charset="-79"/>
                <a:sym typeface="Secular One"/>
              </a:rPr>
              <a:t>נאמנות ליהדות:</a:t>
            </a:r>
            <a:endParaRPr sz="2400" b="1" dirty="0">
              <a:latin typeface="Varela Round" panose="00000500000000000000" pitchFamily="2" charset="-79"/>
              <a:ea typeface="Secular One"/>
              <a:cs typeface="Varela Round" panose="00000500000000000000" pitchFamily="2" charset="-79"/>
              <a:sym typeface="Secular One"/>
            </a:endParaRPr>
          </a:p>
          <a:p>
            <a:pPr marL="0" marR="0" lvl="0" indent="0" algn="ctr" rtl="1">
              <a:spcBef>
                <a:spcPts val="1400"/>
              </a:spcBef>
              <a:spcAft>
                <a:spcPts val="0"/>
              </a:spcAft>
              <a:buClr>
                <a:srgbClr val="FFFFFF"/>
              </a:buClr>
              <a:buSzPts val="2000"/>
              <a:buFont typeface="Arial"/>
              <a:buNone/>
            </a:pPr>
            <a:r>
              <a:rPr lang="iw-IL" sz="2000" b="1" dirty="0">
                <a:latin typeface="Varela Round" panose="00000500000000000000" pitchFamily="2" charset="-79"/>
                <a:ea typeface="Secular One"/>
                <a:cs typeface="Varela Round" panose="00000500000000000000" pitchFamily="2" charset="-79"/>
                <a:sym typeface="Secular One"/>
              </a:rPr>
              <a:t>הבית, החום, האהבה וההגנה</a:t>
            </a:r>
            <a:endParaRPr sz="2000" b="1" dirty="0">
              <a:latin typeface="Varela Round" panose="00000500000000000000" pitchFamily="2" charset="-79"/>
              <a:ea typeface="Secular One"/>
              <a:cs typeface="Varela Round" panose="00000500000000000000" pitchFamily="2" charset="-79"/>
              <a:sym typeface="Secular One"/>
            </a:endParaRPr>
          </a:p>
        </p:txBody>
      </p:sp>
      <p:sp>
        <p:nvSpPr>
          <p:cNvPr id="207" name="Google Shape;207;p31"/>
          <p:cNvSpPr txBox="1"/>
          <p:nvPr/>
        </p:nvSpPr>
        <p:spPr>
          <a:xfrm>
            <a:off x="342335" y="4498113"/>
            <a:ext cx="2840700" cy="1250100"/>
          </a:xfrm>
          <a:prstGeom prst="rect">
            <a:avLst/>
          </a:prstGeom>
          <a:noFill/>
          <a:ln>
            <a:noFill/>
          </a:ln>
        </p:spPr>
        <p:txBody>
          <a:bodyPr spcFirstLastPara="1" wrap="square" lIns="91425" tIns="45700" rIns="91425" bIns="45700" anchor="t" anchorCtr="0">
            <a:noAutofit/>
          </a:bodyPr>
          <a:lstStyle/>
          <a:p>
            <a:pPr marL="0" marR="0" lvl="0" indent="0" algn="ctr" rtl="1">
              <a:spcBef>
                <a:spcPts val="1400"/>
              </a:spcBef>
              <a:spcAft>
                <a:spcPts val="0"/>
              </a:spcAft>
              <a:buClr>
                <a:srgbClr val="FFFFFF"/>
              </a:buClr>
              <a:buSzPts val="2000"/>
              <a:buFont typeface="Arial"/>
              <a:buNone/>
            </a:pPr>
            <a:r>
              <a:rPr lang="iw-IL" sz="2400" b="1" dirty="0">
                <a:latin typeface="Varela Round" panose="00000500000000000000" pitchFamily="2" charset="-79"/>
                <a:ea typeface="Secular One"/>
                <a:cs typeface="Varela Round" panose="00000500000000000000" pitchFamily="2" charset="-79"/>
                <a:sym typeface="Secular One"/>
              </a:rPr>
              <a:t>כמיהה לעולם החדש: </a:t>
            </a:r>
            <a:r>
              <a:rPr lang="iw-IL" sz="2000" b="1" dirty="0">
                <a:latin typeface="Varela Round" panose="00000500000000000000" pitchFamily="2" charset="-79"/>
                <a:ea typeface="Secular One"/>
                <a:cs typeface="Varela Round" panose="00000500000000000000" pitchFamily="2" charset="-79"/>
                <a:sym typeface="Secular One"/>
              </a:rPr>
              <a:t>השירה, האור והידע</a:t>
            </a:r>
            <a:endParaRPr sz="1800" b="1"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8" name="מלבן מעוגל 7"/>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מלבן מעוגל 9"/>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p:nvPr/>
        </p:nvSpPr>
        <p:spPr>
          <a:xfrm>
            <a:off x="5350950" y="202450"/>
            <a:ext cx="1490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א'</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13" name="Google Shape;213;p32"/>
          <p:cNvSpPr txBox="1"/>
          <p:nvPr/>
        </p:nvSpPr>
        <p:spPr>
          <a:xfrm>
            <a:off x="5667350" y="1995150"/>
            <a:ext cx="60357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chemeClr val="lt1"/>
              </a:buClr>
              <a:buSzPts val="3200"/>
              <a:buFont typeface="Arial"/>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כֻּלָּם נָשָׂא הָרוּחַ, כֻּלָּם סָחַף הָאוֹר,</a:t>
            </a:r>
            <a:endParaRPr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שִׁירָה חֲדָשָׁה אֶת-בֹּקֶר חַיֵּיהֶם הִרְנִינָה;</a:t>
            </a:r>
            <a:endParaRPr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וַאֲנִי, גּוֹזָל רַךְ, נִשְׁתַּכַּחְתִּי מִלֵּב       </a:t>
            </a:r>
            <a:endParaRPr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תַּחַת כַּנְפֵי הַשְּׁכִינָה.</a:t>
            </a:r>
            <a:endParaRPr dirty="0">
              <a:latin typeface="Varela Round" panose="00000500000000000000" pitchFamily="2" charset="-79"/>
              <a:ea typeface="Secular One"/>
              <a:cs typeface="Varela Round" panose="00000500000000000000" pitchFamily="2" charset="-79"/>
              <a:sym typeface="Secular One"/>
            </a:endParaRPr>
          </a:p>
        </p:txBody>
      </p:sp>
      <p:sp>
        <p:nvSpPr>
          <p:cNvPr id="214" name="Google Shape;214;p32"/>
          <p:cNvSpPr txBox="1"/>
          <p:nvPr/>
        </p:nvSpPr>
        <p:spPr>
          <a:xfrm>
            <a:off x="0" y="1358775"/>
            <a:ext cx="4079700" cy="490800"/>
          </a:xfrm>
          <a:prstGeom prst="rect">
            <a:avLst/>
          </a:prstGeom>
          <a:solidFill>
            <a:srgbClr val="666666"/>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000" dirty="0">
                <a:solidFill>
                  <a:srgbClr val="FFFFFF"/>
                </a:solidFill>
                <a:latin typeface="Varela Round" panose="00000500000000000000" pitchFamily="2" charset="-79"/>
                <a:ea typeface="Secular One"/>
                <a:cs typeface="Varela Round" panose="00000500000000000000" pitchFamily="2" charset="-79"/>
                <a:sym typeface="Secular One"/>
              </a:rPr>
              <a:t>מה הקונפליקט המוצג בבית זה?</a:t>
            </a:r>
            <a:endParaRPr sz="16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215" name="Google Shape;215;p32"/>
          <p:cNvSpPr txBox="1"/>
          <p:nvPr/>
        </p:nvSpPr>
        <p:spPr>
          <a:xfrm>
            <a:off x="0" y="2280900"/>
            <a:ext cx="4079700" cy="711600"/>
          </a:xfrm>
          <a:prstGeom prst="rect">
            <a:avLst/>
          </a:prstGeom>
          <a:solidFill>
            <a:srgbClr val="666666"/>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כיצד מתוארת השכינה? כיצד מתואר הדובר?</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6" name="מלבן מעוגל 5"/>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p:nvPr/>
        </p:nvSpPr>
        <p:spPr>
          <a:xfrm>
            <a:off x="3423450" y="202450"/>
            <a:ext cx="5345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א - </a:t>
            </a:r>
            <a:r>
              <a:rPr lang="iw-IL" sz="3200" dirty="0">
                <a:latin typeface="Varela Round" panose="00000500000000000000" pitchFamily="2" charset="-79"/>
                <a:ea typeface="Secular One"/>
                <a:cs typeface="Varela Round" panose="00000500000000000000" pitchFamily="2" charset="-79"/>
                <a:sym typeface="Secular One"/>
              </a:rPr>
              <a:t>אמצעים אמנותיים</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21" name="Google Shape;221;p33"/>
          <p:cNvSpPr txBox="1"/>
          <p:nvPr/>
        </p:nvSpPr>
        <p:spPr>
          <a:xfrm>
            <a:off x="5667350" y="1995150"/>
            <a:ext cx="60357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chemeClr val="lt1"/>
              </a:buClr>
              <a:buSzPts val="3200"/>
              <a:buFont typeface="Arial"/>
              <a:buNone/>
            </a:pPr>
            <a:r>
              <a:rPr lang="iw-IL" sz="3200" b="1" i="0" u="none" strike="noStrike" cap="none" dirty="0">
                <a:solidFill>
                  <a:srgbClr val="E06666"/>
                </a:solidFill>
                <a:latin typeface="Varela Round" panose="00000500000000000000" pitchFamily="2" charset="-79"/>
                <a:ea typeface="Secular One"/>
                <a:cs typeface="Varela Round" panose="00000500000000000000" pitchFamily="2" charset="-79"/>
                <a:sym typeface="Secular One"/>
              </a:rPr>
              <a:t>כֻּלָּם </a:t>
            </a:r>
            <a:r>
              <a:rPr lang="iw-IL" sz="3200" b="1" i="0" u="none" strike="noStrike" cap="none" dirty="0">
                <a:latin typeface="Varela Round" panose="00000500000000000000" pitchFamily="2" charset="-79"/>
                <a:ea typeface="Secular One"/>
                <a:cs typeface="Varela Round" panose="00000500000000000000" pitchFamily="2" charset="-79"/>
                <a:sym typeface="Secular One"/>
              </a:rPr>
              <a:t>נָשָׂא </a:t>
            </a:r>
            <a:r>
              <a:rPr lang="iw-IL" sz="3200" b="1" i="0" u="none" strike="noStrike" cap="none" dirty="0">
                <a:solidFill>
                  <a:srgbClr val="FFC305"/>
                </a:solidFill>
                <a:latin typeface="Varela Round" panose="00000500000000000000" pitchFamily="2" charset="-79"/>
                <a:ea typeface="Secular One"/>
                <a:cs typeface="Varela Round" panose="00000500000000000000" pitchFamily="2" charset="-79"/>
                <a:sym typeface="Secular One"/>
              </a:rPr>
              <a:t>הָרוּחַ,</a:t>
            </a:r>
            <a:r>
              <a:rPr lang="iw-IL" sz="3200" b="1" i="0" u="none" strike="noStrike" cap="none" dirty="0">
                <a:latin typeface="Varela Round" panose="00000500000000000000" pitchFamily="2" charset="-79"/>
                <a:ea typeface="Secular One"/>
                <a:cs typeface="Varela Round" panose="00000500000000000000" pitchFamily="2" charset="-79"/>
                <a:sym typeface="Secular One"/>
              </a:rPr>
              <a:t> </a:t>
            </a:r>
            <a:r>
              <a:rPr lang="iw-IL" sz="3200" b="1" i="0" u="none" strike="noStrike" cap="none" dirty="0">
                <a:solidFill>
                  <a:srgbClr val="38761D"/>
                </a:solidFill>
                <a:latin typeface="Varela Round" panose="00000500000000000000" pitchFamily="2" charset="-79"/>
                <a:ea typeface="Secular One"/>
                <a:cs typeface="Varela Round" panose="00000500000000000000" pitchFamily="2" charset="-79"/>
                <a:sym typeface="Secular One"/>
              </a:rPr>
              <a:t>כֻּלָּם</a:t>
            </a:r>
            <a:r>
              <a:rPr lang="iw-IL" sz="3200" b="1" i="0" u="none" strike="noStrike" cap="none" dirty="0">
                <a:latin typeface="Varela Round" panose="00000500000000000000" pitchFamily="2" charset="-79"/>
                <a:ea typeface="Secular One"/>
                <a:cs typeface="Varela Round" panose="00000500000000000000" pitchFamily="2" charset="-79"/>
                <a:sym typeface="Secular One"/>
              </a:rPr>
              <a:t> סָחַף </a:t>
            </a:r>
            <a:r>
              <a:rPr lang="iw-IL" sz="3200" b="1" i="0" u="none" strike="noStrike" cap="none" dirty="0">
                <a:solidFill>
                  <a:srgbClr val="FFC305"/>
                </a:solidFill>
                <a:latin typeface="Varela Round" panose="00000500000000000000" pitchFamily="2" charset="-79"/>
                <a:ea typeface="Secular One"/>
                <a:cs typeface="Varela Round" panose="00000500000000000000" pitchFamily="2" charset="-79"/>
                <a:sym typeface="Secular One"/>
              </a:rPr>
              <a:t>הָאוֹר,</a:t>
            </a:r>
            <a:endParaRPr b="1" dirty="0">
              <a:solidFill>
                <a:srgbClr val="FFC305"/>
              </a:solidFill>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i="0" u="none" strike="noStrike" cap="none" dirty="0">
                <a:solidFill>
                  <a:srgbClr val="FFC305"/>
                </a:solidFill>
                <a:latin typeface="Varela Round" panose="00000500000000000000" pitchFamily="2" charset="-79"/>
                <a:ea typeface="Secular One"/>
                <a:cs typeface="Varela Round" panose="00000500000000000000" pitchFamily="2" charset="-79"/>
                <a:sym typeface="Secular One"/>
              </a:rPr>
              <a:t>שִׁירָה חֲדָשָׁה </a:t>
            </a:r>
            <a:r>
              <a:rPr lang="iw-IL" sz="3200" b="1" i="0" u="none" strike="noStrike" cap="none" dirty="0">
                <a:latin typeface="Varela Round" panose="00000500000000000000" pitchFamily="2" charset="-79"/>
                <a:ea typeface="Secular One"/>
                <a:cs typeface="Varela Round" panose="00000500000000000000" pitchFamily="2" charset="-79"/>
                <a:sym typeface="Secular One"/>
              </a:rPr>
              <a:t>אֶת-בֹּקֶר חַיֵּיהֶם הִרְנִינָה;</a:t>
            </a:r>
            <a:endParaRPr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i="0" u="none" strike="noStrike" cap="none" dirty="0">
                <a:solidFill>
                  <a:srgbClr val="E06666"/>
                </a:solidFill>
                <a:latin typeface="Varela Round" panose="00000500000000000000" pitchFamily="2" charset="-79"/>
                <a:ea typeface="Secular One"/>
                <a:cs typeface="Varela Round" panose="00000500000000000000" pitchFamily="2" charset="-79"/>
                <a:sym typeface="Secular One"/>
              </a:rPr>
              <a:t>וַאֲנִי,</a:t>
            </a:r>
            <a:r>
              <a:rPr lang="iw-IL" sz="3200" b="1" i="0" u="none" strike="noStrike" cap="none" dirty="0">
                <a:latin typeface="Varela Round" panose="00000500000000000000" pitchFamily="2" charset="-79"/>
                <a:ea typeface="Secular One"/>
                <a:cs typeface="Varela Round" panose="00000500000000000000" pitchFamily="2" charset="-79"/>
                <a:sym typeface="Secular One"/>
              </a:rPr>
              <a:t> </a:t>
            </a:r>
            <a:r>
              <a:rPr lang="iw-IL" sz="3200" b="1" i="0" u="none" strike="noStrike" cap="none" dirty="0">
                <a:solidFill>
                  <a:srgbClr val="A64D79"/>
                </a:solidFill>
                <a:latin typeface="Varela Round" panose="00000500000000000000" pitchFamily="2" charset="-79"/>
                <a:ea typeface="Secular One"/>
                <a:cs typeface="Varela Round" panose="00000500000000000000" pitchFamily="2" charset="-79"/>
                <a:sym typeface="Secular One"/>
              </a:rPr>
              <a:t>גּוֹזָל רַךְ,</a:t>
            </a:r>
            <a:r>
              <a:rPr lang="iw-IL" sz="3200" b="1" i="0" u="none" strike="noStrike" cap="none" dirty="0">
                <a:latin typeface="Varela Round" panose="00000500000000000000" pitchFamily="2" charset="-79"/>
                <a:ea typeface="Secular One"/>
                <a:cs typeface="Varela Round" panose="00000500000000000000" pitchFamily="2" charset="-79"/>
                <a:sym typeface="Secular One"/>
              </a:rPr>
              <a:t> </a:t>
            </a:r>
            <a:r>
              <a:rPr lang="iw-IL" sz="3200" b="1" i="0" u="none" strike="noStrike" cap="none" dirty="0">
                <a:solidFill>
                  <a:srgbClr val="E06666"/>
                </a:solidFill>
                <a:latin typeface="Varela Round" panose="00000500000000000000" pitchFamily="2" charset="-79"/>
                <a:ea typeface="Secular One"/>
                <a:cs typeface="Varela Round" panose="00000500000000000000" pitchFamily="2" charset="-79"/>
                <a:sym typeface="Secular One"/>
              </a:rPr>
              <a:t>נִשְׁתַּכַּחְתִּי מִלֵּב </a:t>
            </a:r>
            <a:r>
              <a:rPr lang="iw-IL" sz="3200" b="1" i="0" u="none" strike="noStrike" cap="none" dirty="0">
                <a:latin typeface="Varela Round" panose="00000500000000000000" pitchFamily="2" charset="-79"/>
                <a:ea typeface="Secular One"/>
                <a:cs typeface="Varela Round" panose="00000500000000000000" pitchFamily="2" charset="-79"/>
                <a:sym typeface="Secular One"/>
              </a:rPr>
              <a:t>      </a:t>
            </a:r>
            <a:endParaRPr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i="0" u="none" strike="noStrike" cap="none" dirty="0">
                <a:solidFill>
                  <a:srgbClr val="3C78D8"/>
                </a:solidFill>
                <a:latin typeface="Varela Round" panose="00000500000000000000" pitchFamily="2" charset="-79"/>
                <a:ea typeface="Secular One"/>
                <a:cs typeface="Varela Round" panose="00000500000000000000" pitchFamily="2" charset="-79"/>
                <a:sym typeface="Secular One"/>
              </a:rPr>
              <a:t>תַּחַת כַּנְפֵי הַשְּׁכִינָה.</a:t>
            </a:r>
            <a:endParaRPr b="1" dirty="0">
              <a:solidFill>
                <a:srgbClr val="3C78D8"/>
              </a:solidFill>
              <a:latin typeface="Varela Round" panose="00000500000000000000" pitchFamily="2" charset="-79"/>
              <a:ea typeface="Secular One"/>
              <a:cs typeface="Varela Round" panose="00000500000000000000" pitchFamily="2" charset="-79"/>
              <a:sym typeface="Secular One"/>
            </a:endParaRPr>
          </a:p>
        </p:txBody>
      </p:sp>
      <p:sp>
        <p:nvSpPr>
          <p:cNvPr id="222" name="Google Shape;222;p33"/>
          <p:cNvSpPr txBox="1"/>
          <p:nvPr/>
        </p:nvSpPr>
        <p:spPr>
          <a:xfrm>
            <a:off x="0" y="1358775"/>
            <a:ext cx="3532500" cy="490800"/>
          </a:xfrm>
          <a:prstGeom prst="rect">
            <a:avLst/>
          </a:prstGeom>
          <a:solidFill>
            <a:srgbClr val="F1C232"/>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000" dirty="0">
                <a:latin typeface="Varela Round" panose="00000500000000000000" pitchFamily="2" charset="-79"/>
                <a:ea typeface="Secular One"/>
                <a:cs typeface="Varela Round" panose="00000500000000000000" pitchFamily="2" charset="-79"/>
                <a:sym typeface="Secular One"/>
              </a:rPr>
              <a:t>מטאפורה לתנועת ההשכלה</a:t>
            </a:r>
            <a:endParaRPr sz="1600" dirty="0">
              <a:latin typeface="Varela Round" panose="00000500000000000000" pitchFamily="2" charset="-79"/>
              <a:ea typeface="Secular One"/>
              <a:cs typeface="Varela Round" panose="00000500000000000000" pitchFamily="2" charset="-79"/>
              <a:sym typeface="Secular One"/>
            </a:endParaRPr>
          </a:p>
        </p:txBody>
      </p:sp>
      <p:sp>
        <p:nvSpPr>
          <p:cNvPr id="223" name="Google Shape;223;p33"/>
          <p:cNvSpPr txBox="1"/>
          <p:nvPr/>
        </p:nvSpPr>
        <p:spPr>
          <a:xfrm>
            <a:off x="0" y="2044575"/>
            <a:ext cx="3532500" cy="490800"/>
          </a:xfrm>
          <a:prstGeom prst="rect">
            <a:avLst/>
          </a:prstGeom>
          <a:solidFill>
            <a:srgbClr val="CC0000"/>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מוטיב הבדידות</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224" name="Google Shape;224;p33"/>
          <p:cNvSpPr txBox="1"/>
          <p:nvPr/>
        </p:nvSpPr>
        <p:spPr>
          <a:xfrm>
            <a:off x="0" y="2730375"/>
            <a:ext cx="3532500" cy="490800"/>
          </a:xfrm>
          <a:prstGeom prst="rect">
            <a:avLst/>
          </a:prstGeom>
          <a:solidFill>
            <a:srgbClr val="38761D"/>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חזרה</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225" name="Google Shape;225;p33"/>
          <p:cNvSpPr txBox="1"/>
          <p:nvPr/>
        </p:nvSpPr>
        <p:spPr>
          <a:xfrm>
            <a:off x="0" y="3416175"/>
            <a:ext cx="3532500" cy="490800"/>
          </a:xfrm>
          <a:prstGeom prst="rect">
            <a:avLst/>
          </a:prstGeom>
          <a:solidFill>
            <a:srgbClr val="A64D79"/>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מטאפורת הציפור והגוזל</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226" name="Google Shape;226;p33"/>
          <p:cNvSpPr txBox="1"/>
          <p:nvPr/>
        </p:nvSpPr>
        <p:spPr>
          <a:xfrm>
            <a:off x="0" y="4101975"/>
            <a:ext cx="3532500" cy="490800"/>
          </a:xfrm>
          <a:prstGeom prst="rect">
            <a:avLst/>
          </a:prstGeom>
          <a:solidFill>
            <a:srgbClr val="3C78D8"/>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ארמז</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9" name="מלבן מעוגל 8"/>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מלבן מעוגל 9"/>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p:nvPr/>
        </p:nvSpPr>
        <p:spPr>
          <a:xfrm>
            <a:off x="3664500" y="202450"/>
            <a:ext cx="4863000" cy="5946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ארמז</a:t>
            </a:r>
            <a:r>
              <a:rPr lang="he-IL" sz="3200" i="0" u="none" strike="noStrike" cap="none" dirty="0">
                <a:latin typeface="Varela Round" panose="00000500000000000000" pitchFamily="2" charset="-79"/>
                <a:ea typeface="Secular One"/>
                <a:cs typeface="Varela Round" panose="00000500000000000000" pitchFamily="2" charset="-79"/>
                <a:sym typeface="Secular One"/>
              </a:rPr>
              <a:t>: "</a:t>
            </a:r>
            <a:r>
              <a:rPr lang="iw-IL" sz="3200" dirty="0">
                <a:latin typeface="Varela Round" panose="00000500000000000000" pitchFamily="2" charset="-79"/>
                <a:ea typeface="Secular One"/>
                <a:cs typeface="Varela Round" panose="00000500000000000000" pitchFamily="2" charset="-79"/>
                <a:sym typeface="Secular One"/>
              </a:rPr>
              <a:t>תַּחַת כַּנְפֵי הַשְּׁכִינָה</a:t>
            </a:r>
            <a:r>
              <a:rPr lang="iw-IL" sz="3200" i="0" u="none" strike="noStrike" cap="none" dirty="0">
                <a:latin typeface="Varela Round" panose="00000500000000000000" pitchFamily="2" charset="-79"/>
                <a:ea typeface="Secular One"/>
                <a:cs typeface="Varela Round" panose="00000500000000000000" pitchFamily="2" charset="-79"/>
                <a:sym typeface="Secular One"/>
              </a:rPr>
              <a:t>"</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32" name="Google Shape;232;p34"/>
          <p:cNvSpPr txBox="1"/>
          <p:nvPr/>
        </p:nvSpPr>
        <p:spPr>
          <a:xfrm>
            <a:off x="9029100" y="1845850"/>
            <a:ext cx="3162900" cy="579900"/>
          </a:xfrm>
          <a:prstGeom prst="rect">
            <a:avLst/>
          </a:prstGeom>
          <a:solidFill>
            <a:srgbClr val="6AA84F"/>
          </a:solidFill>
          <a:ln>
            <a:noFill/>
          </a:ln>
        </p:spPr>
        <p:txBody>
          <a:bodyPr spcFirstLastPara="1" wrap="square" lIns="99050" tIns="99050" rIns="99050" bIns="99050" anchor="ctr" anchorCtr="0">
            <a:noAutofit/>
          </a:bodyPr>
          <a:lstStyle/>
          <a:p>
            <a:pPr marL="0" lvl="0" indent="0" algn="ctr" rtl="1">
              <a:lnSpc>
                <a:spcPct val="115000"/>
              </a:lnSpc>
              <a:spcBef>
                <a:spcPts val="0"/>
              </a:spcBef>
              <a:spcAft>
                <a:spcPts val="0"/>
              </a:spcAft>
              <a:buNone/>
            </a:pPr>
            <a:r>
              <a:rPr lang="iw-IL" sz="3000" b="1" dirty="0">
                <a:solidFill>
                  <a:schemeClr val="lt1"/>
                </a:solidFill>
                <a:latin typeface="Varela Round" panose="00000500000000000000" pitchFamily="2" charset="-79"/>
                <a:ea typeface="Secular One"/>
                <a:cs typeface="Varela Round" panose="00000500000000000000" pitchFamily="2" charset="-79"/>
                <a:sym typeface="Secular One"/>
              </a:rPr>
              <a:t>משמעות חיובית</a:t>
            </a:r>
            <a:endParaRPr sz="2400"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
        <p:nvSpPr>
          <p:cNvPr id="233" name="Google Shape;233;p34"/>
          <p:cNvSpPr txBox="1"/>
          <p:nvPr/>
        </p:nvSpPr>
        <p:spPr>
          <a:xfrm>
            <a:off x="5875025" y="2517075"/>
            <a:ext cx="6317100" cy="676200"/>
          </a:xfrm>
          <a:prstGeom prst="rect">
            <a:avLst/>
          </a:prstGeom>
          <a:solidFill>
            <a:srgbClr val="666666"/>
          </a:solidFill>
          <a:ln>
            <a:noFill/>
          </a:ln>
          <a:effectLst>
            <a:outerShdw blurRad="54292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ארמז למסכת סנהדרין - </a:t>
            </a:r>
            <a:r>
              <a:rPr lang="iw-IL" sz="1800" dirty="0">
                <a:solidFill>
                  <a:srgbClr val="FFFFFF"/>
                </a:solidFill>
                <a:latin typeface="Varela Round" panose="00000500000000000000" pitchFamily="2" charset="-79"/>
                <a:ea typeface="Secular One"/>
                <a:cs typeface="Varela Round" panose="00000500000000000000" pitchFamily="2" charset="-79"/>
                <a:sym typeface="Secular One"/>
              </a:rPr>
              <a:t>"הכניסו תחת כנפי השכינה" – קירב אותו ליהדות.</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234" name="Google Shape;234;p34"/>
          <p:cNvSpPr txBox="1"/>
          <p:nvPr/>
        </p:nvSpPr>
        <p:spPr>
          <a:xfrm>
            <a:off x="-10675" y="3750850"/>
            <a:ext cx="3089400" cy="579900"/>
          </a:xfrm>
          <a:prstGeom prst="rect">
            <a:avLst/>
          </a:prstGeom>
          <a:solidFill>
            <a:srgbClr val="CC0000"/>
          </a:solidFill>
          <a:ln>
            <a:noFill/>
          </a:ln>
        </p:spPr>
        <p:txBody>
          <a:bodyPr spcFirstLastPara="1" wrap="square" lIns="99050" tIns="99050" rIns="99050" bIns="99050" anchor="ctr" anchorCtr="0">
            <a:noAutofit/>
          </a:bodyPr>
          <a:lstStyle/>
          <a:p>
            <a:pPr marL="0" lvl="0" indent="0" algn="ctr" rtl="1">
              <a:lnSpc>
                <a:spcPct val="115000"/>
              </a:lnSpc>
              <a:spcBef>
                <a:spcPts val="0"/>
              </a:spcBef>
              <a:spcAft>
                <a:spcPts val="0"/>
              </a:spcAft>
              <a:buNone/>
            </a:pPr>
            <a:r>
              <a:rPr lang="iw-IL" sz="3000" b="1" dirty="0">
                <a:solidFill>
                  <a:schemeClr val="lt1"/>
                </a:solidFill>
                <a:latin typeface="Varela Round" panose="00000500000000000000" pitchFamily="2" charset="-79"/>
                <a:ea typeface="Secular One"/>
                <a:cs typeface="Varela Round" panose="00000500000000000000" pitchFamily="2" charset="-79"/>
                <a:sym typeface="Secular One"/>
              </a:rPr>
              <a:t>משמעות שלילית</a:t>
            </a:r>
            <a:endParaRPr sz="2400"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
        <p:nvSpPr>
          <p:cNvPr id="235" name="Google Shape;235;p34"/>
          <p:cNvSpPr txBox="1"/>
          <p:nvPr/>
        </p:nvSpPr>
        <p:spPr>
          <a:xfrm>
            <a:off x="0" y="4398300"/>
            <a:ext cx="6317100" cy="676200"/>
          </a:xfrm>
          <a:prstGeom prst="rect">
            <a:avLst/>
          </a:prstGeom>
          <a:solidFill>
            <a:srgbClr val="666666"/>
          </a:solidFill>
          <a:ln>
            <a:noFill/>
          </a:ln>
          <a:effectLst>
            <a:outerShdw blurRad="54292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ארמז לתפילת "אל מלא רחמים" - </a:t>
            </a:r>
            <a:r>
              <a:rPr lang="iw-IL" sz="1800" dirty="0">
                <a:solidFill>
                  <a:srgbClr val="FFFFFF"/>
                </a:solidFill>
                <a:latin typeface="Varela Round" panose="00000500000000000000" pitchFamily="2" charset="-79"/>
                <a:ea typeface="Secular One"/>
                <a:cs typeface="Varela Round" panose="00000500000000000000" pitchFamily="2" charset="-79"/>
                <a:sym typeface="Secular One"/>
              </a:rPr>
              <a:t>"המוצא מנוחה נכונה, תחת כנפי השכינה" – תיאור אדם מת.</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pic>
        <p:nvPicPr>
          <p:cNvPr id="236" name="Google Shape;236;p34"/>
          <p:cNvPicPr preferRelativeResize="0"/>
          <p:nvPr/>
        </p:nvPicPr>
        <p:blipFill rotWithShape="1">
          <a:blip r:embed="rId3">
            <a:alphaModFix/>
          </a:blip>
          <a:srcRect l="33323" r="33627"/>
          <a:stretch/>
        </p:blipFill>
        <p:spPr>
          <a:xfrm>
            <a:off x="2812026" y="3119325"/>
            <a:ext cx="984176" cy="1028310"/>
          </a:xfrm>
          <a:prstGeom prst="rect">
            <a:avLst/>
          </a:prstGeom>
          <a:noFill/>
          <a:ln>
            <a:noFill/>
          </a:ln>
        </p:spPr>
      </p:pic>
      <p:pic>
        <p:nvPicPr>
          <p:cNvPr id="237" name="Google Shape;237;p34"/>
          <p:cNvPicPr preferRelativeResize="0"/>
          <p:nvPr/>
        </p:nvPicPr>
        <p:blipFill rotWithShape="1">
          <a:blip r:embed="rId3">
            <a:alphaModFix/>
          </a:blip>
          <a:srcRect r="64334"/>
          <a:stretch/>
        </p:blipFill>
        <p:spPr>
          <a:xfrm>
            <a:off x="8324300" y="1294938"/>
            <a:ext cx="984176" cy="952858"/>
          </a:xfrm>
          <a:prstGeom prst="rect">
            <a:avLst/>
          </a:prstGeom>
          <a:noFill/>
          <a:ln>
            <a:noFill/>
          </a:ln>
        </p:spPr>
      </p:pic>
      <p:sp>
        <p:nvSpPr>
          <p:cNvPr id="9" name="מלבן מעוגל 8"/>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מלבן מעוגל 9"/>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p:nvPr/>
        </p:nvSpPr>
        <p:spPr>
          <a:xfrm>
            <a:off x="5350950" y="202450"/>
            <a:ext cx="1490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ב</a:t>
            </a:r>
            <a:r>
              <a:rPr lang="iw-IL" sz="3200" i="0" u="none" strike="noStrike" cap="none" dirty="0">
                <a:latin typeface="Varela Round" panose="00000500000000000000" pitchFamily="2" charset="-79"/>
                <a:ea typeface="Secular One"/>
                <a:cs typeface="Varela Round" panose="00000500000000000000" pitchFamily="2" charset="-79"/>
                <a:sym typeface="Secular One"/>
              </a:rPr>
              <a:t>'</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43" name="Google Shape;243;p35"/>
          <p:cNvSpPr txBox="1"/>
          <p:nvPr/>
        </p:nvSpPr>
        <p:spPr>
          <a:xfrm>
            <a:off x="5095850" y="1995150"/>
            <a:ext cx="6607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בָּדָד, בָּדָד נִשְׁאַרְתִּי, וְהַשְּׁכִינָה אַף-הִיא</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כְּנַף יְמִינָהּ הַשְּׁבוּרָה עַל-רֹאשִׁי הִרְעִידָה.</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יָדַע לִבִּי אֶת-לִבָּה: חָרֹד חָרְדָה עָלַי,</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עַל-בְּנָהּ, עַל-יְחִידָהּ.</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p:txBody>
      </p:sp>
      <p:sp>
        <p:nvSpPr>
          <p:cNvPr id="244" name="Google Shape;244;p35"/>
          <p:cNvSpPr txBox="1"/>
          <p:nvPr/>
        </p:nvSpPr>
        <p:spPr>
          <a:xfrm>
            <a:off x="0" y="1358775"/>
            <a:ext cx="4079700" cy="490800"/>
          </a:xfrm>
          <a:prstGeom prst="rect">
            <a:avLst/>
          </a:prstGeom>
          <a:solidFill>
            <a:srgbClr val="666666"/>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000" dirty="0">
                <a:solidFill>
                  <a:srgbClr val="FFFFFF"/>
                </a:solidFill>
                <a:latin typeface="Varela Round" panose="00000500000000000000" pitchFamily="2" charset="-79"/>
                <a:ea typeface="Secular One"/>
                <a:cs typeface="Varela Round" panose="00000500000000000000" pitchFamily="2" charset="-79"/>
                <a:sym typeface="Secular One"/>
              </a:rPr>
              <a:t>מהי מערכת היחסים המתוארת?</a:t>
            </a:r>
            <a:endParaRPr sz="16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245" name="Google Shape;245;p35"/>
          <p:cNvSpPr txBox="1"/>
          <p:nvPr/>
        </p:nvSpPr>
        <p:spPr>
          <a:xfrm>
            <a:off x="0" y="2280900"/>
            <a:ext cx="4079700" cy="711600"/>
          </a:xfrm>
          <a:prstGeom prst="rect">
            <a:avLst/>
          </a:prstGeom>
          <a:solidFill>
            <a:srgbClr val="666666"/>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מה מצב השכינה? מה מצבו של הדובר?</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6" name="מלבן מעוגל 5"/>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p:nvPr/>
        </p:nvSpPr>
        <p:spPr>
          <a:xfrm>
            <a:off x="3423450" y="202450"/>
            <a:ext cx="5345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he-IL" sz="3200" dirty="0">
                <a:latin typeface="Varela Round" panose="00000500000000000000" pitchFamily="2" charset="-79"/>
                <a:ea typeface="Secular One"/>
                <a:cs typeface="Varela Round" panose="00000500000000000000" pitchFamily="2" charset="-79"/>
                <a:sym typeface="Secular One"/>
              </a:rPr>
              <a:t>ב</a:t>
            </a:r>
            <a:r>
              <a:rPr lang="iw-IL" sz="3200" i="0" u="none" strike="noStrike" cap="none" dirty="0">
                <a:latin typeface="Varela Round" panose="00000500000000000000" pitchFamily="2" charset="-79"/>
                <a:ea typeface="Secular One"/>
                <a:cs typeface="Varela Round" panose="00000500000000000000" pitchFamily="2" charset="-79"/>
                <a:sym typeface="Secular One"/>
              </a:rPr>
              <a:t>- </a:t>
            </a:r>
            <a:r>
              <a:rPr lang="he-IL" sz="3200" i="0" u="none" strike="noStrike" cap="none" dirty="0">
                <a:latin typeface="Varela Round" panose="00000500000000000000" pitchFamily="2" charset="-79"/>
                <a:ea typeface="Secular One"/>
                <a:cs typeface="Varela Round" panose="00000500000000000000" pitchFamily="2" charset="-79"/>
                <a:sym typeface="Secular One"/>
              </a:rPr>
              <a:t> </a:t>
            </a:r>
            <a:r>
              <a:rPr lang="iw-IL" sz="3200" dirty="0">
                <a:latin typeface="Varela Round" panose="00000500000000000000" pitchFamily="2" charset="-79"/>
                <a:ea typeface="Secular One"/>
                <a:cs typeface="Varela Round" panose="00000500000000000000" pitchFamily="2" charset="-79"/>
                <a:sym typeface="Secular One"/>
              </a:rPr>
              <a:t>אמצעים אמנותיים</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51" name="Google Shape;251;p36"/>
          <p:cNvSpPr txBox="1"/>
          <p:nvPr/>
        </p:nvSpPr>
        <p:spPr>
          <a:xfrm>
            <a:off x="5179875" y="1995150"/>
            <a:ext cx="6523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b="1" dirty="0">
                <a:solidFill>
                  <a:srgbClr val="CC0000"/>
                </a:solidFill>
                <a:latin typeface="Varela Round" panose="00000500000000000000" pitchFamily="2" charset="-79"/>
                <a:ea typeface="Secular One"/>
                <a:cs typeface="Varela Round" panose="00000500000000000000" pitchFamily="2" charset="-79"/>
                <a:sym typeface="Secular One"/>
              </a:rPr>
              <a:t>בָּדָד,</a:t>
            </a:r>
            <a:r>
              <a:rPr lang="iw-IL" sz="3200" b="1" dirty="0">
                <a:latin typeface="Varela Round" panose="00000500000000000000" pitchFamily="2" charset="-79"/>
                <a:ea typeface="Secular One"/>
                <a:cs typeface="Varela Round" panose="00000500000000000000" pitchFamily="2" charset="-79"/>
                <a:sym typeface="Secular One"/>
              </a:rPr>
              <a:t> </a:t>
            </a:r>
            <a:r>
              <a:rPr lang="iw-IL" sz="3200" b="1" dirty="0">
                <a:solidFill>
                  <a:srgbClr val="38761D"/>
                </a:solidFill>
                <a:latin typeface="Varela Round" panose="00000500000000000000" pitchFamily="2" charset="-79"/>
                <a:ea typeface="Secular One"/>
                <a:cs typeface="Varela Round" panose="00000500000000000000" pitchFamily="2" charset="-79"/>
                <a:sym typeface="Secular One"/>
              </a:rPr>
              <a:t>בָּדָד </a:t>
            </a:r>
            <a:r>
              <a:rPr lang="iw-IL" sz="3200" b="1" dirty="0">
                <a:latin typeface="Varela Round" panose="00000500000000000000" pitchFamily="2" charset="-79"/>
                <a:ea typeface="Secular One"/>
                <a:cs typeface="Varela Round" panose="00000500000000000000" pitchFamily="2" charset="-79"/>
                <a:sym typeface="Secular One"/>
              </a:rPr>
              <a:t>נִשְׁאַרְתִּי, וְהַשְּׁכִינָה אַף-הִיא</a:t>
            </a:r>
            <a:endParaRPr sz="3200"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solidFill>
                  <a:srgbClr val="A64D79"/>
                </a:solidFill>
                <a:latin typeface="Varela Round" panose="00000500000000000000" pitchFamily="2" charset="-79"/>
                <a:ea typeface="Secular One"/>
                <a:cs typeface="Varela Round" panose="00000500000000000000" pitchFamily="2" charset="-79"/>
                <a:sym typeface="Secular One"/>
              </a:rPr>
              <a:t>כְּנַף יְמִינָהּ הַשְּׁבוּרָה עַל-רֹאשִׁי הִרְעִידָה.</a:t>
            </a:r>
            <a:endParaRPr sz="3200" b="1" dirty="0">
              <a:solidFill>
                <a:srgbClr val="A64D79"/>
              </a:solidFill>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latin typeface="Varela Round" panose="00000500000000000000" pitchFamily="2" charset="-79"/>
                <a:ea typeface="Secular One"/>
                <a:cs typeface="Varela Round" panose="00000500000000000000" pitchFamily="2" charset="-79"/>
                <a:sym typeface="Secular One"/>
              </a:rPr>
              <a:t>יָדַע לִבִּי אֶת-לִבָּה: חָרֹד חָרְדָה עָלַי,</a:t>
            </a:r>
            <a:endParaRPr sz="3200"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solidFill>
                  <a:srgbClr val="F1C232"/>
                </a:solidFill>
                <a:latin typeface="Varela Round" panose="00000500000000000000" pitchFamily="2" charset="-79"/>
                <a:ea typeface="Secular One"/>
                <a:cs typeface="Varela Round" panose="00000500000000000000" pitchFamily="2" charset="-79"/>
                <a:sym typeface="Secular One"/>
              </a:rPr>
              <a:t>עַל-בְּנָהּ,</a:t>
            </a:r>
            <a:r>
              <a:rPr lang="iw-IL" sz="3200" b="1" dirty="0">
                <a:latin typeface="Varela Round" panose="00000500000000000000" pitchFamily="2" charset="-79"/>
                <a:ea typeface="Secular One"/>
                <a:cs typeface="Varela Round" panose="00000500000000000000" pitchFamily="2" charset="-79"/>
                <a:sym typeface="Secular One"/>
              </a:rPr>
              <a:t> </a:t>
            </a:r>
            <a:r>
              <a:rPr lang="iw-IL" sz="3200" b="1" dirty="0">
                <a:solidFill>
                  <a:srgbClr val="F1C232"/>
                </a:solidFill>
                <a:latin typeface="Varela Round" panose="00000500000000000000" pitchFamily="2" charset="-79"/>
                <a:ea typeface="Secular One"/>
                <a:cs typeface="Varela Round" panose="00000500000000000000" pitchFamily="2" charset="-79"/>
                <a:sym typeface="Secular One"/>
              </a:rPr>
              <a:t>עַל-יְחִידָהּ.</a:t>
            </a:r>
            <a:endParaRPr sz="3200" b="1" dirty="0">
              <a:solidFill>
                <a:srgbClr val="F1C232"/>
              </a:solidFill>
              <a:latin typeface="Varela Round" panose="00000500000000000000" pitchFamily="2" charset="-79"/>
              <a:ea typeface="Secular One"/>
              <a:cs typeface="Varela Round" panose="00000500000000000000" pitchFamily="2" charset="-79"/>
              <a:sym typeface="Secular One"/>
            </a:endParaRPr>
          </a:p>
        </p:txBody>
      </p:sp>
      <p:sp>
        <p:nvSpPr>
          <p:cNvPr id="252" name="Google Shape;252;p36"/>
          <p:cNvSpPr txBox="1"/>
          <p:nvPr/>
        </p:nvSpPr>
        <p:spPr>
          <a:xfrm>
            <a:off x="0" y="1358775"/>
            <a:ext cx="3532500" cy="490800"/>
          </a:xfrm>
          <a:prstGeom prst="rect">
            <a:avLst/>
          </a:prstGeom>
          <a:solidFill>
            <a:srgbClr val="F1C232"/>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ארמז</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253" name="Google Shape;253;p36"/>
          <p:cNvSpPr txBox="1"/>
          <p:nvPr/>
        </p:nvSpPr>
        <p:spPr>
          <a:xfrm>
            <a:off x="0" y="2044575"/>
            <a:ext cx="3532500" cy="490800"/>
          </a:xfrm>
          <a:prstGeom prst="rect">
            <a:avLst/>
          </a:prstGeom>
          <a:solidFill>
            <a:srgbClr val="CC0000"/>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מוטיב הבדידות</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254" name="Google Shape;254;p36"/>
          <p:cNvSpPr txBox="1"/>
          <p:nvPr/>
        </p:nvSpPr>
        <p:spPr>
          <a:xfrm>
            <a:off x="0" y="2730375"/>
            <a:ext cx="3532500" cy="490800"/>
          </a:xfrm>
          <a:prstGeom prst="rect">
            <a:avLst/>
          </a:prstGeom>
          <a:solidFill>
            <a:srgbClr val="38761D"/>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חזרה</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255" name="Google Shape;255;p36"/>
          <p:cNvSpPr txBox="1"/>
          <p:nvPr/>
        </p:nvSpPr>
        <p:spPr>
          <a:xfrm>
            <a:off x="0" y="3416175"/>
            <a:ext cx="3532500" cy="490800"/>
          </a:xfrm>
          <a:prstGeom prst="rect">
            <a:avLst/>
          </a:prstGeom>
          <a:solidFill>
            <a:srgbClr val="A64D79"/>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מטאפורת הציפור והגוזל</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8" name="מלבן מעוגל 7"/>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מלבן מעוגל 9"/>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p:nvPr/>
        </p:nvSpPr>
        <p:spPr>
          <a:xfrm>
            <a:off x="3647700" y="202450"/>
            <a:ext cx="4896600" cy="5946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ארמז</a:t>
            </a:r>
            <a:r>
              <a:rPr lang="he-IL" sz="3200" i="0" u="none" strike="noStrike" cap="none" dirty="0">
                <a:latin typeface="Varela Round" panose="00000500000000000000" pitchFamily="2" charset="-79"/>
                <a:ea typeface="Secular One"/>
                <a:cs typeface="Varela Round" panose="00000500000000000000" pitchFamily="2" charset="-79"/>
                <a:sym typeface="Secular One"/>
              </a:rPr>
              <a:t>: "</a:t>
            </a:r>
            <a:r>
              <a:rPr lang="iw-IL" sz="3200" dirty="0">
                <a:latin typeface="Varela Round" panose="00000500000000000000" pitchFamily="2" charset="-79"/>
                <a:ea typeface="Secular One"/>
                <a:cs typeface="Varela Round" panose="00000500000000000000" pitchFamily="2" charset="-79"/>
                <a:sym typeface="Secular One"/>
              </a:rPr>
              <a:t>עַל-בְּנָהּ, עַל-יְחִידָהּ</a:t>
            </a:r>
            <a:r>
              <a:rPr lang="iw-IL" sz="3200" i="0" u="none" strike="noStrike" cap="none" dirty="0">
                <a:latin typeface="Varela Round" panose="00000500000000000000" pitchFamily="2" charset="-79"/>
                <a:ea typeface="Secular One"/>
                <a:cs typeface="Varela Round" panose="00000500000000000000" pitchFamily="2" charset="-79"/>
                <a:sym typeface="Secular One"/>
              </a:rPr>
              <a:t>"</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61" name="Google Shape;261;p37"/>
          <p:cNvSpPr txBox="1"/>
          <p:nvPr/>
        </p:nvSpPr>
        <p:spPr>
          <a:xfrm>
            <a:off x="9029100" y="4563652"/>
            <a:ext cx="3162900" cy="579900"/>
          </a:xfrm>
          <a:prstGeom prst="rect">
            <a:avLst/>
          </a:prstGeom>
          <a:solidFill>
            <a:srgbClr val="E69138"/>
          </a:solidFill>
          <a:ln>
            <a:noFill/>
          </a:ln>
        </p:spPr>
        <p:txBody>
          <a:bodyPr spcFirstLastPara="1" wrap="square" lIns="99050" tIns="99050" rIns="99050" bIns="99050" anchor="ctr" anchorCtr="0">
            <a:noAutofit/>
          </a:bodyPr>
          <a:lstStyle/>
          <a:p>
            <a:pPr marL="0" lvl="0" indent="0" algn="ctr" rtl="1">
              <a:lnSpc>
                <a:spcPct val="115000"/>
              </a:lnSpc>
              <a:spcBef>
                <a:spcPts val="0"/>
              </a:spcBef>
              <a:spcAft>
                <a:spcPts val="0"/>
              </a:spcAft>
              <a:buNone/>
            </a:pPr>
            <a:r>
              <a:rPr lang="iw-IL" sz="3000" b="1" dirty="0">
                <a:solidFill>
                  <a:schemeClr val="lt1"/>
                </a:solidFill>
                <a:latin typeface="Varela Round" panose="00000500000000000000" pitchFamily="2" charset="-79"/>
                <a:ea typeface="Secular One"/>
                <a:cs typeface="Varela Round" panose="00000500000000000000" pitchFamily="2" charset="-79"/>
                <a:sym typeface="Secular One"/>
              </a:rPr>
              <a:t>עקדת יצחק</a:t>
            </a:r>
            <a:endParaRPr sz="2400" dirty="0">
              <a:solidFill>
                <a:srgbClr val="FFFFFF"/>
              </a:solidFill>
              <a:latin typeface="Varela Round" panose="00000500000000000000" pitchFamily="2" charset="-79"/>
              <a:ea typeface="Secular One"/>
              <a:cs typeface="Varela Round" panose="00000500000000000000" pitchFamily="2" charset="-79"/>
              <a:sym typeface="Secular One"/>
            </a:endParaRPr>
          </a:p>
        </p:txBody>
      </p:sp>
      <p:pic>
        <p:nvPicPr>
          <p:cNvPr id="262" name="Google Shape;262;p37"/>
          <p:cNvPicPr preferRelativeResize="0"/>
          <p:nvPr/>
        </p:nvPicPr>
        <p:blipFill>
          <a:blip r:embed="rId3">
            <a:alphaModFix/>
          </a:blip>
          <a:stretch>
            <a:fillRect/>
          </a:stretch>
        </p:blipFill>
        <p:spPr>
          <a:xfrm>
            <a:off x="0" y="1091775"/>
            <a:ext cx="6238850" cy="4702325"/>
          </a:xfrm>
          <a:prstGeom prst="rect">
            <a:avLst/>
          </a:prstGeom>
          <a:noFill/>
          <a:ln>
            <a:noFill/>
          </a:ln>
          <a:effectLst>
            <a:outerShdw blurRad="800100" dist="19050" dir="5400000" algn="bl" rotWithShape="0">
              <a:srgbClr val="000000">
                <a:alpha val="50000"/>
              </a:srgbClr>
            </a:outerShdw>
          </a:effectLst>
        </p:spPr>
      </p:pic>
      <p:sp>
        <p:nvSpPr>
          <p:cNvPr id="263" name="Google Shape;263;p37"/>
          <p:cNvSpPr txBox="1"/>
          <p:nvPr/>
        </p:nvSpPr>
        <p:spPr>
          <a:xfrm>
            <a:off x="5875025" y="5234877"/>
            <a:ext cx="6317100" cy="676200"/>
          </a:xfrm>
          <a:prstGeom prst="rect">
            <a:avLst/>
          </a:prstGeom>
          <a:solidFill>
            <a:srgbClr val="666666"/>
          </a:solidFill>
          <a:ln>
            <a:noFill/>
          </a:ln>
          <a:effectLst>
            <a:outerShdw blurRad="54292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"קח נא את בנך, את יחידך אשר אהבת" - </a:t>
            </a:r>
            <a:r>
              <a:rPr lang="iw-IL" sz="1800" dirty="0">
                <a:solidFill>
                  <a:srgbClr val="FFFFFF"/>
                </a:solidFill>
                <a:latin typeface="Varela Round" panose="00000500000000000000" pitchFamily="2" charset="-79"/>
                <a:ea typeface="Secular One"/>
                <a:cs typeface="Varela Round" panose="00000500000000000000" pitchFamily="2" charset="-79"/>
                <a:sym typeface="Secular One"/>
              </a:rPr>
              <a:t>מי חרד על מי בסיפור העקדה? מי חרד על מי בשיר?</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6" name="מלבן מעוגל 5"/>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p:nvPr/>
        </p:nvSpPr>
        <p:spPr>
          <a:xfrm>
            <a:off x="5350950" y="202450"/>
            <a:ext cx="1490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ג</a:t>
            </a:r>
            <a:r>
              <a:rPr lang="iw-IL" sz="3200" i="0" u="none" strike="noStrike" cap="none" dirty="0">
                <a:latin typeface="Varela Round" panose="00000500000000000000" pitchFamily="2" charset="-79"/>
                <a:ea typeface="Secular One"/>
                <a:cs typeface="Varela Round" panose="00000500000000000000" pitchFamily="2" charset="-79"/>
                <a:sym typeface="Secular One"/>
              </a:rPr>
              <a:t>'</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69" name="Google Shape;269;p38"/>
          <p:cNvSpPr txBox="1"/>
          <p:nvPr/>
        </p:nvSpPr>
        <p:spPr>
          <a:xfrm>
            <a:off x="5095850" y="1995150"/>
            <a:ext cx="6607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כְּבָר נִתְגָּרְשָׁה מִכָּל-הַזָּוִיּוֹת, רַק-עוֹד</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פִּנַּת סֵתֶר שׁוֹמֵמָה וּקְטַנָּה נִשְׁאָרָה –</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בֵּית-הַמִּדְרָשׁ – וַתִּתְכַּס בַּצֵּל, וָאֱהִי</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עִמָּהּ יַחַד בַּצָּרָה.</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p:txBody>
      </p:sp>
      <p:sp>
        <p:nvSpPr>
          <p:cNvPr id="270" name="Google Shape;270;p38"/>
          <p:cNvSpPr txBox="1"/>
          <p:nvPr/>
        </p:nvSpPr>
        <p:spPr>
          <a:xfrm>
            <a:off x="0" y="2280900"/>
            <a:ext cx="4079700" cy="711600"/>
          </a:xfrm>
          <a:prstGeom prst="rect">
            <a:avLst/>
          </a:prstGeom>
          <a:solidFill>
            <a:srgbClr val="666666"/>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כיצד מתוארת השכינה? כיצד מתואר הדובר?</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5" name="מלבן מעוגל 4"/>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6" name="מלבן מעוגל 5"/>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p:nvPr/>
        </p:nvSpPr>
        <p:spPr>
          <a:xfrm>
            <a:off x="3423450" y="202450"/>
            <a:ext cx="5345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ג</a:t>
            </a:r>
            <a:r>
              <a:rPr lang="he-IL" sz="3200" dirty="0">
                <a:latin typeface="Varela Round" panose="00000500000000000000" pitchFamily="2" charset="-79"/>
                <a:ea typeface="Secular One"/>
                <a:cs typeface="Varela Round" panose="00000500000000000000" pitchFamily="2" charset="-79"/>
                <a:sym typeface="Secular One"/>
              </a:rPr>
              <a:t> </a:t>
            </a:r>
            <a:r>
              <a:rPr lang="iw-IL" sz="3200" i="0" u="none" strike="noStrike" cap="none" dirty="0">
                <a:latin typeface="Varela Round" panose="00000500000000000000" pitchFamily="2" charset="-79"/>
                <a:ea typeface="Secular One"/>
                <a:cs typeface="Varela Round" panose="00000500000000000000" pitchFamily="2" charset="-79"/>
                <a:sym typeface="Secular One"/>
              </a:rPr>
              <a:t> - </a:t>
            </a:r>
            <a:r>
              <a:rPr lang="iw-IL" sz="3200" dirty="0">
                <a:latin typeface="Varela Round" panose="00000500000000000000" pitchFamily="2" charset="-79"/>
                <a:ea typeface="Secular One"/>
                <a:cs typeface="Varela Round" panose="00000500000000000000" pitchFamily="2" charset="-79"/>
                <a:sym typeface="Secular One"/>
              </a:rPr>
              <a:t>אמצעים אמנותיים</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76" name="Google Shape;276;p39"/>
          <p:cNvSpPr txBox="1"/>
          <p:nvPr/>
        </p:nvSpPr>
        <p:spPr>
          <a:xfrm>
            <a:off x="5179875" y="1995150"/>
            <a:ext cx="6523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dirty="0">
                <a:solidFill>
                  <a:srgbClr val="A64D79"/>
                </a:solidFill>
                <a:latin typeface="Varela Round" panose="00000500000000000000" pitchFamily="2" charset="-79"/>
                <a:ea typeface="Secular One"/>
                <a:cs typeface="Varela Round" panose="00000500000000000000" pitchFamily="2" charset="-79"/>
                <a:sym typeface="Secular One"/>
              </a:rPr>
              <a:t>כְּבָר נִתְגָּרְשָׁה מִכָּל-הַזָּוִיּוֹת,</a:t>
            </a:r>
            <a:r>
              <a:rPr lang="iw-IL" sz="3200" dirty="0">
                <a:latin typeface="Varela Round" panose="00000500000000000000" pitchFamily="2" charset="-79"/>
                <a:ea typeface="Secular One"/>
                <a:cs typeface="Varela Round" panose="00000500000000000000" pitchFamily="2" charset="-79"/>
                <a:sym typeface="Secular One"/>
              </a:rPr>
              <a:t> רַק-עוֹד</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solidFill>
                  <a:srgbClr val="A64D79"/>
                </a:solidFill>
                <a:latin typeface="Varela Round" panose="00000500000000000000" pitchFamily="2" charset="-79"/>
                <a:ea typeface="Secular One"/>
                <a:cs typeface="Varela Round" panose="00000500000000000000" pitchFamily="2" charset="-79"/>
                <a:sym typeface="Secular One"/>
              </a:rPr>
              <a:t>פִּנַּת סֵתֶר שׁוֹמֵמָה וּקְטַנָּה נִשְׁאָרָה –</a:t>
            </a:r>
            <a:endParaRPr sz="3200" dirty="0">
              <a:solidFill>
                <a:srgbClr val="A64D79"/>
              </a:solidFill>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בֵּית-הַמִּדְרָשׁ – </a:t>
            </a:r>
            <a:r>
              <a:rPr lang="iw-IL" sz="3200" dirty="0">
                <a:solidFill>
                  <a:srgbClr val="A64D79"/>
                </a:solidFill>
                <a:latin typeface="Varela Round" panose="00000500000000000000" pitchFamily="2" charset="-79"/>
                <a:ea typeface="Secular One"/>
                <a:cs typeface="Varela Round" panose="00000500000000000000" pitchFamily="2" charset="-79"/>
                <a:sym typeface="Secular One"/>
              </a:rPr>
              <a:t>וַתִּתְכַּס בַּצֵּל,</a:t>
            </a:r>
            <a:r>
              <a:rPr lang="iw-IL" sz="3200" dirty="0">
                <a:latin typeface="Varela Round" panose="00000500000000000000" pitchFamily="2" charset="-79"/>
                <a:ea typeface="Secular One"/>
                <a:cs typeface="Varela Round" panose="00000500000000000000" pitchFamily="2" charset="-79"/>
                <a:sym typeface="Secular One"/>
              </a:rPr>
              <a:t> </a:t>
            </a:r>
            <a:r>
              <a:rPr lang="iw-IL" sz="3200" dirty="0">
                <a:solidFill>
                  <a:srgbClr val="CC0000"/>
                </a:solidFill>
                <a:latin typeface="Varela Round" panose="00000500000000000000" pitchFamily="2" charset="-79"/>
                <a:ea typeface="Secular One"/>
                <a:cs typeface="Varela Round" panose="00000500000000000000" pitchFamily="2" charset="-79"/>
                <a:sym typeface="Secular One"/>
              </a:rPr>
              <a:t>וָאֱהִי</a:t>
            </a:r>
            <a:endParaRPr sz="3200" dirty="0">
              <a:solidFill>
                <a:srgbClr val="CC0000"/>
              </a:solidFill>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solidFill>
                  <a:srgbClr val="CC0000"/>
                </a:solidFill>
                <a:latin typeface="Varela Round" panose="00000500000000000000" pitchFamily="2" charset="-79"/>
                <a:ea typeface="Secular One"/>
                <a:cs typeface="Varela Round" panose="00000500000000000000" pitchFamily="2" charset="-79"/>
                <a:sym typeface="Secular One"/>
              </a:rPr>
              <a:t>עִמָּהּ יַחַד בַּצָּרָה.</a:t>
            </a:r>
            <a:endParaRPr sz="3200" dirty="0">
              <a:solidFill>
                <a:srgbClr val="CC0000"/>
              </a:solidFill>
              <a:latin typeface="Varela Round" panose="00000500000000000000" pitchFamily="2" charset="-79"/>
              <a:ea typeface="Secular One"/>
              <a:cs typeface="Varela Round" panose="00000500000000000000" pitchFamily="2" charset="-79"/>
              <a:sym typeface="Secular One"/>
            </a:endParaRPr>
          </a:p>
        </p:txBody>
      </p:sp>
      <p:sp>
        <p:nvSpPr>
          <p:cNvPr id="277" name="Google Shape;277;p39"/>
          <p:cNvSpPr txBox="1"/>
          <p:nvPr/>
        </p:nvSpPr>
        <p:spPr>
          <a:xfrm>
            <a:off x="0" y="2044575"/>
            <a:ext cx="3532500" cy="490800"/>
          </a:xfrm>
          <a:prstGeom prst="rect">
            <a:avLst/>
          </a:prstGeom>
          <a:solidFill>
            <a:srgbClr val="CC0000"/>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מוטיב הבדידות</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278" name="Google Shape;278;p39"/>
          <p:cNvSpPr txBox="1"/>
          <p:nvPr/>
        </p:nvSpPr>
        <p:spPr>
          <a:xfrm>
            <a:off x="0" y="2730375"/>
            <a:ext cx="3532500" cy="490800"/>
          </a:xfrm>
          <a:prstGeom prst="rect">
            <a:avLst/>
          </a:prstGeom>
          <a:solidFill>
            <a:srgbClr val="A64D79"/>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מטאפורה</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6" name="מלבן מעוגל 5"/>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5" name="Google Shape;55;p13"/>
          <p:cNvSpPr txBox="1"/>
          <p:nvPr/>
        </p:nvSpPr>
        <p:spPr>
          <a:xfrm>
            <a:off x="1630116"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7" name="כותרת משנה 6"/>
          <p:cNvSpPr>
            <a:spLocks noGrp="1"/>
          </p:cNvSpPr>
          <p:nvPr>
            <p:ph type="subTitle" idx="1"/>
          </p:nvPr>
        </p:nvSpPr>
        <p:spPr>
          <a:xfrm>
            <a:off x="738911" y="2512093"/>
            <a:ext cx="10872000" cy="1965529"/>
          </a:xfrm>
        </p:spPr>
        <p:txBody>
          <a:bodyPr/>
          <a:lstStyle/>
          <a:p>
            <a:r>
              <a:rPr lang="he-IL" dirty="0">
                <a:sym typeface="Varela Round"/>
              </a:rPr>
              <a:t>לבדי</a:t>
            </a:r>
          </a:p>
          <a:p>
            <a:endParaRPr lang="he-IL" dirty="0">
              <a:sym typeface="Varela Round"/>
            </a:endParaRPr>
          </a:p>
          <a:p>
            <a:r>
              <a:rPr lang="he-IL" sz="3200" dirty="0">
                <a:sym typeface="Varela Round"/>
              </a:rPr>
              <a:t>מאור </a:t>
            </a:r>
            <a:r>
              <a:rPr lang="he-IL" sz="3200" dirty="0" err="1">
                <a:sym typeface="Varela Round"/>
              </a:rPr>
              <a:t>תמם</a:t>
            </a:r>
            <a:r>
              <a:rPr lang="he-IL" sz="3200" dirty="0">
                <a:sym typeface="Varela Round"/>
              </a:rPr>
              <a:t> שוע</a:t>
            </a:r>
          </a:p>
        </p:txBody>
      </p:sp>
      <p:sp>
        <p:nvSpPr>
          <p:cNvPr id="8" name="כותרת משנה 6"/>
          <p:cNvSpPr txBox="1">
            <a:spLocks/>
          </p:cNvSpPr>
          <p:nvPr/>
        </p:nvSpPr>
        <p:spPr>
          <a:xfrm>
            <a:off x="738911" y="1493392"/>
            <a:ext cx="10872000" cy="826756"/>
          </a:xfrm>
          <a:prstGeom prst="rect">
            <a:avLst/>
          </a:prstGeom>
        </p:spPr>
        <p:txBody>
          <a:bodyPr spcFirstLastPara="1" vert="horz" wrap="square" lIns="36000" tIns="36000" rIns="36000" bIns="36000" rtlCol="1" anchor="t" anchorCtr="0">
            <a:spAutoFit/>
          </a:bodyPr>
          <a:lstStyle>
            <a:lvl1pPr marL="342900" lvl="0" indent="-342900" algn="ctr" defTabSz="914400" rtl="1" eaLnBrk="1" latinLnBrk="0" hangingPunct="1">
              <a:lnSpc>
                <a:spcPct val="100000"/>
              </a:lnSpc>
              <a:spcBef>
                <a:spcPts val="0"/>
              </a:spcBef>
              <a:spcAft>
                <a:spcPts val="600"/>
              </a:spcAft>
              <a:buSzPts val="2800"/>
              <a:buFont typeface="Arial" pitchFamily="34" charset="0"/>
              <a:buNone/>
              <a:defRPr sz="3600" b="1" kern="1200">
                <a:solidFill>
                  <a:srgbClr val="002060"/>
                </a:solidFill>
                <a:latin typeface="Varela Round" pitchFamily="2" charset="-79"/>
                <a:ea typeface="+mn-ea"/>
                <a:cs typeface="Varela Round" pitchFamily="2" charset="-79"/>
              </a:defRPr>
            </a:lvl1pPr>
            <a:lvl2pPr marL="742950" lvl="1" indent="-28575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2pPr>
            <a:lvl3pPr marL="1143000" lvl="2"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3pPr>
            <a:lvl4pPr marL="1600200" lvl="3"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4pPr>
            <a:lvl5pPr marL="2057400" lvl="4"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5pPr>
            <a:lvl6pPr marL="2514600" lvl="5"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6pPr>
            <a:lvl7pPr marL="2971800" lvl="6"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7pPr>
            <a:lvl8pPr marL="3429000" lvl="7"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8pPr>
            <a:lvl9pPr marL="3886200" lvl="8"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9pPr>
          </a:lstStyle>
          <a:p>
            <a:r>
              <a:rPr lang="he-IL" sz="4400" dirty="0">
                <a:sym typeface="Varela Round"/>
              </a:rPr>
              <a:t>שירת ביאליק</a:t>
            </a:r>
          </a:p>
        </p:txBody>
      </p:sp>
    </p:spTree>
    <p:extLst>
      <p:ext uri="{BB962C8B-B14F-4D97-AF65-F5344CB8AC3E}">
        <p14:creationId xmlns:p14="http://schemas.microsoft.com/office/powerpoint/2010/main" val="3371577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p:nvPr/>
        </p:nvSpPr>
        <p:spPr>
          <a:xfrm>
            <a:off x="3423450" y="2712430"/>
            <a:ext cx="5345100" cy="1433141"/>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he-IL" sz="4000" b="1" i="0" u="none" strike="noStrike" cap="none" dirty="0">
                <a:latin typeface="Varela Round" panose="00000500000000000000" pitchFamily="2" charset="-79"/>
                <a:ea typeface="Secular One"/>
                <a:cs typeface="Varela Round" panose="00000500000000000000" pitchFamily="2" charset="-79"/>
                <a:sym typeface="Secular One"/>
              </a:rPr>
              <a:t>הפסקה... </a:t>
            </a:r>
            <a:br>
              <a:rPr lang="en-US" sz="4000" b="1" i="0" u="none" strike="noStrike" cap="none" dirty="0">
                <a:latin typeface="Varela Round" panose="00000500000000000000" pitchFamily="2" charset="-79"/>
                <a:ea typeface="Secular One"/>
                <a:cs typeface="Varela Round" panose="00000500000000000000" pitchFamily="2" charset="-79"/>
                <a:sym typeface="Secular One"/>
              </a:rPr>
            </a:br>
            <a:r>
              <a:rPr lang="he-IL" sz="4000" b="1" i="0" u="none" strike="noStrike" cap="none" dirty="0">
                <a:latin typeface="Varela Round" panose="00000500000000000000" pitchFamily="2" charset="-79"/>
                <a:ea typeface="Secular One"/>
                <a:cs typeface="Varela Round" panose="00000500000000000000" pitchFamily="2" charset="-79"/>
                <a:sym typeface="Secular One"/>
              </a:rPr>
              <a:t>נפגש עוד מעט (:</a:t>
            </a:r>
            <a:r>
              <a:rPr lang="en-US" sz="4000" b="1" i="0" u="none" strike="noStrike" cap="none" dirty="0">
                <a:latin typeface="Varela Round" panose="00000500000000000000" pitchFamily="2" charset="-79"/>
                <a:ea typeface="Secular One"/>
                <a:cs typeface="Varela Round" panose="00000500000000000000" pitchFamily="2" charset="-79"/>
                <a:sym typeface="Secular One"/>
              </a:rPr>
              <a:t> </a:t>
            </a:r>
            <a:endParaRPr sz="4000" b="1"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6" name="מלבן מעוגל 5"/>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30396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p:nvPr/>
        </p:nvSpPr>
        <p:spPr>
          <a:xfrm>
            <a:off x="5350950" y="202450"/>
            <a:ext cx="1490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ד</a:t>
            </a:r>
            <a:r>
              <a:rPr lang="iw-IL" sz="3200" i="0" u="none" strike="noStrike" cap="none" dirty="0">
                <a:latin typeface="Varela Round" panose="00000500000000000000" pitchFamily="2" charset="-79"/>
                <a:ea typeface="Secular One"/>
                <a:cs typeface="Varela Round" panose="00000500000000000000" pitchFamily="2" charset="-79"/>
                <a:sym typeface="Secular One"/>
              </a:rPr>
              <a:t>'</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84" name="Google Shape;284;p40"/>
          <p:cNvSpPr txBox="1"/>
          <p:nvPr/>
        </p:nvSpPr>
        <p:spPr>
          <a:xfrm>
            <a:off x="5095850" y="1995150"/>
            <a:ext cx="6607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וּכְשֶׁכָּלָה לְבָבִי לַחַלּוֹן, לָאוֹר, </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וּכְשֶׁצַּר-לִי הַמָּקוֹם מִתַּחַת לִכְנָפָהּ –</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כָּבְשָׁה רֹאשָׁהּ בִּכְתֵפִי, וְדִמְעָתָהּ עַל-דַּף</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גְּמָרָתִי נָטָפָה.</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p:txBody>
      </p:sp>
      <p:sp>
        <p:nvSpPr>
          <p:cNvPr id="285" name="Google Shape;285;p40"/>
          <p:cNvSpPr txBox="1"/>
          <p:nvPr/>
        </p:nvSpPr>
        <p:spPr>
          <a:xfrm>
            <a:off x="0" y="2280900"/>
            <a:ext cx="4079700" cy="711600"/>
          </a:xfrm>
          <a:prstGeom prst="rect">
            <a:avLst/>
          </a:prstGeom>
          <a:solidFill>
            <a:srgbClr val="666666"/>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כיצד מתוארת השכינה? כיצד מתואר הדובר?</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5" name="מלבן מעוגל 4"/>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6" name="מלבן מעוגל 5"/>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p:nvPr/>
        </p:nvSpPr>
        <p:spPr>
          <a:xfrm>
            <a:off x="3423450" y="202450"/>
            <a:ext cx="5345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ד</a:t>
            </a:r>
            <a:r>
              <a:rPr lang="he-IL" sz="3200" dirty="0">
                <a:latin typeface="Varela Round" panose="00000500000000000000" pitchFamily="2" charset="-79"/>
                <a:ea typeface="Secular One"/>
                <a:cs typeface="Varela Round" panose="00000500000000000000" pitchFamily="2" charset="-79"/>
                <a:sym typeface="Secular One"/>
              </a:rPr>
              <a:t> </a:t>
            </a:r>
            <a:r>
              <a:rPr lang="iw-IL" sz="3200" i="0" u="none" strike="noStrike" cap="none" dirty="0">
                <a:latin typeface="Varela Round" panose="00000500000000000000" pitchFamily="2" charset="-79"/>
                <a:ea typeface="Secular One"/>
                <a:cs typeface="Varela Round" panose="00000500000000000000" pitchFamily="2" charset="-79"/>
                <a:sym typeface="Secular One"/>
              </a:rPr>
              <a:t> - </a:t>
            </a:r>
            <a:r>
              <a:rPr lang="iw-IL" sz="3200" dirty="0">
                <a:latin typeface="Varela Round" panose="00000500000000000000" pitchFamily="2" charset="-79"/>
                <a:ea typeface="Secular One"/>
                <a:cs typeface="Varela Round" panose="00000500000000000000" pitchFamily="2" charset="-79"/>
                <a:sym typeface="Secular One"/>
              </a:rPr>
              <a:t>אמצעים אמנותיים</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91" name="Google Shape;291;p41"/>
          <p:cNvSpPr txBox="1"/>
          <p:nvPr/>
        </p:nvSpPr>
        <p:spPr>
          <a:xfrm>
            <a:off x="0" y="1434975"/>
            <a:ext cx="3532500" cy="490800"/>
          </a:xfrm>
          <a:prstGeom prst="rect">
            <a:avLst/>
          </a:prstGeom>
          <a:solidFill>
            <a:srgbClr val="A64D79"/>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מטאפורה</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292" name="Google Shape;292;p41"/>
          <p:cNvSpPr txBox="1"/>
          <p:nvPr/>
        </p:nvSpPr>
        <p:spPr>
          <a:xfrm>
            <a:off x="5095850" y="1995150"/>
            <a:ext cx="6607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b="1" dirty="0">
                <a:solidFill>
                  <a:srgbClr val="F1C232"/>
                </a:solidFill>
                <a:latin typeface="Varela Round" panose="00000500000000000000" pitchFamily="2" charset="-79"/>
                <a:ea typeface="Secular One"/>
                <a:cs typeface="Varela Round" panose="00000500000000000000" pitchFamily="2" charset="-79"/>
                <a:sym typeface="Secular One"/>
              </a:rPr>
              <a:t>וּכְשֶׁכָּלָה לְבָבִי</a:t>
            </a:r>
            <a:r>
              <a:rPr lang="iw-IL" sz="3200" b="1" dirty="0">
                <a:latin typeface="Varela Round" panose="00000500000000000000" pitchFamily="2" charset="-79"/>
                <a:ea typeface="Secular One"/>
                <a:cs typeface="Varela Round" panose="00000500000000000000" pitchFamily="2" charset="-79"/>
                <a:sym typeface="Secular One"/>
              </a:rPr>
              <a:t> </a:t>
            </a:r>
            <a:r>
              <a:rPr lang="iw-IL" sz="3200" b="1" dirty="0">
                <a:solidFill>
                  <a:srgbClr val="A64D79"/>
                </a:solidFill>
                <a:latin typeface="Varela Round" panose="00000500000000000000" pitchFamily="2" charset="-79"/>
                <a:ea typeface="Secular One"/>
                <a:cs typeface="Varela Round" panose="00000500000000000000" pitchFamily="2" charset="-79"/>
                <a:sym typeface="Secular One"/>
              </a:rPr>
              <a:t>לַחַלּוֹן, לָאוֹר,</a:t>
            </a:r>
            <a:r>
              <a:rPr lang="iw-IL" sz="3200" b="1" dirty="0">
                <a:latin typeface="Varela Round" panose="00000500000000000000" pitchFamily="2" charset="-79"/>
                <a:ea typeface="Secular One"/>
                <a:cs typeface="Varela Round" panose="00000500000000000000" pitchFamily="2" charset="-79"/>
                <a:sym typeface="Secular One"/>
              </a:rPr>
              <a:t> </a:t>
            </a:r>
            <a:endParaRPr sz="3200"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solidFill>
                  <a:srgbClr val="F1C232"/>
                </a:solidFill>
                <a:latin typeface="Varela Round" panose="00000500000000000000" pitchFamily="2" charset="-79"/>
                <a:ea typeface="Secular One"/>
                <a:cs typeface="Varela Round" panose="00000500000000000000" pitchFamily="2" charset="-79"/>
                <a:sym typeface="Secular One"/>
              </a:rPr>
              <a:t>וּכְשֶׁצַּר-לִי</a:t>
            </a:r>
            <a:r>
              <a:rPr lang="iw-IL" sz="3200" b="1" dirty="0">
                <a:solidFill>
                  <a:srgbClr val="A64D79"/>
                </a:solidFill>
                <a:latin typeface="Varela Round" panose="00000500000000000000" pitchFamily="2" charset="-79"/>
                <a:ea typeface="Secular One"/>
                <a:cs typeface="Varela Round" panose="00000500000000000000" pitchFamily="2" charset="-79"/>
                <a:sym typeface="Secular One"/>
              </a:rPr>
              <a:t> הַמָּקוֹם מִתַּחַת לִכְנָפָהּ –</a:t>
            </a:r>
            <a:endParaRPr sz="3200" b="1" dirty="0">
              <a:solidFill>
                <a:srgbClr val="A64D79"/>
              </a:solidFill>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latin typeface="Varela Round" panose="00000500000000000000" pitchFamily="2" charset="-79"/>
                <a:ea typeface="Secular One"/>
                <a:cs typeface="Varela Round" panose="00000500000000000000" pitchFamily="2" charset="-79"/>
                <a:sym typeface="Secular One"/>
              </a:rPr>
              <a:t>כָּבְשָׁה רֹאשָׁהּ בִּכְתֵפִי, וְדִמְעָתָהּ עַל-דַּף</a:t>
            </a:r>
            <a:endParaRPr sz="3200"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latin typeface="Varela Round" panose="00000500000000000000" pitchFamily="2" charset="-79"/>
                <a:ea typeface="Secular One"/>
                <a:cs typeface="Varela Round" panose="00000500000000000000" pitchFamily="2" charset="-79"/>
                <a:sym typeface="Secular One"/>
              </a:rPr>
              <a:t>גְּמָרָתִי נָטָפָה.</a:t>
            </a:r>
            <a:endParaRPr sz="3200"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p:txBody>
      </p:sp>
      <p:sp>
        <p:nvSpPr>
          <p:cNvPr id="293" name="Google Shape;293;p41"/>
          <p:cNvSpPr txBox="1"/>
          <p:nvPr/>
        </p:nvSpPr>
        <p:spPr>
          <a:xfrm>
            <a:off x="0" y="2196975"/>
            <a:ext cx="3532500" cy="490800"/>
          </a:xfrm>
          <a:prstGeom prst="rect">
            <a:avLst/>
          </a:prstGeom>
          <a:solidFill>
            <a:srgbClr val="F1C232"/>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ניגוד</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6" name="מלבן מעוגל 5"/>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p:nvPr/>
        </p:nvSpPr>
        <p:spPr>
          <a:xfrm>
            <a:off x="5350950" y="202450"/>
            <a:ext cx="1490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ה</a:t>
            </a:r>
            <a:r>
              <a:rPr lang="iw-IL" sz="3200" i="0" u="none" strike="noStrike" cap="none" dirty="0">
                <a:latin typeface="Varela Round" panose="00000500000000000000" pitchFamily="2" charset="-79"/>
                <a:ea typeface="Secular One"/>
                <a:cs typeface="Varela Round" panose="00000500000000000000" pitchFamily="2" charset="-79"/>
                <a:sym typeface="Secular One"/>
              </a:rPr>
              <a:t>'</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299" name="Google Shape;299;p42"/>
          <p:cNvSpPr txBox="1"/>
          <p:nvPr/>
        </p:nvSpPr>
        <p:spPr>
          <a:xfrm>
            <a:off x="5095850" y="1995150"/>
            <a:ext cx="6607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חֶרֶשׁ בָּכְתָה עָלַי וַתִּתְרַפֵּק עָלָי,</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וּכְמוֹ שָׂכָה בִּכְנָפָהּ הַשְּׁבוּרָה בַּעֲדִי:</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"כֻּלָּם נָשָׂא הָרוּחַ, כֻּלָּם פָּרְחוּ לָהֶם,</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וָאִוָּתֵר לְבַדִּי, לְבַדִּי..."</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p:txBody>
      </p:sp>
      <p:sp>
        <p:nvSpPr>
          <p:cNvPr id="300" name="Google Shape;300;p42"/>
          <p:cNvSpPr txBox="1"/>
          <p:nvPr/>
        </p:nvSpPr>
        <p:spPr>
          <a:xfrm>
            <a:off x="0" y="2280900"/>
            <a:ext cx="4079700" cy="711600"/>
          </a:xfrm>
          <a:prstGeom prst="rect">
            <a:avLst/>
          </a:prstGeom>
          <a:solidFill>
            <a:srgbClr val="666666"/>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מה מצבה של השכינה? כיצד היא מתוארת אל מול הדובר?</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5" name="מלבן מעוגל 4"/>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6" name="מלבן מעוגל 5"/>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txBox="1"/>
          <p:nvPr/>
        </p:nvSpPr>
        <p:spPr>
          <a:xfrm>
            <a:off x="3423450" y="202450"/>
            <a:ext cx="5345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ה</a:t>
            </a:r>
            <a:r>
              <a:rPr lang="he-IL" sz="3200" dirty="0">
                <a:latin typeface="Varela Round" panose="00000500000000000000" pitchFamily="2" charset="-79"/>
                <a:ea typeface="Secular One"/>
                <a:cs typeface="Varela Round" panose="00000500000000000000" pitchFamily="2" charset="-79"/>
                <a:sym typeface="Secular One"/>
              </a:rPr>
              <a:t> </a:t>
            </a:r>
            <a:r>
              <a:rPr lang="iw-IL" sz="3200" i="0" u="none" strike="noStrike" cap="none" dirty="0">
                <a:latin typeface="Varela Round" panose="00000500000000000000" pitchFamily="2" charset="-79"/>
                <a:ea typeface="Secular One"/>
                <a:cs typeface="Varela Round" panose="00000500000000000000" pitchFamily="2" charset="-79"/>
                <a:sym typeface="Secular One"/>
              </a:rPr>
              <a:t> - </a:t>
            </a:r>
            <a:r>
              <a:rPr lang="iw-IL" sz="3200" dirty="0">
                <a:latin typeface="Varela Round" panose="00000500000000000000" pitchFamily="2" charset="-79"/>
                <a:ea typeface="Secular One"/>
                <a:cs typeface="Varela Round" panose="00000500000000000000" pitchFamily="2" charset="-79"/>
                <a:sym typeface="Secular One"/>
              </a:rPr>
              <a:t>אמצעים אמנותיים</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06" name="Google Shape;306;p43"/>
          <p:cNvSpPr txBox="1"/>
          <p:nvPr/>
        </p:nvSpPr>
        <p:spPr>
          <a:xfrm>
            <a:off x="0" y="1358775"/>
            <a:ext cx="3532500" cy="490800"/>
          </a:xfrm>
          <a:prstGeom prst="rect">
            <a:avLst/>
          </a:prstGeom>
          <a:solidFill>
            <a:srgbClr val="F1C232"/>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דימוי</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307" name="Google Shape;307;p43"/>
          <p:cNvSpPr txBox="1"/>
          <p:nvPr/>
        </p:nvSpPr>
        <p:spPr>
          <a:xfrm>
            <a:off x="0" y="2044575"/>
            <a:ext cx="3532500" cy="490800"/>
          </a:xfrm>
          <a:prstGeom prst="rect">
            <a:avLst/>
          </a:prstGeom>
          <a:solidFill>
            <a:srgbClr val="CC0000"/>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מוטיב הבדידות</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308" name="Google Shape;308;p43"/>
          <p:cNvSpPr txBox="1"/>
          <p:nvPr/>
        </p:nvSpPr>
        <p:spPr>
          <a:xfrm>
            <a:off x="0" y="2730375"/>
            <a:ext cx="3532500" cy="490800"/>
          </a:xfrm>
          <a:prstGeom prst="rect">
            <a:avLst/>
          </a:prstGeom>
          <a:solidFill>
            <a:srgbClr val="38761D"/>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אנלוגיה לבית א'</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309" name="Google Shape;309;p43"/>
          <p:cNvSpPr txBox="1"/>
          <p:nvPr/>
        </p:nvSpPr>
        <p:spPr>
          <a:xfrm>
            <a:off x="0" y="3416175"/>
            <a:ext cx="3532500" cy="490800"/>
          </a:xfrm>
          <a:prstGeom prst="rect">
            <a:avLst/>
          </a:prstGeom>
          <a:solidFill>
            <a:srgbClr val="A64D79"/>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מטאפורת הציפור והגוזל</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310" name="Google Shape;310;p43"/>
          <p:cNvSpPr txBox="1"/>
          <p:nvPr/>
        </p:nvSpPr>
        <p:spPr>
          <a:xfrm>
            <a:off x="5095850" y="1995150"/>
            <a:ext cx="6607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b="1" dirty="0">
                <a:latin typeface="Varela Round" panose="00000500000000000000" pitchFamily="2" charset="-79"/>
                <a:ea typeface="Secular One"/>
                <a:cs typeface="Varela Round" panose="00000500000000000000" pitchFamily="2" charset="-79"/>
                <a:sym typeface="Secular One"/>
              </a:rPr>
              <a:t>חֶרֶשׁ בָּכְתָה עָלַי וַתִּתְרַפֵּק עָלָי,</a:t>
            </a:r>
            <a:endParaRPr sz="3200"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solidFill>
                  <a:srgbClr val="FFC305"/>
                </a:solidFill>
                <a:latin typeface="Varela Round" panose="00000500000000000000" pitchFamily="2" charset="-79"/>
                <a:ea typeface="Secular One"/>
                <a:cs typeface="Varela Round" panose="00000500000000000000" pitchFamily="2" charset="-79"/>
                <a:sym typeface="Secular One"/>
              </a:rPr>
              <a:t>וּכְמוֹ שָׂכָה </a:t>
            </a:r>
            <a:r>
              <a:rPr lang="iw-IL" sz="3200" b="1" dirty="0">
                <a:solidFill>
                  <a:srgbClr val="A64D79"/>
                </a:solidFill>
                <a:latin typeface="Varela Round" panose="00000500000000000000" pitchFamily="2" charset="-79"/>
                <a:ea typeface="Secular One"/>
                <a:cs typeface="Varela Round" panose="00000500000000000000" pitchFamily="2" charset="-79"/>
                <a:sym typeface="Secular One"/>
              </a:rPr>
              <a:t>בִּכְנָפָהּ הַשְּׁבוּרָה</a:t>
            </a:r>
            <a:r>
              <a:rPr lang="iw-IL" sz="3200" b="1" dirty="0">
                <a:latin typeface="Varela Round" panose="00000500000000000000" pitchFamily="2" charset="-79"/>
                <a:ea typeface="Secular One"/>
                <a:cs typeface="Varela Round" panose="00000500000000000000" pitchFamily="2" charset="-79"/>
                <a:sym typeface="Secular One"/>
              </a:rPr>
              <a:t> בַּעֲדִי:</a:t>
            </a:r>
            <a:endParaRPr sz="3200"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solidFill>
                  <a:srgbClr val="38761D"/>
                </a:solidFill>
                <a:latin typeface="Varela Round" panose="00000500000000000000" pitchFamily="2" charset="-79"/>
                <a:ea typeface="Secular One"/>
                <a:cs typeface="Varela Round" panose="00000500000000000000" pitchFamily="2" charset="-79"/>
                <a:sym typeface="Secular One"/>
              </a:rPr>
              <a:t>"כֻּלָּם נָשָׂא הָרוּחַ, כֻּלָּם פָּרְחוּ לָהֶם,</a:t>
            </a:r>
            <a:endParaRPr sz="3200" b="1" dirty="0">
              <a:solidFill>
                <a:srgbClr val="38761D"/>
              </a:solidFill>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b="1" dirty="0">
                <a:solidFill>
                  <a:srgbClr val="CC0000"/>
                </a:solidFill>
                <a:latin typeface="Varela Round" panose="00000500000000000000" pitchFamily="2" charset="-79"/>
                <a:ea typeface="Secular One"/>
                <a:cs typeface="Varela Round" panose="00000500000000000000" pitchFamily="2" charset="-79"/>
                <a:sym typeface="Secular One"/>
              </a:rPr>
              <a:t>וָאִוָּתֵר לְבַדִּי, לְבַדִּי..."</a:t>
            </a:r>
            <a:endParaRPr sz="3200" b="1" dirty="0">
              <a:solidFill>
                <a:srgbClr val="CC0000"/>
              </a:solidFill>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p:txBody>
      </p:sp>
      <p:sp>
        <p:nvSpPr>
          <p:cNvPr id="8" name="מלבן מעוגל 7"/>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מלבן מעוגל 9"/>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4"/>
          <p:cNvSpPr txBox="1"/>
          <p:nvPr/>
        </p:nvSpPr>
        <p:spPr>
          <a:xfrm>
            <a:off x="5350950" y="202450"/>
            <a:ext cx="1490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ו</a:t>
            </a:r>
            <a:r>
              <a:rPr lang="iw-IL" sz="3200" i="0" u="none" strike="noStrike" cap="none" dirty="0">
                <a:latin typeface="Varela Round" panose="00000500000000000000" pitchFamily="2" charset="-79"/>
                <a:ea typeface="Secular One"/>
                <a:cs typeface="Varela Round" panose="00000500000000000000" pitchFamily="2" charset="-79"/>
                <a:sym typeface="Secular One"/>
              </a:rPr>
              <a:t>'</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16" name="Google Shape;316;p44"/>
          <p:cNvSpPr txBox="1"/>
          <p:nvPr/>
        </p:nvSpPr>
        <p:spPr>
          <a:xfrm>
            <a:off x="5095850" y="1995150"/>
            <a:ext cx="6607200" cy="3515400"/>
          </a:xfrm>
          <a:prstGeom prst="rect">
            <a:avLst/>
          </a:prstGeom>
          <a:noFill/>
          <a:ln>
            <a:noFill/>
          </a:ln>
        </p:spPr>
        <p:txBody>
          <a:bodyPr spcFirstLastPara="1" wrap="square" lIns="91425" tIns="45700" rIns="91425" bIns="45700" anchor="t" anchorCtr="0">
            <a:noAutofit/>
          </a:bodyPr>
          <a:lstStyle/>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וּכְעֵין סִיּוּם שֶׁל-קִינָה עַתִּיקָה מְאֹד,</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וּכְעֵין תְּפִלָּה, בַּקָּשָׁה וַחֲרָדָה כְּאַחַת,</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שָׁמְעָה אָזְנִי בַּבִּכְיָה הַחֲרִישִׁית הַהִיא</a:t>
            </a: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r>
              <a:rPr lang="iw-IL" sz="3200" dirty="0">
                <a:latin typeface="Varela Round" panose="00000500000000000000" pitchFamily="2" charset="-79"/>
                <a:ea typeface="Secular One"/>
                <a:cs typeface="Varela Round" panose="00000500000000000000" pitchFamily="2" charset="-79"/>
                <a:sym typeface="Secular One"/>
              </a:rPr>
              <a:t>וּבַדִּמְעָה הַהִיא הָרוֹתַחַת –</a:t>
            </a:r>
            <a:endParaRPr sz="3200" dirty="0">
              <a:latin typeface="Varela Round" panose="00000500000000000000" pitchFamily="2" charset="-79"/>
              <a:ea typeface="Secular One"/>
              <a:cs typeface="Varela Round" panose="00000500000000000000" pitchFamily="2" charset="-79"/>
              <a:sym typeface="Secular One"/>
            </a:endParaRPr>
          </a:p>
        </p:txBody>
      </p:sp>
      <p:sp>
        <p:nvSpPr>
          <p:cNvPr id="317" name="Google Shape;317;p44"/>
          <p:cNvSpPr txBox="1"/>
          <p:nvPr/>
        </p:nvSpPr>
        <p:spPr>
          <a:xfrm>
            <a:off x="0" y="2280900"/>
            <a:ext cx="4079700" cy="711600"/>
          </a:xfrm>
          <a:prstGeom prst="rect">
            <a:avLst/>
          </a:prstGeom>
          <a:solidFill>
            <a:srgbClr val="666666"/>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האם בסיום השיר הקונפליקט נפתר?</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sp>
        <p:nvSpPr>
          <p:cNvPr id="5" name="מלבן מעוגל 4"/>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6" name="מלבן מעוגל 5"/>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p:nvPr/>
        </p:nvSpPr>
        <p:spPr>
          <a:xfrm>
            <a:off x="3423450" y="202450"/>
            <a:ext cx="5345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a:t>
            </a:r>
            <a:r>
              <a:rPr lang="iw-IL" sz="3200" dirty="0">
                <a:latin typeface="Varela Round" panose="00000500000000000000" pitchFamily="2" charset="-79"/>
                <a:ea typeface="Secular One"/>
                <a:cs typeface="Varela Round" panose="00000500000000000000" pitchFamily="2" charset="-79"/>
                <a:sym typeface="Secular One"/>
              </a:rPr>
              <a:t>ו</a:t>
            </a:r>
            <a:r>
              <a:rPr lang="he-IL" sz="3200" dirty="0">
                <a:latin typeface="Varela Round" panose="00000500000000000000" pitchFamily="2" charset="-79"/>
                <a:ea typeface="Secular One"/>
                <a:cs typeface="Varela Round" panose="00000500000000000000" pitchFamily="2" charset="-79"/>
                <a:sym typeface="Secular One"/>
              </a:rPr>
              <a:t> </a:t>
            </a:r>
            <a:r>
              <a:rPr lang="iw-IL" sz="3200" i="0" u="none" strike="noStrike" cap="none" dirty="0">
                <a:latin typeface="Varela Round" panose="00000500000000000000" pitchFamily="2" charset="-79"/>
                <a:ea typeface="Secular One"/>
                <a:cs typeface="Varela Round" panose="00000500000000000000" pitchFamily="2" charset="-79"/>
                <a:sym typeface="Secular One"/>
              </a:rPr>
              <a:t> - </a:t>
            </a:r>
            <a:r>
              <a:rPr lang="iw-IL" sz="3200" dirty="0">
                <a:latin typeface="Varela Round" panose="00000500000000000000" pitchFamily="2" charset="-79"/>
                <a:ea typeface="Secular One"/>
                <a:cs typeface="Varela Round" panose="00000500000000000000" pitchFamily="2" charset="-79"/>
                <a:sym typeface="Secular One"/>
              </a:rPr>
              <a:t>אמצעים אמנותיים</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23" name="Google Shape;323;p45"/>
          <p:cNvSpPr txBox="1"/>
          <p:nvPr/>
        </p:nvSpPr>
        <p:spPr>
          <a:xfrm>
            <a:off x="0" y="1358775"/>
            <a:ext cx="3532500" cy="490800"/>
          </a:xfrm>
          <a:prstGeom prst="rect">
            <a:avLst/>
          </a:prstGeom>
          <a:solidFill>
            <a:srgbClr val="F1C232"/>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דימוי</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324" name="Google Shape;324;p45"/>
          <p:cNvSpPr txBox="1"/>
          <p:nvPr/>
        </p:nvSpPr>
        <p:spPr>
          <a:xfrm>
            <a:off x="0" y="1968375"/>
            <a:ext cx="3532500" cy="490800"/>
          </a:xfrm>
          <a:prstGeom prst="rect">
            <a:avLst/>
          </a:prstGeom>
          <a:solidFill>
            <a:srgbClr val="A64D79"/>
          </a:solidFill>
          <a:ln>
            <a:noFill/>
          </a:ln>
          <a:effectLst>
            <a:outerShdw blurRad="828675" dist="19050" dir="5400000" algn="bl" rotWithShape="0">
              <a:srgbClr val="000000">
                <a:alpha val="50000"/>
              </a:srgbClr>
            </a:outerShdw>
          </a:effectLst>
        </p:spPr>
        <p:txBody>
          <a:bodyPr spcFirstLastPara="1" wrap="square" lIns="99050" tIns="99050" rIns="99050" bIns="99050" anchor="ctr" anchorCtr="0">
            <a:noAutofit/>
          </a:bodyPr>
          <a:lstStyle/>
          <a:p>
            <a:pPr marL="0" marR="0" lvl="0" indent="0" algn="ctr" rtl="1">
              <a:lnSpc>
                <a:spcPct val="90000"/>
              </a:lnSpc>
              <a:spcBef>
                <a:spcPts val="0"/>
              </a:spcBef>
              <a:spcAft>
                <a:spcPts val="0"/>
              </a:spcAft>
              <a:buNone/>
            </a:pPr>
            <a:r>
              <a:rPr lang="iw-IL" sz="2400" dirty="0">
                <a:latin typeface="Varela Round" panose="00000500000000000000" pitchFamily="2" charset="-79"/>
                <a:ea typeface="Secular One"/>
                <a:cs typeface="Varela Round" panose="00000500000000000000" pitchFamily="2" charset="-79"/>
                <a:sym typeface="Secular One"/>
              </a:rPr>
              <a:t>ארמז למגילת איכה</a:t>
            </a:r>
            <a:endParaRPr sz="1800" dirty="0">
              <a:latin typeface="Varela Round" panose="00000500000000000000" pitchFamily="2" charset="-79"/>
              <a:ea typeface="Secular One"/>
              <a:cs typeface="Varela Round" panose="00000500000000000000" pitchFamily="2" charset="-79"/>
              <a:sym typeface="Secular One"/>
            </a:endParaRPr>
          </a:p>
        </p:txBody>
      </p:sp>
      <p:sp>
        <p:nvSpPr>
          <p:cNvPr id="325" name="Google Shape;325;p45"/>
          <p:cNvSpPr txBox="1"/>
          <p:nvPr/>
        </p:nvSpPr>
        <p:spPr>
          <a:xfrm>
            <a:off x="5095850" y="1995150"/>
            <a:ext cx="6607200" cy="3515400"/>
          </a:xfrm>
          <a:prstGeom prst="rect">
            <a:avLst/>
          </a:prstGeom>
          <a:noFill/>
          <a:ln>
            <a:noFill/>
          </a:ln>
        </p:spPr>
        <p:txBody>
          <a:bodyPr spcFirstLastPara="1" wrap="square" lIns="91425" tIns="45700" rIns="91425" bIns="45700" anchor="t" anchorCtr="0">
            <a:noAutofit/>
          </a:bodyPr>
          <a:lstStyle/>
          <a:p>
            <a:pPr marL="0" lvl="0" indent="0" algn="r" rtl="1">
              <a:spcBef>
                <a:spcPts val="1640"/>
              </a:spcBef>
              <a:spcAft>
                <a:spcPts val="0"/>
              </a:spcAft>
              <a:buClr>
                <a:schemeClr val="lt1"/>
              </a:buClr>
              <a:buSzPts val="3200"/>
              <a:buFont typeface="Arial"/>
              <a:buNone/>
            </a:pPr>
            <a:r>
              <a:rPr lang="iw-IL" sz="3200" b="1" dirty="0">
                <a:solidFill>
                  <a:srgbClr val="FFC305"/>
                </a:solidFill>
                <a:latin typeface="Varela Round" panose="00000500000000000000" pitchFamily="2" charset="-79"/>
                <a:ea typeface="Secular One"/>
                <a:cs typeface="Varela Round" panose="00000500000000000000" pitchFamily="2" charset="-79"/>
                <a:sym typeface="Secular One"/>
              </a:rPr>
              <a:t>וּכְעֵין סִיּוּם </a:t>
            </a:r>
            <a:r>
              <a:rPr lang="iw-IL" sz="3200" b="1" dirty="0">
                <a:solidFill>
                  <a:schemeClr val="dk1"/>
                </a:solidFill>
                <a:latin typeface="Varela Round" panose="00000500000000000000" pitchFamily="2" charset="-79"/>
                <a:ea typeface="Secular One"/>
                <a:cs typeface="Varela Round" panose="00000500000000000000" pitchFamily="2" charset="-79"/>
                <a:sym typeface="Secular One"/>
              </a:rPr>
              <a:t>שֶׁל-</a:t>
            </a:r>
            <a:r>
              <a:rPr lang="iw-IL" sz="3200" b="1" dirty="0">
                <a:solidFill>
                  <a:srgbClr val="A64D79"/>
                </a:solidFill>
                <a:latin typeface="Varela Round" panose="00000500000000000000" pitchFamily="2" charset="-79"/>
                <a:ea typeface="Secular One"/>
                <a:cs typeface="Varela Round" panose="00000500000000000000" pitchFamily="2" charset="-79"/>
                <a:sym typeface="Secular One"/>
              </a:rPr>
              <a:t>קִינָה עַתִּיקָה מְאֹד,</a:t>
            </a:r>
            <a:endParaRPr sz="3200" b="1" dirty="0">
              <a:solidFill>
                <a:srgbClr val="A64D79"/>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640"/>
              </a:spcBef>
              <a:spcAft>
                <a:spcPts val="0"/>
              </a:spcAft>
              <a:buClr>
                <a:schemeClr val="lt1"/>
              </a:buClr>
              <a:buSzPts val="3200"/>
              <a:buFont typeface="Arial"/>
              <a:buNone/>
            </a:pPr>
            <a:r>
              <a:rPr lang="iw-IL" sz="3200" b="1" dirty="0">
                <a:solidFill>
                  <a:srgbClr val="FFC305"/>
                </a:solidFill>
                <a:latin typeface="Varela Round" panose="00000500000000000000" pitchFamily="2" charset="-79"/>
                <a:ea typeface="Secular One"/>
                <a:cs typeface="Varela Round" panose="00000500000000000000" pitchFamily="2" charset="-79"/>
                <a:sym typeface="Secular One"/>
              </a:rPr>
              <a:t>וּכְעֵין תְּפִלָּה, בַּקָּשָׁה וַחֲרָדָה כְּאַחַת,</a:t>
            </a:r>
            <a:endParaRPr sz="3200" b="1" dirty="0">
              <a:solidFill>
                <a:srgbClr val="FFC305"/>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640"/>
              </a:spcBef>
              <a:spcAft>
                <a:spcPts val="0"/>
              </a:spcAft>
              <a:buClr>
                <a:schemeClr val="lt1"/>
              </a:buClr>
              <a:buSzPts val="3200"/>
              <a:buFont typeface="Arial"/>
              <a:buNone/>
            </a:pPr>
            <a:r>
              <a:rPr lang="iw-IL" sz="3200" b="1" dirty="0">
                <a:solidFill>
                  <a:schemeClr val="dk1"/>
                </a:solidFill>
                <a:latin typeface="Varela Round" panose="00000500000000000000" pitchFamily="2" charset="-79"/>
                <a:ea typeface="Secular One"/>
                <a:cs typeface="Varela Round" panose="00000500000000000000" pitchFamily="2" charset="-79"/>
                <a:sym typeface="Secular One"/>
              </a:rPr>
              <a:t>שָׁמְעָה אָזְנִי בַּבִּכְיָה הַחֲרִישִׁית הַהִיא</a:t>
            </a:r>
            <a:endParaRPr sz="3200" b="1" dirty="0">
              <a:solidFill>
                <a:schemeClr val="dk1"/>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640"/>
              </a:spcBef>
              <a:spcAft>
                <a:spcPts val="0"/>
              </a:spcAft>
              <a:buClr>
                <a:schemeClr val="lt1"/>
              </a:buClr>
              <a:buSzPts val="3200"/>
              <a:buFont typeface="Arial"/>
              <a:buNone/>
            </a:pPr>
            <a:r>
              <a:rPr lang="iw-IL" sz="3200" b="1" dirty="0">
                <a:solidFill>
                  <a:schemeClr val="dk1"/>
                </a:solidFill>
                <a:latin typeface="Varela Round" panose="00000500000000000000" pitchFamily="2" charset="-79"/>
                <a:ea typeface="Secular One"/>
                <a:cs typeface="Varela Round" panose="00000500000000000000" pitchFamily="2" charset="-79"/>
                <a:sym typeface="Secular One"/>
              </a:rPr>
              <a:t>וּבַדִּמְעָה הַהִיא הָרוֹתַחַת –</a:t>
            </a:r>
            <a:endParaRPr sz="3200" b="1"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a:p>
            <a:pPr marL="0" marR="0" lvl="0" indent="0" algn="r" rtl="1">
              <a:spcBef>
                <a:spcPts val="1640"/>
              </a:spcBef>
              <a:spcAft>
                <a:spcPts val="0"/>
              </a:spcAft>
              <a:buClr>
                <a:schemeClr val="lt1"/>
              </a:buClr>
              <a:buSzPts val="3200"/>
              <a:buFont typeface="Arial"/>
              <a:buNone/>
            </a:pPr>
            <a:endParaRPr sz="3200" dirty="0">
              <a:latin typeface="Varela Round" panose="00000500000000000000" pitchFamily="2" charset="-79"/>
              <a:ea typeface="Secular One"/>
              <a:cs typeface="Varela Round" panose="00000500000000000000" pitchFamily="2" charset="-79"/>
              <a:sym typeface="Secular One"/>
            </a:endParaRPr>
          </a:p>
        </p:txBody>
      </p:sp>
      <p:sp>
        <p:nvSpPr>
          <p:cNvPr id="6" name="מלבן מעוגל 5"/>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6"/>
          <p:cNvSpPr txBox="1"/>
          <p:nvPr/>
        </p:nvSpPr>
        <p:spPr>
          <a:xfrm>
            <a:off x="1684421" y="202448"/>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מערכת היחסים בין הדובר והשכינה</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grpSp>
        <p:nvGrpSpPr>
          <p:cNvPr id="331" name="Google Shape;331;p46"/>
          <p:cNvGrpSpPr/>
          <p:nvPr/>
        </p:nvGrpSpPr>
        <p:grpSpPr>
          <a:xfrm>
            <a:off x="1718956" y="1345448"/>
            <a:ext cx="8123643" cy="4415535"/>
            <a:chOff x="2178" y="501565"/>
            <a:chExt cx="8123643" cy="4415535"/>
          </a:xfrm>
        </p:grpSpPr>
        <p:sp>
          <p:nvSpPr>
            <p:cNvPr id="332" name="Google Shape;332;p46"/>
            <p:cNvSpPr/>
            <p:nvPr/>
          </p:nvSpPr>
          <p:spPr>
            <a:xfrm>
              <a:off x="2178" y="501565"/>
              <a:ext cx="3365499" cy="1346199"/>
            </a:xfrm>
            <a:prstGeom prst="chevron">
              <a:avLst>
                <a:gd name="adj" fmla="val 50000"/>
              </a:avLst>
            </a:prstGeom>
            <a:solidFill>
              <a:srgbClr val="49ACC5"/>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33" name="Google Shape;333;p46"/>
            <p:cNvSpPr txBox="1"/>
            <p:nvPr/>
          </p:nvSpPr>
          <p:spPr>
            <a:xfrm>
              <a:off x="675278" y="501565"/>
              <a:ext cx="2019300" cy="1346199"/>
            </a:xfrm>
            <a:prstGeom prst="rect">
              <a:avLst/>
            </a:prstGeom>
            <a:noFill/>
            <a:ln>
              <a:noFill/>
            </a:ln>
          </p:spPr>
          <p:txBody>
            <a:bodyPr spcFirstLastPara="1" wrap="square" lIns="55875" tIns="27925" rIns="0" bIns="27925" anchor="ctr" anchorCtr="0">
              <a:noAutofit/>
            </a:bodyPr>
            <a:lstStyle/>
            <a:p>
              <a:pPr marL="0" marR="0" lvl="0" indent="0" algn="ctr" rtl="1">
                <a:lnSpc>
                  <a:spcPct val="90000"/>
                </a:lnSpc>
                <a:spcBef>
                  <a:spcPts val="0"/>
                </a:spcBef>
                <a:spcAft>
                  <a:spcPts val="0"/>
                </a:spcAft>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א'</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34" name="Google Shape;334;p46"/>
            <p:cNvSpPr/>
            <p:nvPr/>
          </p:nvSpPr>
          <p:spPr>
            <a:xfrm>
              <a:off x="2930163" y="615992"/>
              <a:ext cx="2793365" cy="1117346"/>
            </a:xfrm>
            <a:prstGeom prst="chevron">
              <a:avLst>
                <a:gd name="adj" fmla="val 50000"/>
              </a:avLst>
            </a:prstGeom>
            <a:solidFill>
              <a:srgbClr val="CDE1E8">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35" name="Google Shape;335;p46"/>
            <p:cNvSpPr txBox="1"/>
            <p:nvPr/>
          </p:nvSpPr>
          <p:spPr>
            <a:xfrm>
              <a:off x="3488836" y="615992"/>
              <a:ext cx="1676019" cy="1117346"/>
            </a:xfrm>
            <a:prstGeom prst="rect">
              <a:avLst/>
            </a:prstGeom>
            <a:noFill/>
            <a:ln>
              <a:noFill/>
            </a:ln>
          </p:spPr>
          <p:txBody>
            <a:bodyPr spcFirstLastPara="1" wrap="square" lIns="24125" tIns="12050" rIns="0" bIns="12050" anchor="ctr" anchorCtr="0">
              <a:noAutofit/>
            </a:bodyPr>
            <a:lstStyle/>
            <a:p>
              <a:pPr marL="0" marR="0" lvl="0" indent="0" algn="ctr" rtl="1">
                <a:lnSpc>
                  <a:spcPct val="90000"/>
                </a:lnSpc>
                <a:spcBef>
                  <a:spcPts val="0"/>
                </a:spcBef>
                <a:spcAft>
                  <a:spcPts val="0"/>
                </a:spcAft>
                <a:buNone/>
              </a:pPr>
              <a:r>
                <a:rPr lang="iw-IL"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rPr>
                <a:t>השכינה חזקה ומגוננת על הדובר</a:t>
              </a:r>
              <a:endParaRPr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endParaRPr>
            </a:p>
          </p:txBody>
        </p:sp>
        <p:sp>
          <p:nvSpPr>
            <p:cNvPr id="336" name="Google Shape;336;p46"/>
            <p:cNvSpPr/>
            <p:nvPr/>
          </p:nvSpPr>
          <p:spPr>
            <a:xfrm>
              <a:off x="5332456" y="615992"/>
              <a:ext cx="2793365" cy="1117346"/>
            </a:xfrm>
            <a:prstGeom prst="chevron">
              <a:avLst>
                <a:gd name="adj" fmla="val 50000"/>
              </a:avLst>
            </a:prstGeom>
            <a:solidFill>
              <a:srgbClr val="CCECE3">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37" name="Google Shape;337;p46"/>
            <p:cNvSpPr txBox="1"/>
            <p:nvPr/>
          </p:nvSpPr>
          <p:spPr>
            <a:xfrm>
              <a:off x="5891129" y="615992"/>
              <a:ext cx="1676019" cy="1117346"/>
            </a:xfrm>
            <a:prstGeom prst="rect">
              <a:avLst/>
            </a:prstGeom>
            <a:noFill/>
            <a:ln>
              <a:noFill/>
            </a:ln>
          </p:spPr>
          <p:txBody>
            <a:bodyPr spcFirstLastPara="1" wrap="square" lIns="24125" tIns="12050" rIns="0" bIns="12050" anchor="ctr" anchorCtr="0">
              <a:noAutofit/>
            </a:bodyPr>
            <a:lstStyle/>
            <a:p>
              <a:pPr marL="0" marR="0" lvl="0" indent="0" algn="ctr" rtl="1">
                <a:lnSpc>
                  <a:spcPct val="90000"/>
                </a:lnSpc>
                <a:spcBef>
                  <a:spcPts val="0"/>
                </a:spcBef>
                <a:spcAft>
                  <a:spcPts val="0"/>
                </a:spcAft>
                <a:buNone/>
              </a:pPr>
              <a:r>
                <a:rPr lang="iw-IL"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rPr>
                <a:t>"ואני גוזל רך [...] תחת כנפי השכינה"</a:t>
              </a:r>
              <a:endParaRPr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endParaRPr>
            </a:p>
          </p:txBody>
        </p:sp>
        <p:sp>
          <p:nvSpPr>
            <p:cNvPr id="338" name="Google Shape;338;p46"/>
            <p:cNvSpPr/>
            <p:nvPr/>
          </p:nvSpPr>
          <p:spPr>
            <a:xfrm>
              <a:off x="2178" y="2036233"/>
              <a:ext cx="3365499" cy="1346199"/>
            </a:xfrm>
            <a:prstGeom prst="chevron">
              <a:avLst>
                <a:gd name="adj" fmla="val 50000"/>
              </a:avLst>
            </a:prstGeom>
            <a:solidFill>
              <a:srgbClr val="5FDF45"/>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39" name="Google Shape;339;p46"/>
            <p:cNvSpPr txBox="1"/>
            <p:nvPr/>
          </p:nvSpPr>
          <p:spPr>
            <a:xfrm>
              <a:off x="675278" y="2036233"/>
              <a:ext cx="2019300" cy="1346199"/>
            </a:xfrm>
            <a:prstGeom prst="rect">
              <a:avLst/>
            </a:prstGeom>
            <a:noFill/>
            <a:ln>
              <a:noFill/>
            </a:ln>
          </p:spPr>
          <p:txBody>
            <a:bodyPr spcFirstLastPara="1" wrap="square" lIns="55875" tIns="27925" rIns="0" bIns="27925" anchor="ctr" anchorCtr="0">
              <a:noAutofit/>
            </a:bodyPr>
            <a:lstStyle/>
            <a:p>
              <a:pPr marL="0" marR="0" lvl="0" indent="0" algn="ctr" rtl="1">
                <a:lnSpc>
                  <a:spcPct val="90000"/>
                </a:lnSpc>
                <a:spcBef>
                  <a:spcPts val="0"/>
                </a:spcBef>
                <a:spcAft>
                  <a:spcPts val="0"/>
                </a:spcAft>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ב'</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40" name="Google Shape;340;p46"/>
            <p:cNvSpPr/>
            <p:nvPr/>
          </p:nvSpPr>
          <p:spPr>
            <a:xfrm>
              <a:off x="2930163" y="2150660"/>
              <a:ext cx="2793365" cy="1117346"/>
            </a:xfrm>
            <a:prstGeom prst="chevron">
              <a:avLst>
                <a:gd name="adj" fmla="val 50000"/>
              </a:avLst>
            </a:prstGeom>
            <a:solidFill>
              <a:srgbClr val="CCF0CE">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41" name="Google Shape;341;p46"/>
            <p:cNvSpPr txBox="1"/>
            <p:nvPr/>
          </p:nvSpPr>
          <p:spPr>
            <a:xfrm>
              <a:off x="3488828" y="2150658"/>
              <a:ext cx="1843500" cy="1117500"/>
            </a:xfrm>
            <a:prstGeom prst="rect">
              <a:avLst/>
            </a:prstGeom>
            <a:noFill/>
            <a:ln>
              <a:noFill/>
            </a:ln>
          </p:spPr>
          <p:txBody>
            <a:bodyPr spcFirstLastPara="1" wrap="square" lIns="24125" tIns="12050" rIns="0" bIns="12050" anchor="ctr" anchorCtr="0">
              <a:noAutofit/>
            </a:bodyPr>
            <a:lstStyle/>
            <a:p>
              <a:pPr marL="0" marR="0" lvl="0" indent="0" algn="ctr" rtl="1">
                <a:lnSpc>
                  <a:spcPct val="90000"/>
                </a:lnSpc>
                <a:spcBef>
                  <a:spcPts val="0"/>
                </a:spcBef>
                <a:spcAft>
                  <a:spcPts val="0"/>
                </a:spcAft>
                <a:buNone/>
              </a:pPr>
              <a:r>
                <a:rPr lang="iw-IL"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rPr>
                <a:t>הדובר עדיין תחת כנף השכינה – אך מבין לליבה ודואג לה.</a:t>
              </a:r>
              <a:endParaRPr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endParaRPr>
            </a:p>
          </p:txBody>
        </p:sp>
        <p:sp>
          <p:nvSpPr>
            <p:cNvPr id="342" name="Google Shape;342;p46"/>
            <p:cNvSpPr/>
            <p:nvPr/>
          </p:nvSpPr>
          <p:spPr>
            <a:xfrm>
              <a:off x="5332456" y="2150660"/>
              <a:ext cx="2793365" cy="1117346"/>
            </a:xfrm>
            <a:prstGeom prst="chevron">
              <a:avLst>
                <a:gd name="adj" fmla="val 50000"/>
              </a:avLst>
            </a:prstGeom>
            <a:solidFill>
              <a:srgbClr val="E0F4CB">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43" name="Google Shape;343;p46"/>
            <p:cNvSpPr txBox="1"/>
            <p:nvPr/>
          </p:nvSpPr>
          <p:spPr>
            <a:xfrm>
              <a:off x="5891129" y="2150660"/>
              <a:ext cx="1676019" cy="1117346"/>
            </a:xfrm>
            <a:prstGeom prst="rect">
              <a:avLst/>
            </a:prstGeom>
            <a:noFill/>
            <a:ln>
              <a:noFill/>
            </a:ln>
          </p:spPr>
          <p:txBody>
            <a:bodyPr spcFirstLastPara="1" wrap="square" lIns="24125" tIns="12050" rIns="0" bIns="12050" anchor="ctr" anchorCtr="0">
              <a:noAutofit/>
            </a:bodyPr>
            <a:lstStyle/>
            <a:p>
              <a:pPr marL="0" marR="0" lvl="0" indent="0" algn="ctr" rtl="1">
                <a:lnSpc>
                  <a:spcPct val="90000"/>
                </a:lnSpc>
                <a:spcBef>
                  <a:spcPts val="0"/>
                </a:spcBef>
                <a:spcAft>
                  <a:spcPts val="0"/>
                </a:spcAft>
                <a:buNone/>
              </a:pPr>
              <a:r>
                <a:rPr lang="iw-IL"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rPr>
                <a:t>"ידע לבי את-ליבה"</a:t>
              </a:r>
              <a:endParaRPr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endParaRPr>
            </a:p>
          </p:txBody>
        </p:sp>
        <p:sp>
          <p:nvSpPr>
            <p:cNvPr id="344" name="Google Shape;344;p46"/>
            <p:cNvSpPr/>
            <p:nvPr/>
          </p:nvSpPr>
          <p:spPr>
            <a:xfrm>
              <a:off x="2178" y="3570901"/>
              <a:ext cx="3365499" cy="1346199"/>
            </a:xfrm>
            <a:prstGeom prst="chevron">
              <a:avLst>
                <a:gd name="adj" fmla="val 50000"/>
              </a:avLst>
            </a:prstGeom>
            <a:solidFill>
              <a:srgbClr val="F69444"/>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45" name="Google Shape;345;p46"/>
            <p:cNvSpPr txBox="1"/>
            <p:nvPr/>
          </p:nvSpPr>
          <p:spPr>
            <a:xfrm>
              <a:off x="675278" y="3570901"/>
              <a:ext cx="2019300" cy="1346199"/>
            </a:xfrm>
            <a:prstGeom prst="rect">
              <a:avLst/>
            </a:prstGeom>
            <a:noFill/>
            <a:ln>
              <a:noFill/>
            </a:ln>
          </p:spPr>
          <p:txBody>
            <a:bodyPr spcFirstLastPara="1" wrap="square" lIns="55875" tIns="27925" rIns="0" bIns="27925" anchor="ctr" anchorCtr="0">
              <a:noAutofit/>
            </a:bodyPr>
            <a:lstStyle/>
            <a:p>
              <a:pPr marL="0" marR="0" lvl="0" indent="0" algn="ctr" rtl="1">
                <a:lnSpc>
                  <a:spcPct val="90000"/>
                </a:lnSpc>
                <a:spcBef>
                  <a:spcPts val="0"/>
                </a:spcBef>
                <a:spcAft>
                  <a:spcPts val="0"/>
                </a:spcAft>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ג'</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46" name="Google Shape;346;p46"/>
            <p:cNvSpPr/>
            <p:nvPr/>
          </p:nvSpPr>
          <p:spPr>
            <a:xfrm>
              <a:off x="2930163" y="3685328"/>
              <a:ext cx="2793365" cy="1117346"/>
            </a:xfrm>
            <a:prstGeom prst="chevron">
              <a:avLst>
                <a:gd name="adj" fmla="val 50000"/>
              </a:avLst>
            </a:prstGeom>
            <a:solidFill>
              <a:srgbClr val="F7F4CB">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47" name="Google Shape;347;p46"/>
            <p:cNvSpPr txBox="1"/>
            <p:nvPr/>
          </p:nvSpPr>
          <p:spPr>
            <a:xfrm>
              <a:off x="3488836" y="3685328"/>
              <a:ext cx="1676019" cy="1117346"/>
            </a:xfrm>
            <a:prstGeom prst="rect">
              <a:avLst/>
            </a:prstGeom>
            <a:noFill/>
            <a:ln>
              <a:noFill/>
            </a:ln>
          </p:spPr>
          <p:txBody>
            <a:bodyPr spcFirstLastPara="1" wrap="square" lIns="24125" tIns="12050" rIns="0" bIns="12050" anchor="ctr" anchorCtr="0">
              <a:noAutofit/>
            </a:bodyPr>
            <a:lstStyle/>
            <a:p>
              <a:pPr marL="0" marR="0" lvl="0" indent="0" algn="ctr" rtl="1">
                <a:lnSpc>
                  <a:spcPct val="90000"/>
                </a:lnSpc>
                <a:spcBef>
                  <a:spcPts val="0"/>
                </a:spcBef>
                <a:spcAft>
                  <a:spcPts val="0"/>
                </a:spcAft>
                <a:buNone/>
              </a:pPr>
              <a:r>
                <a:rPr lang="iw-IL"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rPr>
                <a:t>שוויון במצב השכינה והדובר</a:t>
              </a:r>
              <a:endParaRPr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endParaRPr>
            </a:p>
          </p:txBody>
        </p:sp>
        <p:sp>
          <p:nvSpPr>
            <p:cNvPr id="348" name="Google Shape;348;p46"/>
            <p:cNvSpPr/>
            <p:nvPr/>
          </p:nvSpPr>
          <p:spPr>
            <a:xfrm>
              <a:off x="5332456" y="3685328"/>
              <a:ext cx="2793365" cy="1117346"/>
            </a:xfrm>
            <a:prstGeom prst="chevron">
              <a:avLst>
                <a:gd name="adj" fmla="val 50000"/>
              </a:avLst>
            </a:prstGeom>
            <a:solidFill>
              <a:srgbClr val="FBDACB">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49" name="Google Shape;349;p46"/>
            <p:cNvSpPr txBox="1"/>
            <p:nvPr/>
          </p:nvSpPr>
          <p:spPr>
            <a:xfrm>
              <a:off x="5891129" y="3685328"/>
              <a:ext cx="1676019" cy="1117346"/>
            </a:xfrm>
            <a:prstGeom prst="rect">
              <a:avLst/>
            </a:prstGeom>
            <a:noFill/>
            <a:ln>
              <a:noFill/>
            </a:ln>
          </p:spPr>
          <p:txBody>
            <a:bodyPr spcFirstLastPara="1" wrap="square" lIns="24125" tIns="12050" rIns="0" bIns="12050" anchor="ctr" anchorCtr="0">
              <a:noAutofit/>
            </a:bodyPr>
            <a:lstStyle/>
            <a:p>
              <a:pPr marL="0" marR="0" lvl="0" indent="0" algn="ctr" rtl="1">
                <a:lnSpc>
                  <a:spcPct val="90000"/>
                </a:lnSpc>
                <a:spcBef>
                  <a:spcPts val="0"/>
                </a:spcBef>
                <a:spcAft>
                  <a:spcPts val="0"/>
                </a:spcAft>
                <a:buNone/>
              </a:pPr>
              <a:r>
                <a:rPr lang="iw-IL"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rPr>
                <a:t>"ואהי עמה יחד בצרה"</a:t>
              </a:r>
              <a:endParaRPr sz="1900" i="0" u="none" strike="noStrike" cap="none" dirty="0">
                <a:solidFill>
                  <a:schemeClr val="dk1"/>
                </a:solidFill>
                <a:latin typeface="Varela Round" panose="00000500000000000000" pitchFamily="2" charset="-79"/>
                <a:ea typeface="Secular One"/>
                <a:cs typeface="Varela Round" panose="00000500000000000000" pitchFamily="2" charset="-79"/>
                <a:sym typeface="Secular One"/>
              </a:endParaRPr>
            </a:p>
          </p:txBody>
        </p:sp>
      </p:grpSp>
      <p:sp>
        <p:nvSpPr>
          <p:cNvPr id="22" name="מלבן מעוגל 21"/>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23" name="מלבן מעוגל 22"/>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24" name="מלבן מעוגל 23"/>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7"/>
          <p:cNvSpPr txBox="1"/>
          <p:nvPr/>
        </p:nvSpPr>
        <p:spPr>
          <a:xfrm>
            <a:off x="1684421" y="202448"/>
            <a:ext cx="8229600" cy="11430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מערכת היחסים בין הדובר והשכינה</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grpSp>
        <p:nvGrpSpPr>
          <p:cNvPr id="355" name="Google Shape;355;p47"/>
          <p:cNvGrpSpPr/>
          <p:nvPr/>
        </p:nvGrpSpPr>
        <p:grpSpPr>
          <a:xfrm>
            <a:off x="1790378" y="1189781"/>
            <a:ext cx="8123643" cy="4415535"/>
            <a:chOff x="2178" y="501565"/>
            <a:chExt cx="8123643" cy="4415535"/>
          </a:xfrm>
        </p:grpSpPr>
        <p:sp>
          <p:nvSpPr>
            <p:cNvPr id="356" name="Google Shape;356;p47"/>
            <p:cNvSpPr/>
            <p:nvPr/>
          </p:nvSpPr>
          <p:spPr>
            <a:xfrm>
              <a:off x="2178" y="501565"/>
              <a:ext cx="3365499" cy="1346199"/>
            </a:xfrm>
            <a:prstGeom prst="chevron">
              <a:avLst>
                <a:gd name="adj" fmla="val 50000"/>
              </a:avLst>
            </a:prstGeom>
            <a:solidFill>
              <a:srgbClr val="49ACC5"/>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57" name="Google Shape;357;p47"/>
            <p:cNvSpPr txBox="1"/>
            <p:nvPr/>
          </p:nvSpPr>
          <p:spPr>
            <a:xfrm>
              <a:off x="675278" y="501565"/>
              <a:ext cx="2019300" cy="1346199"/>
            </a:xfrm>
            <a:prstGeom prst="rect">
              <a:avLst/>
            </a:prstGeom>
            <a:noFill/>
            <a:ln>
              <a:noFill/>
            </a:ln>
          </p:spPr>
          <p:txBody>
            <a:bodyPr spcFirstLastPara="1" wrap="square" lIns="55875" tIns="27925" rIns="0" bIns="27925" anchor="ctr" anchorCtr="0">
              <a:noAutofit/>
            </a:bodyPr>
            <a:lstStyle/>
            <a:p>
              <a:pPr marL="0" marR="0" lvl="0" indent="0" algn="ctr" rtl="1">
                <a:lnSpc>
                  <a:spcPct val="90000"/>
                </a:lnSpc>
                <a:spcBef>
                  <a:spcPts val="0"/>
                </a:spcBef>
                <a:spcAft>
                  <a:spcPts val="0"/>
                </a:spcAft>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ד'</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58" name="Google Shape;358;p47"/>
            <p:cNvSpPr/>
            <p:nvPr/>
          </p:nvSpPr>
          <p:spPr>
            <a:xfrm>
              <a:off x="2930163" y="615992"/>
              <a:ext cx="2793365" cy="1117346"/>
            </a:xfrm>
            <a:prstGeom prst="chevron">
              <a:avLst>
                <a:gd name="adj" fmla="val 50000"/>
              </a:avLst>
            </a:prstGeom>
            <a:solidFill>
              <a:srgbClr val="CDE1E8">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59" name="Google Shape;359;p47"/>
            <p:cNvSpPr txBox="1"/>
            <p:nvPr/>
          </p:nvSpPr>
          <p:spPr>
            <a:xfrm>
              <a:off x="3488836" y="615992"/>
              <a:ext cx="1676019" cy="1117346"/>
            </a:xfrm>
            <a:prstGeom prst="rect">
              <a:avLst/>
            </a:prstGeom>
            <a:noFill/>
            <a:ln>
              <a:noFill/>
            </a:ln>
          </p:spPr>
          <p:txBody>
            <a:bodyPr spcFirstLastPara="1" wrap="square" lIns="25400" tIns="12700" rIns="0" bIns="12700" anchor="ctr" anchorCtr="0">
              <a:noAutofit/>
            </a:bodyPr>
            <a:lstStyle/>
            <a:p>
              <a:pPr marL="0" marR="0" lvl="0" indent="0" algn="ctr" rtl="1">
                <a:lnSpc>
                  <a:spcPct val="90000"/>
                </a:lnSpc>
                <a:spcBef>
                  <a:spcPts val="0"/>
                </a:spcBef>
                <a:spcAft>
                  <a:spcPts val="0"/>
                </a:spcAft>
                <a:buNone/>
              </a:pPr>
              <a:r>
                <a:rPr lang="iw-IL" sz="2000" i="0" u="none" strike="noStrike" cap="none" dirty="0">
                  <a:latin typeface="Varela Round" panose="00000500000000000000" pitchFamily="2" charset="-79"/>
                  <a:ea typeface="Secular One"/>
                  <a:cs typeface="Varela Round" panose="00000500000000000000" pitchFamily="2" charset="-79"/>
                  <a:sym typeface="Secular One"/>
                </a:rPr>
                <a:t>הדובר מתחזק ונותן מחסה לשכינה.</a:t>
              </a:r>
              <a:endParaRPr sz="20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60" name="Google Shape;360;p47"/>
            <p:cNvSpPr/>
            <p:nvPr/>
          </p:nvSpPr>
          <p:spPr>
            <a:xfrm>
              <a:off x="5332456" y="615992"/>
              <a:ext cx="2793365" cy="1117346"/>
            </a:xfrm>
            <a:prstGeom prst="chevron">
              <a:avLst>
                <a:gd name="adj" fmla="val 50000"/>
              </a:avLst>
            </a:prstGeom>
            <a:solidFill>
              <a:srgbClr val="CCECE3">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61" name="Google Shape;361;p47"/>
            <p:cNvSpPr txBox="1"/>
            <p:nvPr/>
          </p:nvSpPr>
          <p:spPr>
            <a:xfrm>
              <a:off x="5891129" y="615992"/>
              <a:ext cx="1676019" cy="1117346"/>
            </a:xfrm>
            <a:prstGeom prst="rect">
              <a:avLst/>
            </a:prstGeom>
            <a:noFill/>
            <a:ln>
              <a:noFill/>
            </a:ln>
          </p:spPr>
          <p:txBody>
            <a:bodyPr spcFirstLastPara="1" wrap="square" lIns="25400" tIns="12700" rIns="0" bIns="12700" anchor="ctr" anchorCtr="0">
              <a:noAutofit/>
            </a:bodyPr>
            <a:lstStyle/>
            <a:p>
              <a:pPr marL="0" marR="0" lvl="0" indent="0" algn="ctr" rtl="1">
                <a:lnSpc>
                  <a:spcPct val="90000"/>
                </a:lnSpc>
                <a:spcBef>
                  <a:spcPts val="0"/>
                </a:spcBef>
                <a:spcAft>
                  <a:spcPts val="0"/>
                </a:spcAft>
                <a:buNone/>
              </a:pPr>
              <a:r>
                <a:rPr lang="iw-IL" sz="2000" i="0" u="none" strike="noStrike" cap="none" dirty="0">
                  <a:latin typeface="Varela Round" panose="00000500000000000000" pitchFamily="2" charset="-79"/>
                  <a:ea typeface="Secular One"/>
                  <a:cs typeface="Varela Round" panose="00000500000000000000" pitchFamily="2" charset="-79"/>
                  <a:sym typeface="Secular One"/>
                </a:rPr>
                <a:t>"כבשה ראשה בכתפי"</a:t>
              </a:r>
              <a:endParaRPr sz="20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62" name="Google Shape;362;p47"/>
            <p:cNvSpPr/>
            <p:nvPr/>
          </p:nvSpPr>
          <p:spPr>
            <a:xfrm>
              <a:off x="2178" y="2036233"/>
              <a:ext cx="3365499" cy="1346199"/>
            </a:xfrm>
            <a:prstGeom prst="chevron">
              <a:avLst>
                <a:gd name="adj" fmla="val 50000"/>
              </a:avLst>
            </a:prstGeom>
            <a:solidFill>
              <a:srgbClr val="5FDF45"/>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63" name="Google Shape;363;p47"/>
            <p:cNvSpPr txBox="1"/>
            <p:nvPr/>
          </p:nvSpPr>
          <p:spPr>
            <a:xfrm>
              <a:off x="675278" y="2036233"/>
              <a:ext cx="2019300" cy="1346199"/>
            </a:xfrm>
            <a:prstGeom prst="rect">
              <a:avLst/>
            </a:prstGeom>
            <a:noFill/>
            <a:ln>
              <a:noFill/>
            </a:ln>
          </p:spPr>
          <p:txBody>
            <a:bodyPr spcFirstLastPara="1" wrap="square" lIns="55875" tIns="27925" rIns="0" bIns="27925" anchor="ctr" anchorCtr="0">
              <a:noAutofit/>
            </a:bodyPr>
            <a:lstStyle/>
            <a:p>
              <a:pPr marL="0" marR="0" lvl="0" indent="0" algn="ctr" rtl="1">
                <a:lnSpc>
                  <a:spcPct val="90000"/>
                </a:lnSpc>
                <a:spcBef>
                  <a:spcPts val="0"/>
                </a:spcBef>
                <a:spcAft>
                  <a:spcPts val="0"/>
                </a:spcAft>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ה'</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64" name="Google Shape;364;p47"/>
            <p:cNvSpPr/>
            <p:nvPr/>
          </p:nvSpPr>
          <p:spPr>
            <a:xfrm>
              <a:off x="2930163" y="2150660"/>
              <a:ext cx="2793365" cy="1117346"/>
            </a:xfrm>
            <a:prstGeom prst="chevron">
              <a:avLst>
                <a:gd name="adj" fmla="val 50000"/>
              </a:avLst>
            </a:prstGeom>
            <a:solidFill>
              <a:srgbClr val="CCF0CE">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65" name="Google Shape;365;p47"/>
            <p:cNvSpPr txBox="1"/>
            <p:nvPr/>
          </p:nvSpPr>
          <p:spPr>
            <a:xfrm>
              <a:off x="3488836" y="2150660"/>
              <a:ext cx="1676019" cy="1117346"/>
            </a:xfrm>
            <a:prstGeom prst="rect">
              <a:avLst/>
            </a:prstGeom>
            <a:noFill/>
            <a:ln>
              <a:noFill/>
            </a:ln>
          </p:spPr>
          <p:txBody>
            <a:bodyPr spcFirstLastPara="1" wrap="square" lIns="25400" tIns="12700" rIns="0" bIns="12700" anchor="ctr" anchorCtr="0">
              <a:noAutofit/>
            </a:bodyPr>
            <a:lstStyle/>
            <a:p>
              <a:pPr marL="0" marR="0" lvl="0" indent="0" algn="ctr" rtl="1">
                <a:lnSpc>
                  <a:spcPct val="90000"/>
                </a:lnSpc>
                <a:spcBef>
                  <a:spcPts val="0"/>
                </a:spcBef>
                <a:spcAft>
                  <a:spcPts val="0"/>
                </a:spcAft>
                <a:buNone/>
              </a:pPr>
              <a:r>
                <a:rPr lang="iw-IL" sz="2000" i="0" u="none" strike="noStrike" cap="none" dirty="0">
                  <a:latin typeface="Varela Round" panose="00000500000000000000" pitchFamily="2" charset="-79"/>
                  <a:ea typeface="Secular One"/>
                  <a:cs typeface="Varela Round" panose="00000500000000000000" pitchFamily="2" charset="-79"/>
                  <a:sym typeface="Secular One"/>
                </a:rPr>
                <a:t>השכינה מנסה למנוע מהדובר לעזוב</a:t>
              </a:r>
              <a:endParaRPr sz="20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66" name="Google Shape;366;p47"/>
            <p:cNvSpPr/>
            <p:nvPr/>
          </p:nvSpPr>
          <p:spPr>
            <a:xfrm>
              <a:off x="5332456" y="2150660"/>
              <a:ext cx="2793365" cy="1117346"/>
            </a:xfrm>
            <a:prstGeom prst="chevron">
              <a:avLst>
                <a:gd name="adj" fmla="val 50000"/>
              </a:avLst>
            </a:prstGeom>
            <a:solidFill>
              <a:srgbClr val="E0F4CB">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67" name="Google Shape;367;p47"/>
            <p:cNvSpPr txBox="1"/>
            <p:nvPr/>
          </p:nvSpPr>
          <p:spPr>
            <a:xfrm>
              <a:off x="5891129" y="2150660"/>
              <a:ext cx="1676019" cy="1117346"/>
            </a:xfrm>
            <a:prstGeom prst="rect">
              <a:avLst/>
            </a:prstGeom>
            <a:noFill/>
            <a:ln>
              <a:noFill/>
            </a:ln>
          </p:spPr>
          <p:txBody>
            <a:bodyPr spcFirstLastPara="1" wrap="square" lIns="25400" tIns="12700" rIns="0" bIns="12700" anchor="ctr" anchorCtr="0">
              <a:noAutofit/>
            </a:bodyPr>
            <a:lstStyle/>
            <a:p>
              <a:pPr marL="0" marR="0" lvl="0" indent="0" algn="ctr" rtl="1">
                <a:lnSpc>
                  <a:spcPct val="90000"/>
                </a:lnSpc>
                <a:spcBef>
                  <a:spcPts val="0"/>
                </a:spcBef>
                <a:spcAft>
                  <a:spcPts val="0"/>
                </a:spcAft>
                <a:buNone/>
              </a:pPr>
              <a:r>
                <a:rPr lang="iw-IL" sz="2000" i="0" u="none" strike="noStrike" cap="none" dirty="0">
                  <a:latin typeface="Varela Round" panose="00000500000000000000" pitchFamily="2" charset="-79"/>
                  <a:ea typeface="Secular One"/>
                  <a:cs typeface="Varela Round" panose="00000500000000000000" pitchFamily="2" charset="-79"/>
                  <a:sym typeface="Secular One"/>
                </a:rPr>
                <a:t>"וכמו שכה בכנפה השבורה בעדי"</a:t>
              </a:r>
              <a:endParaRPr sz="20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68" name="Google Shape;368;p47"/>
            <p:cNvSpPr/>
            <p:nvPr/>
          </p:nvSpPr>
          <p:spPr>
            <a:xfrm>
              <a:off x="2178" y="3570901"/>
              <a:ext cx="3365499" cy="1346199"/>
            </a:xfrm>
            <a:prstGeom prst="chevron">
              <a:avLst>
                <a:gd name="adj" fmla="val 50000"/>
              </a:avLst>
            </a:prstGeom>
            <a:solidFill>
              <a:srgbClr val="F69444"/>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69" name="Google Shape;369;p47"/>
            <p:cNvSpPr txBox="1"/>
            <p:nvPr/>
          </p:nvSpPr>
          <p:spPr>
            <a:xfrm>
              <a:off x="675278" y="3570901"/>
              <a:ext cx="2019300" cy="1346199"/>
            </a:xfrm>
            <a:prstGeom prst="rect">
              <a:avLst/>
            </a:prstGeom>
            <a:noFill/>
            <a:ln>
              <a:noFill/>
            </a:ln>
          </p:spPr>
          <p:txBody>
            <a:bodyPr spcFirstLastPara="1" wrap="square" lIns="55875" tIns="27925" rIns="0" bIns="27925" anchor="ctr" anchorCtr="0">
              <a:noAutofit/>
            </a:bodyPr>
            <a:lstStyle/>
            <a:p>
              <a:pPr marL="0" marR="0" lvl="0" indent="0" algn="ctr" rtl="1">
                <a:lnSpc>
                  <a:spcPct val="90000"/>
                </a:lnSpc>
                <a:spcBef>
                  <a:spcPts val="0"/>
                </a:spcBef>
                <a:spcAft>
                  <a:spcPts val="0"/>
                </a:spcAft>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בית ו'</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70" name="Google Shape;370;p47"/>
            <p:cNvSpPr/>
            <p:nvPr/>
          </p:nvSpPr>
          <p:spPr>
            <a:xfrm>
              <a:off x="2930163" y="3685328"/>
              <a:ext cx="2793365" cy="1117346"/>
            </a:xfrm>
            <a:prstGeom prst="chevron">
              <a:avLst>
                <a:gd name="adj" fmla="val 50000"/>
              </a:avLst>
            </a:prstGeom>
            <a:solidFill>
              <a:srgbClr val="F7F4CB">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71" name="Google Shape;371;p47"/>
            <p:cNvSpPr txBox="1"/>
            <p:nvPr/>
          </p:nvSpPr>
          <p:spPr>
            <a:xfrm>
              <a:off x="3488836" y="3685328"/>
              <a:ext cx="1676019" cy="1117346"/>
            </a:xfrm>
            <a:prstGeom prst="rect">
              <a:avLst/>
            </a:prstGeom>
            <a:noFill/>
            <a:ln>
              <a:noFill/>
            </a:ln>
          </p:spPr>
          <p:txBody>
            <a:bodyPr spcFirstLastPara="1" wrap="square" lIns="25400" tIns="12700" rIns="0" bIns="12700" anchor="ctr" anchorCtr="0">
              <a:noAutofit/>
            </a:bodyPr>
            <a:lstStyle/>
            <a:p>
              <a:pPr marL="0" marR="0" lvl="0" indent="0" algn="ctr" rtl="1">
                <a:lnSpc>
                  <a:spcPct val="90000"/>
                </a:lnSpc>
                <a:spcBef>
                  <a:spcPts val="0"/>
                </a:spcBef>
                <a:spcAft>
                  <a:spcPts val="0"/>
                </a:spcAft>
                <a:buNone/>
              </a:pPr>
              <a:r>
                <a:rPr lang="iw-IL" sz="2000" i="0" u="none" strike="noStrike" cap="none" dirty="0">
                  <a:latin typeface="Varela Round" panose="00000500000000000000" pitchFamily="2" charset="-79"/>
                  <a:ea typeface="Secular One"/>
                  <a:cs typeface="Varela Round" panose="00000500000000000000" pitchFamily="2" charset="-79"/>
                  <a:sym typeface="Secular One"/>
                </a:rPr>
                <a:t>הדובר כבר לא חלק בצרה אך מרגיש אליה אמפתיה.</a:t>
              </a:r>
              <a:endParaRPr sz="20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72" name="Google Shape;372;p47"/>
            <p:cNvSpPr/>
            <p:nvPr/>
          </p:nvSpPr>
          <p:spPr>
            <a:xfrm>
              <a:off x="5332456" y="3685328"/>
              <a:ext cx="2793365" cy="1117346"/>
            </a:xfrm>
            <a:prstGeom prst="chevron">
              <a:avLst>
                <a:gd name="adj" fmla="val 50000"/>
              </a:avLst>
            </a:prstGeom>
            <a:solidFill>
              <a:srgbClr val="FBDACB">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73" name="Google Shape;373;p47"/>
            <p:cNvSpPr txBox="1"/>
            <p:nvPr/>
          </p:nvSpPr>
          <p:spPr>
            <a:xfrm>
              <a:off x="5891129" y="3685328"/>
              <a:ext cx="1676019" cy="1117346"/>
            </a:xfrm>
            <a:prstGeom prst="rect">
              <a:avLst/>
            </a:prstGeom>
            <a:noFill/>
            <a:ln>
              <a:noFill/>
            </a:ln>
          </p:spPr>
          <p:txBody>
            <a:bodyPr spcFirstLastPara="1" wrap="square" lIns="25400" tIns="12700" rIns="0" bIns="12700" anchor="ctr" anchorCtr="0">
              <a:noAutofit/>
            </a:bodyPr>
            <a:lstStyle/>
            <a:p>
              <a:pPr marL="0" marR="0" lvl="0" indent="0" algn="ctr" rtl="1">
                <a:lnSpc>
                  <a:spcPct val="90000"/>
                </a:lnSpc>
                <a:spcBef>
                  <a:spcPts val="0"/>
                </a:spcBef>
                <a:spcAft>
                  <a:spcPts val="0"/>
                </a:spcAft>
                <a:buNone/>
              </a:pPr>
              <a:r>
                <a:rPr lang="iw-IL" sz="2000" i="0" u="none" strike="noStrike" cap="none" dirty="0">
                  <a:latin typeface="Varela Round" panose="00000500000000000000" pitchFamily="2" charset="-79"/>
                  <a:ea typeface="Secular One"/>
                  <a:cs typeface="Varela Round" panose="00000500000000000000" pitchFamily="2" charset="-79"/>
                  <a:sym typeface="Secular One"/>
                </a:rPr>
                <a:t>"שמעה אזני בבכיה"</a:t>
              </a:r>
              <a:endParaRPr sz="2000" i="0" u="none" strike="noStrike" cap="none" dirty="0">
                <a:latin typeface="Varela Round" panose="00000500000000000000" pitchFamily="2" charset="-79"/>
                <a:ea typeface="Secular One"/>
                <a:cs typeface="Varela Round" panose="00000500000000000000" pitchFamily="2" charset="-79"/>
                <a:sym typeface="Secular One"/>
              </a:endParaRPr>
            </a:p>
          </p:txBody>
        </p:sp>
      </p:grpSp>
      <p:sp>
        <p:nvSpPr>
          <p:cNvPr id="22" name="מלבן מעוגל 21"/>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23" name="מלבן מעוגל 22"/>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24" name="מלבן מעוגל 23"/>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8"/>
          <p:cNvSpPr txBox="1"/>
          <p:nvPr/>
        </p:nvSpPr>
        <p:spPr>
          <a:xfrm>
            <a:off x="1684425" y="202449"/>
            <a:ext cx="8229600" cy="7365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i="0" u="none" strike="noStrike" cap="none" dirty="0">
                <a:latin typeface="Varela Round" panose="00000500000000000000" pitchFamily="2" charset="-79"/>
                <a:ea typeface="Secular One"/>
                <a:cs typeface="Varela Round" panose="00000500000000000000" pitchFamily="2" charset="-79"/>
                <a:sym typeface="Secular One"/>
              </a:rPr>
              <a:t>שיר של ניגודים</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grpSp>
        <p:nvGrpSpPr>
          <p:cNvPr id="379" name="Google Shape;379;p48"/>
          <p:cNvGrpSpPr/>
          <p:nvPr/>
        </p:nvGrpSpPr>
        <p:grpSpPr>
          <a:xfrm>
            <a:off x="3255876" y="852642"/>
            <a:ext cx="5086697" cy="5418666"/>
            <a:chOff x="1520651" y="0"/>
            <a:chExt cx="5086697" cy="5418666"/>
          </a:xfrm>
        </p:grpSpPr>
        <p:sp>
          <p:nvSpPr>
            <p:cNvPr id="380" name="Google Shape;380;p48"/>
            <p:cNvSpPr/>
            <p:nvPr/>
          </p:nvSpPr>
          <p:spPr>
            <a:xfrm>
              <a:off x="1679786" y="0"/>
              <a:ext cx="1950720" cy="1083733"/>
            </a:xfrm>
            <a:prstGeom prst="roundRect">
              <a:avLst>
                <a:gd name="adj" fmla="val 10000"/>
              </a:avLst>
            </a:prstGeom>
            <a:solidFill>
              <a:srgbClr val="C4BD97"/>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81" name="Google Shape;381;p48"/>
            <p:cNvSpPr txBox="1"/>
            <p:nvPr/>
          </p:nvSpPr>
          <p:spPr>
            <a:xfrm>
              <a:off x="1711527" y="31741"/>
              <a:ext cx="1887238" cy="1020251"/>
            </a:xfrm>
            <a:prstGeom prst="rect">
              <a:avLst/>
            </a:prstGeom>
            <a:noFill/>
            <a:ln>
              <a:noFill/>
            </a:ln>
          </p:spPr>
          <p:txBody>
            <a:bodyPr spcFirstLastPara="1" wrap="square" lIns="106675" tIns="106675" rIns="106675" bIns="106675" anchor="ctr" anchorCtr="0">
              <a:noAutofit/>
            </a:bodyPr>
            <a:lstStyle/>
            <a:p>
              <a:pPr marL="0" marR="0" lvl="0" indent="0" algn="ctr" rtl="1">
                <a:lnSpc>
                  <a:spcPct val="90000"/>
                </a:lnSpc>
                <a:spcBef>
                  <a:spcPts val="0"/>
                </a:spcBef>
                <a:spcAft>
                  <a:spcPts val="0"/>
                </a:spcAft>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מצד אחד ...</a:t>
              </a:r>
              <a:endParaRPr sz="24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82" name="Google Shape;382;p48"/>
            <p:cNvSpPr/>
            <p:nvPr/>
          </p:nvSpPr>
          <p:spPr>
            <a:xfrm>
              <a:off x="4497493" y="0"/>
              <a:ext cx="1950720" cy="1083733"/>
            </a:xfrm>
            <a:prstGeom prst="roundRect">
              <a:avLst>
                <a:gd name="adj" fmla="val 10000"/>
              </a:avLst>
            </a:prstGeom>
            <a:solidFill>
              <a:srgbClr val="C4BD97"/>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83" name="Google Shape;383;p48"/>
            <p:cNvSpPr txBox="1"/>
            <p:nvPr/>
          </p:nvSpPr>
          <p:spPr>
            <a:xfrm>
              <a:off x="4529234" y="31741"/>
              <a:ext cx="1887238" cy="1020251"/>
            </a:xfrm>
            <a:prstGeom prst="rect">
              <a:avLst/>
            </a:prstGeom>
            <a:noFill/>
            <a:ln>
              <a:noFill/>
            </a:ln>
          </p:spPr>
          <p:txBody>
            <a:bodyPr spcFirstLastPara="1" wrap="square" lIns="106675" tIns="106675" rIns="106675" bIns="106675" anchor="ctr" anchorCtr="0">
              <a:noAutofit/>
            </a:bodyPr>
            <a:lstStyle/>
            <a:p>
              <a:pPr marL="0" marR="0" lvl="0" indent="0" algn="ctr" rtl="1">
                <a:lnSpc>
                  <a:spcPct val="90000"/>
                </a:lnSpc>
                <a:spcBef>
                  <a:spcPts val="0"/>
                </a:spcBef>
                <a:spcAft>
                  <a:spcPts val="0"/>
                </a:spcAft>
                <a:buNone/>
              </a:pPr>
              <a:r>
                <a:rPr lang="iw-IL" sz="2600" i="0" u="none" strike="noStrike" cap="none" dirty="0">
                  <a:latin typeface="Varela Round" panose="00000500000000000000" pitchFamily="2" charset="-79"/>
                  <a:ea typeface="Secular One"/>
                  <a:cs typeface="Varela Round" panose="00000500000000000000" pitchFamily="2" charset="-79"/>
                  <a:sym typeface="Secular One"/>
                </a:rPr>
                <a:t>מצד שני ...</a:t>
              </a:r>
              <a:endParaRPr sz="26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84" name="Google Shape;384;p48"/>
            <p:cNvSpPr/>
            <p:nvPr/>
          </p:nvSpPr>
          <p:spPr>
            <a:xfrm>
              <a:off x="3657599" y="4605866"/>
              <a:ext cx="812800" cy="812800"/>
            </a:xfrm>
            <a:prstGeom prst="triangle">
              <a:avLst>
                <a:gd name="adj" fmla="val 50000"/>
              </a:avLst>
            </a:prstGeom>
            <a:solidFill>
              <a:srgbClr val="E9F5CB">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85" name="Google Shape;385;p48"/>
            <p:cNvSpPr/>
            <p:nvPr/>
          </p:nvSpPr>
          <p:spPr>
            <a:xfrm>
              <a:off x="1520651" y="4386613"/>
              <a:ext cx="5086697" cy="87378"/>
            </a:xfrm>
            <a:prstGeom prst="rect">
              <a:avLst/>
            </a:prstGeom>
            <a:solidFill>
              <a:srgbClr val="FBDACB">
                <a:alpha val="89803"/>
              </a:srgbClr>
            </a:solidFill>
            <a:ln w="25400" cap="flat" cmpd="sng">
              <a:solidFill>
                <a:srgbClr val="000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86" name="Google Shape;386;p48"/>
            <p:cNvSpPr/>
            <p:nvPr/>
          </p:nvSpPr>
          <p:spPr>
            <a:xfrm>
              <a:off x="4497493" y="3316224"/>
              <a:ext cx="1950720" cy="910336"/>
            </a:xfrm>
            <a:prstGeom prst="roundRect">
              <a:avLst>
                <a:gd name="adj" fmla="val 16667"/>
              </a:avLst>
            </a:prstGeom>
            <a:solidFill>
              <a:srgbClr val="C2D59B"/>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87" name="Google Shape;387;p48"/>
            <p:cNvSpPr txBox="1"/>
            <p:nvPr/>
          </p:nvSpPr>
          <p:spPr>
            <a:xfrm>
              <a:off x="4541932" y="3360663"/>
              <a:ext cx="1861842" cy="82145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אני</a:t>
              </a:r>
              <a:endParaRPr sz="24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88" name="Google Shape;388;p48"/>
            <p:cNvSpPr/>
            <p:nvPr/>
          </p:nvSpPr>
          <p:spPr>
            <a:xfrm>
              <a:off x="4497493" y="2340864"/>
              <a:ext cx="1950720" cy="910336"/>
            </a:xfrm>
            <a:prstGeom prst="roundRect">
              <a:avLst>
                <a:gd name="adj" fmla="val 16667"/>
              </a:avLst>
            </a:prstGeom>
            <a:solidFill>
              <a:srgbClr val="CCCCFF"/>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89" name="Google Shape;389;p48"/>
            <p:cNvSpPr txBox="1"/>
            <p:nvPr/>
          </p:nvSpPr>
          <p:spPr>
            <a:xfrm>
              <a:off x="4541932" y="2385303"/>
              <a:ext cx="1861842" cy="82145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השכלה</a:t>
              </a:r>
              <a:endParaRPr sz="24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90" name="Google Shape;390;p48"/>
            <p:cNvSpPr/>
            <p:nvPr/>
          </p:nvSpPr>
          <p:spPr>
            <a:xfrm>
              <a:off x="4497493" y="1365504"/>
              <a:ext cx="1950720" cy="910336"/>
            </a:xfrm>
            <a:prstGeom prst="roundRect">
              <a:avLst>
                <a:gd name="adj" fmla="val 16667"/>
              </a:avLst>
            </a:prstGeom>
            <a:solidFill>
              <a:srgbClr val="E5B8B7"/>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91" name="Google Shape;391;p48"/>
            <p:cNvSpPr txBox="1"/>
            <p:nvPr/>
          </p:nvSpPr>
          <p:spPr>
            <a:xfrm>
              <a:off x="4541932" y="1409943"/>
              <a:ext cx="1861842" cy="82145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התחזקות הדובר</a:t>
              </a:r>
              <a:endParaRPr sz="24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92" name="Google Shape;392;p48"/>
            <p:cNvSpPr/>
            <p:nvPr/>
          </p:nvSpPr>
          <p:spPr>
            <a:xfrm>
              <a:off x="1679786" y="3316224"/>
              <a:ext cx="1950720" cy="910336"/>
            </a:xfrm>
            <a:prstGeom prst="roundRect">
              <a:avLst>
                <a:gd name="adj" fmla="val 16667"/>
              </a:avLst>
            </a:prstGeom>
            <a:solidFill>
              <a:srgbClr val="C2D59B"/>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93" name="Google Shape;393;p48"/>
            <p:cNvSpPr txBox="1"/>
            <p:nvPr/>
          </p:nvSpPr>
          <p:spPr>
            <a:xfrm>
              <a:off x="1724225" y="3360663"/>
              <a:ext cx="1861842" cy="82145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כולם</a:t>
              </a:r>
              <a:endParaRPr sz="24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94" name="Google Shape;394;p48"/>
            <p:cNvSpPr/>
            <p:nvPr/>
          </p:nvSpPr>
          <p:spPr>
            <a:xfrm>
              <a:off x="1679786" y="2340864"/>
              <a:ext cx="1950720" cy="910336"/>
            </a:xfrm>
            <a:prstGeom prst="roundRect">
              <a:avLst>
                <a:gd name="adj" fmla="val 16667"/>
              </a:avLst>
            </a:prstGeom>
            <a:solidFill>
              <a:srgbClr val="CCCCFF"/>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95" name="Google Shape;395;p48"/>
            <p:cNvSpPr txBox="1"/>
            <p:nvPr/>
          </p:nvSpPr>
          <p:spPr>
            <a:xfrm>
              <a:off x="1724225" y="2385303"/>
              <a:ext cx="1861842" cy="82145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יהדות</a:t>
              </a:r>
              <a:endParaRPr sz="24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96" name="Google Shape;396;p48"/>
            <p:cNvSpPr/>
            <p:nvPr/>
          </p:nvSpPr>
          <p:spPr>
            <a:xfrm>
              <a:off x="1679786" y="1365504"/>
              <a:ext cx="1950720" cy="910336"/>
            </a:xfrm>
            <a:prstGeom prst="roundRect">
              <a:avLst>
                <a:gd name="adj" fmla="val 16667"/>
              </a:avLst>
            </a:prstGeom>
            <a:solidFill>
              <a:srgbClr val="E5B8B7"/>
            </a:solidFill>
            <a:ln w="25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ea typeface="Secular One"/>
                <a:cs typeface="Varela Round" panose="00000500000000000000" pitchFamily="2" charset="-79"/>
                <a:sym typeface="Secular One"/>
              </a:endParaRPr>
            </a:p>
          </p:txBody>
        </p:sp>
        <p:sp>
          <p:nvSpPr>
            <p:cNvPr id="397" name="Google Shape;397;p48"/>
            <p:cNvSpPr txBox="1"/>
            <p:nvPr/>
          </p:nvSpPr>
          <p:spPr>
            <a:xfrm>
              <a:off x="1724225" y="1409943"/>
              <a:ext cx="1861842" cy="82145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החלשות השכינה</a:t>
              </a:r>
              <a:endParaRPr sz="2400" i="0" u="none" strike="noStrike" cap="none" dirty="0">
                <a:latin typeface="Varela Round" panose="00000500000000000000" pitchFamily="2" charset="-79"/>
                <a:ea typeface="Secular One"/>
                <a:cs typeface="Varela Round" panose="00000500000000000000" pitchFamily="2" charset="-79"/>
                <a:sym typeface="Secular One"/>
              </a:endParaRPr>
            </a:p>
          </p:txBody>
        </p:sp>
      </p:grpSp>
      <p:sp>
        <p:nvSpPr>
          <p:cNvPr id="22" name="מלבן מעוגל 21"/>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23" name="מלבן מעוגל 22"/>
          <p:cNvSpPr/>
          <p:nvPr/>
        </p:nvSpPr>
        <p:spPr>
          <a:xfrm>
            <a:off x="8624172" y="0"/>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24" name="מלבן מעוגל 23"/>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5"/>
          <p:cNvPicPr preferRelativeResize="0"/>
          <p:nvPr/>
        </p:nvPicPr>
        <p:blipFill>
          <a:blip r:embed="rId3">
            <a:alphaModFix/>
          </a:blip>
          <a:stretch>
            <a:fillRect/>
          </a:stretch>
        </p:blipFill>
        <p:spPr>
          <a:xfrm>
            <a:off x="0" y="0"/>
            <a:ext cx="12191999" cy="6858000"/>
          </a:xfrm>
          <a:prstGeom prst="rect">
            <a:avLst/>
          </a:prstGeom>
          <a:noFill/>
          <a:ln>
            <a:noFill/>
          </a:ln>
        </p:spPr>
      </p:pic>
      <p:sp>
        <p:nvSpPr>
          <p:cNvPr id="160" name="Google Shape;160;p25"/>
          <p:cNvSpPr txBox="1"/>
          <p:nvPr/>
        </p:nvSpPr>
        <p:spPr>
          <a:xfrm>
            <a:off x="0" y="0"/>
            <a:ext cx="2442900" cy="1143000"/>
          </a:xfrm>
          <a:prstGeom prst="rect">
            <a:avLst/>
          </a:prstGeom>
          <a:no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FFFFFF"/>
              </a:buClr>
              <a:buSzPts val="4400"/>
              <a:buFont typeface="Calibri"/>
              <a:buNone/>
            </a:pPr>
            <a:r>
              <a:rPr lang="iw-IL" sz="3200" dirty="0">
                <a:solidFill>
                  <a:srgbClr val="FFFFFF"/>
                </a:solidFill>
                <a:latin typeface="Varela Round" panose="00000500000000000000" pitchFamily="2" charset="-79"/>
                <a:ea typeface="Secular One"/>
                <a:cs typeface="Varela Round" panose="00000500000000000000" pitchFamily="2" charset="-79"/>
                <a:sym typeface="Secular One"/>
              </a:rPr>
              <a:t>לבדי</a:t>
            </a:r>
            <a:endParaRPr sz="3200" i="0" u="none" strike="noStrike" cap="none" dirty="0">
              <a:solidFill>
                <a:srgbClr val="FFFFFF"/>
              </a:solidFill>
              <a:latin typeface="Varela Round" panose="00000500000000000000" pitchFamily="2" charset="-79"/>
              <a:ea typeface="Secular One"/>
              <a:cs typeface="Varela Round" panose="00000500000000000000" pitchFamily="2" charset="-79"/>
              <a:sym typeface="Secular One"/>
            </a:endParaRPr>
          </a:p>
          <a:p>
            <a:pPr marL="0" marR="0" lvl="0" indent="0" algn="r" rtl="1">
              <a:lnSpc>
                <a:spcPct val="100000"/>
              </a:lnSpc>
              <a:spcBef>
                <a:spcPts val="0"/>
              </a:spcBef>
              <a:spcAft>
                <a:spcPts val="0"/>
              </a:spcAft>
              <a:buClr>
                <a:srgbClr val="FFFFFF"/>
              </a:buClr>
              <a:buSzPts val="4400"/>
              <a:buFont typeface="Calibri"/>
              <a:buNone/>
            </a:pPr>
            <a:r>
              <a:rPr lang="iw-IL" sz="1800" dirty="0">
                <a:solidFill>
                  <a:srgbClr val="FFFFFF"/>
                </a:solidFill>
                <a:latin typeface="Varela Round" panose="00000500000000000000" pitchFamily="2" charset="-79"/>
                <a:ea typeface="Secular One"/>
                <a:cs typeface="Varela Round" panose="00000500000000000000" pitchFamily="2" charset="-79"/>
                <a:sym typeface="Secular One"/>
              </a:rPr>
              <a:t>חיים נחמן ביאלי</a:t>
            </a:r>
            <a:r>
              <a:rPr lang="he-IL" sz="1800" dirty="0">
                <a:solidFill>
                  <a:srgbClr val="FFFFFF"/>
                </a:solidFill>
                <a:latin typeface="Varela Round" panose="00000500000000000000" pitchFamily="2" charset="-79"/>
                <a:ea typeface="Secular One"/>
                <a:cs typeface="Varela Round" panose="00000500000000000000" pitchFamily="2" charset="-79"/>
                <a:sym typeface="Secular One"/>
              </a:rPr>
              <a:t>ק</a:t>
            </a:r>
            <a:r>
              <a:rPr lang="iw-IL" sz="1800" dirty="0">
                <a:solidFill>
                  <a:srgbClr val="FFFFFF"/>
                </a:solidFill>
                <a:latin typeface="Varela Round" panose="00000500000000000000" pitchFamily="2" charset="-79"/>
                <a:ea typeface="Secular One"/>
                <a:cs typeface="Varela Round" panose="00000500000000000000" pitchFamily="2" charset="-79"/>
                <a:sym typeface="Secular One"/>
              </a:rPr>
              <a:t> 1902</a:t>
            </a:r>
            <a:endParaRPr sz="1800"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p:nvPr/>
        </p:nvSpPr>
        <p:spPr>
          <a:xfrm>
            <a:off x="3423450" y="202450"/>
            <a:ext cx="5345100" cy="6357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he-IL" sz="3200" i="0" u="none" strike="noStrike" cap="none" dirty="0">
                <a:latin typeface="Varela Round" panose="00000500000000000000" pitchFamily="2" charset="-79"/>
                <a:ea typeface="Secular One"/>
                <a:cs typeface="Varela Round" panose="00000500000000000000" pitchFamily="2" charset="-79"/>
                <a:sym typeface="Secular One"/>
              </a:rPr>
              <a:t>שאלות בגרות לדוגמא</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325" name="Google Shape;325;p45"/>
          <p:cNvSpPr txBox="1"/>
          <p:nvPr/>
        </p:nvSpPr>
        <p:spPr>
          <a:xfrm>
            <a:off x="0" y="1082438"/>
            <a:ext cx="12072150" cy="3515400"/>
          </a:xfrm>
          <a:prstGeom prst="rect">
            <a:avLst/>
          </a:prstGeom>
          <a:noFill/>
          <a:ln>
            <a:noFill/>
          </a:ln>
        </p:spPr>
        <p:txBody>
          <a:bodyPr spcFirstLastPara="1" wrap="square" lIns="91425" tIns="45700" rIns="91425" bIns="45700" anchor="t" anchorCtr="0">
            <a:noAutofit/>
          </a:bodyPr>
          <a:lstStyle/>
          <a:p>
            <a:pPr lvl="0" algn="r" rtl="1">
              <a:spcBef>
                <a:spcPts val="1640"/>
              </a:spcBef>
              <a:spcAft>
                <a:spcPts val="0"/>
              </a:spcAft>
              <a:buClr>
                <a:schemeClr val="lt1"/>
              </a:buClr>
              <a:buSzPts val="3200"/>
            </a:pPr>
            <a:r>
              <a:rPr lang="he-IL" sz="2400" dirty="0">
                <a:solidFill>
                  <a:schemeClr val="tx1"/>
                </a:solidFill>
                <a:latin typeface="Varela Round" panose="00000500000000000000" pitchFamily="2" charset="-79"/>
                <a:ea typeface="Secular One"/>
                <a:cs typeface="Varela Round" panose="00000500000000000000" pitchFamily="2" charset="-79"/>
                <a:sym typeface="Secular One"/>
              </a:rPr>
              <a:t>הסבירו מהי העמדה האמביוולנטית (דו-ערכית)</a:t>
            </a:r>
            <a:r>
              <a:rPr lang="en-US" sz="2400" dirty="0">
                <a:solidFill>
                  <a:schemeClr val="tx1"/>
                </a:solidFill>
                <a:latin typeface="Varela Round" panose="00000500000000000000" pitchFamily="2" charset="-79"/>
                <a:ea typeface="Secular One"/>
                <a:cs typeface="Varela Round" panose="00000500000000000000" pitchFamily="2" charset="-79"/>
                <a:sym typeface="Secular One"/>
              </a:rPr>
              <a:t> </a:t>
            </a:r>
            <a:r>
              <a:rPr lang="he-IL" sz="2400" dirty="0">
                <a:solidFill>
                  <a:schemeClr val="tx1"/>
                </a:solidFill>
                <a:latin typeface="Varela Round" panose="00000500000000000000" pitchFamily="2" charset="-79"/>
                <a:ea typeface="Secular One"/>
                <a:cs typeface="Varela Round" panose="00000500000000000000" pitchFamily="2" charset="-79"/>
                <a:sym typeface="Secular One"/>
              </a:rPr>
              <a:t>המוצגת בשיר זה. כיצד באה עמדה זו לידי ביטוי בשיר?</a:t>
            </a:r>
            <a:r>
              <a:rPr lang="en-US" sz="2400" dirty="0">
                <a:solidFill>
                  <a:schemeClr val="tx1"/>
                </a:solidFill>
                <a:latin typeface="Varela Round" panose="00000500000000000000" pitchFamily="2" charset="-79"/>
                <a:ea typeface="Secular One"/>
                <a:cs typeface="Varela Round" panose="00000500000000000000" pitchFamily="2" charset="-79"/>
                <a:sym typeface="Secular One"/>
              </a:rPr>
              <a:t> </a:t>
            </a:r>
            <a:r>
              <a:rPr lang="he-IL" sz="2400" dirty="0">
                <a:solidFill>
                  <a:schemeClr val="tx1"/>
                </a:solidFill>
                <a:latin typeface="Varela Round" panose="00000500000000000000" pitchFamily="2" charset="-79"/>
                <a:ea typeface="Secular One"/>
                <a:cs typeface="Varela Round" panose="00000500000000000000" pitchFamily="2" charset="-79"/>
                <a:sym typeface="Secular One"/>
              </a:rPr>
              <a:t>הדגימו את דבריכם.</a:t>
            </a:r>
          </a:p>
          <a:p>
            <a:pPr lvl="0" algn="r" rtl="1">
              <a:spcBef>
                <a:spcPts val="1640"/>
              </a:spcBef>
              <a:spcAft>
                <a:spcPts val="0"/>
              </a:spcAft>
              <a:buClr>
                <a:schemeClr val="lt1"/>
              </a:buClr>
              <a:buSzPts val="3200"/>
            </a:pPr>
            <a:endParaRPr lang="he-IL" sz="2400" dirty="0">
              <a:solidFill>
                <a:schemeClr val="tx1"/>
              </a:solidFill>
              <a:latin typeface="Varela Round" panose="00000500000000000000" pitchFamily="2" charset="-79"/>
              <a:ea typeface="Secular One"/>
              <a:cs typeface="Varela Round" panose="00000500000000000000" pitchFamily="2" charset="-79"/>
              <a:sym typeface="Secular One"/>
            </a:endParaRPr>
          </a:p>
          <a:p>
            <a:pPr lvl="0" algn="r" rtl="1">
              <a:spcBef>
                <a:spcPts val="1640"/>
              </a:spcBef>
              <a:spcAft>
                <a:spcPts val="0"/>
              </a:spcAft>
              <a:buClr>
                <a:schemeClr val="lt1"/>
              </a:buClr>
              <a:buSzPts val="3200"/>
            </a:pPr>
            <a:r>
              <a:rPr lang="he-IL" sz="2400" dirty="0">
                <a:solidFill>
                  <a:schemeClr val="tx1"/>
                </a:solidFill>
                <a:latin typeface="Varela Round" panose="00000500000000000000" pitchFamily="2" charset="-79"/>
                <a:ea typeface="Secular One"/>
                <a:cs typeface="Varela Round" panose="00000500000000000000" pitchFamily="2" charset="-79"/>
                <a:sym typeface="Secular One"/>
              </a:rPr>
              <a:t>כיצד מתפתחים לאורך השיר יחסי התלות בין המשורר לשכינה?</a:t>
            </a:r>
            <a:r>
              <a:rPr lang="en-US" sz="2400" dirty="0">
                <a:solidFill>
                  <a:schemeClr val="tx1"/>
                </a:solidFill>
                <a:latin typeface="Varela Round" panose="00000500000000000000" pitchFamily="2" charset="-79"/>
                <a:ea typeface="Secular One"/>
                <a:cs typeface="Varela Round" panose="00000500000000000000" pitchFamily="2" charset="-79"/>
                <a:sym typeface="Secular One"/>
              </a:rPr>
              <a:t> </a:t>
            </a:r>
            <a:r>
              <a:rPr lang="he-IL" sz="2400" dirty="0">
                <a:solidFill>
                  <a:schemeClr val="tx1"/>
                </a:solidFill>
                <a:latin typeface="Varela Round" panose="00000500000000000000" pitchFamily="2" charset="-79"/>
                <a:ea typeface="Secular One"/>
                <a:cs typeface="Varela Round" panose="00000500000000000000" pitchFamily="2" charset="-79"/>
                <a:sym typeface="Secular One"/>
              </a:rPr>
              <a:t>הסבר והדגם את דבריך. בתשובתך הסבר את התרומה של התפתחות זו לבניית משמעות השיר. </a:t>
            </a:r>
          </a:p>
          <a:p>
            <a:pPr lvl="0" algn="r" rtl="1">
              <a:spcBef>
                <a:spcPts val="1640"/>
              </a:spcBef>
              <a:spcAft>
                <a:spcPts val="0"/>
              </a:spcAft>
              <a:buClr>
                <a:schemeClr val="lt1"/>
              </a:buClr>
              <a:buSzPts val="3200"/>
            </a:pPr>
            <a:endParaRPr lang="he-IL" sz="2400" dirty="0">
              <a:solidFill>
                <a:schemeClr val="tx1"/>
              </a:solidFill>
              <a:latin typeface="Varela Round" panose="00000500000000000000" pitchFamily="2" charset="-79"/>
              <a:ea typeface="Secular One"/>
              <a:cs typeface="Varela Round" panose="00000500000000000000" pitchFamily="2" charset="-79"/>
              <a:sym typeface="Secular One"/>
            </a:endParaRPr>
          </a:p>
          <a:p>
            <a:pPr lvl="0" algn="r" rtl="1">
              <a:spcBef>
                <a:spcPts val="1640"/>
              </a:spcBef>
              <a:spcAft>
                <a:spcPts val="0"/>
              </a:spcAft>
              <a:buClr>
                <a:schemeClr val="lt1"/>
              </a:buClr>
              <a:buSzPts val="3200"/>
            </a:pPr>
            <a:r>
              <a:rPr lang="he-IL" sz="2400" dirty="0">
                <a:solidFill>
                  <a:schemeClr val="tx1"/>
                </a:solidFill>
                <a:latin typeface="Varela Round" panose="00000500000000000000" pitchFamily="2" charset="-79"/>
                <a:ea typeface="Secular One"/>
                <a:cs typeface="Varela Round" panose="00000500000000000000" pitchFamily="2" charset="-79"/>
                <a:sym typeface="Secular One"/>
              </a:rPr>
              <a:t>מערכת היחסים בין המשורר לשכינה מבטאת את הקונפליקט הפנימי שלו. הסבר והדגם קביעה זו. בתשובתך כתוב גם על שתיים מדרכי העיצוב של קונפליקט זה בשיר.</a:t>
            </a:r>
            <a:endParaRPr sz="2400" dirty="0">
              <a:solidFill>
                <a:schemeClr val="tx1"/>
              </a:solidFill>
              <a:latin typeface="Varela Round" panose="00000500000000000000" pitchFamily="2" charset="-79"/>
              <a:ea typeface="Secular One"/>
              <a:cs typeface="Varela Round" panose="00000500000000000000" pitchFamily="2" charset="-79"/>
              <a:sym typeface="Secular One"/>
            </a:endParaRPr>
          </a:p>
        </p:txBody>
      </p:sp>
      <p:sp>
        <p:nvSpPr>
          <p:cNvPr id="6" name="מלבן מעוגל 5"/>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643046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6166" y="447"/>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9128" y="3016166"/>
            <a:ext cx="10471879" cy="1815646"/>
          </a:xfrm>
          <a:prstGeom prst="rect">
            <a:avLst/>
          </a:prstGeom>
          <a:noFill/>
        </p:spPr>
        <p:txBody>
          <a:bodyPr wrap="square" rtlCol="1">
            <a:spAutoFit/>
          </a:bodyPr>
          <a:lstStyle/>
          <a:p>
            <a:pPr marL="895260" algn="just" defTabSz="914309"/>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1589" y="1838684"/>
            <a:ext cx="12188825" cy="830889"/>
          </a:xfrm>
          <a:prstGeom prst="rect">
            <a:avLst/>
          </a:prstGeom>
        </p:spPr>
        <p:txBody>
          <a:bodyPr wrap="square">
            <a:spAutoFit/>
          </a:bodyPr>
          <a:lstStyle/>
          <a:p>
            <a:pPr algn="ctr" defTabSz="914309">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98639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72" name="Google Shape;172;p26"/>
          <p:cNvPicPr preferRelativeResize="0"/>
          <p:nvPr/>
        </p:nvPicPr>
        <p:blipFill>
          <a:blip r:embed="rId3">
            <a:alphaModFix/>
          </a:blip>
          <a:stretch>
            <a:fillRect/>
          </a:stretch>
        </p:blipFill>
        <p:spPr>
          <a:xfrm>
            <a:off x="0" y="2189018"/>
            <a:ext cx="3269673" cy="3689181"/>
          </a:xfrm>
          <a:prstGeom prst="rect">
            <a:avLst/>
          </a:prstGeom>
          <a:noFill/>
          <a:ln>
            <a:noFill/>
          </a:ln>
          <a:effectLst>
            <a:outerShdw blurRad="771525" dist="19050" dir="5400000" algn="bl" rotWithShape="0">
              <a:srgbClr val="000000">
                <a:alpha val="50000"/>
              </a:srgbClr>
            </a:outerShdw>
          </a:effectLst>
        </p:spPr>
      </p:pic>
      <p:sp>
        <p:nvSpPr>
          <p:cNvPr id="10" name="מלבן מעוגל 9"/>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3" name="Google Shape;178;p27"/>
          <p:cNvSpPr txBox="1">
            <a:spLocks/>
          </p:cNvSpPr>
          <p:nvPr/>
        </p:nvSpPr>
        <p:spPr>
          <a:xfrm>
            <a:off x="3952025" y="177659"/>
            <a:ext cx="4135800" cy="10093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90000"/>
              </a:lnSpc>
              <a:spcBef>
                <a:spcPts val="0"/>
              </a:spcBef>
              <a:spcAft>
                <a:spcPts val="0"/>
              </a:spcAft>
              <a:buClr>
                <a:schemeClr val="dk1"/>
              </a:buClr>
              <a:buSzPts val="6000"/>
              <a:buFont typeface="Calibri"/>
              <a:buNone/>
              <a:defRPr sz="6000" b="0" i="0" u="none" strike="noStrike" cap="none">
                <a:solidFill>
                  <a:schemeClr val="dk1"/>
                </a:solidFill>
                <a:latin typeface="Varela Round" panose="00000500000000000000" pitchFamily="2" charset="-79"/>
                <a:ea typeface="Calibri"/>
                <a:cs typeface="Varela Round" panose="00000500000000000000" pitchFamily="2" charset="-79"/>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4400"/>
            </a:pPr>
            <a:r>
              <a:rPr lang="he-IL" sz="2800" dirty="0">
                <a:solidFill>
                  <a:srgbClr val="000000"/>
                </a:solidFill>
                <a:ea typeface="Secular One"/>
                <a:sym typeface="Secular One"/>
              </a:rPr>
              <a:t>חיים נחמן ביאליק: המשורר הלאומי</a:t>
            </a:r>
          </a:p>
        </p:txBody>
      </p:sp>
      <p:sp>
        <p:nvSpPr>
          <p:cNvPr id="15" name="Google Shape;165;p26"/>
          <p:cNvSpPr txBox="1"/>
          <p:nvPr/>
        </p:nvSpPr>
        <p:spPr>
          <a:xfrm>
            <a:off x="6968836" y="1714232"/>
            <a:ext cx="5214879" cy="579900"/>
          </a:xfrm>
          <a:prstGeom prst="rect">
            <a:avLst/>
          </a:prstGeom>
          <a:solidFill>
            <a:srgbClr val="A64D79"/>
          </a:solidFill>
          <a:ln>
            <a:noFill/>
          </a:ln>
        </p:spPr>
        <p:txBody>
          <a:bodyPr spcFirstLastPara="1" wrap="square" lIns="99050" tIns="99050" rIns="99050" bIns="99050" anchor="ctr" anchorCtr="0">
            <a:noAutofit/>
          </a:bodyPr>
          <a:lstStyle/>
          <a:p>
            <a:pPr marL="0" lvl="0" indent="0" algn="ctr" rtl="1">
              <a:lnSpc>
                <a:spcPct val="115000"/>
              </a:lnSpc>
              <a:spcBef>
                <a:spcPts val="0"/>
              </a:spcBef>
              <a:spcAft>
                <a:spcPts val="0"/>
              </a:spcAft>
              <a:buNone/>
            </a:pPr>
            <a:r>
              <a:rPr lang="he-IL" sz="3000" b="1" dirty="0">
                <a:solidFill>
                  <a:schemeClr val="lt1"/>
                </a:solidFill>
                <a:latin typeface="Varela Round" panose="00000500000000000000" pitchFamily="2" charset="-79"/>
                <a:ea typeface="Secular One"/>
                <a:cs typeface="Varela Round" panose="00000500000000000000" pitchFamily="2" charset="-79"/>
                <a:sym typeface="Secular One"/>
              </a:rPr>
              <a:t>מה תפקידו של משורר לאומי?</a:t>
            </a:r>
            <a:endParaRPr sz="2400"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
        <p:nvSpPr>
          <p:cNvPr id="16" name="Google Shape;165;p26"/>
          <p:cNvSpPr txBox="1"/>
          <p:nvPr/>
        </p:nvSpPr>
        <p:spPr>
          <a:xfrm>
            <a:off x="5902037" y="2722682"/>
            <a:ext cx="6289964" cy="579900"/>
          </a:xfrm>
          <a:prstGeom prst="rect">
            <a:avLst/>
          </a:prstGeom>
          <a:solidFill>
            <a:srgbClr val="FFC000"/>
          </a:solidFill>
          <a:ln>
            <a:noFill/>
          </a:ln>
        </p:spPr>
        <p:txBody>
          <a:bodyPr spcFirstLastPara="1" wrap="square" lIns="99050" tIns="99050" rIns="99050" bIns="99050" anchor="ctr" anchorCtr="0">
            <a:noAutofit/>
          </a:bodyPr>
          <a:lstStyle/>
          <a:p>
            <a:pPr marL="0" lvl="0" indent="0" algn="ctr" rtl="1">
              <a:lnSpc>
                <a:spcPct val="115000"/>
              </a:lnSpc>
              <a:spcBef>
                <a:spcPts val="0"/>
              </a:spcBef>
              <a:spcAft>
                <a:spcPts val="0"/>
              </a:spcAft>
              <a:buNone/>
            </a:pPr>
            <a:r>
              <a:rPr lang="he-IL" sz="3000" b="1" dirty="0">
                <a:solidFill>
                  <a:schemeClr val="lt1"/>
                </a:solidFill>
                <a:latin typeface="Varela Round" panose="00000500000000000000" pitchFamily="2" charset="-79"/>
                <a:ea typeface="Secular One"/>
                <a:cs typeface="Varela Round" panose="00000500000000000000" pitchFamily="2" charset="-79"/>
                <a:sym typeface="Secular One"/>
              </a:rPr>
              <a:t>מה הפך את ביאליק למשורר לאומי?</a:t>
            </a:r>
            <a:endParaRPr sz="2400"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72" name="Google Shape;172;p26"/>
          <p:cNvPicPr preferRelativeResize="0"/>
          <p:nvPr/>
        </p:nvPicPr>
        <p:blipFill>
          <a:blip r:embed="rId3">
            <a:alphaModFix/>
          </a:blip>
          <a:stretch>
            <a:fillRect/>
          </a:stretch>
        </p:blipFill>
        <p:spPr>
          <a:xfrm>
            <a:off x="0" y="2189018"/>
            <a:ext cx="3269673" cy="3689181"/>
          </a:xfrm>
          <a:prstGeom prst="rect">
            <a:avLst/>
          </a:prstGeom>
          <a:noFill/>
          <a:ln>
            <a:noFill/>
          </a:ln>
          <a:effectLst>
            <a:outerShdw blurRad="771525" dist="19050" dir="5400000" algn="bl" rotWithShape="0">
              <a:srgbClr val="000000">
                <a:alpha val="50000"/>
              </a:srgbClr>
            </a:outerShdw>
          </a:effectLst>
        </p:spPr>
      </p:pic>
      <p:sp>
        <p:nvSpPr>
          <p:cNvPr id="10" name="מלבן מעוגל 9"/>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3" name="Google Shape;178;p27"/>
          <p:cNvSpPr txBox="1">
            <a:spLocks/>
          </p:cNvSpPr>
          <p:nvPr/>
        </p:nvSpPr>
        <p:spPr>
          <a:xfrm>
            <a:off x="3952025" y="177659"/>
            <a:ext cx="4135800" cy="10093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90000"/>
              </a:lnSpc>
              <a:spcBef>
                <a:spcPts val="0"/>
              </a:spcBef>
              <a:spcAft>
                <a:spcPts val="0"/>
              </a:spcAft>
              <a:buClr>
                <a:schemeClr val="dk1"/>
              </a:buClr>
              <a:buSzPts val="6000"/>
              <a:buFont typeface="Calibri"/>
              <a:buNone/>
              <a:defRPr sz="6000" b="0" i="0" u="none" strike="noStrike" cap="none">
                <a:solidFill>
                  <a:schemeClr val="dk1"/>
                </a:solidFill>
                <a:latin typeface="Varela Round" panose="00000500000000000000" pitchFamily="2" charset="-79"/>
                <a:ea typeface="Calibri"/>
                <a:cs typeface="Varela Round" panose="00000500000000000000" pitchFamily="2" charset="-79"/>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4400"/>
            </a:pPr>
            <a:r>
              <a:rPr lang="he-IL" sz="2800" dirty="0">
                <a:solidFill>
                  <a:srgbClr val="000000"/>
                </a:solidFill>
                <a:ea typeface="Secular One"/>
                <a:sym typeface="Secular One"/>
              </a:rPr>
              <a:t>חיים נחמן ביאליק: המשורר הלאומי</a:t>
            </a:r>
          </a:p>
        </p:txBody>
      </p:sp>
      <p:sp>
        <p:nvSpPr>
          <p:cNvPr id="14" name="Google Shape;167;p26"/>
          <p:cNvSpPr txBox="1"/>
          <p:nvPr/>
        </p:nvSpPr>
        <p:spPr>
          <a:xfrm>
            <a:off x="4544291" y="1578849"/>
            <a:ext cx="7647709" cy="3065434"/>
          </a:xfrm>
          <a:prstGeom prst="rect">
            <a:avLst/>
          </a:prstGeom>
          <a:solidFill>
            <a:schemeClr val="tx2">
              <a:lumMod val="50000"/>
            </a:schemeClr>
          </a:solidFill>
          <a:ln>
            <a:noFill/>
          </a:ln>
        </p:spPr>
        <p:txBody>
          <a:bodyPr spcFirstLastPara="1" wrap="square" lIns="99050" tIns="99050" rIns="99050" bIns="99050" anchor="ctr" anchorCtr="0">
            <a:noAutofit/>
          </a:bodyPr>
          <a:lstStyle/>
          <a:p>
            <a:pPr lvl="0" algn="just" rtl="1"/>
            <a:r>
              <a:rPr lang="he-IL" sz="2000" dirty="0">
                <a:solidFill>
                  <a:srgbClr val="FFFFFF"/>
                </a:solidFill>
                <a:latin typeface="Varela Round" panose="00000500000000000000" pitchFamily="2" charset="-79"/>
                <a:ea typeface="Secular One"/>
                <a:cs typeface="Varela Round" panose="00000500000000000000" pitchFamily="2" charset="-79"/>
                <a:sym typeface="Secular One"/>
              </a:rPr>
              <a:t>חיים נַחמן ביאליק נולד ב-1873 בכפר </a:t>
            </a:r>
            <a:r>
              <a:rPr lang="he-IL" sz="2000" dirty="0" err="1">
                <a:solidFill>
                  <a:srgbClr val="FFFFFF"/>
                </a:solidFill>
                <a:latin typeface="Varela Round" panose="00000500000000000000" pitchFamily="2" charset="-79"/>
                <a:ea typeface="Secular One"/>
                <a:cs typeface="Varela Round" panose="00000500000000000000" pitchFamily="2" charset="-79"/>
                <a:sym typeface="Secular One"/>
              </a:rPr>
              <a:t>ראדי</a:t>
            </a:r>
            <a:r>
              <a:rPr lang="he-IL" sz="2000" dirty="0">
                <a:solidFill>
                  <a:srgbClr val="FFFFFF"/>
                </a:solidFill>
                <a:latin typeface="Varela Round" panose="00000500000000000000" pitchFamily="2" charset="-79"/>
                <a:ea typeface="Secular One"/>
                <a:cs typeface="Varela Round" panose="00000500000000000000" pitchFamily="2" charset="-79"/>
                <a:sym typeface="Secular One"/>
              </a:rPr>
              <a:t> (האימפריה הרוסית). </a:t>
            </a:r>
          </a:p>
          <a:p>
            <a:pPr lvl="0" algn="just" rtl="1"/>
            <a:endParaRPr lang="he-IL" sz="2000" dirty="0">
              <a:solidFill>
                <a:srgbClr val="FFFFFF"/>
              </a:solidFill>
              <a:latin typeface="Varela Round" panose="00000500000000000000" pitchFamily="2" charset="-79"/>
              <a:ea typeface="Secular One"/>
              <a:cs typeface="Varela Round" panose="00000500000000000000" pitchFamily="2" charset="-79"/>
              <a:sym typeface="Secular One"/>
            </a:endParaRPr>
          </a:p>
          <a:p>
            <a:pPr lvl="0" algn="just" rtl="1"/>
            <a:r>
              <a:rPr lang="he-IL" sz="2000" dirty="0">
                <a:solidFill>
                  <a:srgbClr val="FFFFFF"/>
                </a:solidFill>
                <a:latin typeface="Varela Round" panose="00000500000000000000" pitchFamily="2" charset="-79"/>
                <a:ea typeface="Secular One"/>
                <a:cs typeface="Varela Round" panose="00000500000000000000" pitchFamily="2" charset="-79"/>
                <a:sym typeface="Secular One"/>
              </a:rPr>
              <a:t>מגדולי המשוררים העבריים בעת החדשה, סופר, מסאי, מתרגם, עורך ומו"ל שהשפיע רבות על התרבות העברית המודרנית, וזכה לתואר "המשורר הלאומי".</a:t>
            </a:r>
          </a:p>
          <a:p>
            <a:pPr lvl="0" algn="just" rtl="1"/>
            <a:endParaRPr lang="he-IL" sz="2000" i="0" u="none" strike="noStrike" cap="none" dirty="0">
              <a:solidFill>
                <a:srgbClr val="FFFFFF"/>
              </a:solidFill>
              <a:latin typeface="Varela Round" panose="00000500000000000000" pitchFamily="2" charset="-79"/>
              <a:ea typeface="Secular One"/>
              <a:cs typeface="Varela Round" panose="00000500000000000000" pitchFamily="2" charset="-79"/>
              <a:sym typeface="Secular One"/>
            </a:endParaRPr>
          </a:p>
          <a:p>
            <a:pPr lvl="0" algn="just" rtl="1"/>
            <a:r>
              <a:rPr lang="he-IL" sz="2000" dirty="0">
                <a:solidFill>
                  <a:srgbClr val="FFFFFF"/>
                </a:solidFill>
                <a:latin typeface="Varela Round" panose="00000500000000000000" pitchFamily="2" charset="-79"/>
                <a:ea typeface="Secular One"/>
                <a:cs typeface="Varela Round" panose="00000500000000000000" pitchFamily="2" charset="-79"/>
                <a:sym typeface="Secular One"/>
              </a:rPr>
              <a:t>נפטר ב-1934 בעקבות סיבוך בניתוח. מותו גרם לאבל כבד בישוב העברי בארץ, ובלווייתו השתתפו למעלה מ-100,000 איש. </a:t>
            </a:r>
            <a:endParaRPr sz="2000" i="0" u="none" strike="noStrike" cap="none"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Tree>
    <p:extLst>
      <p:ext uri="{BB962C8B-B14F-4D97-AF65-F5344CB8AC3E}">
        <p14:creationId xmlns:p14="http://schemas.microsoft.com/office/powerpoint/2010/main" val="182765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p:nvPr/>
        </p:nvSpPr>
        <p:spPr>
          <a:xfrm>
            <a:off x="8676125" y="550450"/>
            <a:ext cx="3516000" cy="579900"/>
          </a:xfrm>
          <a:prstGeom prst="rect">
            <a:avLst/>
          </a:prstGeom>
          <a:solidFill>
            <a:srgbClr val="A64D79"/>
          </a:solidFill>
          <a:ln>
            <a:noFill/>
          </a:ln>
        </p:spPr>
        <p:txBody>
          <a:bodyPr spcFirstLastPara="1" wrap="square" lIns="99050" tIns="99050" rIns="99050" bIns="99050" anchor="ctr" anchorCtr="0">
            <a:noAutofit/>
          </a:bodyPr>
          <a:lstStyle/>
          <a:p>
            <a:pPr marL="0" lvl="0" indent="0" algn="ctr" rtl="1">
              <a:lnSpc>
                <a:spcPct val="115000"/>
              </a:lnSpc>
              <a:spcBef>
                <a:spcPts val="0"/>
              </a:spcBef>
              <a:spcAft>
                <a:spcPts val="0"/>
              </a:spcAft>
              <a:buNone/>
            </a:pPr>
            <a:r>
              <a:rPr lang="iw-IL" sz="3000" b="1" dirty="0">
                <a:solidFill>
                  <a:schemeClr val="lt1"/>
                </a:solidFill>
                <a:latin typeface="Varela Round" panose="00000500000000000000" pitchFamily="2" charset="-79"/>
                <a:ea typeface="Secular One"/>
                <a:cs typeface="Varela Round" panose="00000500000000000000" pitchFamily="2" charset="-79"/>
                <a:sym typeface="Secular One"/>
              </a:rPr>
              <a:t>תהליך היסטורי כללי</a:t>
            </a:r>
            <a:endParaRPr sz="2400"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
        <p:nvSpPr>
          <p:cNvPr id="166" name="Google Shape;166;p26"/>
          <p:cNvSpPr/>
          <p:nvPr/>
        </p:nvSpPr>
        <p:spPr>
          <a:xfrm>
            <a:off x="5569527" y="1389675"/>
            <a:ext cx="6622598" cy="1332900"/>
          </a:xfrm>
          <a:prstGeom prst="rect">
            <a:avLst/>
          </a:prstGeom>
          <a:solidFill>
            <a:srgbClr val="666666"/>
          </a:solidFill>
          <a:ln>
            <a:noFill/>
          </a:ln>
          <a:effectLst>
            <a:outerShdw blurRad="657225"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cs typeface="Varela Round" panose="00000500000000000000" pitchFamily="2" charset="-79"/>
            </a:endParaRPr>
          </a:p>
        </p:txBody>
      </p:sp>
      <p:sp>
        <p:nvSpPr>
          <p:cNvPr id="167" name="Google Shape;167;p26"/>
          <p:cNvSpPr txBox="1"/>
          <p:nvPr/>
        </p:nvSpPr>
        <p:spPr>
          <a:xfrm>
            <a:off x="5721802" y="1229475"/>
            <a:ext cx="6470198" cy="1653300"/>
          </a:xfrm>
          <a:prstGeom prst="rect">
            <a:avLst/>
          </a:prstGeom>
          <a:noFill/>
          <a:ln>
            <a:noFill/>
          </a:ln>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תנועת ההשכלה - </a:t>
            </a:r>
            <a:r>
              <a:rPr lang="iw-IL" sz="1800" dirty="0">
                <a:solidFill>
                  <a:schemeClr val="lt1"/>
                </a:solidFill>
                <a:latin typeface="Varela Round" panose="00000500000000000000" pitchFamily="2" charset="-79"/>
                <a:ea typeface="Secular One"/>
                <a:cs typeface="Varela Round" panose="00000500000000000000" pitchFamily="2" charset="-79"/>
                <a:sym typeface="Secular One"/>
              </a:rPr>
              <a:t>תקופה שתחילתה במאות</a:t>
            </a:r>
            <a:r>
              <a:rPr lang="he-IL" sz="1800" dirty="0">
                <a:solidFill>
                  <a:schemeClr val="lt1"/>
                </a:solidFill>
                <a:latin typeface="Varela Round" panose="00000500000000000000" pitchFamily="2" charset="-79"/>
                <a:ea typeface="Secular One"/>
                <a:cs typeface="Varela Round" panose="00000500000000000000" pitchFamily="2" charset="-79"/>
                <a:sym typeface="Secular One"/>
              </a:rPr>
              <a:t> ה-17 וה-18</a:t>
            </a:r>
            <a:r>
              <a:rPr lang="iw-IL" sz="1800" dirty="0">
                <a:solidFill>
                  <a:schemeClr val="lt1"/>
                </a:solidFill>
                <a:latin typeface="Varela Round" panose="00000500000000000000" pitchFamily="2" charset="-79"/>
                <a:ea typeface="Secular One"/>
                <a:cs typeface="Varela Round" panose="00000500000000000000" pitchFamily="2" charset="-79"/>
                <a:sym typeface="Secular One"/>
              </a:rPr>
              <a:t>, אשר התאפיינה במעבר מחשיבה אינטלקטואלית דתית לחשיבה רציונלית ומדעית, המבוססת על חקירה, ניסוי ותצפית. תקופת הנאורות היא הבסיס לתפיסתו של העולם המערבי והיא שעיצבה את דמותו של העולם כפי שאני מכירים אותו כיום.</a:t>
            </a:r>
            <a:endParaRPr sz="2400" i="0" u="none" strike="noStrike" cap="none"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
        <p:nvSpPr>
          <p:cNvPr id="168" name="Google Shape;168;p26"/>
          <p:cNvSpPr txBox="1"/>
          <p:nvPr/>
        </p:nvSpPr>
        <p:spPr>
          <a:xfrm>
            <a:off x="-10675" y="3456936"/>
            <a:ext cx="4417500" cy="579900"/>
          </a:xfrm>
          <a:prstGeom prst="rect">
            <a:avLst/>
          </a:prstGeom>
          <a:solidFill>
            <a:srgbClr val="3C78D8"/>
          </a:solidFill>
          <a:ln>
            <a:noFill/>
          </a:ln>
        </p:spPr>
        <p:txBody>
          <a:bodyPr spcFirstLastPara="1" wrap="square" lIns="99050" tIns="99050" rIns="99050" bIns="99050" anchor="ctr" anchorCtr="0">
            <a:noAutofit/>
          </a:bodyPr>
          <a:lstStyle/>
          <a:p>
            <a:pPr marL="0" lvl="0" indent="0" algn="ctr" rtl="1">
              <a:lnSpc>
                <a:spcPct val="115000"/>
              </a:lnSpc>
              <a:spcBef>
                <a:spcPts val="0"/>
              </a:spcBef>
              <a:spcAft>
                <a:spcPts val="0"/>
              </a:spcAft>
              <a:buNone/>
            </a:pPr>
            <a:r>
              <a:rPr lang="iw-IL" sz="2800" b="1" dirty="0">
                <a:solidFill>
                  <a:schemeClr val="lt1"/>
                </a:solidFill>
                <a:latin typeface="Varela Round" panose="00000500000000000000" pitchFamily="2" charset="-79"/>
                <a:ea typeface="Secular One"/>
                <a:cs typeface="Varela Round" panose="00000500000000000000" pitchFamily="2" charset="-79"/>
                <a:sym typeface="Secular One"/>
              </a:rPr>
              <a:t>סיפורו הביוגרפי של ביאליק</a:t>
            </a:r>
            <a:endParaRPr sz="2000" dirty="0">
              <a:solidFill>
                <a:srgbClr val="FFFFFF"/>
              </a:solidFill>
              <a:latin typeface="Varela Round" panose="00000500000000000000" pitchFamily="2" charset="-79"/>
              <a:ea typeface="Secular One"/>
              <a:cs typeface="Varela Round" panose="00000500000000000000" pitchFamily="2" charset="-79"/>
              <a:sym typeface="Secular One"/>
            </a:endParaRPr>
          </a:p>
        </p:txBody>
      </p:sp>
      <p:sp>
        <p:nvSpPr>
          <p:cNvPr id="169" name="Google Shape;169;p26"/>
          <p:cNvSpPr/>
          <p:nvPr/>
        </p:nvSpPr>
        <p:spPr>
          <a:xfrm>
            <a:off x="7625" y="4325192"/>
            <a:ext cx="6317100" cy="1115400"/>
          </a:xfrm>
          <a:prstGeom prst="rect">
            <a:avLst/>
          </a:prstGeom>
          <a:solidFill>
            <a:srgbClr val="666666"/>
          </a:solidFill>
          <a:ln>
            <a:noFill/>
          </a:ln>
          <a:effectLst>
            <a:outerShdw blurRad="657225"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Varela Round" panose="00000500000000000000" pitchFamily="2" charset="-79"/>
              <a:cs typeface="Varela Round" panose="00000500000000000000" pitchFamily="2" charset="-79"/>
            </a:endParaRPr>
          </a:p>
        </p:txBody>
      </p:sp>
      <p:sp>
        <p:nvSpPr>
          <p:cNvPr id="170" name="Google Shape;170;p26"/>
          <p:cNvSpPr txBox="1"/>
          <p:nvPr/>
        </p:nvSpPr>
        <p:spPr>
          <a:xfrm>
            <a:off x="7625" y="4315686"/>
            <a:ext cx="6317100" cy="1115400"/>
          </a:xfrm>
          <a:prstGeom prst="rect">
            <a:avLst/>
          </a:prstGeom>
          <a:noFill/>
          <a:ln>
            <a:noFill/>
          </a:ln>
        </p:spPr>
        <p:txBody>
          <a:bodyPr spcFirstLastPara="1" wrap="square" lIns="99050" tIns="99050" rIns="99050" bIns="99050" anchor="ctr" anchorCtr="0">
            <a:noAutofit/>
          </a:bodyPr>
          <a:lstStyle/>
          <a:p>
            <a:pPr marL="0" marR="0" lvl="0" indent="0" algn="just" rtl="1">
              <a:lnSpc>
                <a:spcPct val="90000"/>
              </a:lnSpc>
              <a:spcBef>
                <a:spcPts val="0"/>
              </a:spcBef>
              <a:spcAft>
                <a:spcPts val="0"/>
              </a:spcAft>
              <a:buNone/>
            </a:pPr>
            <a:r>
              <a:rPr lang="iw-IL" sz="2400" dirty="0">
                <a:solidFill>
                  <a:srgbClr val="FFFFFF"/>
                </a:solidFill>
                <a:latin typeface="Varela Round" panose="00000500000000000000" pitchFamily="2" charset="-79"/>
                <a:ea typeface="Secular One"/>
                <a:cs typeface="Varela Round" panose="00000500000000000000" pitchFamily="2" charset="-79"/>
                <a:sym typeface="Secular One"/>
              </a:rPr>
              <a:t>היציאה מהחדר - </a:t>
            </a:r>
            <a:r>
              <a:rPr lang="iw-IL" sz="1800" dirty="0">
                <a:solidFill>
                  <a:schemeClr val="lt1"/>
                </a:solidFill>
                <a:latin typeface="Varela Round" panose="00000500000000000000" pitchFamily="2" charset="-79"/>
                <a:ea typeface="Secular One"/>
                <a:cs typeface="Varela Round" panose="00000500000000000000" pitchFamily="2" charset="-79"/>
                <a:sym typeface="Secular One"/>
              </a:rPr>
              <a:t>בשנות ילדותו התחנך ביאליק אצל סבו החרדי. בגיל 17</a:t>
            </a:r>
            <a:r>
              <a:rPr lang="he-IL" sz="1800" dirty="0">
                <a:solidFill>
                  <a:schemeClr val="lt1"/>
                </a:solidFill>
                <a:latin typeface="Varela Round" panose="00000500000000000000" pitchFamily="2" charset="-79"/>
                <a:ea typeface="Secular One"/>
                <a:cs typeface="Varela Round" panose="00000500000000000000" pitchFamily="2" charset="-79"/>
                <a:sym typeface="Secular One"/>
              </a:rPr>
              <a:t> </a:t>
            </a:r>
            <a:r>
              <a:rPr lang="iw-IL" sz="1800" dirty="0">
                <a:solidFill>
                  <a:schemeClr val="lt1"/>
                </a:solidFill>
                <a:latin typeface="Varela Round" panose="00000500000000000000" pitchFamily="2" charset="-79"/>
                <a:ea typeface="Secular One"/>
                <a:cs typeface="Varela Round" panose="00000500000000000000" pitchFamily="2" charset="-79"/>
                <a:sym typeface="Secular One"/>
              </a:rPr>
              <a:t>עבר ללמוד בישיבת וולז'ין - ובה העמיק בלימודי התלמוד. לאחר שנה וחצי עזב ביאליק את הישיבה על מנת לחוות את העולם שמחוצה לה.</a:t>
            </a:r>
            <a:endParaRPr sz="1800" dirty="0">
              <a:solidFill>
                <a:schemeClr val="lt1"/>
              </a:solidFill>
              <a:latin typeface="Varela Round" panose="00000500000000000000" pitchFamily="2" charset="-79"/>
              <a:ea typeface="Secular One"/>
              <a:cs typeface="Varela Round" panose="00000500000000000000" pitchFamily="2" charset="-79"/>
              <a:sym typeface="Secular One"/>
            </a:endParaRPr>
          </a:p>
        </p:txBody>
      </p:sp>
      <p:pic>
        <p:nvPicPr>
          <p:cNvPr id="171" name="Google Shape;171;p26"/>
          <p:cNvPicPr preferRelativeResize="0"/>
          <p:nvPr/>
        </p:nvPicPr>
        <p:blipFill>
          <a:blip r:embed="rId3">
            <a:alphaModFix/>
          </a:blip>
          <a:stretch>
            <a:fillRect/>
          </a:stretch>
        </p:blipFill>
        <p:spPr>
          <a:xfrm>
            <a:off x="3835002" y="240470"/>
            <a:ext cx="1886925" cy="1886925"/>
          </a:xfrm>
          <a:prstGeom prst="rect">
            <a:avLst/>
          </a:prstGeom>
          <a:noFill/>
          <a:ln>
            <a:noFill/>
          </a:ln>
        </p:spPr>
      </p:pic>
      <p:pic>
        <p:nvPicPr>
          <p:cNvPr id="172" name="Google Shape;172;p26"/>
          <p:cNvPicPr preferRelativeResize="0"/>
          <p:nvPr/>
        </p:nvPicPr>
        <p:blipFill>
          <a:blip r:embed="rId4">
            <a:alphaModFix/>
          </a:blip>
          <a:stretch>
            <a:fillRect/>
          </a:stretch>
        </p:blipFill>
        <p:spPr>
          <a:xfrm>
            <a:off x="6324725" y="3495687"/>
            <a:ext cx="1763100" cy="2198150"/>
          </a:xfrm>
          <a:prstGeom prst="rect">
            <a:avLst/>
          </a:prstGeom>
          <a:noFill/>
          <a:ln>
            <a:noFill/>
          </a:ln>
          <a:effectLst>
            <a:outerShdw blurRad="771525" dist="19050" dir="5400000" algn="bl" rotWithShape="0">
              <a:srgbClr val="000000">
                <a:alpha val="50000"/>
              </a:srgbClr>
            </a:outerShdw>
          </a:effectLst>
        </p:spPr>
      </p:pic>
      <p:sp>
        <p:nvSpPr>
          <p:cNvPr id="10" name="מלבן מעוגל 9"/>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379545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body" idx="2"/>
          </p:nvPr>
        </p:nvSpPr>
        <p:spPr>
          <a:xfrm>
            <a:off x="982975" y="618375"/>
            <a:ext cx="10748100" cy="43683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כֻּלָּם נָשָׂא הָרוּחַ,</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 </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כֻּלָּם סָחַף הָאוֹר,</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שִׁירָה חֲדָשָׁה אֶת-בֹּקֶר חַיֵּיהֶם הִרְנִינָה        		הרנינה= שמחה, עליזה.</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וַאֲנִי</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גּוֹזָל רַךְ</a:t>
            </a:r>
            <a:r>
              <a:rPr lang="he-IL" sz="1800" b="1" dirty="0">
                <a:solidFill>
                  <a:srgbClr val="000000"/>
                </a:solidFill>
                <a:ea typeface="Secular One"/>
                <a:sym typeface="Secular One"/>
              </a:rPr>
              <a:t>, </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נִשְׁתַּכַּחְתִּי מִלֵּב       </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תַּחַת כַּנְפֵי הַשְּׁכִינָה</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				</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שכינה= כינוי לאלוהים כי הוא "שוכן בתוך עמו</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בָּדָד</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בָּדָד נִשְׁאַרְתִּי</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וְהַשְּׁכִינָה אַף-הִיא</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כְּנַף יְמִינָהּ הַשְּׁבוּרָה עַל-רֹאשִׁי הִרְעִידָה.</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יָדַע לִבִּי אֶת-לִבָּה: </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 </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חָרֹד חָרְדָה עָלַי,</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עַל-בְּנָהּ, </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 </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עַל-יְחִידָהּ.</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dk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כְּבָר נִתְגָּרְשָׁה מִכָּל-הַזָּוִיּוֹת, </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 </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רַק-עוֹד</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פִּנַּת סֵתֶר שׁוֹמֵמָה וּקְטַנָּה נִשְׁאָרָה –</a:t>
            </a:r>
            <a:endParaRPr sz="1800"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בֵּית-הַמִּדְרָשׁ – וַתִּתְכַּס בַּצֵּל</a:t>
            </a:r>
            <a:r>
              <a:rPr lang="he-IL" sz="1800" b="1" dirty="0">
                <a:solidFill>
                  <a:srgbClr val="000000"/>
                </a:solidFill>
                <a:latin typeface="Varela Round" panose="00000500000000000000" pitchFamily="2" charset="-79"/>
                <a:ea typeface="Secular One"/>
                <a:cs typeface="Varela Round" panose="00000500000000000000" pitchFamily="2" charset="-79"/>
                <a:sym typeface="Secular One"/>
              </a:rPr>
              <a:t>,</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וָאֱהִי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עִמָּהּ יַחַד בַּצָּרָה.</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p:txBody>
      </p:sp>
      <p:sp>
        <p:nvSpPr>
          <p:cNvPr id="178" name="Google Shape;178;p27"/>
          <p:cNvSpPr txBox="1">
            <a:spLocks noGrp="1"/>
          </p:cNvSpPr>
          <p:nvPr>
            <p:ph type="title"/>
          </p:nvPr>
        </p:nvSpPr>
        <p:spPr>
          <a:xfrm>
            <a:off x="4028100" y="-76200"/>
            <a:ext cx="4135800" cy="5235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lt1"/>
              </a:buClr>
              <a:buSzPts val="4400"/>
              <a:buFont typeface="Calibri"/>
              <a:buNone/>
            </a:pPr>
            <a:r>
              <a:rPr lang="iw-IL" sz="2400" dirty="0">
                <a:solidFill>
                  <a:srgbClr val="000000"/>
                </a:solidFill>
                <a:latin typeface="Varela Round" panose="00000500000000000000" pitchFamily="2" charset="-79"/>
                <a:ea typeface="Secular One"/>
                <a:cs typeface="Varela Round" panose="00000500000000000000" pitchFamily="2" charset="-79"/>
                <a:sym typeface="Secular One"/>
              </a:rPr>
              <a:t>לבדי/ חיים נחמן ביאליק</a:t>
            </a:r>
            <a:endParaRPr sz="2400" dirty="0">
              <a:solidFill>
                <a:srgbClr val="000000"/>
              </a:solidFill>
              <a:latin typeface="Varela Round" panose="00000500000000000000" pitchFamily="2" charset="-79"/>
              <a:ea typeface="Secular One"/>
              <a:cs typeface="Varela Round" panose="00000500000000000000" pitchFamily="2" charset="-79"/>
              <a:sym typeface="Secular One"/>
            </a:endParaRPr>
          </a:p>
        </p:txBody>
      </p:sp>
      <p:sp>
        <p:nvSpPr>
          <p:cNvPr id="4" name="מלבן מעוגל 3"/>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5" name="מלבן מעוגל 4"/>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6" name="מלבן מעוגל 5"/>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body" idx="2"/>
          </p:nvPr>
        </p:nvSpPr>
        <p:spPr>
          <a:xfrm>
            <a:off x="982975" y="313575"/>
            <a:ext cx="10748100" cy="4112100"/>
          </a:xfrm>
          <a:prstGeom prst="rect">
            <a:avLst/>
          </a:prstGeom>
          <a:noFill/>
          <a:ln>
            <a:noFill/>
          </a:ln>
        </p:spPr>
        <p:txBody>
          <a:bodyPr spcFirstLastPara="1" wrap="square" lIns="91425" tIns="45700" rIns="91425" bIns="45700" anchor="t" anchorCtr="0">
            <a:noAutofit/>
          </a:bodyPr>
          <a:lstStyle/>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וּכְשֶׁכָּלָה לְבָבִי לַחַלּוֹן, לָאוֹר, 				כלה= כמיהה.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וּכְשֶׁצַּר-לִי הַמָּקוֹם מִתַּחַת לִכְנָפָהּ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כָּבְשָׁה רֹאשָׁהּ בִּכְתֵפִי, וְדִמְעָתָהּ עַל-דַּף</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גְּמָרָתִי נָטָפָה.					גמרא= כתבי קודש יהודיים ,המשנה ופרושיה.</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חֶרֶשׁ בָּכְתָה עָלַי וַתִּתְרַפֵּק עָלָי,                             		חרש= שקט.</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וּכְמוֹ שָׂכָה בִּכְנָפָהּ הַשְּׁבוּרָה בַּעֲדִי: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"כֻּלָּם נָשָׂא הָרוּחַ, כֻּלָּם פָּרְחוּ לָהֶם,</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וָאִוָּתֵר לְבַדִּי, לְבַדִּי..."</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וּכְעֵין סִיּוּם שֶׁל-קִינָה עַתִּיקָה מְאֹד, 		</a:t>
            </a:r>
            <a:r>
              <a:rPr lang="he-IL" sz="1800" b="1" dirty="0">
                <a:solidFill>
                  <a:srgbClr val="000000"/>
                </a:solidFill>
                <a:ea typeface="Secular One"/>
                <a:sym typeface="Secular One"/>
              </a:rPr>
              <a:t>	</a:t>
            </a: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קינה= שיר אבל.</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וּכְעֵין תְּפִלָּה, בַּקָּשָׁה וַחֲרָדָה כְּאַחַת,</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שָׁמְעָה אָזְנִי בַּבִּכְיָה הַחֲרִישִׁית הַהִיא</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וּבַדִּמְעָה הַהִיא הָרוֹתַחַת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r>
              <a:rPr lang="iw-IL" sz="1800" b="1" dirty="0">
                <a:solidFill>
                  <a:srgbClr val="000000"/>
                </a:solidFill>
                <a:latin typeface="Varela Round" panose="00000500000000000000" pitchFamily="2" charset="-79"/>
                <a:ea typeface="Secular One"/>
                <a:cs typeface="Varela Round" panose="00000500000000000000" pitchFamily="2" charset="-79"/>
                <a:sym typeface="Secular One"/>
              </a:rPr>
              <a:t> </a:t>
            </a: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a:p>
            <a:pPr marL="0" lvl="0" indent="0" algn="r" rtl="1">
              <a:spcBef>
                <a:spcPts val="1280"/>
              </a:spcBef>
              <a:spcAft>
                <a:spcPts val="0"/>
              </a:spcAft>
              <a:buClr>
                <a:schemeClr val="lt1"/>
              </a:buClr>
              <a:buSzPts val="1400"/>
              <a:buNone/>
            </a:pPr>
            <a:endParaRPr sz="1800" b="1" dirty="0">
              <a:solidFill>
                <a:srgbClr val="000000"/>
              </a:solidFill>
              <a:latin typeface="Varela Round" panose="00000500000000000000" pitchFamily="2" charset="-79"/>
              <a:ea typeface="Secular One"/>
              <a:cs typeface="Varela Round" panose="00000500000000000000" pitchFamily="2" charset="-79"/>
              <a:sym typeface="Secular One"/>
            </a:endParaRPr>
          </a:p>
        </p:txBody>
      </p:sp>
      <p:sp>
        <p:nvSpPr>
          <p:cNvPr id="3" name="מלבן מעוגל 2"/>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לבן מעוגל 3"/>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5" name="מלבן מעוגל 4"/>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p:nvPr/>
        </p:nvSpPr>
        <p:spPr>
          <a:xfrm>
            <a:off x="3249900" y="202450"/>
            <a:ext cx="5692200" cy="518100"/>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lt1"/>
              </a:buClr>
              <a:buSzPts val="4400"/>
              <a:buFont typeface="Calibri"/>
              <a:buNone/>
            </a:pPr>
            <a:r>
              <a:rPr lang="iw-IL" sz="3200" dirty="0">
                <a:latin typeface="Varela Round" panose="00000500000000000000" pitchFamily="2" charset="-79"/>
                <a:ea typeface="Secular One"/>
                <a:cs typeface="Varela Round" panose="00000500000000000000" pitchFamily="2" charset="-79"/>
                <a:sym typeface="Secular One"/>
              </a:rPr>
              <a:t>משימה: </a:t>
            </a:r>
            <a:r>
              <a:rPr lang="iw-IL" sz="3200" i="0" u="none" strike="noStrike" cap="none" dirty="0">
                <a:latin typeface="Varela Round" panose="00000500000000000000" pitchFamily="2" charset="-79"/>
                <a:ea typeface="Secular One"/>
                <a:cs typeface="Varela Round" panose="00000500000000000000" pitchFamily="2" charset="-79"/>
                <a:sym typeface="Secular One"/>
              </a:rPr>
              <a:t>מוטיב הבדידות</a:t>
            </a:r>
            <a:endParaRPr sz="3200" i="0" u="none" strike="noStrike" cap="none" dirty="0">
              <a:latin typeface="Varela Round" panose="00000500000000000000" pitchFamily="2" charset="-79"/>
              <a:ea typeface="Secular One"/>
              <a:cs typeface="Varela Round" panose="00000500000000000000" pitchFamily="2" charset="-79"/>
              <a:sym typeface="Secular One"/>
            </a:endParaRPr>
          </a:p>
        </p:txBody>
      </p:sp>
      <p:sp>
        <p:nvSpPr>
          <p:cNvPr id="189" name="Google Shape;189;p29"/>
          <p:cNvSpPr txBox="1"/>
          <p:nvPr/>
        </p:nvSpPr>
        <p:spPr>
          <a:xfrm>
            <a:off x="246744" y="1345447"/>
            <a:ext cx="11582400" cy="5316609"/>
          </a:xfrm>
          <a:prstGeom prst="rect">
            <a:avLst/>
          </a:prstGeom>
          <a:noFill/>
          <a:ln>
            <a:noFill/>
          </a:ln>
        </p:spPr>
        <p:txBody>
          <a:bodyPr spcFirstLastPara="1" wrap="square" lIns="91425" tIns="45700" rIns="91425" bIns="45700" anchor="t" anchorCtr="0">
            <a:noAutofit/>
          </a:bodyPr>
          <a:lstStyle/>
          <a:p>
            <a:pPr marL="0" marR="0" lvl="0" indent="0" algn="ctr" rtl="1">
              <a:lnSpc>
                <a:spcPct val="150000"/>
              </a:lnSpc>
              <a:spcBef>
                <a:spcPts val="0"/>
              </a:spcBef>
              <a:spcAft>
                <a:spcPts val="0"/>
              </a:spcAft>
              <a:buClr>
                <a:schemeClr val="lt1"/>
              </a:buClr>
              <a:buSzPts val="4400"/>
              <a:buFont typeface="Calibri"/>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בבסיס השיר עומד מוטיב הבדידות.</a:t>
            </a:r>
            <a:endParaRPr sz="2400" dirty="0">
              <a:latin typeface="Varela Round" panose="00000500000000000000" pitchFamily="2" charset="-79"/>
              <a:ea typeface="Secular One"/>
              <a:cs typeface="Varela Round" panose="00000500000000000000" pitchFamily="2" charset="-79"/>
              <a:sym typeface="Secular One"/>
            </a:endParaRPr>
          </a:p>
          <a:p>
            <a:pPr marL="0" marR="0" lvl="0" indent="0" algn="ctr" rtl="1">
              <a:lnSpc>
                <a:spcPct val="150000"/>
              </a:lnSpc>
              <a:spcBef>
                <a:spcPts val="0"/>
              </a:spcBef>
              <a:spcAft>
                <a:spcPts val="0"/>
              </a:spcAft>
              <a:buClr>
                <a:schemeClr val="dk1"/>
              </a:buClr>
              <a:buSzPts val="4400"/>
              <a:buFont typeface="Calibri"/>
              <a:buNone/>
            </a:pPr>
            <a:endParaRPr sz="2400" i="0" u="none" strike="noStrike" cap="none" dirty="0">
              <a:latin typeface="Varela Round" panose="00000500000000000000" pitchFamily="2" charset="-79"/>
              <a:ea typeface="Secular One"/>
              <a:cs typeface="Varela Round" panose="00000500000000000000" pitchFamily="2" charset="-79"/>
              <a:sym typeface="Secular One"/>
            </a:endParaRPr>
          </a:p>
          <a:p>
            <a:pPr marL="0" marR="0" lvl="0" indent="0" algn="r" rtl="1">
              <a:lnSpc>
                <a:spcPct val="150000"/>
              </a:lnSpc>
              <a:spcBef>
                <a:spcPts val="0"/>
              </a:spcBef>
              <a:spcAft>
                <a:spcPts val="0"/>
              </a:spcAft>
              <a:buClr>
                <a:schemeClr val="lt1"/>
              </a:buClr>
              <a:buSzPts val="4400"/>
              <a:buFont typeface="Calibri"/>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קראו את השיר.</a:t>
            </a:r>
            <a:endParaRPr sz="2400" dirty="0">
              <a:latin typeface="Varela Round" panose="00000500000000000000" pitchFamily="2" charset="-79"/>
              <a:ea typeface="Secular One"/>
              <a:cs typeface="Varela Round" panose="00000500000000000000" pitchFamily="2" charset="-79"/>
              <a:sym typeface="Secular One"/>
            </a:endParaRPr>
          </a:p>
          <a:p>
            <a:pPr marL="0" marR="0" lvl="0" indent="0" algn="r" rtl="1">
              <a:lnSpc>
                <a:spcPct val="150000"/>
              </a:lnSpc>
              <a:spcBef>
                <a:spcPts val="0"/>
              </a:spcBef>
              <a:spcAft>
                <a:spcPts val="0"/>
              </a:spcAft>
              <a:buClr>
                <a:schemeClr val="lt1"/>
              </a:buClr>
              <a:buSzPts val="4400"/>
              <a:buFont typeface="Calibri"/>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א. מי בודד בתחילת השיר?</a:t>
            </a:r>
            <a:endParaRPr sz="2400" dirty="0">
              <a:latin typeface="Varela Round" panose="00000500000000000000" pitchFamily="2" charset="-79"/>
              <a:ea typeface="Secular One"/>
              <a:cs typeface="Varela Round" panose="00000500000000000000" pitchFamily="2" charset="-79"/>
              <a:sym typeface="Secular One"/>
            </a:endParaRPr>
          </a:p>
          <a:p>
            <a:pPr marL="0" marR="0" lvl="0" indent="0" algn="r" rtl="1">
              <a:lnSpc>
                <a:spcPct val="150000"/>
              </a:lnSpc>
              <a:spcBef>
                <a:spcPts val="0"/>
              </a:spcBef>
              <a:spcAft>
                <a:spcPts val="0"/>
              </a:spcAft>
              <a:buClr>
                <a:schemeClr val="lt1"/>
              </a:buClr>
              <a:buSzPts val="4400"/>
              <a:buFont typeface="Calibri"/>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ב. מי בודד בסופו?</a:t>
            </a:r>
            <a:endParaRPr sz="2400" dirty="0">
              <a:latin typeface="Varela Round" panose="00000500000000000000" pitchFamily="2" charset="-79"/>
              <a:ea typeface="Secular One"/>
              <a:cs typeface="Varela Round" panose="00000500000000000000" pitchFamily="2" charset="-79"/>
              <a:sym typeface="Secular One"/>
            </a:endParaRPr>
          </a:p>
          <a:p>
            <a:pPr marL="0" marR="0" lvl="0" indent="0" algn="r" rtl="1">
              <a:lnSpc>
                <a:spcPct val="150000"/>
              </a:lnSpc>
              <a:spcBef>
                <a:spcPts val="0"/>
              </a:spcBef>
              <a:spcAft>
                <a:spcPts val="0"/>
              </a:spcAft>
              <a:buClr>
                <a:schemeClr val="lt1"/>
              </a:buClr>
              <a:buSzPts val="4400"/>
              <a:buFont typeface="Calibri"/>
              <a:buNone/>
            </a:pPr>
            <a:r>
              <a:rPr lang="iw-IL" sz="2400" i="0" u="none" strike="noStrike" cap="none" dirty="0">
                <a:latin typeface="Varela Round" panose="00000500000000000000" pitchFamily="2" charset="-79"/>
                <a:ea typeface="Secular One"/>
                <a:cs typeface="Varela Round" panose="00000500000000000000" pitchFamily="2" charset="-79"/>
                <a:sym typeface="Secular One"/>
              </a:rPr>
              <a:t>ג. נסמן את המקומות שבהם הבדידות באה לידי ביטוי בשיר.</a:t>
            </a:r>
            <a:endParaRPr sz="2400" i="0" u="none" strike="noStrike" cap="none" dirty="0">
              <a:latin typeface="Varela Round" panose="00000500000000000000" pitchFamily="2" charset="-79"/>
              <a:ea typeface="Secular One"/>
              <a:cs typeface="Varela Round" panose="00000500000000000000" pitchFamily="2" charset="-79"/>
              <a:sym typeface="Secular One"/>
            </a:endParaRPr>
          </a:p>
        </p:txBody>
      </p:sp>
      <p:pic>
        <p:nvPicPr>
          <p:cNvPr id="190" name="Google Shape;190;p29"/>
          <p:cNvPicPr preferRelativeResize="0"/>
          <p:nvPr/>
        </p:nvPicPr>
        <p:blipFill>
          <a:blip r:embed="rId3">
            <a:alphaModFix/>
          </a:blip>
          <a:stretch>
            <a:fillRect/>
          </a:stretch>
        </p:blipFill>
        <p:spPr>
          <a:xfrm rot="-569374">
            <a:off x="450100" y="2396600"/>
            <a:ext cx="2690025" cy="2690025"/>
          </a:xfrm>
          <a:prstGeom prst="rect">
            <a:avLst/>
          </a:prstGeom>
          <a:noFill/>
          <a:ln>
            <a:noFill/>
          </a:ln>
        </p:spPr>
      </p:pic>
      <p:sp>
        <p:nvSpPr>
          <p:cNvPr id="5" name="מלבן מעוגל 4"/>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6" name="מלבן מעוגל 5"/>
          <p:cNvSpPr/>
          <p:nvPr/>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7" name="מלבן מעוגל 6"/>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2088</TotalTime>
  <Words>1374</Words>
  <Application>Microsoft Office PowerPoint</Application>
  <PresentationFormat>מסך רחב</PresentationFormat>
  <Paragraphs>239</Paragraphs>
  <Slides>31</Slides>
  <Notes>29</Notes>
  <HiddenSlides>0</HiddenSlides>
  <MMClips>0</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31</vt:i4>
      </vt:variant>
    </vt:vector>
  </HeadingPairs>
  <TitlesOfParts>
    <vt:vector size="37" baseType="lpstr">
      <vt:lpstr>Calibri</vt:lpstr>
      <vt:lpstr>Arial</vt:lpstr>
      <vt:lpstr>Secular One</vt:lpstr>
      <vt:lpstr>Varela Round</vt:lpstr>
      <vt:lpstr>ערכת נושא Office</vt:lpstr>
      <vt:lpstr>Office Theme</vt:lpstr>
      <vt:lpstr>מערכת שידורים לאומית</vt:lpstr>
      <vt:lpstr>מצגת של PowerPoint‏</vt:lpstr>
      <vt:lpstr>מצגת של PowerPoint‏</vt:lpstr>
      <vt:lpstr>מצגת של PowerPoint‏</vt:lpstr>
      <vt:lpstr>מצגת של PowerPoint‏</vt:lpstr>
      <vt:lpstr>מצגת של PowerPoint‏</vt:lpstr>
      <vt:lpstr>לבדי/ חיים נחמן ביאליק</vt:lpstr>
      <vt:lpstr>מצגת של PowerPoint‏</vt:lpstr>
      <vt:lpstr>מצגת של PowerPoint‏</vt:lpstr>
      <vt:lpstr>לבדי/ חיים נחמן ביאליק</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שני שמלה/Shani Chemla</cp:lastModifiedBy>
  <cp:revision>7</cp:revision>
  <dcterms:modified xsi:type="dcterms:W3CDTF">2021-10-24T08:52:54Z</dcterms:modified>
</cp:coreProperties>
</file>