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3"/>
  </p:notesMasterIdLst>
  <p:sldIdLst>
    <p:sldId id="257" r:id="rId2"/>
    <p:sldId id="262" r:id="rId3"/>
    <p:sldId id="348" r:id="rId4"/>
    <p:sldId id="529" r:id="rId5"/>
    <p:sldId id="519" r:id="rId6"/>
    <p:sldId id="525" r:id="rId7"/>
    <p:sldId id="523" r:id="rId8"/>
    <p:sldId id="524" r:id="rId9"/>
    <p:sldId id="518" r:id="rId10"/>
    <p:sldId id="517" r:id="rId11"/>
    <p:sldId id="522" r:id="rId12"/>
    <p:sldId id="520" r:id="rId13"/>
    <p:sldId id="521" r:id="rId14"/>
    <p:sldId id="516" r:id="rId15"/>
    <p:sldId id="353" r:id="rId16"/>
    <p:sldId id="478" r:id="rId17"/>
    <p:sldId id="526" r:id="rId18"/>
    <p:sldId id="528" r:id="rId19"/>
    <p:sldId id="283" r:id="rId20"/>
    <p:sldId id="527" r:id="rId21"/>
    <p:sldId id="281" r:id="rId2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8500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DF574A3D-DB3D-4A77-9040-FC22C5808627}" type="datetimeFigureOut">
              <a:rPr lang="he-IL" smtClean="0"/>
              <a:t>ט"ו/חשון/תשפ"ב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C4B9E5F-9310-4790-923F-25A6AE7C108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849045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528421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11714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4222116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410224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981151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2684032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337831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071394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36831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831467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117690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85888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443274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908671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428093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4B51512D-C0F2-4E1E-8D85-3C5E8B21EA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603C32FA-5E62-436A-915D-DF98A6A09E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1C982FD6-D066-4104-B758-03DC9D65D1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A1A70-BB3D-47FB-8030-074701596764}" type="datetimeFigureOut">
              <a:rPr lang="he-IL" smtClean="0"/>
              <a:t>ט"ו/חשון/תשפ"ב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A079F347-3FA0-44D0-9206-F7DE2B962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5EDA55FD-344B-4A2E-944B-F5F08FD94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39119-29C9-42CF-8760-45D9D32B327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29807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שע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914401" y="2693989"/>
            <a:ext cx="10363200" cy="1470025"/>
          </a:xfrm>
        </p:spPr>
        <p:txBody>
          <a:bodyPr vert="horz" lIns="91440" tIns="45720" rIns="91440" bIns="45720" rtlCol="1" anchor="ctr">
            <a:normAutofit/>
          </a:bodyPr>
          <a:lstStyle>
            <a:lvl1pPr>
              <a:defRPr kumimoji="0" lang="he-IL" sz="6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92A72"/>
                </a:solidFill>
                <a:effectLst/>
                <a:uLnTx/>
                <a:uFillTx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670069" y="6569428"/>
            <a:ext cx="2623961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-1488810" y="6410588"/>
            <a:ext cx="3246400" cy="86423"/>
          </a:xfrm>
          <a:prstGeom prst="roundRect">
            <a:avLst>
              <a:gd name="adj" fmla="val 49359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86482" y="-439221"/>
            <a:ext cx="4205647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8259471" y="6565100"/>
            <a:ext cx="4434214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pic>
        <p:nvPicPr>
          <p:cNvPr id="12" name="תמונה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8" r="33511" b="26248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251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שם השיעו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3177381" cy="2978963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 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739037" y="1640910"/>
            <a:ext cx="10872592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0" b="1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9949" y="6579191"/>
            <a:ext cx="5333866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9501144" y="6294301"/>
            <a:ext cx="3049656" cy="205899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96883" y="-235260"/>
            <a:ext cx="276849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113" y="163632"/>
            <a:ext cx="1428110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738213" y="2918492"/>
            <a:ext cx="10873415" cy="720000"/>
          </a:xfrm>
          <a:prstGeom prst="rect">
            <a:avLst/>
          </a:prstGeom>
        </p:spPr>
        <p:txBody>
          <a:bodyPr spcFirstLastPara="1" wrap="square" lIns="36000" tIns="36000" rIns="36000" bIns="3600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6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  <p:sp>
        <p:nvSpPr>
          <p:cNvPr id="13" name="מציין מיקום תוכן 2"/>
          <p:cNvSpPr>
            <a:spLocks noGrp="1"/>
          </p:cNvSpPr>
          <p:nvPr>
            <p:ph idx="10"/>
          </p:nvPr>
        </p:nvSpPr>
        <p:spPr>
          <a:xfrm>
            <a:off x="738213" y="3655832"/>
            <a:ext cx="10873415" cy="720000"/>
          </a:xfrm>
        </p:spPr>
        <p:txBody>
          <a:bodyPr>
            <a:noAutofit/>
          </a:bodyPr>
          <a:lstStyle>
            <a:lvl1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28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</p:spTree>
    <p:extLst>
      <p:ext uri="{BB962C8B-B14F-4D97-AF65-F5344CB8AC3E}">
        <p14:creationId xmlns:p14="http://schemas.microsoft.com/office/powerpoint/2010/main" val="176612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610B2584-CBAB-4142-BE53-B695A0561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3D0E0714-2335-444D-800B-FD0EE210EA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506CDA94-DC44-4901-9D8C-7BD8547ED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A1A70-BB3D-47FB-8030-074701596764}" type="datetimeFigureOut">
              <a:rPr lang="he-IL" smtClean="0"/>
              <a:t>ט"ו/חשון/תשפ"ב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6BB72145-919B-4846-AAC5-9384EE4FA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EDC23AE2-2256-420F-B22F-3040217A3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39119-29C9-42CF-8760-45D9D32B327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35197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B93A2C0-63E3-456C-83C6-582AC37EF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E42F616A-59E8-409F-86B7-A4A8E09434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91D27B95-1547-4595-A6D6-8A6808464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A1A70-BB3D-47FB-8030-074701596764}" type="datetimeFigureOut">
              <a:rPr lang="he-IL" smtClean="0"/>
              <a:t>ט"ו/חשון/תשפ"ב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A536E0B2-16B8-46E2-8601-A9BA93B44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21EC955A-8485-4A8B-8C0D-FC0CB3DB7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39119-29C9-42CF-8760-45D9D32B327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43127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DCC08C5-25DE-4D5E-8794-EB441C857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6ED493AA-FD21-40CC-B1B0-163683968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A1A70-BB3D-47FB-8030-074701596764}" type="datetimeFigureOut">
              <a:rPr lang="he-IL" smtClean="0"/>
              <a:t>ט"ו/חשון/תשפ"ב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DA162BCF-5D16-4B34-A81F-95047D509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D7F179BC-EE37-4B0C-B265-ED8D2AF8A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39119-29C9-42CF-8760-45D9D32B327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14931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4D465D81-9CF4-4DA6-9DBA-2F246864F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A1A70-BB3D-47FB-8030-074701596764}" type="datetimeFigureOut">
              <a:rPr lang="he-IL" smtClean="0"/>
              <a:t>ט"ו/חשון/תשפ"ב</a:t>
            </a:fld>
            <a:endParaRPr lang="he-IL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D46305EE-FE91-453D-B1E9-D867F4385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741B93AF-645B-4C15-BAC1-81A432678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39119-29C9-42CF-8760-45D9D32B327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58683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פרק חד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3177381" cy="2978963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 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739037" y="1640910"/>
            <a:ext cx="10872592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0" b="1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9949" y="6579191"/>
            <a:ext cx="5333866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9501144" y="6294301"/>
            <a:ext cx="3049656" cy="205899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96883" y="-235260"/>
            <a:ext cx="276849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113" y="163632"/>
            <a:ext cx="1428110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738213" y="2918493"/>
            <a:ext cx="10873415" cy="642090"/>
          </a:xfrm>
          <a:prstGeom prst="rect">
            <a:avLst/>
          </a:prstGeom>
        </p:spPr>
        <p:txBody>
          <a:bodyPr spcFirstLastPara="1" wrap="square" lIns="36000" tIns="36000" rIns="36000" bIns="3600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200" b="1"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74743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כותרו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059388"/>
            <a:ext cx="11161453" cy="4818811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73" y="213094"/>
            <a:ext cx="11161453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10" name="מלבן מעוגל 9"/>
          <p:cNvSpPr/>
          <p:nvPr userDrawn="1"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8667715" y="-11081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2" name="מלבן מעוגל 11"/>
          <p:cNvSpPr/>
          <p:nvPr userDrawn="1"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065803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כותרו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73" y="213094"/>
            <a:ext cx="11161453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059388"/>
            <a:ext cx="11161452" cy="540000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solidFill>
                  <a:srgbClr val="0070C0"/>
                </a:solidFill>
                <a:latin typeface="Varela Round" pitchFamily="2" charset="-79"/>
                <a:cs typeface="Varela Round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725682"/>
            <a:ext cx="11161453" cy="4152517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10" name="מלבן מעוגל 9"/>
          <p:cNvSpPr/>
          <p:nvPr userDrawn="1"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8667715" y="-11081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2" name="מלבן מעוגל 11"/>
          <p:cNvSpPr/>
          <p:nvPr userDrawn="1"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457947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2 כותרו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73" y="213094"/>
            <a:ext cx="11161453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10" name="מלבן מעוגל 9"/>
          <p:cNvSpPr/>
          <p:nvPr userDrawn="1"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8667715" y="-11081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2" name="מלבן מעוגל 11"/>
          <p:cNvSpPr/>
          <p:nvPr userDrawn="1"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064650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FE5CE6F1-0D39-46E7-B2EA-C902E21862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EAAB26C5-5284-45D5-A9DF-DB3159A677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4C31023B-949A-492F-90C1-C03003468C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AA1A70-BB3D-47FB-8030-074701596764}" type="datetimeFigureOut">
              <a:rPr lang="he-IL" smtClean="0"/>
              <a:t>ט"ו/חשון/תשפ"ב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7327B0CB-32C3-414D-8606-13E7359888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28750A5B-0EAD-4ED9-A442-F7BB12E296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39119-29C9-42CF-8760-45D9D32B327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8528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4" r:id="rId4"/>
    <p:sldLayoutId id="2147483655" r:id="rId5"/>
    <p:sldLayoutId id="2147483660" r:id="rId6"/>
    <p:sldLayoutId id="2147483664" r:id="rId7"/>
    <p:sldLayoutId id="2147483661" r:id="rId8"/>
    <p:sldLayoutId id="2147483665" r:id="rId9"/>
    <p:sldLayoutId id="2147483662" r:id="rId10"/>
    <p:sldLayoutId id="2147483663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dirty="0"/>
              <a:t>מערכת שידורים לאומית</a:t>
            </a:r>
          </a:p>
        </p:txBody>
      </p:sp>
    </p:spTree>
    <p:extLst>
      <p:ext uri="{BB962C8B-B14F-4D97-AF65-F5344CB8AC3E}">
        <p14:creationId xmlns:p14="http://schemas.microsoft.com/office/powerpoint/2010/main" val="1709990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ציין מיקום תוכן 7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he-IL" b="1" dirty="0" err="1"/>
              <a:t>כא</a:t>
            </a:r>
            <a:r>
              <a:rPr lang="he-IL" dirty="0"/>
              <a:t> וַיֹּאמֶר יַעֲקֹב אֶל-לָבָן הָבָה אֶת-אִשְׁתִּי כִּי מָלְאוּ יָמָי </a:t>
            </a:r>
            <a:r>
              <a:rPr lang="he-IL" dirty="0" err="1"/>
              <a:t>וְאָבוֹאָה</a:t>
            </a:r>
            <a:r>
              <a:rPr lang="he-IL" dirty="0"/>
              <a:t> אֵלֶיהָ:</a:t>
            </a:r>
            <a:br>
              <a:rPr lang="he-IL" dirty="0"/>
            </a:br>
            <a:r>
              <a:rPr lang="he-IL" b="1" dirty="0" err="1"/>
              <a:t>כב</a:t>
            </a:r>
            <a:r>
              <a:rPr lang="he-IL" dirty="0"/>
              <a:t> </a:t>
            </a:r>
            <a:r>
              <a:rPr lang="he-IL" dirty="0" err="1"/>
              <a:t>וַיֶּאֱסֹף</a:t>
            </a:r>
            <a:r>
              <a:rPr lang="he-IL" dirty="0"/>
              <a:t> לָבָן אֶת-כָּל-אַנְשֵׁי הַמָּקוֹם וַיַּעַשׂ מִשְׁתֶּה:</a:t>
            </a:r>
            <a:br>
              <a:rPr lang="he-IL" dirty="0"/>
            </a:br>
            <a:r>
              <a:rPr lang="he-IL" b="1" dirty="0" err="1"/>
              <a:t>כג</a:t>
            </a:r>
            <a:r>
              <a:rPr lang="he-IL" dirty="0"/>
              <a:t> וַיְהִי בָעֶרֶב </a:t>
            </a:r>
            <a:r>
              <a:rPr lang="he-IL" dirty="0" err="1"/>
              <a:t>וַיִּקַּח</a:t>
            </a:r>
            <a:r>
              <a:rPr lang="he-IL" dirty="0"/>
              <a:t> אֶת-לֵאָה בִתּוֹ וַיָּבֵא אֹתָהּ אֵלָיו וַיָּבֹא אֵלֶיהָ:</a:t>
            </a:r>
            <a:br>
              <a:rPr lang="he-IL" dirty="0"/>
            </a:br>
            <a:r>
              <a:rPr lang="he-IL" b="1" dirty="0"/>
              <a:t>כד</a:t>
            </a:r>
            <a:r>
              <a:rPr lang="he-IL" dirty="0"/>
              <a:t> </a:t>
            </a:r>
            <a:r>
              <a:rPr lang="he-IL" dirty="0" err="1"/>
              <a:t>וַיִּתֵּן</a:t>
            </a:r>
            <a:r>
              <a:rPr lang="he-IL" dirty="0"/>
              <a:t> לָבָן לָהּ אֶת-זִלְפָּה שִׁפְחָתוֹ לְלֵאָה בִתּוֹ שִׁפְחָה:</a:t>
            </a:r>
            <a:br>
              <a:rPr lang="he-IL" dirty="0"/>
            </a:br>
            <a:endParaRPr lang="he-IL" dirty="0"/>
          </a:p>
        </p:txBody>
      </p:sp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"ויהי בערב"...</a:t>
            </a:r>
          </a:p>
        </p:txBody>
      </p:sp>
    </p:spTree>
    <p:extLst>
      <p:ext uri="{BB962C8B-B14F-4D97-AF65-F5344CB8AC3E}">
        <p14:creationId xmlns:p14="http://schemas.microsoft.com/office/powerpoint/2010/main" val="28663208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ציין מיקום תוכן 7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he-IL" b="1" dirty="0"/>
              <a:t>כה</a:t>
            </a:r>
            <a:r>
              <a:rPr lang="he-IL" dirty="0"/>
              <a:t> וַיְהִי בַבֹּקֶר וְהִנֵּה-הִוא לֵאָה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/>
              <a:t> וַיֹּאמֶר אֶל-לָבָן מַה-זֹּאת עָשִׂיתָ לִּי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/>
              <a:t>הֲלֹא בְרָחֵל עָבַדְתִּי עִמָּךְ וְלָמָּה </a:t>
            </a:r>
            <a:r>
              <a:rPr lang="he-IL" dirty="0" err="1"/>
              <a:t>רִמִּיתָנִי</a:t>
            </a:r>
            <a:r>
              <a:rPr lang="he-IL" dirty="0"/>
              <a:t>:</a:t>
            </a:r>
            <a:br>
              <a:rPr lang="he-IL" dirty="0"/>
            </a:br>
            <a:r>
              <a:rPr lang="he-IL" b="1" dirty="0" err="1"/>
              <a:t>כו</a:t>
            </a:r>
            <a:r>
              <a:rPr lang="he-IL" dirty="0"/>
              <a:t> וַיֹּאמֶר לָבָן לֹא-יֵעָשֶׂה כֵן בִּמְקוֹמֵנוּ לָתֵת הַצְּעִירָה לִפְנֵי הַבְּכִירָה:</a:t>
            </a:r>
            <a:br>
              <a:rPr lang="he-IL" dirty="0"/>
            </a:br>
            <a:r>
              <a:rPr lang="he-IL" b="1" dirty="0" err="1"/>
              <a:t>כז</a:t>
            </a:r>
            <a:r>
              <a:rPr lang="he-IL" dirty="0"/>
              <a:t> מַלֵּא שְׁבֻעַ זֹאת וְנִתְּנָה לְךָ גַּם-אֶת-זֹאת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/>
              <a:t>בַּעֲבֹדָה אֲשֶׁר תַּעֲבֹד עִמָּדִי עוֹד שֶׁבַע-שָׁנִים אֲחֵרוֹת:</a:t>
            </a:r>
            <a:br>
              <a:rPr lang="he-IL" dirty="0"/>
            </a:br>
            <a:endParaRPr lang="he-IL" dirty="0"/>
          </a:p>
        </p:txBody>
      </p:sp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"לא יעשה כן במקומנו"</a:t>
            </a:r>
          </a:p>
        </p:txBody>
      </p:sp>
    </p:spTree>
    <p:extLst>
      <p:ext uri="{BB962C8B-B14F-4D97-AF65-F5344CB8AC3E}">
        <p14:creationId xmlns:p14="http://schemas.microsoft.com/office/powerpoint/2010/main" val="26515684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ציין מיקום תוכן 7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he-IL" dirty="0"/>
              <a:t>כָּל אוֹתוֹ הַלַּיְלָה הָיָה קוֹרֵא לָהּ "רָחֵל" - וְהִיא עוֹנָה לוֹ,</a:t>
            </a:r>
            <a:br>
              <a:rPr lang="he-IL" dirty="0"/>
            </a:br>
            <a:r>
              <a:rPr lang="he-IL" dirty="0"/>
              <a:t>בַּבֹּקֶר -  "וְהִנֵּה הִיא לֵאָה" (בראשית </a:t>
            </a:r>
            <a:r>
              <a:rPr lang="he-IL" dirty="0" err="1"/>
              <a:t>כט</a:t>
            </a:r>
            <a:r>
              <a:rPr lang="he-IL" dirty="0"/>
              <a:t>, כה).</a:t>
            </a:r>
            <a:br>
              <a:rPr lang="he-IL" dirty="0"/>
            </a:br>
            <a:r>
              <a:rPr lang="he-IL" dirty="0"/>
              <a:t>אָמַר לָהּ: מָה רַמָּאִית בַּת רַמַּאי!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he-IL" dirty="0"/>
              <a:t> וְלֹא הָיִיתִי קוֹרֵא לָךְ "רָחֵל" בַּלַּיְלָה וְאַתְּ עוֹנָה לִי?</a:t>
            </a:r>
            <a:br>
              <a:rPr lang="he-IL" dirty="0"/>
            </a:br>
            <a:r>
              <a:rPr lang="he-IL" dirty="0"/>
              <a:t>אָמְרָה לוֹ: לֹא כָּךְ הָיָה קוֹרֵא לְךָ אָבִיךָ "עֵשָׂו" וְאַתָּה עוֹנֶה לוֹ?</a:t>
            </a:r>
          </a:p>
          <a:p>
            <a:pPr marL="0" indent="0" algn="ctr">
              <a:lnSpc>
                <a:spcPct val="150000"/>
              </a:lnSpc>
              <a:buNone/>
            </a:pPr>
            <a:endParaRPr lang="he-IL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he-IL" dirty="0"/>
              <a:t>בראשית רבא פרשת ויצא</a:t>
            </a:r>
          </a:p>
          <a:p>
            <a:pPr marL="0" indent="0" algn="ctr">
              <a:lnSpc>
                <a:spcPct val="150000"/>
              </a:lnSpc>
              <a:buNone/>
            </a:pPr>
            <a:endParaRPr lang="he-IL" dirty="0"/>
          </a:p>
        </p:txBody>
      </p:sp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מדרש</a:t>
            </a:r>
          </a:p>
        </p:txBody>
      </p:sp>
    </p:spTree>
    <p:extLst>
      <p:ext uri="{BB962C8B-B14F-4D97-AF65-F5344CB8AC3E}">
        <p14:creationId xmlns:p14="http://schemas.microsoft.com/office/powerpoint/2010/main" val="25982332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ציין מיקום תוכן 7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he-IL" b="1" dirty="0" err="1"/>
              <a:t>כח</a:t>
            </a:r>
            <a:r>
              <a:rPr lang="he-IL" dirty="0"/>
              <a:t> וַיַּעַשׂ יַעֲקֹב כֵּן וַיְמַלֵּא שְׁבֻעַ זֹאת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/>
              <a:t> </a:t>
            </a:r>
            <a:r>
              <a:rPr lang="he-IL" dirty="0" err="1"/>
              <a:t>וַיִּתֶּן-לו</a:t>
            </a:r>
            <a:r>
              <a:rPr lang="he-IL" dirty="0"/>
              <a:t>ֹ אֶת-רָחֵל בִּתּוֹ לוֹ לְאִשָּׁה:</a:t>
            </a:r>
            <a:br>
              <a:rPr lang="he-IL" dirty="0"/>
            </a:br>
            <a:r>
              <a:rPr lang="he-IL" b="1" dirty="0" err="1"/>
              <a:t>כט</a:t>
            </a:r>
            <a:r>
              <a:rPr lang="he-IL" dirty="0"/>
              <a:t> </a:t>
            </a:r>
            <a:r>
              <a:rPr lang="he-IL" dirty="0" err="1"/>
              <a:t>וַיִּתֵּן</a:t>
            </a:r>
            <a:r>
              <a:rPr lang="he-IL" dirty="0"/>
              <a:t> לָבָן לְרָחֵל בִּתּוֹ אֶת-בִּלְהָה שִׁפְחָתוֹ לָהּ לְשִׁפְחָה:</a:t>
            </a:r>
            <a:br>
              <a:rPr lang="he-IL" dirty="0"/>
            </a:br>
            <a:r>
              <a:rPr lang="he-IL" b="1" dirty="0"/>
              <a:t>ל</a:t>
            </a:r>
            <a:r>
              <a:rPr lang="he-IL" dirty="0"/>
              <a:t> וַיָּבֹא גַּם אֶל-רָחֵל </a:t>
            </a:r>
            <a:r>
              <a:rPr lang="he-IL" b="1" dirty="0"/>
              <a:t>וַיֶּאֱהַב</a:t>
            </a:r>
            <a:r>
              <a:rPr lang="he-IL" dirty="0"/>
              <a:t> גַּם-אֶת-רָחֵל מִלֵּאָה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/>
              <a:t>וַיַּעֲבֹד עִמּוֹ עוֹד שֶׁבַע-שָׁנִים אֲחֵרוֹת:</a:t>
            </a:r>
          </a:p>
          <a:p>
            <a:pPr marL="0" indent="0">
              <a:lnSpc>
                <a:spcPct val="150000"/>
              </a:lnSpc>
              <a:buNone/>
            </a:pPr>
            <a:endParaRPr lang="he-IL" dirty="0"/>
          </a:p>
        </p:txBody>
      </p:sp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"ויאהב גם את רחל מלאה"</a:t>
            </a:r>
          </a:p>
        </p:txBody>
      </p:sp>
    </p:spTree>
    <p:extLst>
      <p:ext uri="{BB962C8B-B14F-4D97-AF65-F5344CB8AC3E}">
        <p14:creationId xmlns:p14="http://schemas.microsoft.com/office/powerpoint/2010/main" val="37209072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ציין מיקום תוכן 7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he-IL" b="1" dirty="0"/>
              <a:t>לא</a:t>
            </a:r>
            <a:r>
              <a:rPr lang="he-IL" dirty="0"/>
              <a:t> וַיַּרְא יְהוָֹה כִּי-שְׂנוּאָה לֵאָה וַיִּפְתַּח אֶת-רַחְמָהּ וְרָחֵל עֲקָרָה: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he-IL" b="1" dirty="0"/>
              <a:t>לב</a:t>
            </a:r>
            <a:r>
              <a:rPr lang="he-IL" dirty="0"/>
              <a:t> </a:t>
            </a:r>
            <a:r>
              <a:rPr lang="he-IL" dirty="0" err="1"/>
              <a:t>וַתַּהַר</a:t>
            </a:r>
            <a:r>
              <a:rPr lang="he-IL" dirty="0"/>
              <a:t> לֵאָה וַתֵּלֶד בֵּן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he-IL" dirty="0"/>
              <a:t>וַתִּקְרָא שְׁמוֹ </a:t>
            </a:r>
            <a:r>
              <a:rPr lang="he-IL" dirty="0">
                <a:solidFill>
                  <a:srgbClr val="FF0000"/>
                </a:solidFill>
              </a:rPr>
              <a:t>רְאוּבֵן </a:t>
            </a:r>
            <a:r>
              <a:rPr lang="he-IL" dirty="0"/>
              <a:t>כִּי אָמְרָה כִּי-רָאָה יְהוָֹה בְּעָנְיִי  כִּי עַתָּה </a:t>
            </a:r>
            <a:r>
              <a:rPr lang="he-IL" b="1" dirty="0"/>
              <a:t>יֶאֱהָבַנִי</a:t>
            </a:r>
            <a:r>
              <a:rPr lang="he-IL" dirty="0"/>
              <a:t> אִישִׁי: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he-IL" b="1" dirty="0"/>
              <a:t>לג</a:t>
            </a:r>
            <a:r>
              <a:rPr lang="he-IL" dirty="0"/>
              <a:t> </a:t>
            </a:r>
            <a:r>
              <a:rPr lang="he-IL" dirty="0" err="1"/>
              <a:t>וַתַּהַר</a:t>
            </a:r>
            <a:r>
              <a:rPr lang="he-IL" dirty="0"/>
              <a:t> עוֹד וַתֵּלֶד בֵּן 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he-IL" dirty="0"/>
              <a:t>וַתֹּאמֶר כִּי-שָׁמַע יְהוָֹה כִּי-שְׂנוּאָה אָנֹכִי </a:t>
            </a:r>
            <a:r>
              <a:rPr lang="he-IL" dirty="0" err="1"/>
              <a:t>וַיִּתֶּן-לִי</a:t>
            </a:r>
            <a:r>
              <a:rPr lang="he-IL" dirty="0"/>
              <a:t> גַּם-אֶת-זֶה וַתִּקְרָא שְׁמוֹ </a:t>
            </a:r>
            <a:r>
              <a:rPr lang="he-IL" dirty="0">
                <a:solidFill>
                  <a:srgbClr val="FF0000"/>
                </a:solidFill>
              </a:rPr>
              <a:t>שִׁמְעוֹן</a:t>
            </a:r>
            <a:r>
              <a:rPr lang="he-IL" dirty="0"/>
              <a:t>: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he-IL" b="1" dirty="0"/>
              <a:t>לד</a:t>
            </a:r>
            <a:r>
              <a:rPr lang="he-IL" dirty="0"/>
              <a:t> </a:t>
            </a:r>
            <a:r>
              <a:rPr lang="he-IL" dirty="0" err="1"/>
              <a:t>וַתַּהַר</a:t>
            </a:r>
            <a:r>
              <a:rPr lang="he-IL" dirty="0"/>
              <a:t> עוֹד וַתֵּלֶד בֵּן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he-IL" dirty="0"/>
              <a:t>וַתֹּאמֶר עַתָּה הַפַּעַם </a:t>
            </a:r>
            <a:r>
              <a:rPr lang="he-IL" dirty="0" err="1"/>
              <a:t>יִלָּוֶה</a:t>
            </a:r>
            <a:r>
              <a:rPr lang="he-IL" dirty="0"/>
              <a:t> אִישִׁי אֵלַי כִּי-יָלַדְתִּי לוֹ שְׁלשָׁה בָנִים עַל-כֵּן קָרָא-שְׁמוֹ </a:t>
            </a:r>
            <a:r>
              <a:rPr lang="he-IL" dirty="0">
                <a:solidFill>
                  <a:srgbClr val="FF0000"/>
                </a:solidFill>
              </a:rPr>
              <a:t>לֵוִי</a:t>
            </a:r>
            <a:r>
              <a:rPr lang="he-IL" dirty="0"/>
              <a:t>: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he-IL" b="1" dirty="0"/>
              <a:t>לה</a:t>
            </a:r>
            <a:r>
              <a:rPr lang="he-IL" dirty="0"/>
              <a:t> </a:t>
            </a:r>
            <a:r>
              <a:rPr lang="he-IL" dirty="0" err="1"/>
              <a:t>וַתַּהַר</a:t>
            </a:r>
            <a:r>
              <a:rPr lang="he-IL" dirty="0"/>
              <a:t> עוֹד וַתֵּלֶד בֵּן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he-IL" dirty="0"/>
              <a:t>וַתֹּאמֶר הַפַּעַם אוֹדֶה אֶת-יְהֹוָה עַל-כֵּן קָרְאָה שְׁמוֹ </a:t>
            </a:r>
            <a:r>
              <a:rPr lang="he-IL" dirty="0">
                <a:solidFill>
                  <a:srgbClr val="FF0000"/>
                </a:solidFill>
              </a:rPr>
              <a:t>יְהוּדָה</a:t>
            </a:r>
            <a:r>
              <a:rPr lang="he-IL" dirty="0"/>
              <a:t> וַתַּעֲמֹד מִלֶּדֶת:</a:t>
            </a:r>
            <a:br>
              <a:rPr lang="he-IL" dirty="0"/>
            </a:br>
            <a:endParaRPr lang="he-IL" dirty="0"/>
          </a:p>
          <a:p>
            <a:pPr marL="0" indent="0">
              <a:lnSpc>
                <a:spcPct val="150000"/>
              </a:lnSpc>
              <a:spcAft>
                <a:spcPts val="1200"/>
              </a:spcAft>
              <a:buNone/>
            </a:pPr>
            <a:endParaRPr lang="he-IL" dirty="0"/>
          </a:p>
        </p:txBody>
      </p:sp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"כי הרצון לאהבה לא מסתיים אף פעם"</a:t>
            </a:r>
          </a:p>
        </p:txBody>
      </p:sp>
    </p:spTree>
    <p:extLst>
      <p:ext uri="{BB962C8B-B14F-4D97-AF65-F5344CB8AC3E}">
        <p14:creationId xmlns:p14="http://schemas.microsoft.com/office/powerpoint/2010/main" val="30814177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/>
        </p:nvSpPr>
        <p:spPr>
          <a:xfrm>
            <a:off x="1630116" y="2695767"/>
            <a:ext cx="9207201" cy="192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88" tIns="121888" rIns="121888" bIns="121888" anchor="t" anchorCtr="0">
            <a:noAutofit/>
          </a:bodyPr>
          <a:lstStyle/>
          <a:p>
            <a:pPr marL="609539">
              <a:lnSpc>
                <a:spcPct val="150000"/>
              </a:lnSpc>
            </a:pPr>
            <a:endParaRPr dirty="0"/>
          </a:p>
        </p:txBody>
      </p:sp>
      <p:sp>
        <p:nvSpPr>
          <p:cNvPr id="5" name="כותרת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/>
              <a:t>הפסקה</a:t>
            </a:r>
          </a:p>
        </p:txBody>
      </p:sp>
    </p:spTree>
    <p:extLst>
      <p:ext uri="{BB962C8B-B14F-4D97-AF65-F5344CB8AC3E}">
        <p14:creationId xmlns:p14="http://schemas.microsoft.com/office/powerpoint/2010/main" val="5265050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מה נלמד בחלק זה ?</a:t>
            </a:r>
          </a:p>
        </p:txBody>
      </p:sp>
      <p:sp>
        <p:nvSpPr>
          <p:cNvPr id="8" name="מציין מיקום תוכן 7"/>
          <p:cNvSpPr>
            <a:spLocks noGrp="1"/>
          </p:cNvSpPr>
          <p:nvPr>
            <p:ph sz="quarter" idx="4"/>
          </p:nvPr>
        </p:nvSpPr>
        <p:spPr>
          <a:xfrm>
            <a:off x="357809" y="1162879"/>
            <a:ext cx="11449877" cy="458193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he-IL" sz="2800" b="1" dirty="0">
                <a:solidFill>
                  <a:srgbClr val="0070C0"/>
                </a:solidFill>
              </a:rPr>
              <a:t>בראשית לב' - 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he-IL" sz="2800" dirty="0"/>
              <a:t>מאבקים פנימיים בנפשו של יעקב רגע לפני הפגישה עם עברו.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he-IL" sz="2800" dirty="0"/>
              <a:t>יעקב וישראל - מדרשי שמות</a:t>
            </a:r>
          </a:p>
        </p:txBody>
      </p:sp>
    </p:spTree>
    <p:extLst>
      <p:ext uri="{BB962C8B-B14F-4D97-AF65-F5344CB8AC3E}">
        <p14:creationId xmlns:p14="http://schemas.microsoft.com/office/powerpoint/2010/main" val="17903649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ציין מיקום תוכן 7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he-IL" b="1" dirty="0"/>
              <a:t>כה</a:t>
            </a:r>
            <a:r>
              <a:rPr lang="he-IL" dirty="0"/>
              <a:t> וַיִּוָּתֵר יַעֲקֹב לְבַדּוֹ וַיֵּאָבֵק אִישׁ עִמּוֹ עַד עֲלוֹת הַשָּׁחַר:</a:t>
            </a:r>
            <a:br>
              <a:rPr lang="he-IL" dirty="0"/>
            </a:br>
            <a:r>
              <a:rPr lang="he-IL" b="1" dirty="0" err="1"/>
              <a:t>כו</a:t>
            </a:r>
            <a:r>
              <a:rPr lang="he-IL" dirty="0"/>
              <a:t> וַיַּרְא כִּי לֹא </a:t>
            </a:r>
            <a:r>
              <a:rPr lang="he-IL" dirty="0" err="1"/>
              <a:t>יָכֹל</a:t>
            </a:r>
            <a:r>
              <a:rPr lang="he-IL" dirty="0"/>
              <a:t> לוֹ וַיִּגַּע בְּכַף-יְרֵכוֹ וַתֵּקַע כַּף-יֶרֶךְ יַעֲקֹב </a:t>
            </a:r>
            <a:r>
              <a:rPr lang="he-IL" dirty="0" err="1"/>
              <a:t>בְּהֵאָבְקו</a:t>
            </a:r>
            <a:r>
              <a:rPr lang="he-IL" dirty="0"/>
              <a:t>ֹ עִמּוֹ:</a:t>
            </a:r>
            <a:br>
              <a:rPr lang="he-IL" dirty="0"/>
            </a:br>
            <a:r>
              <a:rPr lang="he-IL" b="1" dirty="0" err="1"/>
              <a:t>כז</a:t>
            </a:r>
            <a:r>
              <a:rPr lang="he-IL" dirty="0"/>
              <a:t> וַיֹּאמֶר שַׁלְּחֵנִי כִּי עָלָה הַשָּׁחַר וַיֹּאמֶר לֹא אֲשַׁלֵּחֲךָ כִּי </a:t>
            </a:r>
            <a:r>
              <a:rPr lang="he-IL" dirty="0" err="1"/>
              <a:t>אִם-בֵּרַכְתָּנִי</a:t>
            </a:r>
            <a:r>
              <a:rPr lang="he-IL" dirty="0"/>
              <a:t>:</a:t>
            </a:r>
            <a:br>
              <a:rPr lang="he-IL" dirty="0"/>
            </a:br>
            <a:r>
              <a:rPr lang="he-IL" b="1" dirty="0" err="1"/>
              <a:t>כח</a:t>
            </a:r>
            <a:r>
              <a:rPr lang="he-IL" dirty="0"/>
              <a:t> וַיֹּאמֶר אֵלָיו מַה-שְּׁמֶךָ וַיֹּאמֶר יַעֲקֹב:</a:t>
            </a:r>
            <a:br>
              <a:rPr lang="he-IL" dirty="0"/>
            </a:br>
            <a:r>
              <a:rPr lang="he-IL" b="1" dirty="0" err="1"/>
              <a:t>כט</a:t>
            </a:r>
            <a:r>
              <a:rPr lang="he-IL" dirty="0"/>
              <a:t> וַיֹּאמֶר לֹא יַעֲקֹב יֵאָמֵר עוֹד שִׁמְךָ כִּי אִם-יִשְׂרָאֵל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/>
              <a:t> כִּי-שָׂרִיתָ </a:t>
            </a:r>
            <a:r>
              <a:rPr lang="he-IL" dirty="0" err="1"/>
              <a:t>עִם-אֱלֹהִים</a:t>
            </a:r>
            <a:r>
              <a:rPr lang="he-IL" dirty="0"/>
              <a:t> וְעִם-אֲנָשִׁים וַתּוּכָל:</a:t>
            </a:r>
            <a:br>
              <a:rPr lang="he-IL" dirty="0"/>
            </a:br>
            <a:endParaRPr lang="he-IL" dirty="0"/>
          </a:p>
        </p:txBody>
      </p:sp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יעקב - ישראל</a:t>
            </a:r>
          </a:p>
        </p:txBody>
      </p:sp>
    </p:spTree>
    <p:extLst>
      <p:ext uri="{BB962C8B-B14F-4D97-AF65-F5344CB8AC3E}">
        <p14:creationId xmlns:p14="http://schemas.microsoft.com/office/powerpoint/2010/main" val="27074666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ציין מיקום תוכן 7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he-IL" b="1" dirty="0"/>
              <a:t>ל</a:t>
            </a:r>
            <a:r>
              <a:rPr lang="he-IL" dirty="0"/>
              <a:t> וַיִּשְׁאַל יַעֲקֹב וַיֹּאמֶר הַגִּידָה-נָּא שְׁמֶךָ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b="1" dirty="0"/>
              <a:t> וַיֹּאמֶר לָמָּה זֶּה תִּשְׁאַל לִשְׁמִי </a:t>
            </a:r>
            <a:r>
              <a:rPr lang="he-IL" dirty="0"/>
              <a:t>וַיְבָרֶךְ אֹתוֹ שָׁם:</a:t>
            </a:r>
            <a:br>
              <a:rPr lang="he-IL" dirty="0"/>
            </a:br>
            <a:r>
              <a:rPr lang="he-IL" b="1" dirty="0"/>
              <a:t>לא</a:t>
            </a:r>
            <a:r>
              <a:rPr lang="he-IL" dirty="0"/>
              <a:t> וַיִּקְרָא יַעֲקֹב שֵׁם הַמָּקוֹם </a:t>
            </a:r>
            <a:r>
              <a:rPr lang="he-IL" dirty="0" err="1"/>
              <a:t>פְּנִיאֵל</a:t>
            </a:r>
            <a:r>
              <a:rPr lang="he-IL" dirty="0"/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/>
              <a:t>כִּי-רָאִיתִי </a:t>
            </a:r>
            <a:r>
              <a:rPr lang="he-IL" dirty="0" err="1"/>
              <a:t>אֱלֹהִים</a:t>
            </a:r>
            <a:r>
              <a:rPr lang="he-IL" dirty="0"/>
              <a:t> </a:t>
            </a:r>
            <a:r>
              <a:rPr lang="he-IL" b="1" dirty="0"/>
              <a:t>פָּנִים אֶל-פָּנִים </a:t>
            </a:r>
            <a:r>
              <a:rPr lang="he-IL" dirty="0"/>
              <a:t>וַתִּנָּצֵל נַפְשִׁי:</a:t>
            </a:r>
            <a:br>
              <a:rPr lang="he-IL" dirty="0"/>
            </a:br>
            <a:r>
              <a:rPr lang="he-IL" b="1" dirty="0"/>
              <a:t>לב</a:t>
            </a:r>
            <a:r>
              <a:rPr lang="he-IL" dirty="0"/>
              <a:t> וַיִּזְרַח-לוֹ הַשֶּׁמֶשׁ כַּאֲשֶׁר עָבַר </a:t>
            </a:r>
            <a:r>
              <a:rPr lang="he-IL" dirty="0" err="1"/>
              <a:t>אֶת-פְּנוּאֵל</a:t>
            </a:r>
            <a:r>
              <a:rPr lang="he-IL" dirty="0"/>
              <a:t> וְהוּא צֹלֵעַ עַל-יְרֵכוֹ:</a:t>
            </a:r>
          </a:p>
          <a:p>
            <a:pPr marL="0" indent="0">
              <a:lnSpc>
                <a:spcPct val="150000"/>
              </a:lnSpc>
              <a:buNone/>
            </a:pPr>
            <a:endParaRPr lang="he-IL" dirty="0"/>
          </a:p>
        </p:txBody>
      </p:sp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לראות פנים</a:t>
            </a:r>
          </a:p>
        </p:txBody>
      </p:sp>
    </p:spTree>
    <p:extLst>
      <p:ext uri="{BB962C8B-B14F-4D97-AF65-F5344CB8AC3E}">
        <p14:creationId xmlns:p14="http://schemas.microsoft.com/office/powerpoint/2010/main" val="5054155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>
            <a:extLst>
              <a:ext uri="{FF2B5EF4-FFF2-40B4-BE49-F238E27FC236}">
                <a16:creationId xmlns:a16="http://schemas.microsoft.com/office/drawing/2014/main" id="{9070574A-7FB9-419F-BB44-576D6A55BB7F}"/>
              </a:ext>
            </a:extLst>
          </p:cNvPr>
          <p:cNvPicPr>
            <a:picLocks noGrp="1"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816" y="140772"/>
            <a:ext cx="5142368" cy="613026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E6CEF1BE-ABA6-4AA8-B15B-5868A8B33F47}"/>
              </a:ext>
            </a:extLst>
          </p:cNvPr>
          <p:cNvSpPr txBox="1"/>
          <p:nvPr/>
        </p:nvSpPr>
        <p:spPr>
          <a:xfrm>
            <a:off x="3897800" y="6347896"/>
            <a:ext cx="86487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he-IL" dirty="0">
                <a:solidFill>
                  <a:schemeClr val="bg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רמברנדט, יעקב נאבק במלאך, 1659 </a:t>
            </a:r>
            <a:endParaRPr lang="he-IL" sz="1600" dirty="0">
              <a:solidFill>
                <a:schemeClr val="bg1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303981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/>
        </p:nvSpPr>
        <p:spPr>
          <a:xfrm>
            <a:off x="1630116" y="2695767"/>
            <a:ext cx="9207201" cy="3029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88" tIns="121888" rIns="121888" bIns="121888" anchor="t" anchorCtr="0">
            <a:noAutofit/>
          </a:bodyPr>
          <a:lstStyle/>
          <a:p>
            <a:pPr marL="609539">
              <a:lnSpc>
                <a:spcPct val="150000"/>
              </a:lnSpc>
            </a:pPr>
            <a:endParaRPr dirty="0"/>
          </a:p>
        </p:txBody>
      </p:sp>
      <p:sp>
        <p:nvSpPr>
          <p:cNvPr id="5" name="כותרת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>
                <a:sym typeface="Varela Round"/>
              </a:rPr>
              <a:t>בראשית - סיפורי אבות</a:t>
            </a:r>
            <a:endParaRPr lang="he-IL" dirty="0"/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e-IL" dirty="0"/>
              <a:t>תנ"ך לחטיבה העליונה</a:t>
            </a:r>
            <a:endParaRPr lang="he-IL" dirty="0">
              <a:sym typeface="Varela Round"/>
            </a:endParaRPr>
          </a:p>
        </p:txBody>
      </p:sp>
      <p:sp>
        <p:nvSpPr>
          <p:cNvPr id="4" name="מציין מיקום תוכן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he-IL" dirty="0">
                <a:sym typeface="Varela Round"/>
              </a:rPr>
              <a:t>אביבית סיינר</a:t>
            </a:r>
          </a:p>
          <a:p>
            <a:endParaRPr lang="he-IL" dirty="0">
              <a:sym typeface="Varela Round"/>
            </a:endParaRPr>
          </a:p>
          <a:p>
            <a:endParaRPr lang="he-IL" dirty="0">
              <a:sym typeface="Varela Round"/>
            </a:endParaRPr>
          </a:p>
          <a:p>
            <a:endParaRPr lang="he-IL" dirty="0">
              <a:sym typeface="Varela Round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/>
        </p:nvSpPr>
        <p:spPr>
          <a:xfrm>
            <a:off x="1630116" y="3292690"/>
            <a:ext cx="9207201" cy="192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88" tIns="121888" rIns="121888" bIns="121888" anchor="t" anchorCtr="0">
            <a:noAutofit/>
          </a:bodyPr>
          <a:lstStyle/>
          <a:p>
            <a:pPr marL="609539">
              <a:lnSpc>
                <a:spcPct val="150000"/>
              </a:lnSpc>
            </a:pPr>
            <a:endParaRPr dirty="0"/>
          </a:p>
        </p:txBody>
      </p:sp>
      <p:sp>
        <p:nvSpPr>
          <p:cNvPr id="5" name="כותרת 4"/>
          <p:cNvSpPr>
            <a:spLocks noGrp="1"/>
          </p:cNvSpPr>
          <p:nvPr>
            <p:ph type="ctrTitle"/>
          </p:nvPr>
        </p:nvSpPr>
        <p:spPr>
          <a:xfrm>
            <a:off x="593431" y="2169000"/>
            <a:ext cx="10871177" cy="1260000"/>
          </a:xfrm>
        </p:spPr>
        <p:txBody>
          <a:bodyPr/>
          <a:lstStyle/>
          <a:p>
            <a:r>
              <a:rPr lang="he-IL" dirty="0"/>
              <a:t>תודה על ההקשבה </a:t>
            </a:r>
            <a:br>
              <a:rPr lang="he-IL" dirty="0"/>
            </a:br>
            <a:r>
              <a:rPr lang="he-IL" dirty="0"/>
              <a:t>ובהצלחה בבגרות</a:t>
            </a:r>
          </a:p>
        </p:txBody>
      </p:sp>
    </p:spTree>
    <p:extLst>
      <p:ext uri="{BB962C8B-B14F-4D97-AF65-F5344CB8AC3E}">
        <p14:creationId xmlns:p14="http://schemas.microsoft.com/office/powerpoint/2010/main" val="8595162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>
            <a:extLst>
              <a:ext uri="{FF2B5EF4-FFF2-40B4-BE49-F238E27FC236}">
                <a16:creationId xmlns:a16="http://schemas.microsoft.com/office/drawing/2014/main" id="{737D3E99-F113-4BB4-9097-B1002DE0F8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9113" y="3743867"/>
            <a:ext cx="9613777" cy="1415378"/>
          </a:xfrm>
        </p:spPr>
        <p:txBody>
          <a:bodyPr vert="horz" wrap="none" lIns="36000" tIns="36000" rIns="36000" bIns="36000" rtlCol="1" anchor="ctr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he-IL" sz="2000" dirty="0"/>
              <a:t>השימוש ביצירות במהלך שידור זה נעשה לפי סעיף 27א לחוק זכות יוצרים, תשס"ח-2007. </a:t>
            </a:r>
            <a:br>
              <a:rPr lang="en-US" sz="2000" dirty="0"/>
            </a:br>
            <a:r>
              <a:rPr lang="he-IL" sz="2000" dirty="0"/>
              <a:t>אם הינך בעל הזכויות באחת היצירות, באפשרותך לבקש מאיתנו לחדול מהשימוש ביצירה, </a:t>
            </a:r>
            <a:br>
              <a:rPr lang="en-US" sz="2000" dirty="0"/>
            </a:br>
            <a:r>
              <a:rPr lang="he-IL" sz="2000" dirty="0"/>
              <a:t>זאת באמצעות פנייה לדוא"ל </a:t>
            </a:r>
            <a:r>
              <a:rPr lang="en-US" sz="2000" dirty="0"/>
              <a:t>rights@education.gov.il</a:t>
            </a:r>
            <a:endParaRPr lang="he-IL" sz="2000" dirty="0"/>
          </a:p>
        </p:txBody>
      </p:sp>
      <p:sp>
        <p:nvSpPr>
          <p:cNvPr id="8" name="מלבן 7">
            <a:extLst>
              <a:ext uri="{FF2B5EF4-FFF2-40B4-BE49-F238E27FC236}">
                <a16:creationId xmlns:a16="http://schemas.microsoft.com/office/drawing/2014/main" id="{DFF735AD-340B-4FCF-969A-F904F6012CB9}"/>
              </a:ext>
            </a:extLst>
          </p:cNvPr>
          <p:cNvSpPr/>
          <p:nvPr/>
        </p:nvSpPr>
        <p:spPr>
          <a:xfrm>
            <a:off x="1273083" y="2661336"/>
            <a:ext cx="9645837" cy="743656"/>
          </a:xfrm>
          <a:prstGeom prst="rect">
            <a:avLst/>
          </a:prstGeom>
        </p:spPr>
        <p:txBody>
          <a:bodyPr wrap="none" lIns="36000" tIns="36000" rIns="36000" bIns="36000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he-IL" sz="3200" b="1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שימוש ביצירות מוגנות בזכויות יוצרים ואיתור בעלי זכויות </a:t>
            </a:r>
          </a:p>
        </p:txBody>
      </p:sp>
    </p:spTree>
    <p:extLst>
      <p:ext uri="{BB962C8B-B14F-4D97-AF65-F5344CB8AC3E}">
        <p14:creationId xmlns:p14="http://schemas.microsoft.com/office/powerpoint/2010/main" val="273093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מה נלמד היום ?</a:t>
            </a:r>
          </a:p>
        </p:txBody>
      </p:sp>
      <p:sp>
        <p:nvSpPr>
          <p:cNvPr id="8" name="מציין מיקום תוכן 7"/>
          <p:cNvSpPr>
            <a:spLocks noGrp="1"/>
          </p:cNvSpPr>
          <p:nvPr>
            <p:ph sz="quarter" idx="4"/>
          </p:nvPr>
        </p:nvSpPr>
        <p:spPr>
          <a:xfrm>
            <a:off x="357809" y="1162879"/>
            <a:ext cx="11449877" cy="458193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he-IL" sz="2800" b="1" dirty="0">
                <a:solidFill>
                  <a:srgbClr val="0070C0"/>
                </a:solidFill>
              </a:rPr>
              <a:t>בראשית </a:t>
            </a:r>
            <a:r>
              <a:rPr lang="he-IL" sz="2800" b="1" dirty="0" err="1">
                <a:solidFill>
                  <a:srgbClr val="0070C0"/>
                </a:solidFill>
              </a:rPr>
              <a:t>כט</a:t>
            </a:r>
            <a:endParaRPr lang="he-IL" sz="2800" b="1" dirty="0">
              <a:solidFill>
                <a:srgbClr val="0070C0"/>
              </a:solidFill>
            </a:endParaRPr>
          </a:p>
          <a:p>
            <a:pPr marL="0" indent="0" algn="ctr">
              <a:lnSpc>
                <a:spcPct val="200000"/>
              </a:lnSpc>
              <a:buNone/>
            </a:pPr>
            <a:r>
              <a:rPr lang="he-IL" sz="2800" dirty="0"/>
              <a:t>מסעו של יעקב</a:t>
            </a:r>
          </a:p>
          <a:p>
            <a:pPr marL="0" indent="0" algn="ctr">
              <a:lnSpc>
                <a:spcPct val="200000"/>
              </a:lnSpc>
              <a:buNone/>
            </a:pPr>
            <a:endParaRPr lang="he-IL" sz="2800" dirty="0"/>
          </a:p>
        </p:txBody>
      </p:sp>
    </p:spTree>
    <p:extLst>
      <p:ext uri="{BB962C8B-B14F-4D97-AF65-F5344CB8AC3E}">
        <p14:creationId xmlns:p14="http://schemas.microsoft.com/office/powerpoint/2010/main" val="1739057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תמונה שמכילה טקסט, מפה&#10;&#10;התיאור נוצר באופן אוטומטי">
            <a:extLst>
              <a:ext uri="{FF2B5EF4-FFF2-40B4-BE49-F238E27FC236}">
                <a16:creationId xmlns:a16="http://schemas.microsoft.com/office/drawing/2014/main" id="{5FBAB12C-F1A4-445A-81A4-1707CC227453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624"/>
          <a:stretch/>
        </p:blipFill>
        <p:spPr bwMode="auto">
          <a:xfrm>
            <a:off x="1248466" y="0"/>
            <a:ext cx="9695068" cy="6858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7404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ציין מיקום תוכן 7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he-IL" b="1" dirty="0"/>
              <a:t>א</a:t>
            </a:r>
            <a:r>
              <a:rPr lang="he-IL" dirty="0"/>
              <a:t> </a:t>
            </a:r>
            <a:r>
              <a:rPr lang="he-IL" dirty="0" err="1"/>
              <a:t>וַיִּשָּׂא</a:t>
            </a:r>
            <a:r>
              <a:rPr lang="he-IL" dirty="0"/>
              <a:t> יַעֲקֹב רַגְלָיו וַיֵּלֶךְ אַרְצָה בְנֵי-קֶדֶם:</a:t>
            </a:r>
            <a:br>
              <a:rPr lang="he-IL" dirty="0"/>
            </a:br>
            <a:r>
              <a:rPr lang="he-IL" b="1" dirty="0"/>
              <a:t>ב</a:t>
            </a:r>
            <a:r>
              <a:rPr lang="he-IL" dirty="0"/>
              <a:t> וַיַּרְא וְהִנֵּה בְאֵר בַּשָּׂדֶה וְהִנֵּה-שָׁם שְׁלשָׁה עֶדְרֵי-צֹאן רֹבְצִים עָלֶיהָ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/>
              <a:t>כִּי מִן-הַבְּאֵר הַהִוא יַשְׁקוּ הָעֲדָרִים וְהָאֶבֶן גְּדֹלָה עַל-פִּי הַבְּאֵר:</a:t>
            </a:r>
            <a:br>
              <a:rPr lang="he-IL" dirty="0"/>
            </a:br>
            <a:r>
              <a:rPr lang="he-IL" b="1" dirty="0"/>
              <a:t>ג</a:t>
            </a:r>
            <a:r>
              <a:rPr lang="he-IL" dirty="0"/>
              <a:t> וְנֶאֶסְפוּ-שָׁמָּה כָל-הָעֲדָרִים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/>
              <a:t> וְגָלֲלוּ אֶת-הָאֶבֶן מֵעַל פִּי הַבְּאֵר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/>
              <a:t> וְהִשְׁקוּ אֶת-הַצֹּאן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/>
              <a:t> וְהֵשִׁיבוּ אֶת-הָאֶבֶן עַל-פִּי הַבְּאֵר לִמְקֹמָהּ:</a:t>
            </a:r>
            <a:br>
              <a:rPr lang="he-IL" dirty="0"/>
            </a:br>
            <a:endParaRPr lang="he-IL" dirty="0"/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9A5BD4B4-DA42-46F4-8B45-8A419A2A6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8794579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ציין מיקום תוכן 7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he-IL" b="1" dirty="0"/>
              <a:t>ד</a:t>
            </a:r>
            <a:r>
              <a:rPr lang="he-IL" dirty="0"/>
              <a:t> וַיֹּאמֶר לָהֶם יַעֲקֹב אַחַי מֵאַיִן אַתֶּם וַיֹּאמְרוּ מֵחָרָן אֲנָחְנוּ:</a:t>
            </a:r>
            <a:br>
              <a:rPr lang="he-IL" dirty="0"/>
            </a:br>
            <a:r>
              <a:rPr lang="he-IL" b="1" dirty="0"/>
              <a:t>ה</a:t>
            </a:r>
            <a:r>
              <a:rPr lang="he-IL" dirty="0"/>
              <a:t> וַיֹּאמֶר לָהֶם הַיְדַעְתֶּם אֶת-לָבָן </a:t>
            </a:r>
            <a:r>
              <a:rPr lang="he-IL" dirty="0" err="1"/>
              <a:t>בֶּן-נָחוֹר</a:t>
            </a:r>
            <a:r>
              <a:rPr lang="he-IL" dirty="0"/>
              <a:t> וַיֹּאמְרוּ יָדָעְנוּ:</a:t>
            </a:r>
            <a:br>
              <a:rPr lang="he-IL" dirty="0"/>
            </a:br>
            <a:r>
              <a:rPr lang="he-IL" b="1" dirty="0"/>
              <a:t>ו</a:t>
            </a:r>
            <a:r>
              <a:rPr lang="he-IL" dirty="0"/>
              <a:t> וַיֹּאמֶר לָהֶם הֲשָׁלוֹם לוֹ וַיֹּאמְרוּ שָׁלוֹם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/>
              <a:t>וְהִנֵּה רָחֵל בִּתּוֹ בָּאָה עִם-הַצֹּאן:</a:t>
            </a:r>
            <a:br>
              <a:rPr lang="he-IL" dirty="0"/>
            </a:br>
            <a:r>
              <a:rPr lang="he-IL" b="1" dirty="0"/>
              <a:t>ז</a:t>
            </a:r>
            <a:r>
              <a:rPr lang="he-IL" dirty="0"/>
              <a:t> וַיֹּאמֶר הֵן עוֹד הַיּוֹם גָּדוֹל לֹא-עֵת הֵאָסֵף הַמִּקְנֶה הַשְׁקוּ הַצֹּאן וּלְכוּ רְעוּ:</a:t>
            </a:r>
            <a:br>
              <a:rPr lang="he-IL" dirty="0"/>
            </a:br>
            <a:r>
              <a:rPr lang="he-IL" b="1" dirty="0"/>
              <a:t>ח</a:t>
            </a:r>
            <a:r>
              <a:rPr lang="he-IL" dirty="0"/>
              <a:t> וַיֹּאמְרוּ לֹא נוּכַל עַד אֲשֶׁר יֵאָסְפוּ כָּל-הָעֲדָרִים וְגָלֲלוּ אֶת-הָאֶבֶן מֵעַל פִּי הַבְּאֵר וְהִשְׁקִינוּ הַצֹּאן:</a:t>
            </a:r>
          </a:p>
          <a:p>
            <a:pPr marL="0" indent="0">
              <a:lnSpc>
                <a:spcPct val="150000"/>
              </a:lnSpc>
              <a:buNone/>
            </a:pPr>
            <a:endParaRPr lang="he-IL" dirty="0"/>
          </a:p>
        </p:txBody>
      </p:sp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"השלום לו"?</a:t>
            </a:r>
          </a:p>
        </p:txBody>
      </p:sp>
    </p:spTree>
    <p:extLst>
      <p:ext uri="{BB962C8B-B14F-4D97-AF65-F5344CB8AC3E}">
        <p14:creationId xmlns:p14="http://schemas.microsoft.com/office/powerpoint/2010/main" val="34162500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ציין מיקום תוכן 7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he-IL" b="1" dirty="0"/>
              <a:t>ט</a:t>
            </a:r>
            <a:r>
              <a:rPr lang="he-IL" dirty="0"/>
              <a:t> עוֹדֶנּוּ מְדַבֵּר עִמָּם וְרָחֵל בָּאָה עִם-הַצֹּאן אֲשֶׁר לְאָבִיהָ כִּי רֹעָה הִוא:</a:t>
            </a:r>
            <a:br>
              <a:rPr lang="he-IL" dirty="0"/>
            </a:br>
            <a:r>
              <a:rPr lang="he-IL" b="1" dirty="0"/>
              <a:t>י</a:t>
            </a:r>
            <a:r>
              <a:rPr lang="he-IL" dirty="0"/>
              <a:t> וַיְהִי כַּאֲשֶׁר רָאָה יַעֲקֹב אֶת-רָחֵל בַּת-לָבָן אֲחִי </a:t>
            </a:r>
            <a:r>
              <a:rPr lang="he-IL" dirty="0" err="1"/>
              <a:t>אִמּו</a:t>
            </a:r>
            <a:r>
              <a:rPr lang="he-IL" dirty="0"/>
              <a:t>ֹ וְאֶת-צֹאן לָבָן אֲחִי </a:t>
            </a:r>
            <a:r>
              <a:rPr lang="he-IL" dirty="0" err="1"/>
              <a:t>אִמּו</a:t>
            </a:r>
            <a:r>
              <a:rPr lang="he-IL" dirty="0"/>
              <a:t>ֹ 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he-IL" dirty="0" err="1"/>
              <a:t>וַיִּגַּש</a:t>
            </a:r>
            <a:r>
              <a:rPr lang="he-IL" dirty="0"/>
              <a:t>ׁ יַעֲקֹב </a:t>
            </a:r>
            <a:r>
              <a:rPr lang="he-IL" dirty="0" err="1"/>
              <a:t>וַיָּגֶל</a:t>
            </a:r>
            <a:r>
              <a:rPr lang="he-IL" dirty="0"/>
              <a:t> אֶת-הָאֶבֶן מֵעַל פִּי הַבְּאֵר 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he-IL" dirty="0" err="1"/>
              <a:t>וַיַּשְׁק</a:t>
            </a:r>
            <a:r>
              <a:rPr lang="he-IL" dirty="0"/>
              <a:t>ְ אֶת-צֹאן לָבָן אֲחִי </a:t>
            </a:r>
            <a:r>
              <a:rPr lang="he-IL" dirty="0" err="1"/>
              <a:t>אִמּו</a:t>
            </a:r>
            <a:r>
              <a:rPr lang="he-IL" dirty="0"/>
              <a:t>ֹ:</a:t>
            </a:r>
            <a:br>
              <a:rPr lang="he-IL" dirty="0"/>
            </a:br>
            <a:r>
              <a:rPr lang="he-IL" b="1" dirty="0"/>
              <a:t>יא</a:t>
            </a:r>
            <a:r>
              <a:rPr lang="he-IL" dirty="0"/>
              <a:t> </a:t>
            </a:r>
            <a:r>
              <a:rPr lang="he-IL" dirty="0" err="1"/>
              <a:t>וַיִּשַּׁק</a:t>
            </a:r>
            <a:r>
              <a:rPr lang="he-IL" dirty="0"/>
              <a:t> יַעֲקֹב לְרָחֵל </a:t>
            </a:r>
            <a:r>
              <a:rPr lang="he-IL" dirty="0" err="1"/>
              <a:t>וַיִּשָּׂא</a:t>
            </a:r>
            <a:r>
              <a:rPr lang="he-IL" dirty="0"/>
              <a:t> אֶת-קֹלוֹ </a:t>
            </a:r>
            <a:r>
              <a:rPr lang="he-IL" dirty="0" err="1"/>
              <a:t>וַיֵּבְך</a:t>
            </a:r>
            <a:r>
              <a:rPr lang="he-IL" dirty="0"/>
              <a:t>ְּ:</a:t>
            </a:r>
            <a:br>
              <a:rPr lang="he-IL" dirty="0"/>
            </a:br>
            <a:r>
              <a:rPr lang="he-IL" b="1" dirty="0" err="1"/>
              <a:t>יב</a:t>
            </a:r>
            <a:r>
              <a:rPr lang="he-IL" dirty="0"/>
              <a:t> </a:t>
            </a:r>
            <a:r>
              <a:rPr lang="he-IL" dirty="0" err="1"/>
              <a:t>וַיַּגֵּד</a:t>
            </a:r>
            <a:r>
              <a:rPr lang="he-IL" dirty="0"/>
              <a:t> יַעֲקֹב לְרָחֵל כִּי אֲחִי אָבִיהָ הוּא וְכִי בֶן-רִבְקָה הוּא </a:t>
            </a:r>
          </a:p>
          <a:p>
            <a:pPr marL="0" lv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he-IL" dirty="0"/>
              <a:t>וַתָּרָץ </a:t>
            </a:r>
            <a:r>
              <a:rPr lang="he-IL" dirty="0" err="1"/>
              <a:t>וַתַּגֵּד</a:t>
            </a:r>
            <a:r>
              <a:rPr lang="he-IL" dirty="0"/>
              <a:t> לְאָבִיהָ:</a:t>
            </a:r>
            <a:br>
              <a:rPr lang="he-IL" dirty="0"/>
            </a:br>
            <a:endParaRPr lang="he-IL" dirty="0"/>
          </a:p>
          <a:p>
            <a:pPr marL="0" indent="0">
              <a:lnSpc>
                <a:spcPct val="150000"/>
              </a:lnSpc>
              <a:buNone/>
            </a:pPr>
            <a:endParaRPr lang="he-IL" dirty="0"/>
          </a:p>
        </p:txBody>
      </p:sp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רחלה ורחלה</a:t>
            </a:r>
          </a:p>
        </p:txBody>
      </p:sp>
    </p:spTree>
    <p:extLst>
      <p:ext uri="{BB962C8B-B14F-4D97-AF65-F5344CB8AC3E}">
        <p14:creationId xmlns:p14="http://schemas.microsoft.com/office/powerpoint/2010/main" val="41549506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ציין מיקום תוכן 7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he-IL" b="1" dirty="0" err="1"/>
              <a:t>יג</a:t>
            </a:r>
            <a:r>
              <a:rPr lang="he-IL" dirty="0"/>
              <a:t> וַיְהִי כִשְׁמֹעַ לָבָן אֶת-שֵׁמַע יַעֲקֹב </a:t>
            </a:r>
            <a:r>
              <a:rPr lang="he-IL" dirty="0" err="1"/>
              <a:t>בֶּן-אֲחֹתו</a:t>
            </a:r>
            <a:r>
              <a:rPr lang="he-IL" dirty="0"/>
              <a:t>ֹ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 err="1"/>
              <a:t>וַיָּרָץ</a:t>
            </a:r>
            <a:r>
              <a:rPr lang="he-IL" dirty="0"/>
              <a:t> לִקְרָאתוֹ וַיְחַבֶּק-לוֹ וַיְנַשֶּׁק-לוֹ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/>
              <a:t>וַיְבִיאֵהוּ אֶל-בֵּיתוֹ וַיְסַפֵּר לְלָבָן אֵת כָּל-הַדְּבָרִים הָאֵלֶּה:</a:t>
            </a:r>
            <a:br>
              <a:rPr lang="he-IL" dirty="0"/>
            </a:br>
            <a:r>
              <a:rPr lang="he-IL" b="1" dirty="0"/>
              <a:t>יד</a:t>
            </a:r>
            <a:r>
              <a:rPr lang="he-IL" dirty="0"/>
              <a:t> וַיֹּאמֶר לוֹ לָבָן אַךְ עַצְמִי וּבְשָׂרִי אָתָּה וַיֵּשֶׁב עִמּוֹ חֹדֶשׁ יָמִים:</a:t>
            </a:r>
            <a:br>
              <a:rPr lang="he-IL" dirty="0"/>
            </a:br>
            <a:r>
              <a:rPr lang="he-IL" b="1" dirty="0"/>
              <a:t>טו</a:t>
            </a:r>
            <a:r>
              <a:rPr lang="he-IL" dirty="0"/>
              <a:t> וַיֹּאמֶר לָבָן לְיַעֲקֹב הֲכִי-אָחִי אַתָּה וַעֲבַדְתַּנִי חִנָּם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/>
              <a:t>הַגִּידָה לִּי מַה-מַּשְׂכֻּרְתֶּךָ:</a:t>
            </a:r>
            <a:br>
              <a:rPr lang="he-IL" dirty="0"/>
            </a:br>
            <a:endParaRPr lang="he-IL" dirty="0"/>
          </a:p>
        </p:txBody>
      </p:sp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"עצמי ובשרי אתה"</a:t>
            </a:r>
          </a:p>
        </p:txBody>
      </p:sp>
    </p:spTree>
    <p:extLst>
      <p:ext uri="{BB962C8B-B14F-4D97-AF65-F5344CB8AC3E}">
        <p14:creationId xmlns:p14="http://schemas.microsoft.com/office/powerpoint/2010/main" val="2874552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ציין מיקום תוכן 7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he-IL" b="1" dirty="0" err="1"/>
              <a:t>טז</a:t>
            </a:r>
            <a:r>
              <a:rPr lang="he-IL" dirty="0"/>
              <a:t> וּלְלָבָן שְׁתֵּי בָנוֹת שֵׁם הַגְּדֹלָה לֵאָה וְשֵׁם הַקְּטַנָּה רָחֵל:</a:t>
            </a:r>
            <a:br>
              <a:rPr lang="he-IL" dirty="0"/>
            </a:br>
            <a:r>
              <a:rPr lang="he-IL" b="1" dirty="0" err="1"/>
              <a:t>יז</a:t>
            </a:r>
            <a:r>
              <a:rPr lang="he-IL" dirty="0"/>
              <a:t> וְעֵינֵי לֵאָה רַכּוֹת 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he-IL" dirty="0"/>
              <a:t>וְרָחֵל </a:t>
            </a:r>
            <a:r>
              <a:rPr lang="he-IL" dirty="0" err="1"/>
              <a:t>הָיְתָה</a:t>
            </a:r>
            <a:r>
              <a:rPr lang="he-IL" dirty="0"/>
              <a:t> יְפַת-תֹּאַר וִיפַת מַרְאֶה:</a:t>
            </a:r>
            <a:br>
              <a:rPr lang="he-IL" dirty="0"/>
            </a:br>
            <a:r>
              <a:rPr lang="he-IL" b="1" dirty="0" err="1"/>
              <a:t>יח</a:t>
            </a:r>
            <a:r>
              <a:rPr lang="he-IL" dirty="0"/>
              <a:t> </a:t>
            </a:r>
            <a:r>
              <a:rPr lang="he-IL" b="1" dirty="0"/>
              <a:t>וַיֶּאֱהַב </a:t>
            </a:r>
            <a:r>
              <a:rPr lang="he-IL" dirty="0"/>
              <a:t>יַעֲקֹב אֶת-רָחֵל וַיֹּאמֶר אֶעֱבָדְךָ שֶׁבַע שָׁנִים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he-IL" dirty="0"/>
              <a:t> </a:t>
            </a:r>
            <a:r>
              <a:rPr lang="he-IL" b="1" dirty="0"/>
              <a:t>בְּרָחֵל בִּתְּךָ הַקְּטַנָּה</a:t>
            </a:r>
            <a:r>
              <a:rPr lang="he-IL" dirty="0"/>
              <a:t>:</a:t>
            </a:r>
            <a:br>
              <a:rPr lang="he-IL" dirty="0"/>
            </a:br>
            <a:r>
              <a:rPr lang="he-IL" b="1" dirty="0" err="1"/>
              <a:t>יט</a:t>
            </a:r>
            <a:r>
              <a:rPr lang="he-IL" dirty="0"/>
              <a:t> וַיֹּאמֶר לָבָן טוֹב תִּתִּי אֹתָהּ לָךְ מִתִּתִּי אֹתָהּ לְאִישׁ אַחֵר  שְׁבָה עִמָּדִי: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he-IL" b="1" dirty="0"/>
              <a:t>כ</a:t>
            </a:r>
            <a:r>
              <a:rPr lang="he-IL" dirty="0"/>
              <a:t> וַיַּעֲבֹד יַעֲקֹב בְּרָחֵל שֶׁבַע שָׁנִים וַיִּהְיוּ בְעֵינָיו כְּיָמִים אֲחָדִים </a:t>
            </a:r>
            <a:r>
              <a:rPr lang="he-IL" b="1" dirty="0"/>
              <a:t>בְּאַהֲבָתוֹ </a:t>
            </a:r>
            <a:r>
              <a:rPr lang="he-IL" dirty="0"/>
              <a:t>אֹתָהּ:</a:t>
            </a:r>
          </a:p>
        </p:txBody>
      </p:sp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"ברחל בתך הקטנה"</a:t>
            </a:r>
          </a:p>
        </p:txBody>
      </p:sp>
    </p:spTree>
    <p:extLst>
      <p:ext uri="{BB962C8B-B14F-4D97-AF65-F5344CB8AC3E}">
        <p14:creationId xmlns:p14="http://schemas.microsoft.com/office/powerpoint/2010/main" val="1767643450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640</TotalTime>
  <Words>884</Words>
  <Application>Microsoft Office PowerPoint</Application>
  <PresentationFormat>מסך רחב</PresentationFormat>
  <Paragraphs>73</Paragraphs>
  <Slides>21</Slides>
  <Notes>17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Times New Roman</vt:lpstr>
      <vt:lpstr>Varela Round</vt:lpstr>
      <vt:lpstr>ערכת נושא Office</vt:lpstr>
      <vt:lpstr>מערכת שידורים לאומית</vt:lpstr>
      <vt:lpstr>בראשית - סיפורי אבות</vt:lpstr>
      <vt:lpstr>מה נלמד היום ?</vt:lpstr>
      <vt:lpstr>מצגת של PowerPoint‏</vt:lpstr>
      <vt:lpstr>מצגת של PowerPoint‏</vt:lpstr>
      <vt:lpstr>"השלום לו"?</vt:lpstr>
      <vt:lpstr>רחלה ורחלה</vt:lpstr>
      <vt:lpstr>"עצמי ובשרי אתה"</vt:lpstr>
      <vt:lpstr>"ברחל בתך הקטנה"</vt:lpstr>
      <vt:lpstr>"ויהי בערב"...</vt:lpstr>
      <vt:lpstr>"לא יעשה כן במקומנו"</vt:lpstr>
      <vt:lpstr>מדרש</vt:lpstr>
      <vt:lpstr>"ויאהב גם את רחל מלאה"</vt:lpstr>
      <vt:lpstr>"כי הרצון לאהבה לא מסתיים אף פעם"</vt:lpstr>
      <vt:lpstr>הפסקה</vt:lpstr>
      <vt:lpstr>מה נלמד בחלק זה ?</vt:lpstr>
      <vt:lpstr>יעקב - ישראל</vt:lpstr>
      <vt:lpstr>לראות פנים</vt:lpstr>
      <vt:lpstr>מצגת של PowerPoint‏</vt:lpstr>
      <vt:lpstr>תודה על ההקשבה  ובהצלחה בבגרות</vt:lpstr>
      <vt:lpstr>השימוש ביצירות במהלך שידור זה נעשה לפי סעיף 27א לחוק זכות יוצרים, תשס"ח-2007.  אם הינך בעל הזכויות באחת היצירות, באפשרותך לבקש מאיתנו לחדול מהשימוש ביצירה,  זאת באמצעות פנייה לדוא"ל rights@education.gov.il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מערכת שידורים לאומית</dc:title>
  <dc:creator>אביבית סיינר</dc:creator>
  <cp:lastModifiedBy>שני שמלה/Shani Chemla</cp:lastModifiedBy>
  <cp:revision>11</cp:revision>
  <dcterms:created xsi:type="dcterms:W3CDTF">2020-04-15T09:10:30Z</dcterms:created>
  <dcterms:modified xsi:type="dcterms:W3CDTF">2021-10-21T13:00:19Z</dcterms:modified>
</cp:coreProperties>
</file>