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embeddedFontLst>
    <p:embeddedFont>
      <p:font typeface="Varela Round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ixoh8fP5rGwC39yHympcF5dFEp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VarelaRoun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7:notes"/>
          <p:cNvSpPr txBox="1"/>
          <p:nvPr>
            <p:ph idx="12" type="sldNum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ער - מערכת שידורים לאומית">
  <p:cSld name="שער - מערכת שידורים לאומית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/>
          <p:nvPr>
            <p:ph type="ctrTitle"/>
          </p:nvPr>
        </p:nvSpPr>
        <p:spPr>
          <a:xfrm>
            <a:off x="516000" y="2693989"/>
            <a:ext cx="111600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rgbClr val="192A72"/>
              </a:buClr>
              <a:buSzPts val="6601"/>
              <a:buFont typeface="Varela Round"/>
              <a:buNone/>
              <a:defRPr b="1" i="0" sz="6601" u="none" cap="none" strike="noStrike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/>
          <p:nvPr/>
        </p:nvSpPr>
        <p:spPr>
          <a:xfrm>
            <a:off x="-670069" y="6569428"/>
            <a:ext cx="2623961" cy="459108"/>
          </a:xfrm>
          <a:prstGeom prst="roundRect">
            <a:avLst>
              <a:gd fmla="val 50000" name="adj"/>
            </a:avLst>
          </a:prstGeom>
          <a:solidFill>
            <a:srgbClr val="6CF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2" name="Google Shape;22;p10"/>
          <p:cNvSpPr/>
          <p:nvPr/>
        </p:nvSpPr>
        <p:spPr>
          <a:xfrm>
            <a:off x="-1488810" y="6304086"/>
            <a:ext cx="3246400" cy="192925"/>
          </a:xfrm>
          <a:prstGeom prst="roundRect">
            <a:avLst>
              <a:gd fmla="val 49359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3" name="Google Shape;23;p10"/>
          <p:cNvSpPr/>
          <p:nvPr/>
        </p:nvSpPr>
        <p:spPr>
          <a:xfrm>
            <a:off x="9986482" y="-439221"/>
            <a:ext cx="4205647" cy="631862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4" name="Google Shape;24;p10"/>
          <p:cNvSpPr/>
          <p:nvPr/>
        </p:nvSpPr>
        <p:spPr>
          <a:xfrm>
            <a:off x="8259471" y="6565100"/>
            <a:ext cx="4434214" cy="796532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pic>
        <p:nvPicPr>
          <p:cNvPr id="25" name="Google Shape;25;p10"/>
          <p:cNvPicPr preferRelativeResize="0"/>
          <p:nvPr/>
        </p:nvPicPr>
        <p:blipFill rotWithShape="1">
          <a:blip r:embed="rId2">
            <a:alphaModFix/>
          </a:blip>
          <a:srcRect b="26248" l="33058" r="33511" t="0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0"/>
          <p:cNvSpPr/>
          <p:nvPr/>
        </p:nvSpPr>
        <p:spPr>
          <a:xfrm>
            <a:off x="-1" y="-960120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7" name="Google Shape;27;p10"/>
          <p:cNvSpPr/>
          <p:nvPr/>
        </p:nvSpPr>
        <p:spPr>
          <a:xfrm>
            <a:off x="-1356361" y="6875979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8" name="Google Shape;28;p10"/>
          <p:cNvSpPr/>
          <p:nvPr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9" name="Google Shape;29;p10"/>
          <p:cNvSpPr/>
          <p:nvPr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ראשית ושתי תמונות">
  <p:cSld name="כותרת ראשית ושתי תמונות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/>
          <p:nvPr>
            <p:ph idx="2" type="pic"/>
          </p:nvPr>
        </p:nvSpPr>
        <p:spPr>
          <a:xfrm>
            <a:off x="594360" y="1310640"/>
            <a:ext cx="4511040" cy="4267200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Google Shape;132;p19"/>
          <p:cNvSpPr txBox="1"/>
          <p:nvPr>
            <p:ph type="title"/>
          </p:nvPr>
        </p:nvSpPr>
        <p:spPr>
          <a:xfrm>
            <a:off x="1026926" y="155448"/>
            <a:ext cx="9802368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Varela Round"/>
              <a:buNone/>
              <a:defRPr b="1" i="0" sz="4400" u="none" cap="none" strike="noStrike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9"/>
          <p:cNvSpPr/>
          <p:nvPr/>
        </p:nvSpPr>
        <p:spPr>
          <a:xfrm>
            <a:off x="-2429707" y="195047"/>
            <a:ext cx="2969302" cy="247597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34" name="Google Shape;134;p19"/>
          <p:cNvSpPr/>
          <p:nvPr/>
        </p:nvSpPr>
        <p:spPr>
          <a:xfrm>
            <a:off x="9974795" y="5878199"/>
            <a:ext cx="4766811" cy="357667"/>
          </a:xfrm>
          <a:prstGeom prst="roundRect">
            <a:avLst>
              <a:gd fmla="val 50000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35" name="Google Shape;135;p19"/>
          <p:cNvSpPr/>
          <p:nvPr/>
        </p:nvSpPr>
        <p:spPr>
          <a:xfrm>
            <a:off x="-2017472" y="518276"/>
            <a:ext cx="2969302" cy="369516"/>
          </a:xfrm>
          <a:prstGeom prst="roundRect">
            <a:avLst>
              <a:gd fmla="val 50000" name="adj"/>
            </a:avLst>
          </a:prstGeom>
          <a:solidFill>
            <a:srgbClr val="6CF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36" name="Google Shape;136;p19"/>
          <p:cNvSpPr/>
          <p:nvPr/>
        </p:nvSpPr>
        <p:spPr>
          <a:xfrm>
            <a:off x="8144699" y="6307826"/>
            <a:ext cx="5175721" cy="720000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37" name="Google Shape;137;p19"/>
          <p:cNvSpPr/>
          <p:nvPr>
            <p:ph idx="3" type="pic"/>
          </p:nvPr>
        </p:nvSpPr>
        <p:spPr>
          <a:xfrm>
            <a:off x="5372315" y="1310640"/>
            <a:ext cx="4511040" cy="4267200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Google Shape;138;p19"/>
          <p:cNvSpPr/>
          <p:nvPr/>
        </p:nvSpPr>
        <p:spPr>
          <a:xfrm>
            <a:off x="-1" y="-960120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39" name="Google Shape;139;p19"/>
          <p:cNvSpPr/>
          <p:nvPr/>
        </p:nvSpPr>
        <p:spPr>
          <a:xfrm>
            <a:off x="-1356361" y="6889426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40" name="Google Shape;140;p19"/>
          <p:cNvSpPr/>
          <p:nvPr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41" name="Google Shape;141;p19"/>
          <p:cNvSpPr/>
          <p:nvPr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פרטי השיעור, מקצוע ומורה">
  <p:cSld name="פרטי השיעור, מקצוע ומורה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/>
          <p:nvPr/>
        </p:nvSpPr>
        <p:spPr>
          <a:xfrm>
            <a:off x="212943" y="1396870"/>
            <a:ext cx="14000014" cy="2978963"/>
          </a:xfrm>
          <a:prstGeom prst="roundRect">
            <a:avLst>
              <a:gd fmla="val 50000" name="adj"/>
            </a:avLst>
          </a:prstGeom>
          <a:solidFill>
            <a:srgbClr val="E0E0E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w-IL" sz="1800" u="none" cap="none" strike="noStrike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rPr>
              <a:t>  </a:t>
            </a:r>
            <a:endParaRPr/>
          </a:p>
        </p:txBody>
      </p:sp>
      <p:sp>
        <p:nvSpPr>
          <p:cNvPr id="32" name="Google Shape;32;p11"/>
          <p:cNvSpPr/>
          <p:nvPr/>
        </p:nvSpPr>
        <p:spPr>
          <a:xfrm>
            <a:off x="7329949" y="6240593"/>
            <a:ext cx="5333866" cy="557618"/>
          </a:xfrm>
          <a:prstGeom prst="roundRect">
            <a:avLst>
              <a:gd fmla="val 50000" name="adj"/>
            </a:avLst>
          </a:prstGeom>
          <a:solidFill>
            <a:srgbClr val="6CF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3" name="Google Shape;33;p11"/>
          <p:cNvSpPr/>
          <p:nvPr/>
        </p:nvSpPr>
        <p:spPr>
          <a:xfrm>
            <a:off x="-501113" y="87232"/>
            <a:ext cx="1428110" cy="322428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4" name="Google Shape;34;p11"/>
          <p:cNvSpPr/>
          <p:nvPr/>
        </p:nvSpPr>
        <p:spPr>
          <a:xfrm>
            <a:off x="10059465" y="87232"/>
            <a:ext cx="2768857" cy="451249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" name="Google Shape;35;p11"/>
          <p:cNvSpPr/>
          <p:nvPr/>
        </p:nvSpPr>
        <p:spPr>
          <a:xfrm>
            <a:off x="9066088" y="5930032"/>
            <a:ext cx="5299429" cy="221623"/>
          </a:xfrm>
          <a:prstGeom prst="roundRect">
            <a:avLst>
              <a:gd fmla="val 50000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" name="Google Shape;36;p11"/>
          <p:cNvSpPr/>
          <p:nvPr/>
        </p:nvSpPr>
        <p:spPr>
          <a:xfrm>
            <a:off x="-1" y="-960120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" name="Google Shape;37;p11"/>
          <p:cNvSpPr/>
          <p:nvPr/>
        </p:nvSpPr>
        <p:spPr>
          <a:xfrm>
            <a:off x="-1356361" y="6875979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8" name="Google Shape;38;p11"/>
          <p:cNvSpPr/>
          <p:nvPr/>
        </p:nvSpPr>
        <p:spPr>
          <a:xfrm rot="5400000">
            <a:off x="10107940" y="1972518"/>
            <a:ext cx="6987520" cy="281940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9" name="Google Shape;39;p11"/>
          <p:cNvSpPr/>
          <p:nvPr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0" name="Google Shape;40;p11"/>
          <p:cNvSpPr txBox="1"/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arela Round"/>
              <a:buNone/>
              <a:defRPr b="1" sz="6600"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" type="subTitle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None/>
              <a:defRPr b="1" sz="36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rt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2pPr>
            <a:lvl3pPr lvl="2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3pPr>
            <a:lvl4pPr lvl="3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4pPr>
            <a:lvl5pPr lvl="4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5pPr>
            <a:lvl6pPr lvl="5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6pPr>
            <a:lvl7pPr lvl="6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7pPr>
            <a:lvl8pPr lvl="7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8pPr>
            <a:lvl9pPr lvl="8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700"/>
            </a:lvl9pPr>
          </a:lstStyle>
          <a:p/>
        </p:txBody>
      </p:sp>
      <p:sp>
        <p:nvSpPr>
          <p:cNvPr id="42" name="Google Shape;42;p11"/>
          <p:cNvSpPr txBox="1"/>
          <p:nvPr>
            <p:ph idx="2" type="body"/>
          </p:nvPr>
        </p:nvSpPr>
        <p:spPr>
          <a:xfrm>
            <a:off x="696000" y="3655832"/>
            <a:ext cx="108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  <a:defRPr b="1" sz="28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228600" lvl="1" marL="914400" rt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  <a:defRPr b="1" sz="32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 rtl="1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55600" lvl="3" marL="1828800" rtl="1" algn="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–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55600" lvl="4" marL="2286000" rtl="1" algn="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»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1"/>
          <p:cNvSpPr txBox="1"/>
          <p:nvPr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800" u="none" cap="none" strike="noStrike">
                <a:solidFill>
                  <a:srgbClr val="A5A5A5"/>
                </a:solidFill>
                <a:latin typeface="Varela Round"/>
                <a:ea typeface="Varela Round"/>
                <a:cs typeface="Varela Round"/>
                <a:sym typeface="Varela Round"/>
              </a:rPr>
              <a:t>‹#›</a:t>
            </a:fld>
            <a:endParaRPr b="0" i="0" sz="1800" u="none" cap="none" strike="noStrike">
              <a:solidFill>
                <a:srgbClr val="A5A5A5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פרק חדש">
  <p:cSld name="פרק חדש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/>
          <p:nvPr/>
        </p:nvSpPr>
        <p:spPr>
          <a:xfrm>
            <a:off x="212943" y="1396870"/>
            <a:ext cx="14129222" cy="2978963"/>
          </a:xfrm>
          <a:prstGeom prst="roundRect">
            <a:avLst>
              <a:gd fmla="val 50000" name="adj"/>
            </a:avLst>
          </a:prstGeom>
          <a:solidFill>
            <a:srgbClr val="E0E0E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w-IL" sz="1800" u="none" cap="none" strike="noStrike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rPr>
              <a:t>  </a:t>
            </a:r>
            <a:endParaRPr/>
          </a:p>
        </p:txBody>
      </p:sp>
      <p:sp>
        <p:nvSpPr>
          <p:cNvPr id="46" name="Google Shape;46;p12"/>
          <p:cNvSpPr txBox="1"/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rgbClr val="192A72"/>
              </a:buClr>
              <a:buSzPts val="6601"/>
              <a:buFont typeface="Varela Round"/>
              <a:buNone/>
              <a:defRPr b="1" sz="6601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/>
          <p:nvPr/>
        </p:nvSpPr>
        <p:spPr>
          <a:xfrm>
            <a:off x="9664804" y="5699022"/>
            <a:ext cx="4766811" cy="357667"/>
          </a:xfrm>
          <a:prstGeom prst="roundRect">
            <a:avLst>
              <a:gd fmla="val 50000" name="adj"/>
            </a:avLst>
          </a:prstGeom>
          <a:solidFill>
            <a:srgbClr val="6CF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8" name="Google Shape;48;p12"/>
          <p:cNvSpPr/>
          <p:nvPr/>
        </p:nvSpPr>
        <p:spPr>
          <a:xfrm>
            <a:off x="-260562" y="181684"/>
            <a:ext cx="2598822" cy="216817"/>
          </a:xfrm>
          <a:prstGeom prst="roundRect">
            <a:avLst>
              <a:gd fmla="val 50000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9" name="Google Shape;49;p12"/>
          <p:cNvSpPr/>
          <p:nvPr/>
        </p:nvSpPr>
        <p:spPr>
          <a:xfrm>
            <a:off x="-488825" y="468418"/>
            <a:ext cx="2969302" cy="369516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0" name="Google Shape;50;p12"/>
          <p:cNvSpPr/>
          <p:nvPr/>
        </p:nvSpPr>
        <p:spPr>
          <a:xfrm>
            <a:off x="9010091" y="6104087"/>
            <a:ext cx="3755593" cy="674541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1" name="Google Shape;51;p12"/>
          <p:cNvSpPr/>
          <p:nvPr/>
        </p:nvSpPr>
        <p:spPr>
          <a:xfrm>
            <a:off x="-1" y="-960120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2" name="Google Shape;52;p12"/>
          <p:cNvSpPr/>
          <p:nvPr/>
        </p:nvSpPr>
        <p:spPr>
          <a:xfrm>
            <a:off x="-1356361" y="6889426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3" name="Google Shape;53;p12"/>
          <p:cNvSpPr/>
          <p:nvPr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4" name="Google Shape;54;p12"/>
          <p:cNvSpPr/>
          <p:nvPr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2"/>
          <p:cNvSpPr txBox="1"/>
          <p:nvPr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800" u="none" cap="none" strike="noStrike">
                <a:solidFill>
                  <a:srgbClr val="A5A5A5"/>
                </a:solidFill>
                <a:latin typeface="Varela Round"/>
                <a:ea typeface="Varela Round"/>
                <a:cs typeface="Varela Round"/>
                <a:sym typeface="Varela Round"/>
              </a:rPr>
              <a:t>‹#›</a:t>
            </a:fld>
            <a:endParaRPr b="0" i="0" sz="1800" u="none" cap="none" strike="noStrike">
              <a:solidFill>
                <a:srgbClr val="A5A5A5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1461052" y="3409122"/>
            <a:ext cx="9203635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בלבד פריסה 4">
  <p:cSld name="כותרת בלבד פריסה 4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1024128" y="155448"/>
            <a:ext cx="9802368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Varela Round"/>
              <a:buNone/>
              <a:defRPr b="1" i="0" sz="4400" u="none" cap="none" strike="noStrike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/>
          <p:nvPr/>
        </p:nvSpPr>
        <p:spPr>
          <a:xfrm>
            <a:off x="11497481" y="487099"/>
            <a:ext cx="1576672" cy="289443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1150538" y="127099"/>
            <a:ext cx="1879662" cy="289443"/>
          </a:xfrm>
          <a:prstGeom prst="roundRect">
            <a:avLst>
              <a:gd fmla="val 50000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-487680" y="5923581"/>
            <a:ext cx="3133018" cy="357667"/>
          </a:xfrm>
          <a:prstGeom prst="roundRect">
            <a:avLst>
              <a:gd fmla="val 50000" name="adj"/>
            </a:avLst>
          </a:prstGeom>
          <a:solidFill>
            <a:srgbClr val="6CF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-976438" y="6359813"/>
            <a:ext cx="7301038" cy="658080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3" name="Google Shape;63;p13"/>
          <p:cNvSpPr/>
          <p:nvPr/>
        </p:nvSpPr>
        <p:spPr>
          <a:xfrm rot="5400000">
            <a:off x="9360284" y="2733622"/>
            <a:ext cx="6987520" cy="1297194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800" u="none" cap="none" strike="noStrike">
                <a:solidFill>
                  <a:srgbClr val="D8D8D8"/>
                </a:solidFill>
                <a:latin typeface="Varela Round"/>
                <a:ea typeface="Varela Round"/>
                <a:cs typeface="Varela Round"/>
                <a:sym typeface="Varela Round"/>
              </a:rPr>
              <a:t>‹#›</a:t>
            </a:fld>
            <a:endParaRPr b="0" i="0" sz="1800" u="none" cap="none" strike="noStrike">
              <a:solidFill>
                <a:srgbClr val="D8D8D8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5" name="Google Shape;65;p13"/>
          <p:cNvSpPr/>
          <p:nvPr/>
        </p:nvSpPr>
        <p:spPr>
          <a:xfrm rot="-54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6" name="Google Shape;66;p13"/>
          <p:cNvSpPr/>
          <p:nvPr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2951578" y="1212161"/>
            <a:ext cx="7885112" cy="4090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וכן פריסה 2">
  <p:cSld name="כותרת ותוכן פריסה 2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1024128" y="155448"/>
            <a:ext cx="9802368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Varela Round"/>
              <a:buNone/>
              <a:defRPr b="1" i="0" sz="4400" u="none" cap="none" strike="noStrike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515273" y="1024128"/>
            <a:ext cx="1116145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rtl="1" algn="r">
              <a:spcBef>
                <a:spcPts val="600"/>
              </a:spcBef>
              <a:spcAft>
                <a:spcPts val="0"/>
              </a:spcAft>
              <a:buClr>
                <a:srgbClr val="12B4BC"/>
              </a:buClr>
              <a:buSzPts val="3000"/>
              <a:buNone/>
              <a:defRPr b="1" sz="3000">
                <a:solidFill>
                  <a:srgbClr val="12B4BC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14"/>
          <p:cNvSpPr txBox="1"/>
          <p:nvPr>
            <p:ph idx="2" type="body"/>
          </p:nvPr>
        </p:nvSpPr>
        <p:spPr>
          <a:xfrm>
            <a:off x="515273" y="1567973"/>
            <a:ext cx="11161453" cy="3522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 rtl="1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–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42900" lvl="2" marL="1371600" rtl="1" algn="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3" name="Google Shape;73;p14"/>
          <p:cNvSpPr/>
          <p:nvPr/>
        </p:nvSpPr>
        <p:spPr>
          <a:xfrm>
            <a:off x="-1377633" y="110284"/>
            <a:ext cx="2105524" cy="216817"/>
          </a:xfrm>
          <a:prstGeom prst="roundRect">
            <a:avLst>
              <a:gd fmla="val 50000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-1729189" y="435139"/>
            <a:ext cx="2615798" cy="321877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9323387" y="5555326"/>
            <a:ext cx="4766811" cy="357667"/>
          </a:xfrm>
          <a:prstGeom prst="roundRect">
            <a:avLst>
              <a:gd fmla="val 50000" name="adj"/>
            </a:avLst>
          </a:prstGeom>
          <a:solidFill>
            <a:srgbClr val="6CF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8679109" y="6024163"/>
            <a:ext cx="4127100" cy="720000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800" u="none" cap="none" strike="noStrike">
                <a:solidFill>
                  <a:srgbClr val="A5A5A5"/>
                </a:solidFill>
                <a:latin typeface="Varela Round"/>
                <a:ea typeface="Varela Round"/>
                <a:cs typeface="Varela Round"/>
                <a:sym typeface="Varela Round"/>
              </a:rPr>
              <a:t>‹#›</a:t>
            </a:fld>
            <a:endParaRPr b="0" i="0" sz="1800" u="none" cap="none" strike="noStrike">
              <a:solidFill>
                <a:srgbClr val="A5A5A5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11005702" y="5213334"/>
            <a:ext cx="2372591" cy="251305"/>
          </a:xfrm>
          <a:prstGeom prst="roundRect">
            <a:avLst>
              <a:gd fmla="val 50000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9" name="Google Shape;79;p14"/>
          <p:cNvSpPr/>
          <p:nvPr/>
        </p:nvSpPr>
        <p:spPr>
          <a:xfrm rot="5400000">
            <a:off x="10107940" y="1954539"/>
            <a:ext cx="6987520" cy="281940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וכן פריסה 1">
  <p:cSld name="כותרת ותוכן פריסה 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/>
          <p:nvPr/>
        </p:nvSpPr>
        <p:spPr>
          <a:xfrm>
            <a:off x="6581228" y="6447542"/>
            <a:ext cx="5993234" cy="720000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3" name="Google Shape;83;p15"/>
          <p:cNvSpPr/>
          <p:nvPr/>
        </p:nvSpPr>
        <p:spPr>
          <a:xfrm>
            <a:off x="9704146" y="5381191"/>
            <a:ext cx="3496396" cy="442359"/>
          </a:xfrm>
          <a:prstGeom prst="roundRect">
            <a:avLst>
              <a:gd fmla="val 50000" name="adj"/>
            </a:avLst>
          </a:prstGeom>
          <a:solidFill>
            <a:srgbClr val="6CF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515273" y="998859"/>
            <a:ext cx="11161453" cy="4062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 rtl="1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–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42900" lvl="2" marL="1371600" rtl="1" algn="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85" name="Google Shape;85;p15"/>
          <p:cNvSpPr txBox="1"/>
          <p:nvPr>
            <p:ph type="title"/>
          </p:nvPr>
        </p:nvSpPr>
        <p:spPr>
          <a:xfrm>
            <a:off x="1024128" y="155448"/>
            <a:ext cx="9802206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Varela Round"/>
              <a:buNone/>
              <a:defRPr b="1" i="0" sz="4400" u="none" cap="none" strike="noStrike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/>
          <p:nvPr/>
        </p:nvSpPr>
        <p:spPr>
          <a:xfrm>
            <a:off x="-1226982" y="101748"/>
            <a:ext cx="2160598" cy="216817"/>
          </a:xfrm>
          <a:prstGeom prst="roundRect">
            <a:avLst>
              <a:gd fmla="val 50000" name="adj"/>
            </a:avLst>
          </a:prstGeom>
          <a:solidFill>
            <a:srgbClr val="6CF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7" name="Google Shape;87;p15"/>
          <p:cNvSpPr/>
          <p:nvPr/>
        </p:nvSpPr>
        <p:spPr>
          <a:xfrm>
            <a:off x="-2054055" y="390797"/>
            <a:ext cx="2969302" cy="369516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7978665" y="5944772"/>
            <a:ext cx="4766811" cy="381549"/>
          </a:xfrm>
          <a:prstGeom prst="roundRect">
            <a:avLst>
              <a:gd fmla="val 50000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9" name="Google Shape;89;p15"/>
          <p:cNvSpPr/>
          <p:nvPr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800" u="none" cap="none" strike="noStrike">
                <a:solidFill>
                  <a:srgbClr val="A5A5A5"/>
                </a:solidFill>
                <a:latin typeface="Varela Round"/>
                <a:ea typeface="Varela Round"/>
                <a:cs typeface="Varela Round"/>
                <a:sym typeface="Varela Round"/>
              </a:rPr>
              <a:t>‹#›</a:t>
            </a:fld>
            <a:endParaRPr b="0" i="0" sz="1800" u="none" cap="none" strike="noStrike">
              <a:solidFill>
                <a:srgbClr val="A5A5A5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וכן פריסה 3" type="obj">
  <p:cSld name="OBJEC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1024128" y="152134"/>
            <a:ext cx="9802368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Varela Round"/>
              <a:buNone/>
              <a:defRPr b="1" sz="4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1024128" y="1049185"/>
            <a:ext cx="8031962" cy="4611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 rtl="1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–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 rtl="1" algn="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55600" lvl="3" marL="1828800" rtl="1" algn="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–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55600" lvl="4" marL="2286000" rtl="1" algn="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2000"/>
              <a:buChar char="»"/>
              <a:defRPr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6"/>
          <p:cNvSpPr/>
          <p:nvPr/>
        </p:nvSpPr>
        <p:spPr>
          <a:xfrm>
            <a:off x="-234936" y="5807316"/>
            <a:ext cx="4766191" cy="357667"/>
          </a:xfrm>
          <a:prstGeom prst="roundRect">
            <a:avLst>
              <a:gd fmla="val 50000" name="adj"/>
            </a:avLst>
          </a:prstGeom>
          <a:solidFill>
            <a:srgbClr val="6CF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7" name="Google Shape;97;p16"/>
          <p:cNvSpPr/>
          <p:nvPr/>
        </p:nvSpPr>
        <p:spPr>
          <a:xfrm>
            <a:off x="11218431" y="239177"/>
            <a:ext cx="1706880" cy="458399"/>
          </a:xfrm>
          <a:prstGeom prst="roundRect">
            <a:avLst>
              <a:gd fmla="val 50000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-388620" y="6235866"/>
            <a:ext cx="7724431" cy="674541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9" name="Google Shape;99;p16"/>
          <p:cNvSpPr/>
          <p:nvPr/>
        </p:nvSpPr>
        <p:spPr>
          <a:xfrm>
            <a:off x="-1" y="-960120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00" name="Google Shape;100;p16"/>
          <p:cNvSpPr/>
          <p:nvPr/>
        </p:nvSpPr>
        <p:spPr>
          <a:xfrm>
            <a:off x="-1356361" y="6889426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01" name="Google Shape;101;p16"/>
          <p:cNvSpPr/>
          <p:nvPr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02" name="Google Shape;102;p16"/>
          <p:cNvSpPr/>
          <p:nvPr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800" u="none" cap="none" strike="noStrike">
                <a:solidFill>
                  <a:srgbClr val="D8D8D8"/>
                </a:solidFill>
                <a:latin typeface="Varela Round"/>
                <a:ea typeface="Varela Round"/>
                <a:cs typeface="Varela Round"/>
                <a:sym typeface="Varela Round"/>
              </a:rPr>
              <a:t>‹#›</a:t>
            </a:fld>
            <a:endParaRPr b="0" i="0" sz="1800" u="none" cap="none" strike="noStrike">
              <a:solidFill>
                <a:srgbClr val="D8D8D8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וכן פריסה 5">
  <p:cSld name="כותרת ותוכן פריסה 5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/>
          <p:nvPr/>
        </p:nvSpPr>
        <p:spPr>
          <a:xfrm>
            <a:off x="-2429707" y="195047"/>
            <a:ext cx="2969302" cy="247597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06" name="Google Shape;106;p17"/>
          <p:cNvSpPr txBox="1"/>
          <p:nvPr>
            <p:ph type="title"/>
          </p:nvPr>
        </p:nvSpPr>
        <p:spPr>
          <a:xfrm>
            <a:off x="1026926" y="155448"/>
            <a:ext cx="9802368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Varela Round"/>
              <a:buNone/>
              <a:defRPr b="1" i="0" sz="4400" u="none" cap="none" strike="noStrike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1026926" y="1025601"/>
            <a:ext cx="9802368" cy="4314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600"/>
              </a:spcBef>
              <a:spcAft>
                <a:spcPts val="0"/>
              </a:spcAft>
              <a:buClr>
                <a:srgbClr val="12B4BC"/>
              </a:buClr>
              <a:buSzPts val="3000"/>
              <a:buNone/>
              <a:defRPr b="1" sz="3000">
                <a:solidFill>
                  <a:srgbClr val="12B4BC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228600" lvl="1" marL="91440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8" name="Google Shape;108;p17"/>
          <p:cNvSpPr txBox="1"/>
          <p:nvPr>
            <p:ph idx="2" type="body"/>
          </p:nvPr>
        </p:nvSpPr>
        <p:spPr>
          <a:xfrm>
            <a:off x="1026927" y="1710442"/>
            <a:ext cx="8212766" cy="4152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 rtl="1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–"/>
              <a:defRPr sz="2400">
                <a:solidFill>
                  <a:srgbClr val="00206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42900" lvl="2" marL="1371600" rtl="1" algn="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09" name="Google Shape;109;p17"/>
          <p:cNvSpPr/>
          <p:nvPr/>
        </p:nvSpPr>
        <p:spPr>
          <a:xfrm>
            <a:off x="9974795" y="5878199"/>
            <a:ext cx="4766811" cy="357667"/>
          </a:xfrm>
          <a:prstGeom prst="roundRect">
            <a:avLst>
              <a:gd fmla="val 50000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0" name="Google Shape;110;p17"/>
          <p:cNvSpPr/>
          <p:nvPr/>
        </p:nvSpPr>
        <p:spPr>
          <a:xfrm>
            <a:off x="-2017472" y="518276"/>
            <a:ext cx="2969302" cy="369516"/>
          </a:xfrm>
          <a:prstGeom prst="roundRect">
            <a:avLst>
              <a:gd fmla="val 50000" name="adj"/>
            </a:avLst>
          </a:prstGeom>
          <a:solidFill>
            <a:srgbClr val="6CF0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8144699" y="6307826"/>
            <a:ext cx="5175721" cy="720000"/>
          </a:xfrm>
          <a:prstGeom prst="roundRect">
            <a:avLst>
              <a:gd fmla="val 50000" name="adj"/>
            </a:avLst>
          </a:prstGeom>
          <a:solidFill>
            <a:srgbClr val="192A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2" name="Google Shape;112;p17"/>
          <p:cNvSpPr/>
          <p:nvPr/>
        </p:nvSpPr>
        <p:spPr>
          <a:xfrm>
            <a:off x="-1" y="-960120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-1356361" y="6889426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4" name="Google Shape;114;p17"/>
          <p:cNvSpPr/>
          <p:nvPr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6" name="Google Shape;116;p17"/>
          <p:cNvSpPr txBox="1"/>
          <p:nvPr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800" u="none" cap="none" strike="noStrike">
                <a:solidFill>
                  <a:srgbClr val="A5A5A5"/>
                </a:solidFill>
                <a:latin typeface="Varela Round"/>
                <a:ea typeface="Varela Round"/>
                <a:cs typeface="Varela Round"/>
                <a:sym typeface="Varela Round"/>
              </a:rPr>
              <a:t>‹#›</a:t>
            </a:fld>
            <a:endParaRPr b="0" i="0" sz="1800" u="none" cap="none" strike="noStrike">
              <a:solidFill>
                <a:srgbClr val="A5A5A5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וידאו על מסך מלא">
  <p:cSld name="וידאו על מסך מלא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/>
          <p:nvPr/>
        </p:nvSpPr>
        <p:spPr>
          <a:xfrm>
            <a:off x="8667715" y="-161750"/>
            <a:ext cx="5300119" cy="382355"/>
          </a:xfrm>
          <a:prstGeom prst="roundRect">
            <a:avLst>
              <a:gd fmla="val 50000" name="adj"/>
            </a:avLst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9" name="Google Shape;119;p18"/>
          <p:cNvSpPr/>
          <p:nvPr>
            <p:ph idx="2" type="media"/>
          </p:nvPr>
        </p:nvSpPr>
        <p:spPr>
          <a:xfrm>
            <a:off x="363416" y="639717"/>
            <a:ext cx="11465168" cy="6122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1" algn="r">
              <a:spcBef>
                <a:spcPts val="640"/>
              </a:spcBef>
              <a:spcAft>
                <a:spcPts val="0"/>
              </a:spcAft>
              <a:buClr>
                <a:srgbClr val="192A72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363416" y="95349"/>
            <a:ext cx="8074879" cy="400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1" algn="r">
              <a:spcBef>
                <a:spcPts val="480"/>
              </a:spcBef>
              <a:spcAft>
                <a:spcPts val="0"/>
              </a:spcAft>
              <a:buClr>
                <a:srgbClr val="192A72"/>
              </a:buClr>
              <a:buSzPts val="2400"/>
              <a:buFont typeface="Varela Round"/>
              <a:buNone/>
              <a:defRPr sz="2400">
                <a:solidFill>
                  <a:srgbClr val="192A72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42900" lvl="1" marL="914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18"/>
          <p:cNvSpPr/>
          <p:nvPr/>
        </p:nvSpPr>
        <p:spPr>
          <a:xfrm>
            <a:off x="-1" y="-960120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2" name="Google Shape;122;p18"/>
          <p:cNvSpPr/>
          <p:nvPr/>
        </p:nvSpPr>
        <p:spPr>
          <a:xfrm>
            <a:off x="-1356361" y="6875979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3" name="Google Shape;123;p18"/>
          <p:cNvSpPr/>
          <p:nvPr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4" name="Google Shape;124;p18"/>
          <p:cNvSpPr/>
          <p:nvPr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5" name="Google Shape;125;p18"/>
          <p:cNvSpPr/>
          <p:nvPr/>
        </p:nvSpPr>
        <p:spPr>
          <a:xfrm>
            <a:off x="-1" y="-960120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6" name="Google Shape;126;p18"/>
          <p:cNvSpPr/>
          <p:nvPr/>
        </p:nvSpPr>
        <p:spPr>
          <a:xfrm>
            <a:off x="-1356361" y="6889426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7" name="Google Shape;127;p18"/>
          <p:cNvSpPr/>
          <p:nvPr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8" name="Google Shape;128;p18"/>
          <p:cNvSpPr/>
          <p:nvPr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600" u="none" cap="none" strike="noStrike">
                <a:solidFill>
                  <a:srgbClr val="A5A5A5"/>
                </a:solidFill>
                <a:latin typeface="Varela Round"/>
                <a:ea typeface="Varela Round"/>
                <a:cs typeface="Varela Round"/>
                <a:sym typeface="Varela Round"/>
              </a:rPr>
              <a:t>‹#›</a:t>
            </a:fld>
            <a:endParaRPr b="0" i="0" sz="1600" u="none" cap="none" strike="noStrike">
              <a:solidFill>
                <a:srgbClr val="A5A5A5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arela Round"/>
              <a:buNone/>
              <a:defRPr b="0" i="0" sz="44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406400" lvl="1" marL="9144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5560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5560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55600" lvl="5" marL="2743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55600" lvl="6" marL="3200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55600" lvl="7" marL="3657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55600" lvl="8" marL="4114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A9C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A9C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A9C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0" lvl="1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A9C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0" lvl="2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A9C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0" lvl="3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A9C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0" lvl="4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A9C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0" lvl="5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A9C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0" lvl="6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A9C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0" lvl="7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A9C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0" lvl="8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A9C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5" name="Google Shape;15;p9"/>
          <p:cNvSpPr/>
          <p:nvPr/>
        </p:nvSpPr>
        <p:spPr>
          <a:xfrm>
            <a:off x="-1" y="-960120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6" name="Google Shape;16;p9"/>
          <p:cNvSpPr/>
          <p:nvPr/>
        </p:nvSpPr>
        <p:spPr>
          <a:xfrm>
            <a:off x="-1356361" y="6889426"/>
            <a:ext cx="14676782" cy="928270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7" name="Google Shape;17;p9"/>
          <p:cNvSpPr/>
          <p:nvPr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8" name="Google Shape;18;p9"/>
          <p:cNvSpPr/>
          <p:nvPr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 cap="flat" cmpd="sng" w="25400">
            <a:solidFill>
              <a:srgbClr val="E6E6E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>
            <p:ph type="ctrTitle"/>
          </p:nvPr>
        </p:nvSpPr>
        <p:spPr>
          <a:xfrm>
            <a:off x="1" y="2693893"/>
            <a:ext cx="12192000" cy="1470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rgbClr val="192A72"/>
              </a:buClr>
              <a:buSzPts val="6600"/>
              <a:buFont typeface="Varela Round"/>
              <a:buNone/>
            </a:pPr>
            <a:r>
              <a:rPr lang="iw-IL">
                <a:latin typeface="Arial"/>
                <a:ea typeface="Arial"/>
                <a:cs typeface="Arial"/>
                <a:sym typeface="Arial"/>
              </a:rPr>
              <a:t>מערכת שידורים לאומית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/>
          <p:nvPr>
            <p:ph type="ctrTitle"/>
          </p:nvPr>
        </p:nvSpPr>
        <p:spPr>
          <a:xfrm>
            <a:off x="1057950" y="1276254"/>
            <a:ext cx="10800000" cy="12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Varela Round"/>
              <a:buNone/>
            </a:pPr>
            <a:r>
              <a:rPr lang="iw-IL" sz="3600">
                <a:latin typeface="Arial"/>
                <a:ea typeface="Arial"/>
                <a:cs typeface="Arial"/>
                <a:sym typeface="Arial"/>
              </a:rPr>
              <a:t>פרק 1</a:t>
            </a:r>
            <a:r>
              <a:rPr lang="iw-IL" sz="6000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iw-IL" sz="6000">
                <a:latin typeface="Arial"/>
                <a:ea typeface="Arial"/>
                <a:cs typeface="Arial"/>
                <a:sym typeface="Arial"/>
              </a:rPr>
            </a:br>
            <a:r>
              <a:rPr lang="iw-IL" sz="6000">
                <a:latin typeface="Arial"/>
                <a:ea typeface="Arial"/>
                <a:cs typeface="Arial"/>
                <a:sym typeface="Arial"/>
              </a:rPr>
              <a:t>לומדים לעשות פרזנטציה!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"/>
          <p:cNvSpPr txBox="1"/>
          <p:nvPr>
            <p:ph idx="1" type="subTitle"/>
          </p:nvPr>
        </p:nvSpPr>
        <p:spPr>
          <a:xfrm>
            <a:off x="819825" y="2696218"/>
            <a:ext cx="10800000" cy="62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/>
          <a:p>
            <a:pPr indent="-342934" lvl="0" marL="342934" rtl="1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ts val="2800"/>
              <a:buNone/>
            </a:pPr>
            <a:r>
              <a:rPr lang="iw-IL">
                <a:latin typeface="Arial"/>
                <a:ea typeface="Arial"/>
                <a:cs typeface="Arial"/>
                <a:sym typeface="Arial"/>
              </a:rPr>
              <a:t>מגמת מידע ונתונים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"/>
          <p:cNvSpPr txBox="1"/>
          <p:nvPr>
            <p:ph idx="2" type="body"/>
          </p:nvPr>
        </p:nvSpPr>
        <p:spPr>
          <a:xfrm>
            <a:off x="696000" y="3566311"/>
            <a:ext cx="108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iw-IL">
                <a:latin typeface="Arial"/>
                <a:ea typeface="Arial"/>
                <a:cs typeface="Arial"/>
                <a:sym typeface="Arial"/>
              </a:rPr>
              <a:t>מרצה: שירלי ארמלנד חן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iw-IL" sz="2400">
                <a:latin typeface="Arial"/>
                <a:ea typeface="Arial"/>
                <a:cs typeface="Arial"/>
                <a:sym typeface="Arial"/>
              </a:rPr>
              <a:t>עורכת: רונית נחמיה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, company name&#10;&#10;Description automatically generated" id="155" name="Google Shape;155;p2"/>
          <p:cNvPicPr preferRelativeResize="0"/>
          <p:nvPr/>
        </p:nvPicPr>
        <p:blipFill rotWithShape="1">
          <a:blip r:embed="rId3">
            <a:alphaModFix/>
          </a:blip>
          <a:srcRect b="30940" l="0" r="0" t="25469"/>
          <a:stretch/>
        </p:blipFill>
        <p:spPr>
          <a:xfrm>
            <a:off x="1" y="412198"/>
            <a:ext cx="1934308" cy="8431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" id="156" name="Google Shape;15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77563" y="688018"/>
            <a:ext cx="1879976" cy="378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"/>
          <p:cNvSpPr txBox="1"/>
          <p:nvPr>
            <p:ph type="ctrTitle"/>
          </p:nvPr>
        </p:nvSpPr>
        <p:spPr>
          <a:xfrm>
            <a:off x="696000" y="1385247"/>
            <a:ext cx="11088842" cy="3009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rgbClr val="192A72"/>
              </a:buClr>
              <a:buSzPts val="6600"/>
              <a:buFont typeface="Varela Round"/>
              <a:buNone/>
            </a:pPr>
            <a:r>
              <a:rPr lang="iw-IL">
                <a:latin typeface="Arial"/>
                <a:ea typeface="Arial"/>
                <a:cs typeface="Arial"/>
                <a:sym typeface="Arial"/>
              </a:rPr>
              <a:t>מילת המפתח לכל סיטואציה של העברת מסר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"/>
          <p:cNvSpPr txBox="1"/>
          <p:nvPr>
            <p:ph idx="1" type="body"/>
          </p:nvPr>
        </p:nvSpPr>
        <p:spPr>
          <a:xfrm>
            <a:off x="9415422" y="843343"/>
            <a:ext cx="2312554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w-IL">
                <a:latin typeface="Arial"/>
                <a:ea typeface="Arial"/>
                <a:cs typeface="Arial"/>
                <a:sym typeface="Arial"/>
              </a:rPr>
              <a:t>פרק 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"/>
          <p:cNvSpPr txBox="1"/>
          <p:nvPr>
            <p:ph type="title"/>
          </p:nvPr>
        </p:nvSpPr>
        <p:spPr>
          <a:xfrm>
            <a:off x="1194816" y="1438835"/>
            <a:ext cx="9802368" cy="3007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8000"/>
              <a:buFont typeface="Varela Round"/>
              <a:buNone/>
            </a:pPr>
            <a:r>
              <a:rPr lang="iw-IL" sz="8000">
                <a:latin typeface="Arial"/>
                <a:ea typeface="Arial"/>
                <a:cs typeface="Arial"/>
                <a:sym typeface="Arial"/>
              </a:rPr>
              <a:t>שינוי מחשבתי, טרנספורמציה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"/>
          <p:cNvSpPr txBox="1"/>
          <p:nvPr>
            <p:ph type="title"/>
          </p:nvPr>
        </p:nvSpPr>
        <p:spPr>
          <a:xfrm>
            <a:off x="0" y="1657199"/>
            <a:ext cx="12192000" cy="3007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600"/>
              <a:buFont typeface="Varela Round"/>
              <a:buNone/>
            </a:pPr>
            <a:r>
              <a:rPr lang="iw-IL" sz="6600">
                <a:latin typeface="Arial"/>
                <a:ea typeface="Arial"/>
                <a:cs typeface="Arial"/>
                <a:sym typeface="Arial"/>
              </a:rPr>
              <a:t>הקהל שלנו צריך לצאת מהחדר שונה ממה שנכנס אליו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"/>
          <p:cNvSpPr txBox="1"/>
          <p:nvPr>
            <p:ph type="title"/>
          </p:nvPr>
        </p:nvSpPr>
        <p:spPr>
          <a:xfrm>
            <a:off x="880281" y="1657199"/>
            <a:ext cx="10431439" cy="3007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6600"/>
              <a:buFont typeface="Varela Round"/>
              <a:buNone/>
            </a:pPr>
            <a:r>
              <a:rPr lang="iw-IL" sz="660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הוא צריך לצאת עם "וואלה! " </a:t>
            </a:r>
            <a:r>
              <a:rPr lang="iw-IL" sz="6600">
                <a:latin typeface="Arial"/>
                <a:ea typeface="Arial"/>
                <a:cs typeface="Arial"/>
                <a:sym typeface="Arial"/>
              </a:rPr>
              <a:t>להבין משהו חדש שלא הבין או לא ידע קודם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"/>
          <p:cNvSpPr txBox="1"/>
          <p:nvPr>
            <p:ph type="title"/>
          </p:nvPr>
        </p:nvSpPr>
        <p:spPr>
          <a:xfrm>
            <a:off x="1024128" y="155448"/>
            <a:ext cx="9802368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B4BC"/>
              </a:buClr>
              <a:buSzPts val="4400"/>
              <a:buFont typeface="Varela Round"/>
              <a:buNone/>
            </a:pPr>
            <a:r>
              <a:rPr lang="iw-IL">
                <a:solidFill>
                  <a:srgbClr val="12B4BC"/>
                </a:solidFill>
                <a:latin typeface="Arial"/>
                <a:ea typeface="Arial"/>
                <a:cs typeface="Arial"/>
                <a:sym typeface="Arial"/>
              </a:rPr>
              <a:t>משימה | פרק 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"/>
          <p:cNvSpPr txBox="1"/>
          <p:nvPr>
            <p:ph idx="2" type="body"/>
          </p:nvPr>
        </p:nvSpPr>
        <p:spPr>
          <a:xfrm>
            <a:off x="516339" y="1335961"/>
            <a:ext cx="11161453" cy="3522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None/>
            </a:pPr>
            <a:r>
              <a:rPr lang="iw-IL">
                <a:latin typeface="Arial"/>
                <a:ea typeface="Arial"/>
                <a:cs typeface="Arial"/>
                <a:sym typeface="Arial"/>
              </a:rPr>
              <a:t>חשבו על סיטואציה שבה העברתם למישהו מסר.</a:t>
            </a:r>
            <a:br>
              <a:rPr lang="iw-IL">
                <a:latin typeface="Arial"/>
                <a:ea typeface="Arial"/>
                <a:cs typeface="Arial"/>
                <a:sym typeface="Arial"/>
              </a:rPr>
            </a:br>
            <a:r>
              <a:rPr lang="iw-IL">
                <a:latin typeface="Arial"/>
                <a:ea typeface="Arial"/>
                <a:cs typeface="Arial"/>
                <a:sym typeface="Arial"/>
              </a:rPr>
              <a:t>אותו מישהו יכול להיות אחד ההורים, חבר, אח, מורה... רשמו לעצמכם: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68288" lvl="0" marL="268288" rtl="1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</a:pPr>
            <a:r>
              <a:rPr lang="iw-IL">
                <a:latin typeface="Arial"/>
                <a:ea typeface="Arial"/>
                <a:cs typeface="Arial"/>
                <a:sym typeface="Arial"/>
              </a:rPr>
              <a:t>למי דברתם, כלומר מי היה ה"קהל" שלכם?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68288" lvl="0" marL="268288" rtl="1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</a:pPr>
            <a:r>
              <a:rPr lang="iw-IL">
                <a:latin typeface="Arial"/>
                <a:ea typeface="Arial"/>
                <a:cs typeface="Arial"/>
                <a:sym typeface="Arial"/>
              </a:rPr>
              <a:t>מה רציתם שיבין בסוף השיחה?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8"/>
          <p:cNvPicPr preferRelativeResize="0"/>
          <p:nvPr/>
        </p:nvPicPr>
        <p:blipFill rotWithShape="1">
          <a:blip r:embed="rId3">
            <a:alphaModFix/>
          </a:blip>
          <a:srcRect b="66411" l="39172" r="34233" t="0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8"/>
          <p:cNvSpPr txBox="1"/>
          <p:nvPr/>
        </p:nvSpPr>
        <p:spPr>
          <a:xfrm>
            <a:off x="1385454" y="3016112"/>
            <a:ext cx="104364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89535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i="0" lang="iw-IL" sz="2800" u="none" cap="none" strike="noStrike">
                <a:solidFill>
                  <a:srgbClr val="192A72"/>
                </a:solidFill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rights@education.gov.il</a:t>
            </a:r>
            <a:endParaRPr i="0" sz="2800" u="none" cap="none" strike="noStrike">
              <a:solidFill>
                <a:srgbClr val="192A72"/>
              </a:solidFill>
            </a:endParaRPr>
          </a:p>
        </p:txBody>
      </p:sp>
      <p:sp>
        <p:nvSpPr>
          <p:cNvPr id="191" name="Google Shape;191;p8"/>
          <p:cNvSpPr/>
          <p:nvPr/>
        </p:nvSpPr>
        <p:spPr>
          <a:xfrm>
            <a:off x="795" y="1838476"/>
            <a:ext cx="12190413" cy="763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w-IL" sz="3200" u="none" cap="none" strike="noStrike">
                <a:solidFill>
                  <a:srgbClr val="192A72"/>
                </a:solidFill>
              </a:rPr>
              <a:t>שימוש ביצירות מוגנות בזכויות יוצרים ואיתור בעלי זכויות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ערכת נושא Office">
  <a:themeElements>
    <a:clrScheme name="מערכת שידורים">
      <a:dk1>
        <a:srgbClr val="002060"/>
      </a:dk1>
      <a:lt1>
        <a:srgbClr val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2020-03-15T19:13:03Z</dcterms:created>
  <dc:creator>user</dc:creator>
</cp:coreProperties>
</file>