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embeddedFontLst>
    <p:embeddedFont>
      <p:font typeface="Varela Round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ixoh8fP5rGwC39yHympcF5dFEp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VarelaRoun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7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10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10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10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10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0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0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0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10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2" name="Google Shape;132;p19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9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4" name="Google Shape;134;p19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5" name="Google Shape;135;p19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6" name="Google Shape;136;p19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7" name="Google Shape;137;p19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8" name="Google Shape;138;p1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9" name="Google Shape;139;p19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0" name="Google Shape;140;p19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1" name="Google Shape;141;p1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/>
          </a:p>
        </p:txBody>
      </p:sp>
      <p:sp>
        <p:nvSpPr>
          <p:cNvPr id="32" name="Google Shape;32;p11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1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1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1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1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1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1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1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1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1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ק חדש">
  <p:cSld name="פרק חדש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/>
          <p:nvPr/>
        </p:nvSpPr>
        <p:spPr>
          <a:xfrm>
            <a:off x="212943" y="1396870"/>
            <a:ext cx="14129222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8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/>
          </a:p>
        </p:txBody>
      </p:sp>
      <p:sp>
        <p:nvSpPr>
          <p:cNvPr id="46" name="Google Shape;46;p12"/>
          <p:cNvSpPr txBox="1"/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2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2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2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2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2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1461052" y="3409122"/>
            <a:ext cx="9203635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3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3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3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14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3" name="Google Shape;73;p14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4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3" name="Google Shape;83;p15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5" name="Google Shape;85;p15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5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5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16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6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16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1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16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6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6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17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7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8" name="Google Shape;108;p17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09" name="Google Shape;109;p17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17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17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1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9" name="Google Shape;119;p18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1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18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18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18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5" name="Google Shape;125;p1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18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18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18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9" name="Google Shape;129;p18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9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9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"/>
          <p:cNvSpPr txBox="1"/>
          <p:nvPr>
            <p:ph type="ctrTitle"/>
          </p:nvPr>
        </p:nvSpPr>
        <p:spPr>
          <a:xfrm>
            <a:off x="1" y="2693893"/>
            <a:ext cx="12192000" cy="14702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מערכת שידורים לאומית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"/>
          <p:cNvSpPr txBox="1"/>
          <p:nvPr>
            <p:ph type="ctrTitle"/>
          </p:nvPr>
        </p:nvSpPr>
        <p:spPr>
          <a:xfrm>
            <a:off x="1057950" y="1276254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1</a:t>
            </a:r>
            <a:r>
              <a:rPr lang="iw-IL" sz="6000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iw-IL" sz="6000">
                <a:latin typeface="Arial"/>
                <a:ea typeface="Arial"/>
                <a:cs typeface="Arial"/>
                <a:sym typeface="Arial"/>
              </a:rPr>
            </a:br>
            <a:r>
              <a:rPr lang="iw-IL" sz="6000">
                <a:latin typeface="Arial"/>
                <a:ea typeface="Arial"/>
                <a:cs typeface="Arial"/>
                <a:sym typeface="Arial"/>
              </a:rPr>
              <a:t>לומדים לעשות פרזנטציה!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"/>
          <p:cNvSpPr txBox="1"/>
          <p:nvPr>
            <p:ph idx="1" type="subTitle"/>
          </p:nvPr>
        </p:nvSpPr>
        <p:spPr>
          <a:xfrm>
            <a:off x="819825" y="2696218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"/>
          <p:cNvSpPr txBox="1"/>
          <p:nvPr>
            <p:ph idx="2" type="body"/>
          </p:nvPr>
        </p:nvSpPr>
        <p:spPr>
          <a:xfrm>
            <a:off x="696000" y="3566311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55" name="Google Shape;155;p2"/>
          <p:cNvPicPr preferRelativeResize="0"/>
          <p:nvPr/>
        </p:nvPicPr>
        <p:blipFill rotWithShape="1">
          <a:blip r:embed="rId3">
            <a:alphaModFix/>
          </a:blip>
          <a:srcRect b="30940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56" name="Google Shape;15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"/>
          <p:cNvSpPr txBox="1"/>
          <p:nvPr>
            <p:ph type="ctrTitle"/>
          </p:nvPr>
        </p:nvSpPr>
        <p:spPr>
          <a:xfrm>
            <a:off x="696000" y="1385247"/>
            <a:ext cx="11088842" cy="3009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מילת המפתח לכל סיטואציה של העברת מסר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3"/>
          <p:cNvSpPr txBox="1"/>
          <p:nvPr>
            <p:ph idx="1" type="body"/>
          </p:nvPr>
        </p:nvSpPr>
        <p:spPr>
          <a:xfrm>
            <a:off x="9415422" y="843343"/>
            <a:ext cx="2312554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פרק 1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"/>
          <p:cNvSpPr txBox="1"/>
          <p:nvPr>
            <p:ph type="title"/>
          </p:nvPr>
        </p:nvSpPr>
        <p:spPr>
          <a:xfrm>
            <a:off x="1194816" y="1438835"/>
            <a:ext cx="9802368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Varela Round"/>
              <a:buNone/>
            </a:pPr>
            <a:r>
              <a:rPr lang="iw-IL" sz="8000">
                <a:latin typeface="Arial"/>
                <a:ea typeface="Arial"/>
                <a:cs typeface="Arial"/>
                <a:sym typeface="Arial"/>
              </a:rPr>
              <a:t>שינוי מחשבתי, טרנספורמציה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"/>
          <p:cNvSpPr txBox="1"/>
          <p:nvPr>
            <p:ph type="title"/>
          </p:nvPr>
        </p:nvSpPr>
        <p:spPr>
          <a:xfrm>
            <a:off x="0" y="1657199"/>
            <a:ext cx="12192000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600"/>
              <a:buFont typeface="Varela Round"/>
              <a:buNone/>
            </a:pPr>
            <a:r>
              <a:rPr lang="iw-IL" sz="6600">
                <a:latin typeface="Arial"/>
                <a:ea typeface="Arial"/>
                <a:cs typeface="Arial"/>
                <a:sym typeface="Arial"/>
              </a:rPr>
              <a:t>הקהל שלנו צריך לצאת מהחדר שונה ממה שנכנס אליו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6"/>
          <p:cNvSpPr txBox="1"/>
          <p:nvPr>
            <p:ph type="title"/>
          </p:nvPr>
        </p:nvSpPr>
        <p:spPr>
          <a:xfrm>
            <a:off x="880281" y="1657199"/>
            <a:ext cx="10431439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6600"/>
              <a:buFont typeface="Varela Round"/>
              <a:buNone/>
            </a:pPr>
            <a:r>
              <a:rPr lang="iw-IL" sz="6600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הוא צריך לצאת עם "וואלה! " </a:t>
            </a:r>
            <a:r>
              <a:rPr lang="iw-IL" sz="6600">
                <a:latin typeface="Arial"/>
                <a:ea typeface="Arial"/>
                <a:cs typeface="Arial"/>
                <a:sym typeface="Arial"/>
              </a:rPr>
              <a:t>להבין משהו חדש שלא הבין או לא ידע קודם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משימה | פרק 1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"/>
          <p:cNvSpPr txBox="1"/>
          <p:nvPr>
            <p:ph idx="2" type="body"/>
          </p:nvPr>
        </p:nvSpPr>
        <p:spPr>
          <a:xfrm>
            <a:off x="516339" y="1335961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חשבו על סיטואציה שבה העברתם למישהו מסר.</a:t>
            </a:r>
            <a:br>
              <a:rPr lang="iw-IL">
                <a:latin typeface="Arial"/>
                <a:ea typeface="Arial"/>
                <a:cs typeface="Arial"/>
                <a:sym typeface="Arial"/>
              </a:rPr>
            </a:br>
            <a:r>
              <a:rPr lang="iw-IL">
                <a:latin typeface="Arial"/>
                <a:ea typeface="Arial"/>
                <a:cs typeface="Arial"/>
                <a:sym typeface="Arial"/>
              </a:rPr>
              <a:t>אותו מישהו יכול להיות אחד ההורים, חבר, אח, מורה... רשמו לעצמכם: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למי דברתם, כלומר מי היה ה"קהל" שלכם?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 רציתם שיבין בסוף השיחה?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8"/>
          <p:cNvPicPr preferRelativeResize="0"/>
          <p:nvPr/>
        </p:nvPicPr>
        <p:blipFill rotWithShape="1">
          <a:blip r:embed="rId3">
            <a:alphaModFix/>
          </a:blip>
          <a:srcRect b="66411" l="39172" r="34233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8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i="0" lang="iw-IL" sz="2800" u="none" cap="none" strike="noStrike">
                <a:solidFill>
                  <a:srgbClr val="192A72"/>
                </a:solidFill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i="0" sz="2800" u="none" cap="none" strike="noStrike">
              <a:solidFill>
                <a:srgbClr val="192A72"/>
              </a:solidFill>
            </a:endParaRPr>
          </a:p>
        </p:txBody>
      </p:sp>
      <p:sp>
        <p:nvSpPr>
          <p:cNvPr id="191" name="Google Shape;191;p8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</a:rPr>
              <a:t>שימוש ביצירות מוגנות בזכויות יוצרים ואיתור בעלי זכויות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