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7" r:id="rId2"/>
    <p:sldId id="542" r:id="rId3"/>
    <p:sldId id="543" r:id="rId4"/>
    <p:sldId id="544" r:id="rId5"/>
    <p:sldId id="545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478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281" r:id="rId2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52732E-66AD-4527-99DC-51D2C4BAC873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8D3410-8FAB-4B44-9CF2-E91983B6E7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74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13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02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16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78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755984-E111-44B7-B516-90AF9ACED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3F9F50D-8A30-4BD2-BD7D-17328D858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7F79F3-88D1-4AF4-A5AB-996DCCB4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58D1C8-C774-4601-BDC6-C50229BE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2C4EB3B-352F-4435-859B-694C82DC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558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6F2474-5221-423A-B6A9-D865DECF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7410639-091C-4F4B-AB54-94A1539B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CF26E8-747B-4606-8845-DCBB9FEE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82FD15-C195-4030-B6B2-E72CB138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8F974E-FE8F-4B2D-9042-0EF461BA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98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578B985-EF2C-43A4-BDAE-1F6D1F98C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D054F38-3FB3-4098-AF99-0CA9680EF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7150F8-2FF1-4F42-8239-647E71CD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E432BA7-1519-41BB-B865-DF1CE6ED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63F7F53-7AC0-4604-A606-D2F7489B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420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98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7600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211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75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059388"/>
            <a:ext cx="11161453" cy="48188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873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26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3B50A9-0EB0-446E-96C5-1CECFB18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BAE25A4-73A3-4D48-B004-47D8FF41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54FA35-E601-43C9-A050-5A671A43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105289-9131-405D-82AA-D952F23D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05FBB44-31BF-4943-A0C9-0A664962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08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D1077A-E1CA-41BD-A4C2-416FDB18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475FBF-A2B5-4EA4-AB22-0D5760CF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AEFEF8-3AA3-4564-8928-1E931B8E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5578E6-DBE4-4743-B72F-E53F7985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324B6D-15E5-4F7D-82F5-230C16A1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12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4827B8-0D91-4D04-B817-0A8AB53E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A0F2AFD-8B38-4FE8-A9A9-DC89CAAFE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EB6D3E1-6E25-4145-842C-9F9CC8042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F9DDFDF-75E3-41A3-8D31-DC6F01DB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0A870A0-7FE8-4285-9A29-BF29C3B5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5B52544-9D6A-4686-A98A-6C73077C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565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6B62B4-AD39-4748-BC37-C85D6965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C010CB-87EE-41F6-A55B-98F057BE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FF195A0-8E4E-4D7D-94A4-3C976FB0E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0629D30-A409-4B5D-B63A-07B37BB7F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CD447A7-6E83-4762-A741-799F66C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321858D-A25E-4877-9789-C6902A6E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A7B6B33-06E0-4B34-BAC8-E522872E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494D890-A1A1-49E4-85C6-4F12DAE4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485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7F905B-7950-4213-887F-A10CBE46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4D60C5C-7F33-410D-B056-27BDCB64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EEBE01B-3A12-40FA-BB30-33D8AECB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D2CCC03-100E-44AB-8D3A-1A16EBCA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921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3F21951-A3DF-49C3-A78E-FF3FE52D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3A7AC44-FCB9-4E25-BA59-DCB511C5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E87A5B5-161B-456B-AAF4-637E1438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551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AD8AEE-7FAD-4E90-810F-0DDC448B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72C4652-CBDD-47A0-8F88-73E4EB66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F733003-3C37-43AB-946B-E61CE6F7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1A1CA1E-1A01-41CA-92BB-A4BB8C81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F9037A4-9FF9-4045-9C3E-D04BACB1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758FB04-F8CC-46D5-9045-097BCD1D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01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619BD1-F133-4182-8267-84BC0C6E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E4B941C-1FA5-400B-86AA-FA8680145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940E601-B84E-4DAD-B06B-EFE19AE3E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B041305-7AFE-4F83-9E1E-9402E5FC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DCD426-784E-4F12-B71F-2D17C5C6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1BB1712-996F-49A1-B787-1A7D7BA1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45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532B2F3-B946-44B5-9A22-103B663C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FD6440B-60FC-4BF2-B1C7-60A2196DF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8BAAC8-048C-4B54-9E91-06F510863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201B-4B3C-44B8-89A4-14105F9EC512}" type="datetimeFigureOut">
              <a:rPr lang="he-IL" smtClean="0"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2F3F31-2093-4509-B7BA-C165D607A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9224D4-4659-4269-9F11-253707239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2491-59B9-457D-B17A-2EE7C2FC2A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943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C3C5C2-43BC-4709-A60A-81E2B50C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כא</a:t>
            </a:r>
            <a:r>
              <a:rPr lang="he-IL" dirty="0"/>
              <a:t> וְהָאִישׁ מִשְׁתָּאֵה לָהּ מַחֲרִישׁ לָדַעַת הַהִצְלִיחַ יְהוָֹה דַּרְכּוֹ אִם-לֹא:</a:t>
            </a:r>
            <a:br>
              <a:rPr lang="he-IL" dirty="0"/>
            </a:br>
            <a:r>
              <a:rPr lang="he-IL" b="1" dirty="0" err="1"/>
              <a:t>כב</a:t>
            </a:r>
            <a:r>
              <a:rPr lang="he-IL" dirty="0"/>
              <a:t> וַיְהִי כַּאֲשֶׁר כִּלּוּ הַגְּמַלִּים לִשְׁתּוֹת </a:t>
            </a:r>
            <a:r>
              <a:rPr lang="he-IL" dirty="0" err="1"/>
              <a:t>וַיִּקַּח</a:t>
            </a:r>
            <a:r>
              <a:rPr lang="he-IL" dirty="0"/>
              <a:t> הָאִישׁ נֶזֶם זָהָב בֶּקַע מִשְׁקָלוֹ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וּשְׁנֵי צְמִידִים עַל-יָדֶיהָ עֲשָׂרָה זָהָב מִשְׁקָלָם:</a:t>
            </a:r>
            <a:br>
              <a:rPr lang="he-IL" dirty="0"/>
            </a:br>
            <a:r>
              <a:rPr lang="he-IL" b="1" dirty="0" err="1"/>
              <a:t>כג</a:t>
            </a:r>
            <a:r>
              <a:rPr lang="he-IL" dirty="0"/>
              <a:t> וַיֹּאמֶר בַּת-מִי אַתְּ הַגִּידִי נָא לִי הֲיֵשׁ בֵּית-אָבִיךְ מָקוֹם לָנוּ לָלִין:</a:t>
            </a:r>
            <a:br>
              <a:rPr lang="he-IL" dirty="0"/>
            </a:br>
            <a:r>
              <a:rPr lang="he-IL" b="1" dirty="0"/>
              <a:t>כד</a:t>
            </a:r>
            <a:r>
              <a:rPr lang="he-IL" dirty="0"/>
              <a:t> וַתֹּאמֶר אֵלָיו בַּת-בְּתוּאֵל אָנֹכִי בֶּן-מִלְכָּה אֲשֶׁר יָלְדָה לְנָחוֹר:</a:t>
            </a:r>
            <a:br>
              <a:rPr lang="he-IL" dirty="0"/>
            </a:br>
            <a:r>
              <a:rPr lang="he-IL" b="1" dirty="0"/>
              <a:t>כה</a:t>
            </a:r>
            <a:r>
              <a:rPr lang="he-IL" dirty="0"/>
              <a:t> וַתֹּאמֶר אֵלָיו גַּם-תֶּבֶן גַּם-מִסְפּוֹא רַב עִמָּנוּ גַּם-מָקוֹם לָלוּן:</a:t>
            </a:r>
            <a:br>
              <a:rPr lang="he-IL" dirty="0"/>
            </a:br>
            <a:r>
              <a:rPr lang="he-IL" b="1" dirty="0" err="1"/>
              <a:t>כו</a:t>
            </a:r>
            <a:r>
              <a:rPr lang="he-IL" dirty="0"/>
              <a:t> וַיִּקֹּד הָאִישׁ </a:t>
            </a:r>
            <a:r>
              <a:rPr lang="he-IL" dirty="0" err="1"/>
              <a:t>וַיִּשְׁתַּחו</a:t>
            </a:r>
            <a:r>
              <a:rPr lang="he-IL" dirty="0"/>
              <a:t>ּ לַיהוָֹה:</a:t>
            </a:r>
            <a:br>
              <a:rPr lang="he-IL" dirty="0"/>
            </a:br>
            <a:r>
              <a:rPr lang="he-IL" b="1" dirty="0" err="1"/>
              <a:t>כז</a:t>
            </a:r>
            <a:r>
              <a:rPr lang="he-IL" dirty="0"/>
              <a:t> וַיֹּאמֶר בָּרוּךְ יְהוָֹה </a:t>
            </a:r>
            <a:r>
              <a:rPr lang="he-IL" dirty="0" err="1"/>
              <a:t>אֱלֹהֵי</a:t>
            </a:r>
            <a:r>
              <a:rPr lang="he-IL" dirty="0"/>
              <a:t> אֲדֹנִי אַבְרָהָם אֲשֶׁר לֹא-עָזַב חַסְדּוֹ וַאֲמִתּוֹ מֵעִם אֲדֹנִי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אָנֹכִי בַּדֶּרֶךְ </a:t>
            </a:r>
            <a:r>
              <a:rPr lang="he-IL" dirty="0" err="1"/>
              <a:t>נָחַנִי</a:t>
            </a:r>
            <a:r>
              <a:rPr lang="he-IL" dirty="0"/>
              <a:t> יְהֹוָה בֵּית אֲחֵי אֲדֹנִי: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1D8890C-3CAA-4C43-8CC4-E035684A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"בת מי את"?</a:t>
            </a:r>
          </a:p>
        </p:txBody>
      </p:sp>
    </p:spTree>
    <p:extLst>
      <p:ext uri="{BB962C8B-B14F-4D97-AF65-F5344CB8AC3E}">
        <p14:creationId xmlns:p14="http://schemas.microsoft.com/office/powerpoint/2010/main" val="281918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AC1A032-1DF1-459E-9BA6-4A30298EC3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כח</a:t>
            </a:r>
            <a:r>
              <a:rPr lang="he-IL" dirty="0"/>
              <a:t> וַתָּרָץ הַנַּעֲרָ </a:t>
            </a:r>
            <a:r>
              <a:rPr lang="he-IL" dirty="0" err="1"/>
              <a:t>וַתַּגֵּד</a:t>
            </a:r>
            <a:r>
              <a:rPr lang="he-IL" dirty="0"/>
              <a:t> לְבֵית אִמָּהּ כַּדְּבָרִים הָאֵלֶּה:</a:t>
            </a:r>
            <a:br>
              <a:rPr lang="he-IL" dirty="0"/>
            </a:br>
            <a:r>
              <a:rPr lang="he-IL" b="1" dirty="0" err="1"/>
              <a:t>כט</a:t>
            </a:r>
            <a:r>
              <a:rPr lang="he-IL" dirty="0"/>
              <a:t> וּלְרִבְקָה אָח וּשְׁמוֹ לָבָן </a:t>
            </a:r>
            <a:r>
              <a:rPr lang="he-IL" dirty="0" err="1"/>
              <a:t>וַיָּרָץ</a:t>
            </a:r>
            <a:r>
              <a:rPr lang="he-IL" dirty="0"/>
              <a:t> לָבָן אֶל-הָאִישׁ הַחוּצָה אֶל-הָעָיִן:</a:t>
            </a:r>
            <a:br>
              <a:rPr lang="he-IL" dirty="0"/>
            </a:br>
            <a:r>
              <a:rPr lang="he-IL" b="1" dirty="0"/>
              <a:t>ל</a:t>
            </a:r>
            <a:r>
              <a:rPr lang="he-IL" dirty="0"/>
              <a:t> וַיְהִי </a:t>
            </a:r>
            <a:r>
              <a:rPr lang="he-IL" dirty="0" err="1"/>
              <a:t>כִּרְאֹת</a:t>
            </a:r>
            <a:r>
              <a:rPr lang="he-IL" dirty="0"/>
              <a:t> אֶת-הַנֶּזֶם וְאֶת-הַצְּמִדִים עַל-יְדֵי </a:t>
            </a:r>
            <a:r>
              <a:rPr lang="he-IL" dirty="0" err="1"/>
              <a:t>אֲחֹתו</a:t>
            </a:r>
            <a:r>
              <a:rPr lang="he-IL" dirty="0"/>
              <a:t>ֹ </a:t>
            </a:r>
            <a:r>
              <a:rPr lang="he-IL" dirty="0" err="1"/>
              <a:t>וּכְשָׁמְעו</a:t>
            </a:r>
            <a:r>
              <a:rPr lang="he-IL" dirty="0"/>
              <a:t>ֹ אֶת-דִּבְרֵי רִבְקָה </a:t>
            </a:r>
            <a:r>
              <a:rPr lang="he-IL" dirty="0" err="1"/>
              <a:t>אֲחֹתו</a:t>
            </a:r>
            <a:r>
              <a:rPr lang="he-IL" dirty="0"/>
              <a:t>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לֵאמֹר</a:t>
            </a:r>
            <a:r>
              <a:rPr lang="he-IL" dirty="0"/>
              <a:t> כֹּה-דִבֶּר אֵלַי הָאִישׁ וַיָּבֹא אֶל-הָאִישׁ וְהִנֵּה עֹמֵד עַל-הַגְּמַלִּים עַל-הָעָיִן:</a:t>
            </a:r>
            <a:br>
              <a:rPr lang="he-IL" dirty="0"/>
            </a:br>
            <a:r>
              <a:rPr lang="he-IL" b="1" dirty="0"/>
              <a:t>לא</a:t>
            </a:r>
            <a:r>
              <a:rPr lang="he-IL" dirty="0"/>
              <a:t> וַיֹּאמֶר בּוֹא בְּרוּךְ יְהוָֹה לָמָּה תַעֲמֹד בַּחוּץ וְאָנֹכִי פִּנִּיתִי הַבַּיִת וּמָקוֹם לַגְּמַלִּים:</a:t>
            </a:r>
            <a:br>
              <a:rPr lang="he-IL" dirty="0"/>
            </a:br>
            <a:r>
              <a:rPr lang="he-IL" b="1" dirty="0"/>
              <a:t>לב</a:t>
            </a:r>
            <a:r>
              <a:rPr lang="he-IL" dirty="0"/>
              <a:t> וַיָּבֹא הָאִישׁ הַבַּיְתָה וַיְפַתַּח הַגְּמַלִּים </a:t>
            </a:r>
            <a:r>
              <a:rPr lang="he-IL" dirty="0" err="1"/>
              <a:t>וַיִּתֵּן</a:t>
            </a:r>
            <a:r>
              <a:rPr lang="he-IL" dirty="0"/>
              <a:t> תֶּבֶן וּמִסְפּוֹא לַגְּמַלִּים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וּמַיִם </a:t>
            </a:r>
            <a:r>
              <a:rPr lang="he-IL" dirty="0" err="1"/>
              <a:t>לִרְחֹץ</a:t>
            </a:r>
            <a:r>
              <a:rPr lang="he-IL" dirty="0"/>
              <a:t> רַגְלָיו וְרַגְלֵי הָאֲנָשִׁים אֲשֶׁר אִתּוֹ: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לג</a:t>
            </a:r>
            <a:r>
              <a:rPr lang="he-IL" dirty="0"/>
              <a:t> וַיּוּשָׂם לְפָנָיו לֶאֱכֹל וַיֹּאמֶר לֹא אֹכַל עַד אִם-דִּבַּרְתִּי דְּבָרָי וַיֹּאמֶר דַּבֵּר: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9DD0035-0A3E-4997-9F6D-0562AE1B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"בוא ברוך ה'"</a:t>
            </a:r>
          </a:p>
        </p:txBody>
      </p:sp>
    </p:spTree>
    <p:extLst>
      <p:ext uri="{BB962C8B-B14F-4D97-AF65-F5344CB8AC3E}">
        <p14:creationId xmlns:p14="http://schemas.microsoft.com/office/powerpoint/2010/main" val="282892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A064B9-6E68-41BD-BD86-80B0A1EFE1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לד</a:t>
            </a:r>
            <a:r>
              <a:rPr lang="he-IL" dirty="0"/>
              <a:t> וַיֹּאמַר עֶבֶד אַבְרָהָם אָנֹכִי:</a:t>
            </a:r>
            <a:br>
              <a:rPr lang="he-IL" dirty="0"/>
            </a:br>
            <a:r>
              <a:rPr lang="he-IL" b="1" dirty="0"/>
              <a:t>לה</a:t>
            </a:r>
            <a:r>
              <a:rPr lang="he-IL" dirty="0"/>
              <a:t> וַיהֹוָה בֵּרַךְ אֶת-אֲדֹנִי מְאֹד וַיִּגְדָּל </a:t>
            </a:r>
            <a:r>
              <a:rPr lang="he-IL" dirty="0" err="1"/>
              <a:t>וַיִּתֶּן-לו</a:t>
            </a:r>
            <a:r>
              <a:rPr lang="he-IL" dirty="0"/>
              <a:t>ֹ צֹאן וּבָקָר וְכֶסֶף וְזָהָב וַעֲבָדִם וּשְׁפָחֹת וּגְמַלִּים </a:t>
            </a:r>
            <a:r>
              <a:rPr lang="he-IL" dirty="0" err="1"/>
              <a:t>וַחֲמֹרִים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לו</a:t>
            </a:r>
            <a:r>
              <a:rPr lang="he-IL" dirty="0"/>
              <a:t> וַתֵּלֶד שָׂרָה אֵשֶׁת אֲדֹנִי בֵן לַאדֹנִי אַחֲרֵי זִקְנָתָהּ </a:t>
            </a:r>
            <a:r>
              <a:rPr lang="he-IL" dirty="0" err="1"/>
              <a:t>וַיִּתֶּן-לו</a:t>
            </a:r>
            <a:r>
              <a:rPr lang="he-IL" dirty="0"/>
              <a:t>ֹ אֶת-כָּל-אֲשֶׁר-לוֹ:</a:t>
            </a:r>
            <a:br>
              <a:rPr lang="he-IL" dirty="0"/>
            </a:br>
            <a:r>
              <a:rPr lang="he-IL" b="1" dirty="0" err="1"/>
              <a:t>לז</a:t>
            </a:r>
            <a:r>
              <a:rPr lang="he-IL" dirty="0"/>
              <a:t> </a:t>
            </a:r>
            <a:r>
              <a:rPr lang="he-IL" dirty="0" err="1"/>
              <a:t>וַיַּשְׁבִּעֵנִי</a:t>
            </a:r>
            <a:r>
              <a:rPr lang="he-IL" dirty="0"/>
              <a:t> אֲדֹנִי </a:t>
            </a:r>
            <a:r>
              <a:rPr lang="he-IL" dirty="0" err="1"/>
              <a:t>לֵאמֹר</a:t>
            </a:r>
            <a:r>
              <a:rPr lang="he-IL" dirty="0"/>
              <a:t> </a:t>
            </a:r>
            <a:r>
              <a:rPr lang="he-IL" dirty="0" err="1"/>
              <a:t>לֹא-תִקַּח</a:t>
            </a:r>
            <a:r>
              <a:rPr lang="he-IL" dirty="0"/>
              <a:t> </a:t>
            </a:r>
            <a:r>
              <a:rPr lang="he-IL" dirty="0" err="1"/>
              <a:t>אִשָּׁה</a:t>
            </a:r>
            <a:r>
              <a:rPr lang="he-IL" dirty="0"/>
              <a:t> לִבְנִי מִבְּנוֹת הַכְּנַעֲנִי אֲשֶׁר אָנֹכִי ישֵׁב בְּאַרְצוֹ:</a:t>
            </a:r>
            <a:br>
              <a:rPr lang="he-IL" dirty="0"/>
            </a:br>
            <a:r>
              <a:rPr lang="he-IL" b="1" dirty="0"/>
              <a:t>לח</a:t>
            </a:r>
            <a:r>
              <a:rPr lang="he-IL" dirty="0"/>
              <a:t> אִם-לֹא אֶל-בֵּית-אָבִי תֵּלֵךְ וְאֶל-מִשְׁפַּחְתִּי וְלָקַחְתָּ </a:t>
            </a:r>
            <a:r>
              <a:rPr lang="he-IL" dirty="0" err="1"/>
              <a:t>אִשָּׁה</a:t>
            </a:r>
            <a:r>
              <a:rPr lang="he-IL" dirty="0"/>
              <a:t> לִבְנִי:</a:t>
            </a:r>
            <a:br>
              <a:rPr lang="he-IL" dirty="0"/>
            </a:br>
            <a:r>
              <a:rPr lang="he-IL" b="1" dirty="0"/>
              <a:t>לט</a:t>
            </a:r>
            <a:r>
              <a:rPr lang="he-IL" dirty="0"/>
              <a:t> וָאֹמַר אֶל-אֲדֹנִי אֻלַי לֹא-תֵלֵךְ </a:t>
            </a:r>
            <a:r>
              <a:rPr lang="he-IL" dirty="0" err="1"/>
              <a:t>הָאִשָּׁה</a:t>
            </a:r>
            <a:r>
              <a:rPr lang="he-IL" dirty="0"/>
              <a:t> אַחֲרָי:</a:t>
            </a:r>
            <a:br>
              <a:rPr lang="he-IL" dirty="0"/>
            </a:br>
            <a:r>
              <a:rPr lang="he-IL" b="1" dirty="0"/>
              <a:t>מ</a:t>
            </a:r>
            <a:r>
              <a:rPr lang="he-IL" dirty="0"/>
              <a:t> וַיֹּאמֶר אֵלָי יְהֹוָה אֲשֶׁר-הִתְהַלַּכְתִּי לְפָנָיו יִשְׁלַח מַלְאָכוֹ אִתָּךְ וְהִצְלִיחַ דַּרְכֶּךָ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וְלָקַחְתָּ </a:t>
            </a:r>
            <a:r>
              <a:rPr lang="he-IL" dirty="0" err="1"/>
              <a:t>אִשָּׁה</a:t>
            </a:r>
            <a:r>
              <a:rPr lang="he-IL" dirty="0"/>
              <a:t> לִבְנִי מִמִּשְׁפַּחְתִּי וּמִבֵּית אָבִי:</a:t>
            </a:r>
            <a:br>
              <a:rPr lang="he-IL" dirty="0"/>
            </a:br>
            <a:r>
              <a:rPr lang="he-IL" b="1" dirty="0" err="1"/>
              <a:t>מא</a:t>
            </a:r>
            <a:r>
              <a:rPr lang="he-IL" dirty="0"/>
              <a:t> אָז תִּנָּקֶה מֵאָלָתִי כִּי תָבוֹא אֶל-מִשְׁפַּחְתִּי וְאִם-לֹא יִתְּנוּ לָךְ וְהָיִיתָ נָקִי מֵאָלָתִי: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18EE55C-256C-4DDC-9366-948B67B0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כבר שמענו את זה קודם, לא?</a:t>
            </a:r>
          </a:p>
        </p:txBody>
      </p:sp>
    </p:spTree>
    <p:extLst>
      <p:ext uri="{BB962C8B-B14F-4D97-AF65-F5344CB8AC3E}">
        <p14:creationId xmlns:p14="http://schemas.microsoft.com/office/powerpoint/2010/main" val="86430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E0A1826-8B41-4B1B-941F-F091A7BD53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מב</a:t>
            </a:r>
            <a:r>
              <a:rPr lang="he-IL" dirty="0"/>
              <a:t> וָאָבֹא הַיּוֹם אֶל-הָעָיִן וָאֹמַר יְהוָֹה </a:t>
            </a:r>
            <a:r>
              <a:rPr lang="he-IL" dirty="0" err="1"/>
              <a:t>אֱלֹהֵי</a:t>
            </a:r>
            <a:r>
              <a:rPr lang="he-IL" dirty="0"/>
              <a:t> אֲדֹנִי אַבְרָהָם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אִם-יֶשְׁךָ-נָּא</a:t>
            </a:r>
            <a:r>
              <a:rPr lang="he-IL" dirty="0"/>
              <a:t> מַצְלִיחַ דַּרְכִּי אֲשֶׁר אָנֹכִי הֹלֵךְ עָלֶיהָ:</a:t>
            </a:r>
            <a:br>
              <a:rPr lang="he-IL" dirty="0"/>
            </a:br>
            <a:r>
              <a:rPr lang="he-IL" b="1" dirty="0"/>
              <a:t>מג</a:t>
            </a:r>
            <a:r>
              <a:rPr lang="he-IL" dirty="0"/>
              <a:t> הִנֵּה אָנֹכִי </a:t>
            </a:r>
            <a:r>
              <a:rPr lang="he-IL" dirty="0" err="1"/>
              <a:t>נִצָּב</a:t>
            </a:r>
            <a:r>
              <a:rPr lang="he-IL" dirty="0"/>
              <a:t> עַל-עֵין הַמָּיִם וְהָיָה הָעַלְמָה הַיֹּצֵאת </a:t>
            </a:r>
            <a:r>
              <a:rPr lang="he-IL" dirty="0" err="1"/>
              <a:t>לִשְׁאֹב</a:t>
            </a:r>
            <a:r>
              <a:rPr lang="he-IL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וְאָמַרְתִּי אֵלֶיהָ הַשְׁקִינִי-נָא מְעַט-מַיִם מִכַּדֵּךְ:</a:t>
            </a:r>
            <a:br>
              <a:rPr lang="he-IL" dirty="0"/>
            </a:br>
            <a:r>
              <a:rPr lang="he-IL" b="1" dirty="0"/>
              <a:t>מד</a:t>
            </a:r>
            <a:r>
              <a:rPr lang="he-IL" dirty="0"/>
              <a:t> וְאָמְרָה אֵלַי גַּם-אַתָּה שְׁתֵה וְגַם לִגְמַלֶּיךָ אֶשְׁאָב הִוא </a:t>
            </a:r>
            <a:r>
              <a:rPr lang="he-IL" dirty="0" err="1"/>
              <a:t>הָאִשָּׁה</a:t>
            </a:r>
            <a:r>
              <a:rPr lang="he-IL" dirty="0"/>
              <a:t> אֲשֶׁר-הֹכִיחַ יְהוָֹה לְבֶן-אֲדֹנִי:</a:t>
            </a:r>
            <a:br>
              <a:rPr lang="he-IL" dirty="0"/>
            </a:br>
            <a:r>
              <a:rPr lang="he-IL" b="1" dirty="0"/>
              <a:t>מה</a:t>
            </a:r>
            <a:r>
              <a:rPr lang="he-IL" dirty="0"/>
              <a:t> אֲנִי טֶרֶם אֲכַלֶּה לְדַבֵּר אֶל-לִבִּי וְהִנֵּה רִבְקָה יֹצֵאת וְכַדָּהּ עַל-שִׁכְמָהּ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וַתֵּרֶד הָעַיְנָה וַתִּשְׁאָב  וָאֹמַר אֵלֶיהָ הַשְׁקִינִי נָא:</a:t>
            </a:r>
            <a:br>
              <a:rPr lang="he-IL" dirty="0"/>
            </a:br>
            <a:r>
              <a:rPr lang="he-IL" b="1" dirty="0"/>
              <a:t>מו</a:t>
            </a:r>
            <a:r>
              <a:rPr lang="he-IL" dirty="0"/>
              <a:t> וַתְּמַהֵר וַתּוֹרֶד כַּדָּהּ מֵעָלֶיהָ וַתֹּאמֶר שְׁתֵה וְגַם-גְּמַלֶּיךָ אַשְׁקֶה וָאֵשְׁתְּ וְגַם הַגְּמַלִּים הִשְׁקָתָה: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9BD0CD1-4DE2-4370-84CE-6F43A1C3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"השקיני נא"</a:t>
            </a:r>
          </a:p>
        </p:txBody>
      </p:sp>
    </p:spTree>
    <p:extLst>
      <p:ext uri="{BB962C8B-B14F-4D97-AF65-F5344CB8AC3E}">
        <p14:creationId xmlns:p14="http://schemas.microsoft.com/office/powerpoint/2010/main" val="219287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A3E5F22-95DC-4C7F-90AB-8555CB100F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מז</a:t>
            </a:r>
            <a:r>
              <a:rPr lang="he-IL" dirty="0"/>
              <a:t> וָאֶשְׁאַל אֹתָהּ וָאֹמַר בַּת-מִי אַתְּ וַתֹּאמֶר בַּת-בְּתוּאֵל </a:t>
            </a:r>
            <a:r>
              <a:rPr lang="he-IL" dirty="0" err="1"/>
              <a:t>בֶּן-נָחוֹר</a:t>
            </a:r>
            <a:r>
              <a:rPr lang="he-IL" dirty="0"/>
              <a:t> אֲשֶׁר יָלְדָה-לּוֹ מִלְכָּה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וָאָשִׂם הַנֶּזֶם עַל-אַפָּהּ וְהַצְּמִידִים עַל-יָדֶיהָ:</a:t>
            </a:r>
            <a:br>
              <a:rPr lang="he-IL" dirty="0"/>
            </a:br>
            <a:r>
              <a:rPr lang="he-IL" b="1" dirty="0"/>
              <a:t>מח</a:t>
            </a:r>
            <a:r>
              <a:rPr lang="he-IL" dirty="0"/>
              <a:t> </a:t>
            </a:r>
            <a:r>
              <a:rPr lang="he-IL" dirty="0" err="1"/>
              <a:t>וָאֶקֹּד</a:t>
            </a:r>
            <a:r>
              <a:rPr lang="he-IL" dirty="0"/>
              <a:t> </a:t>
            </a:r>
            <a:r>
              <a:rPr lang="he-IL" dirty="0" err="1"/>
              <a:t>וָאֶשְׁתַּחֲוֶה</a:t>
            </a:r>
            <a:r>
              <a:rPr lang="he-IL" dirty="0"/>
              <a:t> לַיהוָֹה וָאֲבָרֵךְ אֶת-יְהוָֹה </a:t>
            </a:r>
            <a:r>
              <a:rPr lang="he-IL" dirty="0" err="1"/>
              <a:t>אֱלֹהֵי</a:t>
            </a:r>
            <a:r>
              <a:rPr lang="he-IL" dirty="0"/>
              <a:t> אֲדֹנִי אַבְרָהָם אֲשֶׁר הִנְחַנִי בְּדֶרֶךְ אֱמֶת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לָקַחַת אֶת-בַּת-אֲחִי אֲדֹנִי לִבְנוֹ:</a:t>
            </a:r>
            <a:br>
              <a:rPr lang="he-IL" dirty="0"/>
            </a:br>
            <a:r>
              <a:rPr lang="he-IL" b="1" dirty="0"/>
              <a:t>מט</a:t>
            </a:r>
            <a:r>
              <a:rPr lang="he-IL" dirty="0"/>
              <a:t> וְעַתָּה </a:t>
            </a:r>
            <a:r>
              <a:rPr lang="he-IL" dirty="0" err="1"/>
              <a:t>אִם-יֶשְׁכֶם</a:t>
            </a:r>
            <a:r>
              <a:rPr lang="he-IL" dirty="0"/>
              <a:t> עֹשִׂים חֶסֶד וֶאֱמֶת אֶת-אֲדֹנִי הַגִּידוּ לִי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וְאִם-לֹא הַגִּידוּ לִי וְאֶפְנֶה עַל-יָמִין אוֹ עַל-שְׂמֹאל: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14BCA39-689A-4433-A043-10E634C7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"על ימין או על שמאל"</a:t>
            </a:r>
          </a:p>
        </p:txBody>
      </p:sp>
    </p:spTree>
    <p:extLst>
      <p:ext uri="{BB962C8B-B14F-4D97-AF65-F5344CB8AC3E}">
        <p14:creationId xmlns:p14="http://schemas.microsoft.com/office/powerpoint/2010/main" val="56099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8E666F1-3F46-4669-ADCA-AC85DE8276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נ</a:t>
            </a:r>
            <a:r>
              <a:rPr lang="he-IL" dirty="0"/>
              <a:t> וַיַּעַן לָבָן וּבְתוּאֵל וַיֹּאמְרוּ מֵיהוָֹה יָצָא הַדָּבָר לֹא נוּכַל דַּבֵּר אֵלֶיךָ רַע אוֹ-טוֹב:</a:t>
            </a:r>
            <a:br>
              <a:rPr lang="he-IL" dirty="0"/>
            </a:br>
            <a:r>
              <a:rPr lang="he-IL" b="1" dirty="0"/>
              <a:t>נא</a:t>
            </a:r>
            <a:r>
              <a:rPr lang="he-IL" dirty="0"/>
              <a:t> הִנֵּה-רִבְקָה לְפָנֶיךָ קַח וָלֵךְ וּתְהִי </a:t>
            </a:r>
            <a:r>
              <a:rPr lang="he-IL" dirty="0" err="1"/>
              <a:t>אִשָּׁה</a:t>
            </a:r>
            <a:r>
              <a:rPr lang="he-IL" dirty="0"/>
              <a:t> </a:t>
            </a:r>
            <a:r>
              <a:rPr lang="he-IL" dirty="0" err="1"/>
              <a:t>לְבֶן-אֲדֹנֶיך</a:t>
            </a:r>
            <a:r>
              <a:rPr lang="he-IL" dirty="0"/>
              <a:t>ָ כַּאֲשֶׁר דִּבֶּר יְהוָֹה:</a:t>
            </a:r>
            <a:br>
              <a:rPr lang="he-IL" dirty="0"/>
            </a:br>
            <a:r>
              <a:rPr lang="he-IL" b="1" dirty="0"/>
              <a:t>נב</a:t>
            </a:r>
            <a:r>
              <a:rPr lang="he-IL" dirty="0"/>
              <a:t> וַיְהִי כַּאֲשֶׁר שָׁמַע עֶבֶד אַבְרָהָם אֶת-דִּבְרֵיהֶם </a:t>
            </a:r>
            <a:r>
              <a:rPr lang="he-IL" dirty="0" err="1"/>
              <a:t>וַיִּשְׁתַּחו</a:t>
            </a:r>
            <a:r>
              <a:rPr lang="he-IL" dirty="0"/>
              <a:t>ּ אַרְצָה לַיהוָֹה:</a:t>
            </a:r>
            <a:br>
              <a:rPr lang="he-IL" dirty="0"/>
            </a:br>
            <a:r>
              <a:rPr lang="he-IL" b="1" dirty="0" err="1"/>
              <a:t>נג</a:t>
            </a:r>
            <a:r>
              <a:rPr lang="he-IL" dirty="0"/>
              <a:t> וַיּוֹצֵא הָעֶבֶד כְּלֵי-כֶסֶף וּכְלֵי זָהָב וּבְגָדִים </a:t>
            </a:r>
            <a:r>
              <a:rPr lang="he-IL" dirty="0" err="1"/>
              <a:t>וַיִּתֵּן</a:t>
            </a:r>
            <a:r>
              <a:rPr lang="he-IL" dirty="0"/>
              <a:t> לְרִבְקָה </a:t>
            </a:r>
            <a:r>
              <a:rPr lang="he-IL" dirty="0" err="1"/>
              <a:t>וּמִגְדָּנֹת</a:t>
            </a:r>
            <a:r>
              <a:rPr lang="he-IL" dirty="0"/>
              <a:t> נָתַן לְאָחִיהָ וּלְאִמָּהּ:</a:t>
            </a:r>
            <a:br>
              <a:rPr lang="he-IL" dirty="0"/>
            </a:br>
            <a:r>
              <a:rPr lang="he-IL" b="1" dirty="0"/>
              <a:t>נד</a:t>
            </a:r>
            <a:r>
              <a:rPr lang="he-IL" dirty="0"/>
              <a:t> וַיֹּאכְלוּ וַיִּשְׁתּוּ הוּא וְהָאֲנָשִׁים אֲשֶׁר-עִמּוֹ וַיָּלִינוּ וַיָּקוּמוּ בַבֹּקֶר וַיֹּאמֶר שַׁלְּחֻנִי לַאדֹנִי:</a:t>
            </a:r>
            <a:br>
              <a:rPr lang="he-IL" dirty="0"/>
            </a:br>
            <a:r>
              <a:rPr lang="he-IL" b="1" dirty="0" err="1"/>
              <a:t>נה</a:t>
            </a:r>
            <a:r>
              <a:rPr lang="he-IL" dirty="0"/>
              <a:t> וַיֹּאמֶר אָחִיהָ וְאִמָּהּ תֵּשֵׁב הַנַּעֲרָ אִתָּנוּ יָמִים אוֹ עָשׂוֹר אַחַר תֵּלֵךְ:</a:t>
            </a:r>
            <a:br>
              <a:rPr lang="he-IL" dirty="0"/>
            </a:br>
            <a:r>
              <a:rPr lang="he-IL" b="1" dirty="0"/>
              <a:t>נו</a:t>
            </a:r>
            <a:r>
              <a:rPr lang="he-IL" dirty="0"/>
              <a:t> וַיֹּאמֶר </a:t>
            </a:r>
            <a:r>
              <a:rPr lang="he-IL" dirty="0" err="1"/>
              <a:t>אֲלֵהֶם</a:t>
            </a:r>
            <a:r>
              <a:rPr lang="he-IL" dirty="0"/>
              <a:t> אַל-תְּאַחֲרוּ אֹתִי וַיהוָֹה הִצְלִיחַ דַּרְכִּי שַׁלְּחוּנִי וְאֵלְכָה לַאדֹנִי: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722222E-FACB-4CE6-A8FF-E30D555B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"קח ולך" !?</a:t>
            </a:r>
          </a:p>
        </p:txBody>
      </p:sp>
    </p:spTree>
    <p:extLst>
      <p:ext uri="{BB962C8B-B14F-4D97-AF65-F5344CB8AC3E}">
        <p14:creationId xmlns:p14="http://schemas.microsoft.com/office/powerpoint/2010/main" val="17344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4F2E592-D825-469A-9C1A-E56B9B0C41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נז</a:t>
            </a:r>
            <a:r>
              <a:rPr lang="he-IL" dirty="0"/>
              <a:t> וַיֹּאמְרוּ נִקְרָא לַנַּעֲרָ וְנִשְׁאֲלָה אֶת-פִּיהָ:</a:t>
            </a:r>
            <a:br>
              <a:rPr lang="he-IL" dirty="0"/>
            </a:br>
            <a:r>
              <a:rPr lang="he-IL" b="1" dirty="0"/>
              <a:t>נח</a:t>
            </a:r>
            <a:r>
              <a:rPr lang="he-IL" dirty="0"/>
              <a:t> וַיִּקְרְאוּ לְרִבְקָה וַיֹּאמְרוּ אֵלֶיהָ הֲתֵלְכִי עִם-הָאִישׁ הַזֶּה וַתֹּאמֶר אֵלֵךְ:</a:t>
            </a:r>
            <a:br>
              <a:rPr lang="he-IL" dirty="0"/>
            </a:br>
            <a:r>
              <a:rPr lang="he-IL" b="1" dirty="0"/>
              <a:t>נט</a:t>
            </a:r>
            <a:r>
              <a:rPr lang="he-IL" dirty="0"/>
              <a:t> וַיְשַׁלְּחוּ אֶת-רִבְקָה אֲחֹתָם </a:t>
            </a:r>
            <a:r>
              <a:rPr lang="he-IL" dirty="0" err="1"/>
              <a:t>וְאֶת-מֵנִקְתָּה</a:t>
            </a:r>
            <a:r>
              <a:rPr lang="he-IL" dirty="0"/>
              <a:t>ּ וְאֶת-עֶבֶד אַבְרָהָם וְאֶת-אֲנָשָׁיו: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ס</a:t>
            </a:r>
            <a:r>
              <a:rPr lang="he-IL" dirty="0"/>
              <a:t> וַיְבָרֲכוּ אֶת-רִבְקָה וַיֹּאמְרוּ לָהּ אֲחֹתֵנוּ אַתְּ הֲיִי לְאַלְפֵי רְבָבָה וְיִירַשׁ זַרְעֵךְ אֵת שַׁעַר </a:t>
            </a:r>
            <a:r>
              <a:rPr lang="he-IL" dirty="0" err="1"/>
              <a:t>שׂנְאָיו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 err="1"/>
              <a:t>סא</a:t>
            </a:r>
            <a:r>
              <a:rPr lang="he-IL" dirty="0"/>
              <a:t> </a:t>
            </a:r>
            <a:r>
              <a:rPr lang="he-IL" dirty="0" err="1"/>
              <a:t>וַתָּקָם</a:t>
            </a:r>
            <a:r>
              <a:rPr lang="he-IL" dirty="0"/>
              <a:t> רִבְקָה </a:t>
            </a:r>
            <a:r>
              <a:rPr lang="he-IL" dirty="0" err="1"/>
              <a:t>וְנַעֲרֹתֶיה</a:t>
            </a:r>
            <a:r>
              <a:rPr lang="he-IL" dirty="0"/>
              <a:t>ָ וַתִּרְכַּבְנָה עַל-הַגְּמַלִּים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וַתֵּלַכְנָה אַחֲרֵי הָאִישׁ </a:t>
            </a:r>
            <a:r>
              <a:rPr lang="he-IL" dirty="0" err="1"/>
              <a:t>וַיִּקַּח</a:t>
            </a:r>
            <a:r>
              <a:rPr lang="he-IL" dirty="0"/>
              <a:t> הָעֶבֶד אֶת-רִבְקָה וַיֵּלַךְ: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38BDC57-0752-44EF-A029-3D7147FC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"נקרא לנערה ונשאל את פיה"</a:t>
            </a:r>
          </a:p>
        </p:txBody>
      </p:sp>
    </p:spTree>
    <p:extLst>
      <p:ext uri="{BB962C8B-B14F-4D97-AF65-F5344CB8AC3E}">
        <p14:creationId xmlns:p14="http://schemas.microsoft.com/office/powerpoint/2010/main" val="1508967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9699196F-6217-4B05-87BF-B78412CEC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9" b="23685"/>
          <a:stretch/>
        </p:blipFill>
        <p:spPr bwMode="auto">
          <a:xfrm>
            <a:off x="943748" y="207975"/>
            <a:ext cx="10304504" cy="60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50424EA-CDCC-4AA9-B8EC-11ABC3D07A58}"/>
              </a:ext>
            </a:extLst>
          </p:cNvPr>
          <p:cNvSpPr txBox="1"/>
          <p:nvPr/>
        </p:nvSpPr>
        <p:spPr>
          <a:xfrm>
            <a:off x="4100303" y="6380178"/>
            <a:ext cx="39913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אבל פן, </a:t>
            </a:r>
            <a:r>
              <a:rPr lang="he-IL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רבקה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ליטוגרפיה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645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F8CC9E-3A80-4B02-983C-A7DFF35F89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סב</a:t>
            </a:r>
            <a:r>
              <a:rPr lang="he-IL" dirty="0"/>
              <a:t> וְיִצְחָק בָּא מִבּוֹא בְּאֵר לַחַי רֹאִי וְהוּא יוֹשֵׁב בְּאֶרֶץ הַנֶּגֶב:</a:t>
            </a:r>
            <a:br>
              <a:rPr lang="he-IL" dirty="0"/>
            </a:br>
            <a:r>
              <a:rPr lang="he-IL" b="1" dirty="0" err="1"/>
              <a:t>סג</a:t>
            </a:r>
            <a:r>
              <a:rPr lang="he-IL" dirty="0"/>
              <a:t> וַיֵּצֵא יִצְחָק </a:t>
            </a:r>
            <a:r>
              <a:rPr lang="he-IL" dirty="0" err="1"/>
              <a:t>לָשׂוּח</a:t>
            </a:r>
            <a:r>
              <a:rPr lang="he-IL" dirty="0"/>
              <a:t>ַ בַּשָּׂדֶה לִפְנוֹת עָרֶב </a:t>
            </a:r>
            <a:r>
              <a:rPr lang="he-IL" dirty="0" err="1"/>
              <a:t>וַיִּשָּׂא</a:t>
            </a:r>
            <a:r>
              <a:rPr lang="he-IL" dirty="0"/>
              <a:t> עֵינָיו וַיַּרְא וְהִנֵּה גְמַלִּים בָּאִים:</a:t>
            </a:r>
            <a:br>
              <a:rPr lang="he-IL" dirty="0"/>
            </a:br>
            <a:r>
              <a:rPr lang="he-IL" b="1" dirty="0"/>
              <a:t>סד</a:t>
            </a:r>
            <a:r>
              <a:rPr lang="he-IL" dirty="0"/>
              <a:t> </a:t>
            </a:r>
            <a:r>
              <a:rPr lang="he-IL" dirty="0" err="1"/>
              <a:t>וַתִּשָּׂא</a:t>
            </a:r>
            <a:r>
              <a:rPr lang="he-IL" dirty="0"/>
              <a:t> רִבְקָה אֶת-עֵינֶיהָ </a:t>
            </a:r>
            <a:r>
              <a:rPr lang="he-IL" dirty="0" err="1"/>
              <a:t>וַתֵּרֶא</a:t>
            </a:r>
            <a:r>
              <a:rPr lang="he-IL" dirty="0"/>
              <a:t> אֶת-יִצְחָק וַתִּפֹּל מֵעַל הַגָּמָל:</a:t>
            </a:r>
            <a:br>
              <a:rPr lang="he-IL" dirty="0"/>
            </a:br>
            <a:r>
              <a:rPr lang="he-IL" b="1" dirty="0"/>
              <a:t>סה</a:t>
            </a:r>
            <a:r>
              <a:rPr lang="he-IL" dirty="0"/>
              <a:t> וַתֹּאמֶר אֶל-הָעֶבֶד מִי-הָאִישׁ הַלָּזֶה הַהֹלֵךְ בַּשָּׂדֶה לִקְרָאתֵנוּ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וַיֹּאמֶר הָעֶבֶד הוּא אֲדֹנִי </a:t>
            </a:r>
            <a:r>
              <a:rPr lang="he-IL" dirty="0" err="1"/>
              <a:t>וַתִּקַּח</a:t>
            </a:r>
            <a:r>
              <a:rPr lang="he-IL" dirty="0"/>
              <a:t> הַצָּעִיף </a:t>
            </a:r>
            <a:r>
              <a:rPr lang="he-IL" dirty="0" err="1"/>
              <a:t>וַתִּתְכָּס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 err="1"/>
              <a:t>סו</a:t>
            </a:r>
            <a:r>
              <a:rPr lang="he-IL" dirty="0"/>
              <a:t> וַיְסַפֵּר הָעֶבֶד לְיִצְחָק אֵת כָּל-הַדְּבָרִים אֲשֶׁר עָשָׂה:</a:t>
            </a:r>
            <a:br>
              <a:rPr lang="he-IL" dirty="0"/>
            </a:br>
            <a:r>
              <a:rPr lang="he-IL" b="1" dirty="0" err="1"/>
              <a:t>סז</a:t>
            </a:r>
            <a:r>
              <a:rPr lang="he-IL" dirty="0"/>
              <a:t> וַיְבִאֶהָ יִצְחָק הָאֹהֱלָה שָׂרָה </a:t>
            </a:r>
            <a:r>
              <a:rPr lang="he-IL" dirty="0" err="1"/>
              <a:t>אִמּו</a:t>
            </a:r>
            <a:r>
              <a:rPr lang="he-IL" dirty="0"/>
              <a:t>ֹ </a:t>
            </a:r>
            <a:r>
              <a:rPr lang="he-IL" dirty="0" err="1"/>
              <a:t>וַיִּקַּח</a:t>
            </a:r>
            <a:r>
              <a:rPr lang="he-IL" dirty="0"/>
              <a:t> אֶת-רִבְקָה וַתְּהִי-לוֹ לְאִשָּׁה </a:t>
            </a:r>
            <a:r>
              <a:rPr lang="he-IL" sz="2800" dirty="0"/>
              <a:t>וַיֶּאֱהָבֶהָ 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וַיִּנָּחֵם יִצְחָק אַחֲרֵי </a:t>
            </a:r>
            <a:r>
              <a:rPr lang="he-IL" dirty="0" err="1"/>
              <a:t>אִמּו</a:t>
            </a:r>
            <a:r>
              <a:rPr lang="he-IL" dirty="0"/>
              <a:t>ֹ: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ED6ECBA-9CBD-4ED8-9C86-DACA9C79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"ויאהבה"</a:t>
            </a:r>
          </a:p>
        </p:txBody>
      </p:sp>
    </p:spTree>
    <p:extLst>
      <p:ext uri="{BB962C8B-B14F-4D97-AF65-F5344CB8AC3E}">
        <p14:creationId xmlns:p14="http://schemas.microsoft.com/office/powerpoint/2010/main" val="84888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52650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302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בראשית - סיפורי אבות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תנ"ך לחטיבה העליונה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אביבית סיינר</a:t>
            </a:r>
          </a:p>
          <a:p>
            <a:endParaRPr lang="he-IL" dirty="0">
              <a:sym typeface="Varela Round"/>
            </a:endParaRPr>
          </a:p>
          <a:p>
            <a:endParaRPr lang="he-IL" dirty="0">
              <a:sym typeface="Varela Round"/>
            </a:endParaRPr>
          </a:p>
          <a:p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בחלק זה 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357809" y="1162879"/>
            <a:ext cx="11449877" cy="45819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sz="2800" b="1" dirty="0">
                <a:solidFill>
                  <a:srgbClr val="0070C0"/>
                </a:solidFill>
              </a:rPr>
              <a:t>בראשית כה'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2800" dirty="0"/>
              <a:t>משפחת יצחק ורבקה</a:t>
            </a:r>
          </a:p>
          <a:p>
            <a:pPr marL="0" indent="0" algn="ctr">
              <a:lnSpc>
                <a:spcPct val="200000"/>
              </a:lnSpc>
              <a:buNone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2244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0F88FD7-F21D-4D84-9F4D-D1438F82AD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יט</a:t>
            </a:r>
            <a:r>
              <a:rPr lang="he-IL" dirty="0"/>
              <a:t> וְאֵלֶּה תּוֹלְדֹת יִצְחָק בֶּן-אַבְרָהָם אַבְרָהָם הוֹלִיד אֶת-יִצְחָק: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כ</a:t>
            </a:r>
            <a:r>
              <a:rPr lang="he-IL" dirty="0"/>
              <a:t> וַיְהִי יִצְחָק בֶּן-אַרְבָּעִים שָׁנָה </a:t>
            </a:r>
            <a:r>
              <a:rPr lang="he-IL" dirty="0" err="1"/>
              <a:t>בְּקַחְתּו</a:t>
            </a:r>
            <a:r>
              <a:rPr lang="he-IL" dirty="0"/>
              <a:t>ֹ אֶת-רִבְקָה בַּת-בְּתוּאֵל הָאֲרַמִּי מִפַּדַּן אֲרָם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אֲחוֹת לָבָן הָאֲרַמִּי לוֹ לְאִשָּׁה:</a:t>
            </a:r>
            <a:br>
              <a:rPr lang="he-IL" dirty="0"/>
            </a:br>
            <a:r>
              <a:rPr lang="he-IL" b="1" dirty="0" err="1"/>
              <a:t>כא</a:t>
            </a:r>
            <a:r>
              <a:rPr lang="he-IL" dirty="0"/>
              <a:t> </a:t>
            </a:r>
            <a:r>
              <a:rPr lang="he-IL" b="1" dirty="0" err="1"/>
              <a:t>וַיֶּעְתַּר</a:t>
            </a:r>
            <a:r>
              <a:rPr lang="he-IL" b="1" dirty="0"/>
              <a:t> יִצְחָק לַיהוָֹה </a:t>
            </a:r>
            <a:r>
              <a:rPr lang="he-IL" dirty="0" err="1"/>
              <a:t>לְנֹכַח</a:t>
            </a:r>
            <a:r>
              <a:rPr lang="he-IL" dirty="0"/>
              <a:t> אִשְׁתּוֹ כִּי עֲקָרָה הִוא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וַיֵּעָתֶר</a:t>
            </a:r>
            <a:r>
              <a:rPr lang="he-IL" dirty="0"/>
              <a:t> לוֹ יְהֹוָה </a:t>
            </a:r>
            <a:r>
              <a:rPr lang="he-IL" dirty="0" err="1"/>
              <a:t>וַתַּהַר</a:t>
            </a:r>
            <a:r>
              <a:rPr lang="he-IL" dirty="0"/>
              <a:t> רִבְקָה אִשְׁתּוֹ: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7D66864-7996-4B62-83BE-521845AB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"תולדות יצחק"</a:t>
            </a:r>
          </a:p>
        </p:txBody>
      </p:sp>
    </p:spTree>
    <p:extLst>
      <p:ext uri="{BB962C8B-B14F-4D97-AF65-F5344CB8AC3E}">
        <p14:creationId xmlns:p14="http://schemas.microsoft.com/office/powerpoint/2010/main" val="2716489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CC5411-32DC-4894-9B38-7536A341DC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כב</a:t>
            </a:r>
            <a:r>
              <a:rPr lang="he-IL" dirty="0"/>
              <a:t> </a:t>
            </a:r>
            <a:r>
              <a:rPr lang="he-IL" dirty="0" err="1"/>
              <a:t>וַיִּתְרֹצֲצו</a:t>
            </a:r>
            <a:r>
              <a:rPr lang="he-IL" dirty="0"/>
              <a:t>ּ הַבָּנִים בְּקִרְבָּהּ וַתֹּאמֶר אִם-כֵּן לָמָּה זֶּה אָנֹכִי וַתֵּלֶךְ לִדְרשׁ אֶת-יְהוָֹה:</a:t>
            </a:r>
            <a:br>
              <a:rPr lang="he-IL" dirty="0"/>
            </a:br>
            <a:r>
              <a:rPr lang="he-IL" b="1" dirty="0" err="1"/>
              <a:t>כג</a:t>
            </a:r>
            <a:r>
              <a:rPr lang="he-IL" dirty="0"/>
              <a:t> וַיֹּאמֶר יְהֹוָה לָהּ שְׁנֵי גוֹיִם בְּבִטְנֵךְ וּשְׁנֵי </a:t>
            </a:r>
            <a:r>
              <a:rPr lang="he-IL" dirty="0" err="1"/>
              <a:t>לְאֻמִּים</a:t>
            </a:r>
            <a:r>
              <a:rPr lang="he-IL" dirty="0"/>
              <a:t> מִמֵּעַיִךְ </a:t>
            </a:r>
            <a:r>
              <a:rPr lang="he-IL" dirty="0" err="1"/>
              <a:t>יִפָּרֵדו</a:t>
            </a:r>
            <a:r>
              <a:rPr lang="he-IL" dirty="0"/>
              <a:t>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וּלְאֹם מִלְאֹם יֶאֱמָץ וְרַב יַעֲבֹד צָעִיר:</a:t>
            </a:r>
            <a:br>
              <a:rPr lang="he-IL" dirty="0"/>
            </a:br>
            <a:r>
              <a:rPr lang="he-IL" b="1" dirty="0"/>
              <a:t>כד</a:t>
            </a:r>
            <a:r>
              <a:rPr lang="he-IL" dirty="0"/>
              <a:t> וַיִּמְלְאוּ יָמֶיהָ לָלֶדֶת וְהִנֵּה תוֹמִם בְּבִטְנָהּ:</a:t>
            </a:r>
            <a:br>
              <a:rPr lang="he-IL" dirty="0"/>
            </a:br>
            <a:r>
              <a:rPr lang="he-IL" b="1" dirty="0"/>
              <a:t>כה</a:t>
            </a:r>
            <a:r>
              <a:rPr lang="he-IL" dirty="0"/>
              <a:t> וַיֵּצֵא הָרִאשׁוֹן אַדְמוֹנִי כֻּלּוֹ כְּאַדֶּרֶת שֵׂעָר וַיִּקְרְאוּ שְׁמוֹ עֵשָׂו:</a:t>
            </a:r>
            <a:br>
              <a:rPr lang="he-IL" dirty="0"/>
            </a:br>
            <a:r>
              <a:rPr lang="he-IL" b="1" dirty="0" err="1"/>
              <a:t>כו</a:t>
            </a:r>
            <a:r>
              <a:rPr lang="he-IL" dirty="0"/>
              <a:t> וְאַחֲרֵי-כֵן יָצָא אָחִיו וְיָדוֹ אֹחֶזֶת בַּעֲקֵב עֵשָׂו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וַיִּקְרָא שְׁמוֹ יַעֲקֹב וְיִצְחָק בֶּן-שִׁשִּׁים שָׁנָה בְּלֶדֶת אֹתָם: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7FD8CCF-EBA0-44B0-83F6-D4B7913D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בשורה לעתיד לבוא</a:t>
            </a:r>
          </a:p>
        </p:txBody>
      </p:sp>
    </p:spTree>
    <p:extLst>
      <p:ext uri="{BB962C8B-B14F-4D97-AF65-F5344CB8AC3E}">
        <p14:creationId xmlns:p14="http://schemas.microsoft.com/office/powerpoint/2010/main" val="84708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887CE53-85AD-4F8A-9557-AF053C14A6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b="1" dirty="0" err="1"/>
              <a:t>כז</a:t>
            </a:r>
            <a:r>
              <a:rPr lang="he-IL" dirty="0"/>
              <a:t> וַיִּגְדְּלוּ הַנְּעָרִים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/>
              <a:t>וַיְהִי עֵשָׂו אִישׁ יֹדֵעַ צַיִד אִישׁ שָׂדֶה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/>
              <a:t> וְיַעֲקֹב אִישׁ תָּם ישֵׁב אֹהָלִים:</a:t>
            </a:r>
            <a:br>
              <a:rPr lang="he-IL" dirty="0"/>
            </a:br>
            <a:r>
              <a:rPr lang="he-IL" b="1" dirty="0" err="1"/>
              <a:t>כח</a:t>
            </a:r>
            <a:r>
              <a:rPr lang="he-IL" dirty="0"/>
              <a:t> וַיֶּאֱהַב יִצְחָק אֶת-עֵשָׂו כִּי-צַיִד בְּפִיו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/>
              <a:t>וְרִבְקָה אֹהֶבֶת אֶת-יַעֲקֹב: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2487A82-BA31-4808-AD28-E570571D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מזכיר לכם משהו?</a:t>
            </a:r>
          </a:p>
        </p:txBody>
      </p:sp>
    </p:spTree>
    <p:extLst>
      <p:ext uri="{BB962C8B-B14F-4D97-AF65-F5344CB8AC3E}">
        <p14:creationId xmlns:p14="http://schemas.microsoft.com/office/powerpoint/2010/main" val="2389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EB7A6A9-EAA9-452A-B999-663F82C15C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b="1" dirty="0" err="1"/>
              <a:t>כט</a:t>
            </a:r>
            <a:r>
              <a:rPr lang="he-IL" dirty="0"/>
              <a:t> </a:t>
            </a:r>
            <a:r>
              <a:rPr lang="he-IL" b="1" dirty="0" err="1"/>
              <a:t>וַיָּזֶד</a:t>
            </a:r>
            <a:r>
              <a:rPr lang="he-IL" dirty="0"/>
              <a:t> יַעֲקֹב </a:t>
            </a:r>
            <a:r>
              <a:rPr lang="he-IL" b="1" dirty="0"/>
              <a:t>נָזִיד</a:t>
            </a:r>
            <a:r>
              <a:rPr lang="he-IL" dirty="0"/>
              <a:t> וַיָּבֹא עֵשָׂו מִן-הַשָּׂדֶה וְהוּא </a:t>
            </a:r>
            <a:r>
              <a:rPr lang="he-IL" dirty="0" err="1"/>
              <a:t>עָיֵף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ל</a:t>
            </a:r>
            <a:r>
              <a:rPr lang="he-IL" dirty="0"/>
              <a:t> וַיֹּאמֶר עֵשָׂו אֶל-יַעֲקֹב הַלְעִיטֵנִי נָא מִן-הָאָדֹם הָאָדֹם הַזֶּה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/>
              <a:t>כִּי </a:t>
            </a:r>
            <a:r>
              <a:rPr lang="he-IL" dirty="0" err="1"/>
              <a:t>עָיֵף</a:t>
            </a:r>
            <a:r>
              <a:rPr lang="he-IL" dirty="0"/>
              <a:t> אָנֹכִי עַל-כֵּן קָרָא-שְׁמוֹ אֱדוֹם:</a:t>
            </a:r>
            <a:br>
              <a:rPr lang="he-IL" dirty="0"/>
            </a:br>
            <a:r>
              <a:rPr lang="he-IL" b="1" dirty="0"/>
              <a:t>לא</a:t>
            </a:r>
            <a:r>
              <a:rPr lang="he-IL" dirty="0"/>
              <a:t> וַיֹּאמֶר יַעֲקֹב מִכְרָה כַיּוֹם </a:t>
            </a:r>
            <a:r>
              <a:rPr lang="he-IL" dirty="0" err="1"/>
              <a:t>אֶת-בְּכֹרָתְך</a:t>
            </a:r>
            <a:r>
              <a:rPr lang="he-IL" dirty="0"/>
              <a:t>ָ לִי:</a:t>
            </a:r>
            <a:br>
              <a:rPr lang="he-IL" dirty="0"/>
            </a:br>
            <a:r>
              <a:rPr lang="he-IL" b="1" dirty="0"/>
              <a:t>לב</a:t>
            </a:r>
            <a:r>
              <a:rPr lang="he-IL" dirty="0"/>
              <a:t> וַיֹּאמֶר עֵשָׂו הִנֵּה אָנֹכִי הוֹלֵךְ לָמוּת וְלָמָּה-זֶּה לִי בְּכֹרָה:</a:t>
            </a:r>
            <a:br>
              <a:rPr lang="he-IL" dirty="0"/>
            </a:br>
            <a:r>
              <a:rPr lang="he-IL" b="1" dirty="0"/>
              <a:t>לג</a:t>
            </a:r>
            <a:r>
              <a:rPr lang="he-IL" dirty="0"/>
              <a:t> וַיֹּאמֶר יַעֲקֹב הִשָּׁבְעָה לִּי כַּיּוֹם וַיִּשָּׁבַע לוֹ </a:t>
            </a:r>
            <a:r>
              <a:rPr lang="he-IL" dirty="0" err="1"/>
              <a:t>וַיִּמְכֹּר</a:t>
            </a:r>
            <a:r>
              <a:rPr lang="he-IL" dirty="0"/>
              <a:t> </a:t>
            </a:r>
            <a:r>
              <a:rPr lang="he-IL" dirty="0" err="1"/>
              <a:t>אֶת-בְּכֹרָתו</a:t>
            </a:r>
            <a:r>
              <a:rPr lang="he-IL" dirty="0"/>
              <a:t>ֹ לְיַעֲקֹב:</a:t>
            </a:r>
            <a:br>
              <a:rPr lang="he-IL" dirty="0"/>
            </a:br>
            <a:r>
              <a:rPr lang="he-IL" b="1" dirty="0"/>
              <a:t>לד</a:t>
            </a:r>
            <a:r>
              <a:rPr lang="he-IL" dirty="0"/>
              <a:t> וְיַעֲקֹב נָתַן לְעֵשָׂו לֶחֶם וּנְזִיד עֲדָשִׁים וַיֹּאכַל </a:t>
            </a:r>
            <a:r>
              <a:rPr lang="he-IL" dirty="0" err="1"/>
              <a:t>וַיֵּשְׁת</a:t>
            </a:r>
            <a:r>
              <a:rPr lang="he-IL" dirty="0"/>
              <a:t>ְּ </a:t>
            </a:r>
            <a:r>
              <a:rPr lang="he-IL" dirty="0" err="1"/>
              <a:t>וַיָּקָם</a:t>
            </a:r>
            <a:r>
              <a:rPr lang="he-IL" dirty="0"/>
              <a:t> וַיֵּלַךְ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 err="1"/>
              <a:t>וַיִּבֶז</a:t>
            </a:r>
            <a:r>
              <a:rPr lang="he-IL" dirty="0"/>
              <a:t> עֵשָׂו אֶת-הַבְּכֹרָה:</a:t>
            </a:r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D00932D-5F54-42D3-8042-51F59312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"האדם </a:t>
            </a:r>
            <a:r>
              <a:rPr lang="he-IL" dirty="0" err="1"/>
              <a:t>האדם</a:t>
            </a:r>
            <a:r>
              <a:rPr lang="he-IL" dirty="0"/>
              <a:t> הזה"</a:t>
            </a:r>
          </a:p>
        </p:txBody>
      </p:sp>
    </p:spTree>
    <p:extLst>
      <p:ext uri="{BB962C8B-B14F-4D97-AF65-F5344CB8AC3E}">
        <p14:creationId xmlns:p14="http://schemas.microsoft.com/office/powerpoint/2010/main" val="2310565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007CCC90-7614-4978-85E0-E44C6A9B9E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93837" y="6386150"/>
            <a:ext cx="4856162" cy="598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הנדריק</a:t>
            </a:r>
            <a:r>
              <a:rPr lang="he-IL" sz="18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18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טר</a:t>
            </a:r>
            <a:r>
              <a:rPr lang="he-IL" sz="18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ברוגן, הולנד 1590 </a:t>
            </a:r>
            <a:endParaRPr lang="en-US" sz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15F778-9FB6-412C-9CEB-144385D1A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9751" b="1"/>
          <a:stretch/>
        </p:blipFill>
        <p:spPr bwMode="auto">
          <a:xfrm>
            <a:off x="2821700" y="172606"/>
            <a:ext cx="6729706" cy="61104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4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5070B7D4-F0A1-4E7A-A7A6-A6FABBD4794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70535" y="198407"/>
            <a:ext cx="11650930" cy="6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329269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93431" y="2169000"/>
            <a:ext cx="10871177" cy="1260000"/>
          </a:xfrm>
        </p:spPr>
        <p:txBody>
          <a:bodyPr/>
          <a:lstStyle/>
          <a:p>
            <a:r>
              <a:rPr lang="he-IL" dirty="0"/>
              <a:t>תודה על ההקשבה </a:t>
            </a:r>
            <a:br>
              <a:rPr lang="he-IL" dirty="0"/>
            </a:br>
            <a:r>
              <a:rPr lang="he-IL" dirty="0"/>
              <a:t>ובהצלחה בבגרות</a:t>
            </a:r>
          </a:p>
        </p:txBody>
      </p:sp>
    </p:spTree>
    <p:extLst>
      <p:ext uri="{BB962C8B-B14F-4D97-AF65-F5344CB8AC3E}">
        <p14:creationId xmlns:p14="http://schemas.microsoft.com/office/powerpoint/2010/main" val="3754093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113" y="3743867"/>
            <a:ext cx="9613777" cy="1415378"/>
          </a:xfrm>
        </p:spPr>
        <p:txBody>
          <a:bodyPr vert="horz" wrap="none" lIns="36000" tIns="36000" rIns="36000" bIns="36000" rtlCol="1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3083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357809" y="1162879"/>
            <a:ext cx="11449877" cy="45819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sz="2800" b="1" dirty="0">
                <a:solidFill>
                  <a:srgbClr val="0070C0"/>
                </a:solidFill>
              </a:rPr>
              <a:t>בראשית כד'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2800" dirty="0"/>
              <a:t>יצחק ורבקה - השידוך.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1353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06E37B7-DDD7-4B1B-8FD4-2032FF52AA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א</a:t>
            </a:r>
            <a:r>
              <a:rPr lang="he-IL" dirty="0"/>
              <a:t> וְאַבְרָהָם זָקֵן בָּא בַּיָּמִים וַיהוָֹה בֵּרַךְ אֶת-אַבְרָהָם בַּכֹּל:</a:t>
            </a:r>
            <a:br>
              <a:rPr lang="he-IL" dirty="0"/>
            </a:br>
            <a:r>
              <a:rPr lang="he-IL" b="1" dirty="0"/>
              <a:t>ב</a:t>
            </a:r>
            <a:r>
              <a:rPr lang="he-IL" dirty="0"/>
              <a:t> וַיֹּאמֶר אַבְרָהָם אֶל-עַבְדּוֹ זְקַן בֵּיתוֹ הַמּשֵׁל בְּכָל-אֲשֶׁר-לוֹ שִׂים-נָא יָדְךָ תַּחַת יְרֵכִי:</a:t>
            </a:r>
            <a:br>
              <a:rPr lang="he-IL" dirty="0"/>
            </a:br>
            <a:r>
              <a:rPr lang="he-IL" b="1" dirty="0"/>
              <a:t>ג</a:t>
            </a:r>
            <a:r>
              <a:rPr lang="he-IL" dirty="0"/>
              <a:t> וְאַשְׁבִּיעֲךָ בַּיהוָֹה </a:t>
            </a:r>
            <a:r>
              <a:rPr lang="he-IL" dirty="0" err="1"/>
              <a:t>אֱלֹהֵי</a:t>
            </a:r>
            <a:r>
              <a:rPr lang="he-IL" dirty="0"/>
              <a:t> הַשָּׁמַיִם </a:t>
            </a:r>
            <a:r>
              <a:rPr lang="he-IL" dirty="0" err="1"/>
              <a:t>וֵאלֹהֵי</a:t>
            </a:r>
            <a:r>
              <a:rPr lang="he-IL" dirty="0"/>
              <a:t> הָאָרֶץ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אֲשֶׁר </a:t>
            </a:r>
            <a:r>
              <a:rPr lang="he-IL" dirty="0" err="1"/>
              <a:t>לֹא-תִקַּח</a:t>
            </a:r>
            <a:r>
              <a:rPr lang="he-IL" dirty="0"/>
              <a:t> </a:t>
            </a:r>
            <a:r>
              <a:rPr lang="he-IL" dirty="0" err="1"/>
              <a:t>אִשָּׁה</a:t>
            </a:r>
            <a:r>
              <a:rPr lang="he-IL" dirty="0"/>
              <a:t> לִבְנִי מִבְּנוֹת הַכְּנַעֲנִי אֲשֶׁר אָנֹכִי יוֹשֵׁב בְּקִרְבּוֹ:</a:t>
            </a:r>
            <a:br>
              <a:rPr lang="he-IL" dirty="0"/>
            </a:br>
            <a:r>
              <a:rPr lang="he-IL" b="1" dirty="0"/>
              <a:t>ד</a:t>
            </a:r>
            <a:r>
              <a:rPr lang="he-IL" dirty="0"/>
              <a:t> כִּי אֶל-אַרְצִי וְאֶל-מוֹלַדְתִּי תֵּלֵךְ וְלָקַחְתָּ </a:t>
            </a:r>
            <a:r>
              <a:rPr lang="he-IL" dirty="0" err="1"/>
              <a:t>אִשָּׁה</a:t>
            </a:r>
            <a:r>
              <a:rPr lang="he-IL" dirty="0"/>
              <a:t> לִבְנִי לְיִצְחָק:</a:t>
            </a:r>
            <a:br>
              <a:rPr lang="he-IL" dirty="0"/>
            </a:br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41AD75E-A62D-4605-B7DD-C3399758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רע בבנות הכנעני?</a:t>
            </a:r>
          </a:p>
        </p:txBody>
      </p:sp>
    </p:spTree>
    <p:extLst>
      <p:ext uri="{BB962C8B-B14F-4D97-AF65-F5344CB8AC3E}">
        <p14:creationId xmlns:p14="http://schemas.microsoft.com/office/powerpoint/2010/main" val="77014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1149824-BD12-428C-91AB-2380A07AF9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ה</a:t>
            </a:r>
            <a:r>
              <a:rPr lang="he-IL" dirty="0"/>
              <a:t> וַיֹּאמֶר אֵלָיו הָעֶבֶד אוּלַי לֹא-תֹאבֶה </a:t>
            </a:r>
            <a:r>
              <a:rPr lang="he-IL" dirty="0" err="1"/>
              <a:t>הָאִשָּׁה</a:t>
            </a:r>
            <a:r>
              <a:rPr lang="he-IL" dirty="0"/>
              <a:t> לָלֶכֶת אַחֲרַי אֶל-הָאָרֶץ הַזֹּאת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הֶהָשֵׁב</a:t>
            </a:r>
            <a:r>
              <a:rPr lang="he-IL" dirty="0"/>
              <a:t> אָשִׁיב אֶת-בִּנְךָ אֶל-הָאָרֶץ אֲשֶׁר-יָצָאתָ מִשָּׁם:</a:t>
            </a:r>
            <a:br>
              <a:rPr lang="he-IL" dirty="0"/>
            </a:br>
            <a:r>
              <a:rPr lang="he-IL" b="1" dirty="0"/>
              <a:t>ו</a:t>
            </a:r>
            <a:r>
              <a:rPr lang="he-IL" dirty="0"/>
              <a:t> וַיֹּאמֶר אֵלָיו אַבְרָהָם הִשָּׁמֶר לְךָ פֶּן-תָּשִׁיב אֶת-בְּנִי שָׁמָּה:</a:t>
            </a:r>
            <a:br>
              <a:rPr lang="he-IL" dirty="0"/>
            </a:br>
            <a:r>
              <a:rPr lang="he-IL" b="1" dirty="0"/>
              <a:t>ז</a:t>
            </a:r>
            <a:r>
              <a:rPr lang="he-IL" dirty="0"/>
              <a:t> יְהוָֹה </a:t>
            </a:r>
            <a:r>
              <a:rPr lang="he-IL" dirty="0" err="1"/>
              <a:t>אֱלֹהֵי</a:t>
            </a:r>
            <a:r>
              <a:rPr lang="he-IL" dirty="0"/>
              <a:t> הַשָּׁמַיִם אֲשֶׁר לְקָחַנִי מִבֵּית אָבִי וּמֵאֶרֶץ מוֹלַדְתִּי וַאֲשֶׁר דִּבֶּר-לִי וַאֲשֶׁר נִשְׁבַּע-לִי </a:t>
            </a:r>
            <a:r>
              <a:rPr lang="he-IL" dirty="0" err="1"/>
              <a:t>לֵאמֹר</a:t>
            </a:r>
            <a:r>
              <a:rPr lang="he-IL" dirty="0"/>
              <a:t> לְזַרְעֲךָ אֶתֵּן אֶת-הָאָרֶץ הַזֹּאת הוּא יִשְׁלַח מַלְאָכוֹ לְפָנֶיךָ וְלָקַחְתָּ </a:t>
            </a:r>
            <a:r>
              <a:rPr lang="he-IL" dirty="0" err="1"/>
              <a:t>אִשָּׁה</a:t>
            </a:r>
            <a:r>
              <a:rPr lang="he-IL" dirty="0"/>
              <a:t> לִבְנִי מִשָּׁם:</a:t>
            </a:r>
            <a:br>
              <a:rPr lang="he-IL" dirty="0"/>
            </a:br>
            <a:r>
              <a:rPr lang="he-IL" b="1" dirty="0"/>
              <a:t>ח</a:t>
            </a:r>
            <a:r>
              <a:rPr lang="he-IL" dirty="0"/>
              <a:t> וְאִם-לֹא תֹאבֶה </a:t>
            </a:r>
            <a:r>
              <a:rPr lang="he-IL" dirty="0" err="1"/>
              <a:t>הָאִשָּׁה</a:t>
            </a:r>
            <a:r>
              <a:rPr lang="he-IL" dirty="0"/>
              <a:t> לָלֶכֶת אַחֲרֶיךָ </a:t>
            </a:r>
            <a:r>
              <a:rPr lang="he-IL" dirty="0" err="1"/>
              <a:t>וְנִקִּית</a:t>
            </a:r>
            <a:r>
              <a:rPr lang="he-IL" dirty="0"/>
              <a:t>ָ מִשְּׁבֻעָתִי זֹאת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רַק אֶת-בְּנִי לֹא תָשֵׁב שָׁמָּה:</a:t>
            </a:r>
            <a:br>
              <a:rPr lang="he-IL" dirty="0"/>
            </a:br>
            <a:r>
              <a:rPr lang="he-IL" b="1" dirty="0"/>
              <a:t>ט</a:t>
            </a:r>
            <a:r>
              <a:rPr lang="he-IL" dirty="0"/>
              <a:t> וַיָּשֶׂם הָעֶבֶד אֶת-יָדוֹ תַּחַת יֶרֶךְ אַבְרָהָם </a:t>
            </a:r>
            <a:r>
              <a:rPr lang="he-IL" dirty="0" err="1"/>
              <a:t>אֲדֹנָיו</a:t>
            </a:r>
            <a:r>
              <a:rPr lang="he-IL" dirty="0"/>
              <a:t> וַיִּשָּׁבַע לוֹ עַל-הַדָּבָר הַזֶּה: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ACF2412-7A76-45FE-8A98-8F4B0A80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"את בני לא תשב שמה"</a:t>
            </a:r>
          </a:p>
        </p:txBody>
      </p:sp>
    </p:spTree>
    <p:extLst>
      <p:ext uri="{BB962C8B-B14F-4D97-AF65-F5344CB8AC3E}">
        <p14:creationId xmlns:p14="http://schemas.microsoft.com/office/powerpoint/2010/main" val="48995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6A24883-9A3A-4014-881B-7899D25F289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6521" r="595" b="17722"/>
          <a:stretch/>
        </p:blipFill>
        <p:spPr bwMode="auto">
          <a:xfrm>
            <a:off x="452673" y="195780"/>
            <a:ext cx="11534116" cy="65575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AF237CA-DE64-49DB-B359-B5BFCD4145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וַיִּקַּח</a:t>
            </a:r>
            <a:r>
              <a:rPr lang="he-IL" dirty="0"/>
              <a:t> הָעֶבֶד עֲשָׂרָה גְמַלִּים מִגְּמַלֵּי </a:t>
            </a:r>
            <a:r>
              <a:rPr lang="he-IL" dirty="0" err="1"/>
              <a:t>אֲדֹנָיו</a:t>
            </a:r>
            <a:r>
              <a:rPr lang="he-IL" dirty="0"/>
              <a:t> וַיֵּלֶךְ וְכָל-טוּב </a:t>
            </a:r>
            <a:r>
              <a:rPr lang="he-IL" dirty="0" err="1"/>
              <a:t>אֲדֹנָיו</a:t>
            </a:r>
            <a:r>
              <a:rPr lang="he-IL" dirty="0"/>
              <a:t> בְּיָדוֹ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וַיָּקָם</a:t>
            </a:r>
            <a:r>
              <a:rPr lang="he-IL" dirty="0"/>
              <a:t> וַיֵּלֶךְ אֶל-אֲרַם נַהֲרַיִם אֶל-עִיר </a:t>
            </a:r>
            <a:r>
              <a:rPr lang="he-IL" dirty="0" err="1"/>
              <a:t>נָחוֹר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יא</a:t>
            </a:r>
            <a:r>
              <a:rPr lang="he-IL" dirty="0"/>
              <a:t> וַיַּבְרֵךְ הַגְּמַלִּים מִחוּץ לָעִיר אֶל-בְּאֵר הַמָּיִם לְעֵת עֶרֶב לְעֵת צֵאת הַשֹּׁאֲבֹת:</a:t>
            </a:r>
            <a:br>
              <a:rPr lang="he-IL" dirty="0"/>
            </a:br>
            <a:r>
              <a:rPr lang="he-IL" b="1" dirty="0" err="1"/>
              <a:t>יב</a:t>
            </a:r>
            <a:r>
              <a:rPr lang="he-IL" dirty="0"/>
              <a:t> וַיֹּאמַר יְהֹוָה </a:t>
            </a:r>
            <a:r>
              <a:rPr lang="he-IL" dirty="0" err="1"/>
              <a:t>אֱלֹהֵי</a:t>
            </a:r>
            <a:r>
              <a:rPr lang="he-IL" dirty="0"/>
              <a:t> אֲדֹנִי אַבְרָהָם הַקְרֵה-נָא לְפָנַי הַיּוֹם וַעֲשֵׂה-חֶסֶד עִם אֲדֹנִי אַבְרָהָם:</a:t>
            </a:r>
            <a:br>
              <a:rPr lang="he-IL" dirty="0"/>
            </a:br>
            <a:r>
              <a:rPr lang="he-IL" b="1" dirty="0" err="1"/>
              <a:t>יג</a:t>
            </a:r>
            <a:r>
              <a:rPr lang="he-IL" dirty="0"/>
              <a:t> הִנֵּה אָנֹכִי </a:t>
            </a:r>
            <a:r>
              <a:rPr lang="he-IL" dirty="0" err="1"/>
              <a:t>נִצָּב</a:t>
            </a:r>
            <a:r>
              <a:rPr lang="he-IL" dirty="0"/>
              <a:t> עַל-עֵין הַמָּיִם וּבְנוֹת אַנְשֵׁי הָעִיר יֹצְאֹת </a:t>
            </a:r>
            <a:r>
              <a:rPr lang="he-IL" dirty="0" err="1"/>
              <a:t>לִשְׁאֹב</a:t>
            </a:r>
            <a:r>
              <a:rPr lang="he-IL" dirty="0"/>
              <a:t> מָיִם:</a:t>
            </a:r>
            <a:br>
              <a:rPr lang="he-IL" dirty="0"/>
            </a:br>
            <a:r>
              <a:rPr lang="he-IL" b="1" dirty="0"/>
              <a:t>יד</a:t>
            </a:r>
            <a:r>
              <a:rPr lang="he-IL" dirty="0"/>
              <a:t> וְהָיָה הַנַּעֲרָ אֲשֶׁר אֹמַר אֵלֶיהָ הַטִּי-נָא כַדֵּךְ וְאֶשְׁתֶּה וְאָמְרָה שְׁתֵה וְגַם-גְּמַלֶּיךָ אַשְׁקֶה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אֹתָהּ </a:t>
            </a:r>
            <a:r>
              <a:rPr lang="he-IL" dirty="0" err="1"/>
              <a:t>הֹכַחְת</a:t>
            </a:r>
            <a:r>
              <a:rPr lang="he-IL" dirty="0"/>
              <a:t>ָּ לְעַבְדְּךָ לְיִצְחָק וּבָהּ אֵדַע כִּי-עָשִׂיתָ חֶסֶד עִם-אֲדֹנִי:</a:t>
            </a:r>
            <a:br>
              <a:rPr lang="he-IL" dirty="0"/>
            </a:br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C1BDF7A-A79F-49CA-A54E-2B1CEB62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"הטי נא כדך" - מבחן נדיבות</a:t>
            </a:r>
          </a:p>
        </p:txBody>
      </p:sp>
    </p:spTree>
    <p:extLst>
      <p:ext uri="{BB962C8B-B14F-4D97-AF65-F5344CB8AC3E}">
        <p14:creationId xmlns:p14="http://schemas.microsoft.com/office/powerpoint/2010/main" val="277971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C9B9769-7E9E-42F1-AE55-E21D276B58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טו</a:t>
            </a:r>
            <a:r>
              <a:rPr lang="he-IL" dirty="0"/>
              <a:t> וַיְהִי-הוּא טֶרֶם כִּלָּה לְדַבֵּר וְהִנֵּה רִבְקָה יֹצֵאת אֲשֶׁר יֻלְּדָה לִבְתוּאֵל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בֶּן-מִלְכָּה אֵשֶׁת </a:t>
            </a:r>
            <a:r>
              <a:rPr lang="he-IL" dirty="0" err="1"/>
              <a:t>נָחוֹר</a:t>
            </a:r>
            <a:r>
              <a:rPr lang="he-IL" dirty="0"/>
              <a:t> אֲחִי אַבְרָהָם וְכַדָּהּ עַל-שִׁכְמָהּ:</a:t>
            </a:r>
            <a:br>
              <a:rPr lang="he-IL" dirty="0"/>
            </a:br>
            <a:r>
              <a:rPr lang="he-IL" b="1" dirty="0" err="1"/>
              <a:t>טז</a:t>
            </a:r>
            <a:r>
              <a:rPr lang="he-IL" dirty="0"/>
              <a:t> וְהַנַּעֲרָ טֹבַת מַרְאֶה מְאֹד בְּתוּלָה וְאִישׁ לֹא יְדָעָהּ וַתֵּרֶד הָעַיְנָה וַתְּמַלֵּא כַדָּהּ וַתָּעַל:</a:t>
            </a:r>
            <a:br>
              <a:rPr lang="he-IL" dirty="0"/>
            </a:br>
            <a:r>
              <a:rPr lang="he-IL" b="1" dirty="0" err="1"/>
              <a:t>יז</a:t>
            </a:r>
            <a:r>
              <a:rPr lang="he-IL" dirty="0"/>
              <a:t> </a:t>
            </a:r>
            <a:r>
              <a:rPr lang="he-IL" dirty="0" err="1"/>
              <a:t>וַיָּרָץ</a:t>
            </a:r>
            <a:r>
              <a:rPr lang="he-IL" dirty="0"/>
              <a:t> הָעֶבֶד לִקְרָאתָהּ וַיֹּאמֶר הַגְמִיאִינִי נָא מְעַט-מַיִם מִכַּדֵּךְ:</a:t>
            </a:r>
            <a:br>
              <a:rPr lang="he-IL" dirty="0"/>
            </a:br>
            <a:r>
              <a:rPr lang="he-IL" b="1" dirty="0" err="1"/>
              <a:t>יח</a:t>
            </a:r>
            <a:r>
              <a:rPr lang="he-IL" dirty="0"/>
              <a:t> וַתֹּאמֶר שְׁתֵה אֲדֹנִי וַתְּמַהֵר וַתֹּרֶד כַּדָּהּ עַל-יָדָהּ וַתַּשְׁקֵהוּ:</a:t>
            </a:r>
            <a:br>
              <a:rPr lang="he-IL" dirty="0"/>
            </a:br>
            <a:r>
              <a:rPr lang="he-IL" b="1" dirty="0" err="1"/>
              <a:t>יט</a:t>
            </a:r>
            <a:r>
              <a:rPr lang="he-IL" dirty="0"/>
              <a:t> </a:t>
            </a:r>
            <a:r>
              <a:rPr lang="he-IL" dirty="0" err="1"/>
              <a:t>וַתְּכַל</a:t>
            </a:r>
            <a:r>
              <a:rPr lang="he-IL" dirty="0"/>
              <a:t> לְהַשְׁקֹתוֹ וַתֹּאמֶר גַּם לִגְמַלֶּיךָ אֶשְׁאָב עַד אִם-כִּלּוּ </a:t>
            </a:r>
            <a:r>
              <a:rPr lang="he-IL" dirty="0" err="1"/>
              <a:t>לִשְׁתֹּת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כ</a:t>
            </a:r>
            <a:r>
              <a:rPr lang="he-IL" dirty="0"/>
              <a:t> וַתְּמַהֵר וַתְּעַר כַּדָּהּ אֶל-הַשֹּׁקֶת וַתָּרָץ עוֹד אֶל-הַבְּאֵר </a:t>
            </a:r>
            <a:r>
              <a:rPr lang="he-IL" dirty="0" err="1"/>
              <a:t>לִשְׁאֹב</a:t>
            </a:r>
            <a:r>
              <a:rPr lang="he-IL" dirty="0"/>
              <a:t> וַתִּשְׁאַב לְכָל-גְּמַלָּיו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4F950E7-17FD-4464-90E2-27A668A3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"שתה אדוני..."</a:t>
            </a:r>
          </a:p>
        </p:txBody>
      </p:sp>
    </p:spTree>
    <p:extLst>
      <p:ext uri="{BB962C8B-B14F-4D97-AF65-F5344CB8AC3E}">
        <p14:creationId xmlns:p14="http://schemas.microsoft.com/office/powerpoint/2010/main" val="40623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51662E18-4FD7-4551-8AE5-B9064CF42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/>
        </p:blipFill>
        <p:spPr bwMode="auto">
          <a:xfrm>
            <a:off x="943213" y="189308"/>
            <a:ext cx="10305575" cy="65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907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1472</Words>
  <Application>Microsoft Office PowerPoint</Application>
  <PresentationFormat>מסך רחב</PresentationFormat>
  <Paragraphs>81</Paragraphs>
  <Slides>28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Varela Round</vt:lpstr>
      <vt:lpstr>ערכת נושא Office</vt:lpstr>
      <vt:lpstr>מערכת שידורים לאומית</vt:lpstr>
      <vt:lpstr>בראשית - סיפורי אבות</vt:lpstr>
      <vt:lpstr>מה נלמד היום ?</vt:lpstr>
      <vt:lpstr>מה רע בבנות הכנעני?</vt:lpstr>
      <vt:lpstr>"את בני לא תשב שמה"</vt:lpstr>
      <vt:lpstr>מצגת של PowerPoint‏</vt:lpstr>
      <vt:lpstr>"הטי נא כדך" - מבחן נדיבות</vt:lpstr>
      <vt:lpstr>"שתה אדוני..."</vt:lpstr>
      <vt:lpstr>מצגת של PowerPoint‏</vt:lpstr>
      <vt:lpstr>"בת מי את"?</vt:lpstr>
      <vt:lpstr>"בוא ברוך ה'"</vt:lpstr>
      <vt:lpstr>כבר שמענו את זה קודם, לא?</vt:lpstr>
      <vt:lpstr>"השקיני נא"</vt:lpstr>
      <vt:lpstr>"על ימין או על שמאל"</vt:lpstr>
      <vt:lpstr>"קח ולך" !?</vt:lpstr>
      <vt:lpstr>"נקרא לנערה ונשאל את פיה"</vt:lpstr>
      <vt:lpstr>מצגת של PowerPoint‏</vt:lpstr>
      <vt:lpstr>"ויאהבה"</vt:lpstr>
      <vt:lpstr>הפסקה</vt:lpstr>
      <vt:lpstr>מה נלמד בחלק זה ?</vt:lpstr>
      <vt:lpstr>"תולדות יצחק"</vt:lpstr>
      <vt:lpstr>בשורה לעתיד לבוא</vt:lpstr>
      <vt:lpstr>מזכיר לכם משהו?</vt:lpstr>
      <vt:lpstr>"האדם האדם הזה"</vt:lpstr>
      <vt:lpstr>מצגת של PowerPoint‏</vt:lpstr>
      <vt:lpstr>מצגת של PowerPoint‏</vt:lpstr>
      <vt:lpstr>תודה על ההקשבה  ובהצלחה בבגרות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אביבית סיינר</dc:creator>
  <cp:lastModifiedBy>שני שמלה/Shani Chemla</cp:lastModifiedBy>
  <cp:revision>4</cp:revision>
  <dcterms:created xsi:type="dcterms:W3CDTF">2020-04-18T14:41:19Z</dcterms:created>
  <dcterms:modified xsi:type="dcterms:W3CDTF">2021-10-19T08:27:14Z</dcterms:modified>
</cp:coreProperties>
</file>