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sldIdLst>
    <p:sldId id="257" r:id="rId2"/>
    <p:sldId id="262" r:id="rId3"/>
    <p:sldId id="311" r:id="rId4"/>
    <p:sldId id="320" r:id="rId5"/>
    <p:sldId id="321" r:id="rId6"/>
    <p:sldId id="319" r:id="rId7"/>
    <p:sldId id="322" r:id="rId8"/>
    <p:sldId id="291" r:id="rId9"/>
  </p:sldIdLst>
  <p:sldSz cx="12190413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48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EC061A6-0796-4DA4-BCCF-C39215C865B3}" type="datetimeFigureOut">
              <a:rPr lang="he-IL" smtClean="0"/>
              <a:pPr/>
              <a:t>י"ב/חשון/תשפ"ב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6DF83E7-A828-4E18-9E21-DA925548D1E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0472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42904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92011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ע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14281" y="2693988"/>
            <a:ext cx="10361851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69982" y="6569428"/>
            <a:ext cx="2623619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616" y="6410587"/>
            <a:ext cx="3245977" cy="86423"/>
          </a:xfrm>
          <a:prstGeom prst="roundRect">
            <a:avLst>
              <a:gd name="adj" fmla="val 49359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5182" y="-439221"/>
            <a:ext cx="4205100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8395" y="6565100"/>
            <a:ext cx="4433637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4576" y="369916"/>
            <a:ext cx="1301261" cy="159743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ם השיעו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15" y="1396869"/>
            <a:ext cx="13175666" cy="2978963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38940" y="1640910"/>
            <a:ext cx="10871177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0" b="1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8995" y="6579191"/>
            <a:ext cx="5333172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מעוגל 7"/>
          <p:cNvSpPr/>
          <p:nvPr userDrawn="1"/>
        </p:nvSpPr>
        <p:spPr>
          <a:xfrm>
            <a:off x="9499907" y="6294300"/>
            <a:ext cx="3049259" cy="205899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95581" y="-235260"/>
            <a:ext cx="276813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048" y="163632"/>
            <a:ext cx="1427924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38117" y="2918492"/>
            <a:ext cx="10872000" cy="720000"/>
          </a:xfrm>
          <a:prstGeom prst="rect">
            <a:avLst/>
          </a:prstGeom>
        </p:spPr>
        <p:txBody>
          <a:bodyPr spcFirstLastPara="1" wrap="square" lIns="36000" tIns="36000" rIns="36000" bIns="3600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6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  <p:sp>
        <p:nvSpPr>
          <p:cNvPr id="13" name="מציין מיקום תוכן 2"/>
          <p:cNvSpPr>
            <a:spLocks noGrp="1"/>
          </p:cNvSpPr>
          <p:nvPr>
            <p:ph idx="10"/>
          </p:nvPr>
        </p:nvSpPr>
        <p:spPr>
          <a:xfrm>
            <a:off x="738117" y="3655832"/>
            <a:ext cx="10872000" cy="720000"/>
          </a:xfrm>
        </p:spPr>
        <p:txBody>
          <a:bodyPr>
            <a:noAutofit/>
          </a:bodyPr>
          <a:lstStyle>
            <a:lvl1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28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219659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213094"/>
            <a:ext cx="11160000" cy="720000"/>
          </a:xfrm>
        </p:spPr>
        <p:txBody>
          <a:bodyPr lIns="36000" tIns="0" rIns="36000" bIns="0">
            <a:noAutofit/>
          </a:bodyPr>
          <a:lstStyle>
            <a:lvl1pPr>
              <a:defRPr sz="48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</a:lstStyle>
          <a:p>
            <a:r>
              <a:rPr lang="he-IL" dirty="0"/>
              <a:t>לחץ כדי לערוך סגנון כותרת של תבנית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5206" y="1195757"/>
            <a:ext cx="11160000" cy="4680000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כותרו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213094"/>
            <a:ext cx="11160000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15206" y="1185681"/>
            <a:ext cx="11159999" cy="540000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0070C0"/>
                </a:solidFill>
                <a:latin typeface="Varela Round" pitchFamily="2" charset="-79"/>
                <a:cs typeface="Varela Round" pitchFamily="2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06" y="1725681"/>
            <a:ext cx="11160000" cy="4152517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10" name="מלבן מעוגל 9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2" name="מלבן מעוגל 11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213094"/>
            <a:ext cx="11160000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>
              <a:defRPr kumimoji="0" lang="he-IL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F552B-607E-4869-A917-C44959BDCB12}" type="datetimeFigureOut">
              <a:rPr lang="he-IL" smtClean="0"/>
              <a:pPr/>
              <a:t>י"ב/חשון/תשפ"ב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50" r:id="rId3"/>
    <p:sldLayoutId id="2147483653" r:id="rId4"/>
    <p:sldLayoutId id="2147483663" r:id="rId5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e-IL" dirty="0"/>
              <a:t>מערכת שידורים לאומית</a:t>
            </a:r>
          </a:p>
        </p:txBody>
      </p:sp>
    </p:spTree>
    <p:extLst>
      <p:ext uri="{BB962C8B-B14F-4D97-AF65-F5344CB8AC3E}">
        <p14:creationId xmlns:p14="http://schemas.microsoft.com/office/powerpoint/2010/main" val="1709990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1716407" y="3575333"/>
            <a:ext cx="9207201" cy="19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88" tIns="121888" rIns="121888" bIns="121888" anchor="t" anchorCtr="0">
            <a:noAutofit/>
          </a:bodyPr>
          <a:lstStyle/>
          <a:p>
            <a:pPr marL="609539">
              <a:lnSpc>
                <a:spcPct val="150000"/>
              </a:lnSpc>
            </a:pPr>
            <a:endParaRPr dirty="0"/>
          </a:p>
        </p:txBody>
      </p:sp>
      <p:sp>
        <p:nvSpPr>
          <p:cNvPr id="5" name="כותרת 4"/>
          <p:cNvSpPr>
            <a:spLocks noGrp="1"/>
          </p:cNvSpPr>
          <p:nvPr>
            <p:ph type="ctrTitle"/>
          </p:nvPr>
        </p:nvSpPr>
        <p:spPr>
          <a:xfrm>
            <a:off x="738117" y="2315333"/>
            <a:ext cx="10871177" cy="1260000"/>
          </a:xfrm>
        </p:spPr>
        <p:txBody>
          <a:bodyPr/>
          <a:lstStyle/>
          <a:p>
            <a:r>
              <a:rPr lang="he-IL" dirty="0">
                <a:solidFill>
                  <a:srgbClr val="002060"/>
                </a:solidFill>
              </a:rPr>
              <a:t>מה השאלה?</a:t>
            </a:r>
            <a:br>
              <a:rPr lang="he-IL" dirty="0">
                <a:solidFill>
                  <a:srgbClr val="002060"/>
                </a:solidFill>
              </a:rPr>
            </a:br>
            <a:r>
              <a:rPr lang="he-IL" dirty="0">
                <a:solidFill>
                  <a:srgbClr val="002060"/>
                </a:solidFill>
              </a:rPr>
              <a:t>ילדים בימי הקורונה</a:t>
            </a:r>
            <a:br>
              <a:rPr lang="he-IL" dirty="0">
                <a:solidFill>
                  <a:srgbClr val="002060"/>
                </a:solidFill>
              </a:rPr>
            </a:br>
            <a:endParaRPr lang="he-IL" dirty="0">
              <a:solidFill>
                <a:srgbClr val="002060"/>
              </a:solidFill>
            </a:endParaRPr>
          </a:p>
        </p:txBody>
      </p:sp>
      <p:sp>
        <p:nvSpPr>
          <p:cNvPr id="4" name="מציין מיקום תוכן 3"/>
          <p:cNvSpPr>
            <a:spLocks noGrp="1"/>
          </p:cNvSpPr>
          <p:nvPr>
            <p:ph idx="10"/>
          </p:nvPr>
        </p:nvSpPr>
        <p:spPr>
          <a:xfrm>
            <a:off x="738117" y="3613346"/>
            <a:ext cx="10872000" cy="720000"/>
          </a:xfrm>
        </p:spPr>
        <p:txBody>
          <a:bodyPr/>
          <a:lstStyle/>
          <a:p>
            <a:r>
              <a:rPr lang="he-IL" sz="3600" dirty="0">
                <a:sym typeface="Varela Round"/>
              </a:rPr>
              <a:t>הפסיכולוגית מיכל חרל"פ קציר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>
          <a:xfrm>
            <a:off x="424544" y="1524000"/>
            <a:ext cx="11201400" cy="3153779"/>
          </a:xfrm>
        </p:spPr>
        <p:txBody>
          <a:bodyPr/>
          <a:lstStyle/>
          <a:p>
            <a:pPr lvl="0"/>
            <a:r>
              <a:rPr lang="he-IL" sz="4600" dirty="0"/>
              <a:t>אנחנו מאוד לחוצים, והדבר גורם לנו להתפרץ על הילדים על דברים שלא היינו מתפרצים בעבר. איך מתמודדים לאורך זמן? </a:t>
            </a:r>
            <a:endParaRPr lang="en-US" sz="4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>
          <a:xfrm>
            <a:off x="759046" y="1524000"/>
            <a:ext cx="10866897" cy="3153779"/>
          </a:xfrm>
        </p:spPr>
        <p:txBody>
          <a:bodyPr/>
          <a:lstStyle/>
          <a:p>
            <a:pPr lvl="0"/>
            <a:r>
              <a:rPr lang="he-IL" dirty="0"/>
              <a:t>איך שומרים על מסגרת גבולות וחוקים בימים האלו שאנחנו בבית?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008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>
          <a:xfrm>
            <a:off x="759046" y="1524000"/>
            <a:ext cx="10866897" cy="3153779"/>
          </a:xfrm>
        </p:spPr>
        <p:txBody>
          <a:bodyPr/>
          <a:lstStyle/>
          <a:p>
            <a:pPr lvl="0"/>
            <a:r>
              <a:rPr lang="he-IL" dirty="0"/>
              <a:t>אנחנו לא יודעים מתי המצב יגמר ומתי נחזור לשגרה, איך אפשר להסביר לילדים זמן שהוא לא מוגדר, ואיך שורדים יום אחרי יום?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673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FEABE1E-1825-4F77-A219-E165C65AA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קרדיטים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BF5F4BA-8660-4A38-BA38-3CDFFA9EB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דרקונה – סיפור ילדים מאת טלי ורסנו </a:t>
            </a:r>
            <a:r>
              <a:rPr lang="he-IL" dirty="0" err="1"/>
              <a:t>אייסמן</a:t>
            </a:r>
            <a:r>
              <a:rPr lang="he-IL" dirty="0"/>
              <a:t> </a:t>
            </a:r>
            <a:endParaRPr lang="en-US" dirty="0"/>
          </a:p>
          <a:p>
            <a:r>
              <a:rPr lang="he-IL" dirty="0"/>
              <a:t>הפסטיבל שבוטל – נחמה ברוך – פסיכולוגית חינוכית מומחית </a:t>
            </a:r>
            <a:endParaRPr lang="en-US" dirty="0"/>
          </a:p>
          <a:p>
            <a:r>
              <a:rPr lang="he-IL" dirty="0"/>
              <a:t>רק עוד רגע שמש –מעודכן לימי קורונה, עפרה אלרואי פסיכולוגית חינוכית מומחית </a:t>
            </a:r>
          </a:p>
        </p:txBody>
      </p:sp>
    </p:spTree>
    <p:extLst>
      <p:ext uri="{BB962C8B-B14F-4D97-AF65-F5344CB8AC3E}">
        <p14:creationId xmlns:p14="http://schemas.microsoft.com/office/powerpoint/2010/main" val="3178680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FEABE1E-1825-4F77-A219-E165C65AA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ערכו והכינו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BF5F4BA-8660-4A38-BA38-3CDFFA9EB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מיכל חרל"פ קציר- פסיכולוגית חינוכית מומחית</a:t>
            </a:r>
          </a:p>
          <a:p>
            <a:r>
              <a:rPr lang="he-IL" dirty="0"/>
              <a:t>פורום רכזי גנים ארצי בשירות הפסיכולוגי </a:t>
            </a:r>
          </a:p>
          <a:p>
            <a:r>
              <a:rPr lang="he-IL" dirty="0"/>
              <a:t>פסיכולוגים מהשירות הפסיכולוגי החינוכי בתל אביב יפו.</a:t>
            </a:r>
          </a:p>
        </p:txBody>
      </p:sp>
    </p:spTree>
    <p:extLst>
      <p:ext uri="{BB962C8B-B14F-4D97-AF65-F5344CB8AC3E}">
        <p14:creationId xmlns:p14="http://schemas.microsoft.com/office/powerpoint/2010/main" val="2131090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423F6F61-4567-462B-A618-70CBC508D8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172" r="34234" b="66411"/>
          <a:stretch/>
        </p:blipFill>
        <p:spPr>
          <a:xfrm>
            <a:off x="4775372" y="446"/>
            <a:ext cx="3241542" cy="1838237"/>
          </a:xfrm>
          <a:prstGeom prst="rect">
            <a:avLst/>
          </a:prstGeom>
        </p:spPr>
      </p:pic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904EE8F9-32B7-45EB-8FC4-CC451E605118}"/>
              </a:ext>
            </a:extLst>
          </p:cNvPr>
          <p:cNvSpPr txBox="1"/>
          <p:nvPr/>
        </p:nvSpPr>
        <p:spPr>
          <a:xfrm>
            <a:off x="647255" y="3016166"/>
            <a:ext cx="11172957" cy="261813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895260">
              <a:lnSpc>
                <a:spcPct val="150000"/>
              </a:lnSpc>
            </a:pPr>
            <a:r>
              <a:rPr lang="he-IL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השימוש ביצירות במהלך שידור זה נעשה לפי סעיף 27א לחוק זכות יוצרים, תשס"ח-2007. אם הינך בעל הזכויות באחת היצירות, באפשרותך לבקש מאיתנו לחדול מהשימוש ביצירה, זאת באמצעות פנייה לדוא"ל </a:t>
            </a:r>
            <a:r>
              <a:rPr lang="en-US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rights@education.gov.il</a:t>
            </a:r>
            <a:endParaRPr lang="he-IL" sz="2800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0276247E-F89D-4BE1-B3D6-7FE06BEB5A42}"/>
              </a:ext>
            </a:extLst>
          </p:cNvPr>
          <p:cNvSpPr/>
          <p:nvPr/>
        </p:nvSpPr>
        <p:spPr>
          <a:xfrm>
            <a:off x="794" y="1838683"/>
            <a:ext cx="12188825" cy="763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32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נוהל שימוש ביצירות מוגנות בזכויות יוצרים ואיתור בעלי זכויות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176</Words>
  <Application>Microsoft Office PowerPoint</Application>
  <PresentationFormat>מותאם אישית</PresentationFormat>
  <Paragraphs>16</Paragraphs>
  <Slides>8</Slides>
  <Notes>4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Varela Round</vt:lpstr>
      <vt:lpstr>ערכת נושא Office</vt:lpstr>
      <vt:lpstr>מערכת שידורים לאומית</vt:lpstr>
      <vt:lpstr>מה השאלה? ילדים בימי הקורונה </vt:lpstr>
      <vt:lpstr>אנחנו מאוד לחוצים, והדבר גורם לנו להתפרץ על הילדים על דברים שלא היינו מתפרצים בעבר. איך מתמודדים לאורך זמן? </vt:lpstr>
      <vt:lpstr>איך שומרים על מסגרת גבולות וחוקים בימים האלו שאנחנו בבית?</vt:lpstr>
      <vt:lpstr>אנחנו לא יודעים מתי המצב יגמר ומתי נחזור לשגרה, איך אפשר להסביר לילדים זמן שהוא לא מוגדר, ואיך שורדים יום אחרי יום? </vt:lpstr>
      <vt:lpstr>קרדיטים</vt:lpstr>
      <vt:lpstr>ערכו והכינו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מערכת שידורים לאומית</dc:title>
  <dc:creator>Tzuri Mesika</dc:creator>
  <cp:lastModifiedBy>שני שמלה/Shani Chemla</cp:lastModifiedBy>
  <cp:revision>29</cp:revision>
  <dcterms:created xsi:type="dcterms:W3CDTF">2020-03-28T15:56:54Z</dcterms:created>
  <dcterms:modified xsi:type="dcterms:W3CDTF">2021-10-18T12:07:53Z</dcterms:modified>
</cp:coreProperties>
</file>