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7" r:id="rId2"/>
    <p:sldId id="262" r:id="rId3"/>
    <p:sldId id="311" r:id="rId4"/>
    <p:sldId id="320" r:id="rId5"/>
    <p:sldId id="321" r:id="rId6"/>
    <p:sldId id="319" r:id="rId7"/>
    <p:sldId id="322" r:id="rId8"/>
    <p:sldId id="291" r:id="rId9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4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י"ב/חשון/תשפ"ב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90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201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י"ב/חשון/תשפ"ב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3" r:id="rId5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716407" y="3575333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117" y="2315333"/>
            <a:ext cx="10871177" cy="1260000"/>
          </a:xfrm>
        </p:spPr>
        <p:txBody>
          <a:bodyPr/>
          <a:lstStyle/>
          <a:p>
            <a:r>
              <a:rPr lang="he-IL" dirty="0">
                <a:solidFill>
                  <a:srgbClr val="002060"/>
                </a:solidFill>
              </a:rPr>
              <a:t>מה השאלה?</a:t>
            </a:r>
            <a:br>
              <a:rPr lang="he-IL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ילדים בימי הקורונה</a:t>
            </a:r>
            <a:br>
              <a:rPr lang="he-IL" dirty="0">
                <a:solidFill>
                  <a:srgbClr val="002060"/>
                </a:solidFill>
              </a:rPr>
            </a:b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738117" y="3613346"/>
            <a:ext cx="10872000" cy="720000"/>
          </a:xfrm>
        </p:spPr>
        <p:txBody>
          <a:bodyPr/>
          <a:lstStyle/>
          <a:p>
            <a:r>
              <a:rPr lang="he-IL" sz="3600" dirty="0">
                <a:sym typeface="Varela Round"/>
              </a:rPr>
              <a:t>הפסיכולוגית מיכל חרל"פ קציר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424544" y="1524000"/>
            <a:ext cx="11201400" cy="3153779"/>
          </a:xfrm>
        </p:spPr>
        <p:txBody>
          <a:bodyPr/>
          <a:lstStyle/>
          <a:p>
            <a:pPr lvl="0"/>
            <a:r>
              <a:rPr lang="he-IL" sz="4600" dirty="0"/>
              <a:t>אנחנו מאוד לחוצים, והדבר גורם לנו להתפרץ על הילדים על דברים שלא היינו מתפרצים בעבר. איך מתמודדים לאורך זמן? </a:t>
            </a:r>
            <a:endParaRPr lang="en-US" sz="4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759046" y="1524000"/>
            <a:ext cx="10866897" cy="3153779"/>
          </a:xfrm>
        </p:spPr>
        <p:txBody>
          <a:bodyPr/>
          <a:lstStyle/>
          <a:p>
            <a:pPr lvl="0"/>
            <a:r>
              <a:rPr lang="he-IL" dirty="0"/>
              <a:t>איך שומרים על מסגרת גבולות וחוקים בימים האלו שאנחנו בבית?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0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759046" y="1524000"/>
            <a:ext cx="10866897" cy="3153779"/>
          </a:xfrm>
        </p:spPr>
        <p:txBody>
          <a:bodyPr/>
          <a:lstStyle/>
          <a:p>
            <a:pPr lvl="0"/>
            <a:r>
              <a:rPr lang="he-IL" dirty="0"/>
              <a:t>אנחנו לא יודעים מתי המצב יגמר ומתי נחזור לשגרה, איך אפשר להסביר לילדים זמן שהוא לא מוגדר, ואיך שורדים יום אחרי יום?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7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קרדיטים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דרקונה – סיפור ילדים מאת טלי ורסנו </a:t>
            </a:r>
            <a:r>
              <a:rPr lang="he-IL" dirty="0" err="1"/>
              <a:t>אייסמן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הפסטיבל שבוטל – נחמה ברוך – פסיכולוגית חינוכית מומחית </a:t>
            </a:r>
            <a:endParaRPr lang="en-US" dirty="0"/>
          </a:p>
          <a:p>
            <a:r>
              <a:rPr lang="he-IL" dirty="0"/>
              <a:t>רק עוד רגע שמש –מעודכן לימי קורונה, עפרה אלרואי פסיכולוגית חינוכית מומחית </a:t>
            </a:r>
          </a:p>
        </p:txBody>
      </p:sp>
    </p:spTree>
    <p:extLst>
      <p:ext uri="{BB962C8B-B14F-4D97-AF65-F5344CB8AC3E}">
        <p14:creationId xmlns:p14="http://schemas.microsoft.com/office/powerpoint/2010/main" val="317868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ערכו והכינו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מיכל חרל"פ קציר- פסיכולוגית חינוכית מומחית</a:t>
            </a:r>
          </a:p>
          <a:p>
            <a:r>
              <a:rPr lang="he-IL" dirty="0"/>
              <a:t>פורום רכזי גנים ארצי בשירות הפסיכולוגי </a:t>
            </a:r>
          </a:p>
          <a:p>
            <a:r>
              <a:rPr lang="he-IL" dirty="0"/>
              <a:t>פסיכולוגים מהשירות הפסיכולוגי החינוכי בתל אביב יפו.</a:t>
            </a:r>
          </a:p>
        </p:txBody>
      </p:sp>
    </p:spTree>
    <p:extLst>
      <p:ext uri="{BB962C8B-B14F-4D97-AF65-F5344CB8AC3E}">
        <p14:creationId xmlns:p14="http://schemas.microsoft.com/office/powerpoint/2010/main" val="213109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7255" y="3016166"/>
            <a:ext cx="11172957" cy="26181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176</Words>
  <Application>Microsoft Office PowerPoint</Application>
  <PresentationFormat>מותאם אישית</PresentationFormat>
  <Paragraphs>16</Paragraphs>
  <Slides>8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מה השאלה? ילדים בימי הקורונה </vt:lpstr>
      <vt:lpstr>אנחנו מאוד לחוצים, והדבר גורם לנו להתפרץ על הילדים על דברים שלא היינו מתפרצים בעבר. איך מתמודדים לאורך זמן? </vt:lpstr>
      <vt:lpstr>איך שומרים על מסגרת גבולות וחוקים בימים האלו שאנחנו בבית?</vt:lpstr>
      <vt:lpstr>אנחנו לא יודעים מתי המצב יגמר ומתי נחזור לשגרה, איך אפשר להסביר לילדים זמן שהוא לא מוגדר, ואיך שורדים יום אחרי יום? </vt:lpstr>
      <vt:lpstr>קרדיטים</vt:lpstr>
      <vt:lpstr>ערכו והכינו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Tzuri Mesika</dc:creator>
  <cp:lastModifiedBy>שני שמלה/Shani Chemla</cp:lastModifiedBy>
  <cp:revision>29</cp:revision>
  <dcterms:created xsi:type="dcterms:W3CDTF">2020-03-28T15:56:54Z</dcterms:created>
  <dcterms:modified xsi:type="dcterms:W3CDTF">2021-10-18T12:07:53Z</dcterms:modified>
</cp:coreProperties>
</file>