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  <p:sldMasterId id="2147483676" r:id="rId2"/>
  </p:sldMasterIdLst>
  <p:notesMasterIdLst>
    <p:notesMasterId r:id="rId54"/>
  </p:notesMasterIdLst>
  <p:sldIdLst>
    <p:sldId id="257" r:id="rId3"/>
    <p:sldId id="262" r:id="rId4"/>
    <p:sldId id="292" r:id="rId5"/>
    <p:sldId id="302" r:id="rId6"/>
    <p:sldId id="288" r:id="rId7"/>
    <p:sldId id="301" r:id="rId8"/>
    <p:sldId id="376" r:id="rId9"/>
    <p:sldId id="326" r:id="rId10"/>
    <p:sldId id="377" r:id="rId11"/>
    <p:sldId id="378" r:id="rId12"/>
    <p:sldId id="325" r:id="rId13"/>
    <p:sldId id="375" r:id="rId14"/>
    <p:sldId id="304" r:id="rId15"/>
    <p:sldId id="305" r:id="rId16"/>
    <p:sldId id="379" r:id="rId17"/>
    <p:sldId id="295" r:id="rId18"/>
    <p:sldId id="349" r:id="rId19"/>
    <p:sldId id="348" r:id="rId20"/>
    <p:sldId id="307" r:id="rId21"/>
    <p:sldId id="344" r:id="rId22"/>
    <p:sldId id="328" r:id="rId23"/>
    <p:sldId id="380" r:id="rId24"/>
    <p:sldId id="350" r:id="rId25"/>
    <p:sldId id="339" r:id="rId26"/>
    <p:sldId id="352" r:id="rId27"/>
    <p:sldId id="353" r:id="rId28"/>
    <p:sldId id="381" r:id="rId29"/>
    <p:sldId id="382" r:id="rId30"/>
    <p:sldId id="330" r:id="rId31"/>
    <p:sldId id="370" r:id="rId32"/>
    <p:sldId id="371" r:id="rId33"/>
    <p:sldId id="388" r:id="rId34"/>
    <p:sldId id="387" r:id="rId35"/>
    <p:sldId id="374" r:id="rId36"/>
    <p:sldId id="389" r:id="rId37"/>
    <p:sldId id="390" r:id="rId38"/>
    <p:sldId id="359" r:id="rId39"/>
    <p:sldId id="361" r:id="rId40"/>
    <p:sldId id="385" r:id="rId41"/>
    <p:sldId id="383" r:id="rId42"/>
    <p:sldId id="391" r:id="rId43"/>
    <p:sldId id="293" r:id="rId44"/>
    <p:sldId id="384" r:id="rId45"/>
    <p:sldId id="360" r:id="rId46"/>
    <p:sldId id="355" r:id="rId47"/>
    <p:sldId id="356" r:id="rId48"/>
    <p:sldId id="357" r:id="rId49"/>
    <p:sldId id="392" r:id="rId50"/>
    <p:sldId id="369" r:id="rId51"/>
    <p:sldId id="393" r:id="rId52"/>
    <p:sldId id="337" r:id="rId53"/>
  </p:sldIdLst>
  <p:sldSz cx="12190413" cy="6858000"/>
  <p:notesSz cx="6858000" cy="9144000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0066"/>
    <a:srgbClr val="FA00FA"/>
    <a:srgbClr val="006800"/>
    <a:srgbClr val="993366"/>
    <a:srgbClr val="43CEFF"/>
    <a:srgbClr val="00FF00"/>
    <a:srgbClr val="C9FFFF"/>
    <a:srgbClr val="00FFFF"/>
    <a:srgbClr val="69A1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5968" autoAdjust="0"/>
    <p:restoredTop sz="94660"/>
  </p:normalViewPr>
  <p:slideViewPr>
    <p:cSldViewPr snapToGrid="0" snapToObjects="1">
      <p:cViewPr varScale="1">
        <p:scale>
          <a:sx n="66" d="100"/>
          <a:sy n="66" d="100"/>
        </p:scale>
        <p:origin x="288" y="7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5EC061A6-0796-4DA4-BCCF-C39215C865B3}" type="datetimeFigureOut">
              <a:rPr lang="he-IL" smtClean="0"/>
              <a:pPr/>
              <a:t>י"ב/חשון/תשפ"ב</a:t>
            </a:fld>
            <a:endParaRPr lang="he-IL"/>
          </a:p>
        </p:txBody>
      </p:sp>
      <p:sp>
        <p:nvSpPr>
          <p:cNvPr id="4" name="מציין מיקום של תמונת שקופית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he-IL"/>
          </a:p>
        </p:txBody>
      </p:sp>
      <p:sp>
        <p:nvSpPr>
          <p:cNvPr id="5" name="מציין מיקום של הערו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E6DF83E7-A828-4E18-9E21-DA925548D1ED}" type="slidenum">
              <a:rPr lang="he-IL" smtClean="0"/>
              <a:pPr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4204728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7bb09f98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37bb09f98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7bb09f98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37bb09f98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197768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7bb09f98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37bb09f98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7bb09f98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37bb09f98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498115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7bb09f98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37bb09f98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635718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7bb09f98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37bb09f98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00454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7bb09f98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37bb09f98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520542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7bb09f98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37bb09f98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984436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7bb09f98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37bb09f98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366922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7bb09f98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37bb09f98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253027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שע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0" y="2693988"/>
            <a:ext cx="12190413" cy="1470025"/>
          </a:xfrm>
        </p:spPr>
        <p:txBody>
          <a:bodyPr vert="horz" lIns="91440" tIns="45720" rIns="91440" bIns="45720" rtlCol="1" anchor="ctr">
            <a:normAutofit/>
          </a:bodyPr>
          <a:lstStyle>
            <a:lvl1pPr>
              <a:defRPr kumimoji="0" lang="he-IL" sz="6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92A72"/>
                </a:solidFill>
                <a:effectLst/>
                <a:uLnTx/>
                <a:uFillTx/>
                <a:latin typeface="Varela Round" panose="00000500000000000000" pitchFamily="2" charset="-79"/>
                <a:ea typeface="+mj-ea"/>
                <a:cs typeface="+mn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dirty="0"/>
              <a:t>לחץ כדי לערוך סגנון כותרת</a:t>
            </a:r>
          </a:p>
        </p:txBody>
      </p:sp>
      <p:sp>
        <p:nvSpPr>
          <p:cNvPr id="7" name="מלבן מעוגל 6"/>
          <p:cNvSpPr/>
          <p:nvPr userDrawn="1"/>
        </p:nvSpPr>
        <p:spPr>
          <a:xfrm>
            <a:off x="-669982" y="6569428"/>
            <a:ext cx="2623619" cy="459108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מלבן מעוגל 8"/>
          <p:cNvSpPr/>
          <p:nvPr userDrawn="1"/>
        </p:nvSpPr>
        <p:spPr>
          <a:xfrm>
            <a:off x="9985182" y="-439221"/>
            <a:ext cx="4205100" cy="63186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0" name="מלבן מעוגל 9"/>
          <p:cNvSpPr/>
          <p:nvPr userDrawn="1"/>
        </p:nvSpPr>
        <p:spPr>
          <a:xfrm>
            <a:off x="8258395" y="6565100"/>
            <a:ext cx="4433637" cy="79653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2" name="תמונה 11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44576" y="369916"/>
            <a:ext cx="1301261" cy="1597430"/>
          </a:xfrm>
          <a:prstGeom prst="rect">
            <a:avLst/>
          </a:prstGeom>
        </p:spPr>
      </p:pic>
      <p:sp>
        <p:nvSpPr>
          <p:cNvPr id="11" name="מלבן מעוגל 7">
            <a:extLst>
              <a:ext uri="{FF2B5EF4-FFF2-40B4-BE49-F238E27FC236}">
                <a16:creationId xmlns:a16="http://schemas.microsoft.com/office/drawing/2014/main" id="{B4AFF296-E435-456B-88A7-FD44FC635162}"/>
              </a:ext>
            </a:extLst>
          </p:cNvPr>
          <p:cNvSpPr/>
          <p:nvPr userDrawn="1"/>
        </p:nvSpPr>
        <p:spPr>
          <a:xfrm>
            <a:off x="-1488810" y="6304086"/>
            <a:ext cx="3246400" cy="192925"/>
          </a:xfrm>
          <a:prstGeom prst="roundRect">
            <a:avLst>
              <a:gd name="adj" fmla="val 49359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כותרת ושלוש תמונו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כותרת 1"/>
          <p:cNvSpPr>
            <a:spLocks noGrp="1"/>
          </p:cNvSpPr>
          <p:nvPr>
            <p:ph type="ctrTitle"/>
          </p:nvPr>
        </p:nvSpPr>
        <p:spPr>
          <a:xfrm>
            <a:off x="1733684" y="186259"/>
            <a:ext cx="10246355" cy="637353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4400" b="1">
                <a:solidFill>
                  <a:srgbClr val="192A72"/>
                </a:solidFill>
                <a:latin typeface="Varela Round" panose="00000500000000000000" pitchFamily="2" charset="-79"/>
                <a:cs typeface="+mn-cs"/>
              </a:defRPr>
            </a:lvl1pPr>
          </a:lstStyle>
          <a:p>
            <a:r>
              <a:rPr lang="he-IL" dirty="0"/>
              <a:t>לחץ כדי לערוך סגנון כותרת</a:t>
            </a:r>
          </a:p>
        </p:txBody>
      </p:sp>
      <p:sp>
        <p:nvSpPr>
          <p:cNvPr id="9" name="מלבן מעוגל 8"/>
          <p:cNvSpPr/>
          <p:nvPr userDrawn="1"/>
        </p:nvSpPr>
        <p:spPr>
          <a:xfrm>
            <a:off x="11184617" y="5980332"/>
            <a:ext cx="1590845" cy="155686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0" name="מלבן מעוגל 9"/>
          <p:cNvSpPr/>
          <p:nvPr userDrawn="1"/>
        </p:nvSpPr>
        <p:spPr>
          <a:xfrm>
            <a:off x="-412958" y="764744"/>
            <a:ext cx="1158948" cy="426915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1800" dirty="0"/>
              <a:t> </a:t>
            </a:r>
          </a:p>
        </p:txBody>
      </p:sp>
      <p:sp>
        <p:nvSpPr>
          <p:cNvPr id="11" name="מלבן מעוגל 10"/>
          <p:cNvSpPr/>
          <p:nvPr userDrawn="1"/>
        </p:nvSpPr>
        <p:spPr>
          <a:xfrm>
            <a:off x="-484931" y="320177"/>
            <a:ext cx="2095371" cy="369516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2" name="מלבן מעוגל 11"/>
          <p:cNvSpPr/>
          <p:nvPr userDrawn="1"/>
        </p:nvSpPr>
        <p:spPr>
          <a:xfrm>
            <a:off x="10584863" y="6268720"/>
            <a:ext cx="2190598" cy="41718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3" name="מציין מיקום של תמונה 2">
            <a:extLst>
              <a:ext uri="{FF2B5EF4-FFF2-40B4-BE49-F238E27FC236}">
                <a16:creationId xmlns:a16="http://schemas.microsoft.com/office/drawing/2014/main" id="{64B146C4-EED2-4B57-8484-D619778B9E14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5513040" y="1030562"/>
            <a:ext cx="5395321" cy="363892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 dirty="0"/>
              <a:t> </a:t>
            </a:r>
          </a:p>
        </p:txBody>
      </p:sp>
      <p:sp>
        <p:nvSpPr>
          <p:cNvPr id="14" name="מציין מיקום של תמונה 2">
            <a:extLst>
              <a:ext uri="{FF2B5EF4-FFF2-40B4-BE49-F238E27FC236}">
                <a16:creationId xmlns:a16="http://schemas.microsoft.com/office/drawing/2014/main" id="{7C073636-A9CC-46CC-A5B5-C80D3112BC46}"/>
              </a:ext>
            </a:extLst>
          </p:cNvPr>
          <p:cNvSpPr>
            <a:spLocks noGrp="1"/>
          </p:cNvSpPr>
          <p:nvPr>
            <p:ph type="pic" idx="10" hasCustomPrompt="1"/>
          </p:nvPr>
        </p:nvSpPr>
        <p:spPr>
          <a:xfrm>
            <a:off x="1241442" y="1030562"/>
            <a:ext cx="4114650" cy="2743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 dirty="0"/>
              <a:t> </a:t>
            </a:r>
          </a:p>
        </p:txBody>
      </p:sp>
      <p:sp>
        <p:nvSpPr>
          <p:cNvPr id="15" name="מציין מיקום של תמונה 2">
            <a:extLst>
              <a:ext uri="{FF2B5EF4-FFF2-40B4-BE49-F238E27FC236}">
                <a16:creationId xmlns:a16="http://schemas.microsoft.com/office/drawing/2014/main" id="{4CEC450C-D597-4EB4-A4B8-7D7FF6277A97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1241442" y="3932962"/>
            <a:ext cx="4114650" cy="2743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184410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כותרת וארבע תמונו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כותרת 1"/>
          <p:cNvSpPr>
            <a:spLocks noGrp="1"/>
          </p:cNvSpPr>
          <p:nvPr>
            <p:ph type="ctrTitle"/>
          </p:nvPr>
        </p:nvSpPr>
        <p:spPr>
          <a:xfrm>
            <a:off x="1733684" y="186259"/>
            <a:ext cx="10246355" cy="637353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4400" b="1">
                <a:solidFill>
                  <a:srgbClr val="192A72"/>
                </a:solidFill>
                <a:latin typeface="Varela Round" panose="00000500000000000000" pitchFamily="2" charset="-79"/>
                <a:cs typeface="+mn-cs"/>
              </a:defRPr>
            </a:lvl1pPr>
          </a:lstStyle>
          <a:p>
            <a:r>
              <a:rPr lang="he-IL" dirty="0"/>
              <a:t>לחץ כדי לערוך סגנון כותרת</a:t>
            </a:r>
          </a:p>
        </p:txBody>
      </p:sp>
      <p:sp>
        <p:nvSpPr>
          <p:cNvPr id="9" name="מלבן מעוגל 8"/>
          <p:cNvSpPr/>
          <p:nvPr userDrawn="1"/>
        </p:nvSpPr>
        <p:spPr>
          <a:xfrm>
            <a:off x="11184617" y="5980332"/>
            <a:ext cx="1590845" cy="155686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0" name="מלבן מעוגל 9"/>
          <p:cNvSpPr/>
          <p:nvPr userDrawn="1"/>
        </p:nvSpPr>
        <p:spPr>
          <a:xfrm>
            <a:off x="10170220" y="938559"/>
            <a:ext cx="2190597" cy="426915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1800" dirty="0"/>
              <a:t> </a:t>
            </a:r>
          </a:p>
        </p:txBody>
      </p:sp>
      <p:sp>
        <p:nvSpPr>
          <p:cNvPr id="11" name="מלבן מעוגל 10"/>
          <p:cNvSpPr/>
          <p:nvPr userDrawn="1"/>
        </p:nvSpPr>
        <p:spPr>
          <a:xfrm>
            <a:off x="-484931" y="320177"/>
            <a:ext cx="2095371" cy="369516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2" name="מלבן מעוגל 11"/>
          <p:cNvSpPr/>
          <p:nvPr userDrawn="1"/>
        </p:nvSpPr>
        <p:spPr>
          <a:xfrm>
            <a:off x="10584863" y="6268720"/>
            <a:ext cx="2190598" cy="41718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5" name="מציין מיקום של תמונה 2">
            <a:extLst>
              <a:ext uri="{FF2B5EF4-FFF2-40B4-BE49-F238E27FC236}">
                <a16:creationId xmlns:a16="http://schemas.microsoft.com/office/drawing/2014/main" id="{2B4BA0B6-69B0-4331-828B-18DEBDC76E10}"/>
              </a:ext>
            </a:extLst>
          </p:cNvPr>
          <p:cNvSpPr>
            <a:spLocks noGrp="1"/>
          </p:cNvSpPr>
          <p:nvPr>
            <p:ph type="pic" idx="10" hasCustomPrompt="1"/>
          </p:nvPr>
        </p:nvSpPr>
        <p:spPr>
          <a:xfrm>
            <a:off x="154519" y="1073695"/>
            <a:ext cx="4114650" cy="2743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 dirty="0"/>
              <a:t> </a:t>
            </a:r>
          </a:p>
        </p:txBody>
      </p:sp>
      <p:sp>
        <p:nvSpPr>
          <p:cNvPr id="18" name="מציין מיקום של תמונה 2">
            <a:extLst>
              <a:ext uri="{FF2B5EF4-FFF2-40B4-BE49-F238E27FC236}">
                <a16:creationId xmlns:a16="http://schemas.microsoft.com/office/drawing/2014/main" id="{FBCD6E16-20B0-475E-9CDF-01523C3F3E1C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154519" y="3976095"/>
            <a:ext cx="4114650" cy="2743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 dirty="0"/>
              <a:t> </a:t>
            </a:r>
          </a:p>
        </p:txBody>
      </p:sp>
      <p:sp>
        <p:nvSpPr>
          <p:cNvPr id="19" name="מציין מיקום של תמונה 2">
            <a:extLst>
              <a:ext uri="{FF2B5EF4-FFF2-40B4-BE49-F238E27FC236}">
                <a16:creationId xmlns:a16="http://schemas.microsoft.com/office/drawing/2014/main" id="{CF464C56-4BFD-45D5-9DFE-6D1C9EA45370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4414862" y="1073695"/>
            <a:ext cx="4114650" cy="2743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 dirty="0"/>
              <a:t> </a:t>
            </a:r>
          </a:p>
        </p:txBody>
      </p:sp>
      <p:sp>
        <p:nvSpPr>
          <p:cNvPr id="20" name="מציין מיקום של תמונה 2">
            <a:extLst>
              <a:ext uri="{FF2B5EF4-FFF2-40B4-BE49-F238E27FC236}">
                <a16:creationId xmlns:a16="http://schemas.microsoft.com/office/drawing/2014/main" id="{129AE4A9-D411-4409-B29E-8B4A85FA65F5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4414862" y="3976095"/>
            <a:ext cx="4114650" cy="2743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642055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שע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0" y="2693988"/>
            <a:ext cx="12190413" cy="1470025"/>
          </a:xfrm>
        </p:spPr>
        <p:txBody>
          <a:bodyPr vert="horz" lIns="91440" tIns="45720" rIns="91440" bIns="45720" rtlCol="1" anchor="ctr">
            <a:normAutofit/>
          </a:bodyPr>
          <a:lstStyle>
            <a:lvl1pPr>
              <a:defRPr kumimoji="0" lang="he-IL" sz="6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92A72"/>
                </a:solidFill>
                <a:effectLst/>
                <a:uLnTx/>
                <a:uFillTx/>
                <a:latin typeface="Varela Round" panose="00000500000000000000" pitchFamily="2" charset="-79"/>
                <a:ea typeface="+mj-ea"/>
                <a:cs typeface="+mn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dirty="0"/>
              <a:t>לחץ כדי לערוך סגנון כותרת</a:t>
            </a:r>
          </a:p>
        </p:txBody>
      </p:sp>
      <p:sp>
        <p:nvSpPr>
          <p:cNvPr id="7" name="מלבן מעוגל 6"/>
          <p:cNvSpPr/>
          <p:nvPr userDrawn="1"/>
        </p:nvSpPr>
        <p:spPr>
          <a:xfrm>
            <a:off x="-669982" y="6569428"/>
            <a:ext cx="2623619" cy="459108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מלבן מעוגל 8"/>
          <p:cNvSpPr/>
          <p:nvPr userDrawn="1"/>
        </p:nvSpPr>
        <p:spPr>
          <a:xfrm>
            <a:off x="9985182" y="-439221"/>
            <a:ext cx="4205100" cy="63186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0" name="מלבן מעוגל 9"/>
          <p:cNvSpPr/>
          <p:nvPr userDrawn="1"/>
        </p:nvSpPr>
        <p:spPr>
          <a:xfrm>
            <a:off x="8258395" y="6565100"/>
            <a:ext cx="4433637" cy="79653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2" name="תמונה 11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44576" y="369916"/>
            <a:ext cx="1301261" cy="1597430"/>
          </a:xfrm>
          <a:prstGeom prst="rect">
            <a:avLst/>
          </a:prstGeom>
        </p:spPr>
      </p:pic>
      <p:sp>
        <p:nvSpPr>
          <p:cNvPr id="11" name="מלבן מעוגל 7">
            <a:extLst>
              <a:ext uri="{FF2B5EF4-FFF2-40B4-BE49-F238E27FC236}">
                <a16:creationId xmlns:a16="http://schemas.microsoft.com/office/drawing/2014/main" id="{B4AFF296-E435-456B-88A7-FD44FC635162}"/>
              </a:ext>
            </a:extLst>
          </p:cNvPr>
          <p:cNvSpPr/>
          <p:nvPr userDrawn="1"/>
        </p:nvSpPr>
        <p:spPr>
          <a:xfrm>
            <a:off x="-1488810" y="6304086"/>
            <a:ext cx="3246400" cy="192925"/>
          </a:xfrm>
          <a:prstGeom prst="roundRect">
            <a:avLst>
              <a:gd name="adj" fmla="val 49359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</p:spTree>
    <p:extLst>
      <p:ext uri="{BB962C8B-B14F-4D97-AF65-F5344CB8AC3E}">
        <p14:creationId xmlns:p14="http://schemas.microsoft.com/office/powerpoint/2010/main" val="40736840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שם השיעו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מלבן מעוגל 9"/>
          <p:cNvSpPr/>
          <p:nvPr userDrawn="1"/>
        </p:nvSpPr>
        <p:spPr>
          <a:xfrm>
            <a:off x="212915" y="1396869"/>
            <a:ext cx="13175666" cy="2978963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>
                <a:latin typeface="Arial" pitchFamily="34" charset="0"/>
                <a:cs typeface="Arial" pitchFamily="34" charset="0"/>
              </a:rPr>
              <a:t>  </a:t>
            </a:r>
          </a:p>
        </p:txBody>
      </p:sp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0" y="1640910"/>
            <a:ext cx="12190413" cy="12600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ctr">
              <a:defRPr sz="6600" b="1">
                <a:solidFill>
                  <a:srgbClr val="192A7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he-IL" dirty="0"/>
              <a:t>לחץ כדי לערוך סגנון כותרת</a:t>
            </a:r>
          </a:p>
        </p:txBody>
      </p:sp>
      <p:sp>
        <p:nvSpPr>
          <p:cNvPr id="7" name="מלבן מעוגל 6"/>
          <p:cNvSpPr/>
          <p:nvPr userDrawn="1"/>
        </p:nvSpPr>
        <p:spPr>
          <a:xfrm>
            <a:off x="7328995" y="6579191"/>
            <a:ext cx="5333172" cy="557618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מלבן מעוגל 7"/>
          <p:cNvSpPr/>
          <p:nvPr userDrawn="1"/>
        </p:nvSpPr>
        <p:spPr>
          <a:xfrm>
            <a:off x="9499907" y="6294300"/>
            <a:ext cx="3049259" cy="205899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מלבן מעוגל 8"/>
          <p:cNvSpPr/>
          <p:nvPr userDrawn="1"/>
        </p:nvSpPr>
        <p:spPr>
          <a:xfrm>
            <a:off x="9995581" y="-235260"/>
            <a:ext cx="2768137" cy="451249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מלבן מעוגל 10"/>
          <p:cNvSpPr/>
          <p:nvPr userDrawn="1"/>
        </p:nvSpPr>
        <p:spPr>
          <a:xfrm>
            <a:off x="-501048" y="163632"/>
            <a:ext cx="1427924" cy="322428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0" y="2895892"/>
            <a:ext cx="12190413" cy="765200"/>
          </a:xfrm>
          <a:prstGeom prst="rect">
            <a:avLst/>
          </a:prstGeom>
        </p:spPr>
        <p:txBody>
          <a:bodyPr spcFirstLastPara="1" wrap="square" lIns="36000" tIns="36000" rIns="36000" bIns="36000" anchor="ctr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2800"/>
              <a:buNone/>
              <a:defRPr sz="4000" b="1"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9pPr>
          </a:lstStyle>
          <a:p>
            <a:endParaRPr dirty="0"/>
          </a:p>
        </p:txBody>
      </p:sp>
      <p:sp>
        <p:nvSpPr>
          <p:cNvPr id="13" name="מציין מיקום תוכן 2"/>
          <p:cNvSpPr>
            <a:spLocks noGrp="1"/>
          </p:cNvSpPr>
          <p:nvPr>
            <p:ph idx="10"/>
          </p:nvPr>
        </p:nvSpPr>
        <p:spPr>
          <a:xfrm>
            <a:off x="212915" y="3655832"/>
            <a:ext cx="11977498" cy="720000"/>
          </a:xfrm>
        </p:spPr>
        <p:txBody>
          <a:bodyPr anchor="ctr">
            <a:noAutofit/>
          </a:bodyPr>
          <a:lstStyle>
            <a:lvl1pPr marL="342900" indent="-342900" algn="ctr" defTabSz="914400" rtl="1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2800"/>
              <a:buFont typeface="Arial" pitchFamily="34" charset="0"/>
              <a:buNone/>
              <a:defRPr lang="he-IL" sz="3200" b="1" kern="1200" dirty="0" smtClean="0">
                <a:solidFill>
                  <a:srgbClr val="002060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342900" indent="-342900" algn="ctr" defTabSz="914400" rtl="1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2800"/>
              <a:buFont typeface="Arial" pitchFamily="34" charset="0"/>
              <a:buNone/>
              <a:defRPr lang="he-IL" sz="3200" b="1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2pPr>
            <a:lvl3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3pPr>
            <a:lvl4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4pPr>
            <a:lvl5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5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</p:txBody>
      </p:sp>
    </p:spTree>
    <p:extLst>
      <p:ext uri="{BB962C8B-B14F-4D97-AF65-F5344CB8AC3E}">
        <p14:creationId xmlns:p14="http://schemas.microsoft.com/office/powerpoint/2010/main" val="15656457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פרק חד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מלבן מעוגל 9"/>
          <p:cNvSpPr/>
          <p:nvPr userDrawn="1"/>
        </p:nvSpPr>
        <p:spPr>
          <a:xfrm>
            <a:off x="212915" y="1396869"/>
            <a:ext cx="13175666" cy="2978963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>
                <a:latin typeface="Arial" pitchFamily="34" charset="0"/>
                <a:cs typeface="Arial" pitchFamily="34" charset="0"/>
              </a:rPr>
              <a:t>  </a:t>
            </a:r>
          </a:p>
        </p:txBody>
      </p:sp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0" y="1640910"/>
            <a:ext cx="12190413" cy="12600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ctr">
              <a:defRPr sz="6600" b="1">
                <a:solidFill>
                  <a:srgbClr val="192A7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he-IL" dirty="0"/>
              <a:t>לחץ כדי לערוך סגנון כותרת</a:t>
            </a:r>
          </a:p>
        </p:txBody>
      </p:sp>
      <p:sp>
        <p:nvSpPr>
          <p:cNvPr id="7" name="מלבן מעוגל 6"/>
          <p:cNvSpPr/>
          <p:nvPr userDrawn="1"/>
        </p:nvSpPr>
        <p:spPr>
          <a:xfrm>
            <a:off x="7328995" y="6579191"/>
            <a:ext cx="5333172" cy="557618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מלבן מעוגל 7"/>
          <p:cNvSpPr/>
          <p:nvPr userDrawn="1"/>
        </p:nvSpPr>
        <p:spPr>
          <a:xfrm>
            <a:off x="9499907" y="6294300"/>
            <a:ext cx="3049259" cy="205899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מלבן מעוגל 8"/>
          <p:cNvSpPr/>
          <p:nvPr userDrawn="1"/>
        </p:nvSpPr>
        <p:spPr>
          <a:xfrm>
            <a:off x="9995581" y="-235260"/>
            <a:ext cx="2768137" cy="451249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מלבן מעוגל 10"/>
          <p:cNvSpPr/>
          <p:nvPr userDrawn="1"/>
        </p:nvSpPr>
        <p:spPr>
          <a:xfrm>
            <a:off x="-501048" y="163632"/>
            <a:ext cx="1427924" cy="322428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0" y="2918493"/>
            <a:ext cx="12190413" cy="642090"/>
          </a:xfrm>
          <a:prstGeom prst="rect">
            <a:avLst/>
          </a:prstGeom>
        </p:spPr>
        <p:txBody>
          <a:bodyPr spcFirstLastPara="1" wrap="square" lIns="36000" tIns="36000" rIns="36000" bIns="36000" anchor="ctr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2800"/>
              <a:buNone/>
              <a:defRPr sz="3200" b="1">
                <a:solidFill>
                  <a:srgbClr val="192A72"/>
                </a:solidFill>
                <a:latin typeface="Arial" pitchFamily="34" charset="0"/>
                <a:cs typeface="Arial" pitchFamily="34" charset="0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948536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" y="213094"/>
            <a:ext cx="12190412" cy="720000"/>
          </a:xfrm>
        </p:spPr>
        <p:txBody>
          <a:bodyPr lIns="36000" tIns="0" rIns="36000" bIns="0">
            <a:noAutofit/>
          </a:bodyPr>
          <a:lstStyle>
            <a:lvl1pPr>
              <a:defRPr sz="4400" b="1">
                <a:solidFill>
                  <a:srgbClr val="192A7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he-IL" dirty="0"/>
              <a:t>לחץ כדי לערוך סגנון כותרת של תבנית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515206" y="1195757"/>
            <a:ext cx="8151380" cy="4680000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defRPr sz="2400"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1pPr>
            <a:lvl2pPr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defRPr sz="2400"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2pPr>
            <a:lvl3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3pPr>
            <a:lvl4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4pPr>
            <a:lvl5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5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  <a:p>
            <a:pPr lvl="1"/>
            <a:r>
              <a:rPr lang="he-IL" dirty="0"/>
              <a:t>רמה שנייה</a:t>
            </a:r>
          </a:p>
        </p:txBody>
      </p:sp>
      <p:sp>
        <p:nvSpPr>
          <p:cNvPr id="7" name="מלבן מעוגל 6"/>
          <p:cNvSpPr/>
          <p:nvPr userDrawn="1"/>
        </p:nvSpPr>
        <p:spPr>
          <a:xfrm>
            <a:off x="0" y="5878198"/>
            <a:ext cx="4765571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מלבן מעוגל 7"/>
          <p:cNvSpPr/>
          <p:nvPr userDrawn="1"/>
        </p:nvSpPr>
        <p:spPr>
          <a:xfrm>
            <a:off x="8666586" y="-110812"/>
            <a:ext cx="5299429" cy="221623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מלבן מעוגל 8"/>
          <p:cNvSpPr/>
          <p:nvPr userDrawn="1"/>
        </p:nvSpPr>
        <p:spPr>
          <a:xfrm>
            <a:off x="0" y="6306748"/>
            <a:ext cx="7723426" cy="67454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08931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 כותרו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2549438" y="213094"/>
            <a:ext cx="9640976" cy="720000"/>
          </a:xfrm>
          <a:noFill/>
        </p:spPr>
        <p:txBody>
          <a:bodyPr vert="horz" lIns="91440" tIns="45720" rIns="91440" bIns="45720" rtlCol="1" anchor="ctr">
            <a:noAutofit/>
          </a:bodyPr>
          <a:lstStyle>
            <a:lvl1pPr marL="0" marR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he-IL" sz="4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arela Round" pitchFamily="2" charset="-79"/>
                <a:ea typeface="+mj-ea"/>
                <a:cs typeface="+mn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dirty="0"/>
              <a:t>לחץ כדי לערוך סגנון כותרת של תבנית</a:t>
            </a:r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515208" y="1185681"/>
            <a:ext cx="8323992" cy="540000"/>
          </a:xfrm>
        </p:spPr>
        <p:txBody>
          <a:bodyPr anchor="ctr">
            <a:noAutofit/>
          </a:bodyPr>
          <a:lstStyle>
            <a:lvl1pPr marL="185738" indent="0">
              <a:buNone/>
              <a:defRPr sz="3200" b="1">
                <a:solidFill>
                  <a:srgbClr val="12B4BC"/>
                </a:solidFill>
                <a:latin typeface="Varela Round" pitchFamily="2" charset="-79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515206" y="1725683"/>
            <a:ext cx="8030918" cy="4152517"/>
          </a:xfrm>
        </p:spPr>
        <p:txBody>
          <a:bodyPr>
            <a:normAutofit/>
          </a:bodyPr>
          <a:lstStyle>
            <a:lvl1pPr marL="439738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he-IL" sz="2400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+mn-cs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he-IL" sz="2400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+mn-cs"/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marL="342900" lvl="0" indent="-342900" algn="r" defTabSz="914400" rtl="1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he-IL" dirty="0"/>
              <a:t>לחץ כדי לערוך סגנונות טקסט של תבנית בסיס</a:t>
            </a:r>
          </a:p>
          <a:p>
            <a:pPr marL="742950" lvl="1" indent="-285750" algn="r" defTabSz="914400" rtl="1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</a:pPr>
            <a:r>
              <a:rPr lang="he-IL" dirty="0"/>
              <a:t>רמה שנייה</a:t>
            </a:r>
          </a:p>
        </p:txBody>
      </p:sp>
      <p:sp>
        <p:nvSpPr>
          <p:cNvPr id="8" name="מלבן מעוגל 6">
            <a:extLst>
              <a:ext uri="{FF2B5EF4-FFF2-40B4-BE49-F238E27FC236}">
                <a16:creationId xmlns:a16="http://schemas.microsoft.com/office/drawing/2014/main" id="{E6F50987-5C32-40D2-A5FB-79D9E0819C00}"/>
              </a:ext>
            </a:extLst>
          </p:cNvPr>
          <p:cNvSpPr/>
          <p:nvPr userDrawn="1"/>
        </p:nvSpPr>
        <p:spPr>
          <a:xfrm>
            <a:off x="9663546" y="5699023"/>
            <a:ext cx="4766191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9" name="מלבן מעוגל 7">
            <a:extLst>
              <a:ext uri="{FF2B5EF4-FFF2-40B4-BE49-F238E27FC236}">
                <a16:creationId xmlns:a16="http://schemas.microsoft.com/office/drawing/2014/main" id="{53A31BA8-BED7-4737-8AF6-AA655F116E85}"/>
              </a:ext>
            </a:extLst>
          </p:cNvPr>
          <p:cNvSpPr/>
          <p:nvPr userDrawn="1"/>
        </p:nvSpPr>
        <p:spPr>
          <a:xfrm>
            <a:off x="-260528" y="181685"/>
            <a:ext cx="2598484" cy="216817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3" name="מלבן מעוגל 8">
            <a:extLst>
              <a:ext uri="{FF2B5EF4-FFF2-40B4-BE49-F238E27FC236}">
                <a16:creationId xmlns:a16="http://schemas.microsoft.com/office/drawing/2014/main" id="{2CDE3276-7F45-4436-8F72-4AC18E7F0FC7}"/>
              </a:ext>
            </a:extLst>
          </p:cNvPr>
          <p:cNvSpPr/>
          <p:nvPr userDrawn="1"/>
        </p:nvSpPr>
        <p:spPr>
          <a:xfrm>
            <a:off x="-488761" y="468418"/>
            <a:ext cx="2968915" cy="369516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4" name="מלבן מעוגל 10">
            <a:extLst>
              <a:ext uri="{FF2B5EF4-FFF2-40B4-BE49-F238E27FC236}">
                <a16:creationId xmlns:a16="http://schemas.microsoft.com/office/drawing/2014/main" id="{1C8AF664-98DE-433F-9B61-94366E98BCDF}"/>
              </a:ext>
            </a:extLst>
          </p:cNvPr>
          <p:cNvSpPr/>
          <p:nvPr userDrawn="1"/>
        </p:nvSpPr>
        <p:spPr>
          <a:xfrm>
            <a:off x="9008919" y="6104088"/>
            <a:ext cx="3755104" cy="67454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</p:spTree>
    <p:extLst>
      <p:ext uri="{BB962C8B-B14F-4D97-AF65-F5344CB8AC3E}">
        <p14:creationId xmlns:p14="http://schemas.microsoft.com/office/powerpoint/2010/main" val="15295515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טקסט גדול-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 hasCustomPrompt="1"/>
          </p:nvPr>
        </p:nvSpPr>
        <p:spPr>
          <a:xfrm>
            <a:off x="234386" y="1312990"/>
            <a:ext cx="7909488" cy="5224442"/>
          </a:xfrm>
          <a:prstGeom prst="rect">
            <a:avLst/>
          </a:prstGeom>
        </p:spPr>
        <p:txBody>
          <a:bodyPr anchor="ctr">
            <a:noAutofit/>
          </a:bodyPr>
          <a:lstStyle>
            <a:lvl1pPr algn="r">
              <a:defRPr sz="2800">
                <a:solidFill>
                  <a:srgbClr val="192A72"/>
                </a:solidFill>
                <a:latin typeface="Varela Round" panose="00000500000000000000" pitchFamily="2" charset="-79"/>
                <a:cs typeface="+mn-cs"/>
              </a:defRPr>
            </a:lvl1pPr>
          </a:lstStyle>
          <a:p>
            <a:r>
              <a:rPr lang="he-IL" dirty="0"/>
              <a:t>לחץ כדי לערוך פסקת טקסט קצרה של תבנית בסיס</a:t>
            </a:r>
          </a:p>
        </p:txBody>
      </p:sp>
      <p:sp>
        <p:nvSpPr>
          <p:cNvPr id="7" name="מלבן מעוגל 6"/>
          <p:cNvSpPr/>
          <p:nvPr userDrawn="1"/>
        </p:nvSpPr>
        <p:spPr>
          <a:xfrm>
            <a:off x="-910297" y="6189198"/>
            <a:ext cx="3068196" cy="118918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8" name="מלבן מעוגל 7"/>
          <p:cNvSpPr/>
          <p:nvPr userDrawn="1"/>
        </p:nvSpPr>
        <p:spPr>
          <a:xfrm>
            <a:off x="10081040" y="81723"/>
            <a:ext cx="5299429" cy="221623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1" name="מלבן מעוגל 10"/>
          <p:cNvSpPr/>
          <p:nvPr userDrawn="1"/>
        </p:nvSpPr>
        <p:spPr>
          <a:xfrm>
            <a:off x="-2155406" y="6347805"/>
            <a:ext cx="5558412" cy="47051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 dirty="0"/>
          </a:p>
        </p:txBody>
      </p:sp>
      <p:sp>
        <p:nvSpPr>
          <p:cNvPr id="9" name="מציין מיקום טקסט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92531"/>
            <a:ext cx="12190413" cy="10096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4800" b="1">
                <a:solidFill>
                  <a:srgbClr val="192A72"/>
                </a:solidFill>
                <a:latin typeface="Varela Round" panose="00000500000000000000" pitchFamily="2" charset="-79"/>
                <a:cs typeface="+mn-cs"/>
              </a:defRPr>
            </a:lvl1pPr>
          </a:lstStyle>
          <a:p>
            <a:r>
              <a:rPr lang="he-IL" sz="4400" dirty="0"/>
              <a:t>לחץ כדי לערוך סגנון כותרת של תבנית בסיס</a:t>
            </a:r>
          </a:p>
        </p:txBody>
      </p:sp>
    </p:spTree>
    <p:extLst>
      <p:ext uri="{BB962C8B-B14F-4D97-AF65-F5344CB8AC3E}">
        <p14:creationId xmlns:p14="http://schemas.microsoft.com/office/powerpoint/2010/main" val="26915970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וידאו על מסך מל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מלבן מעוגל 6"/>
          <p:cNvSpPr/>
          <p:nvPr userDrawn="1"/>
        </p:nvSpPr>
        <p:spPr>
          <a:xfrm>
            <a:off x="1" y="5878200"/>
            <a:ext cx="4765571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8" name="מלבן מעוגל 7"/>
          <p:cNvSpPr/>
          <p:nvPr userDrawn="1"/>
        </p:nvSpPr>
        <p:spPr>
          <a:xfrm>
            <a:off x="8666587" y="66850"/>
            <a:ext cx="5299429" cy="221623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9" name="מלבן מעוגל 8"/>
          <p:cNvSpPr/>
          <p:nvPr userDrawn="1"/>
        </p:nvSpPr>
        <p:spPr>
          <a:xfrm>
            <a:off x="0" y="6306750"/>
            <a:ext cx="7723426" cy="67454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4" name="מציין מיקום של מדיה 3">
            <a:extLst>
              <a:ext uri="{FF2B5EF4-FFF2-40B4-BE49-F238E27FC236}">
                <a16:creationId xmlns:a16="http://schemas.microsoft.com/office/drawing/2014/main" id="{DD834E78-91D0-4CCC-9C3F-C5C504CFBE13}"/>
              </a:ext>
            </a:extLst>
          </p:cNvPr>
          <p:cNvSpPr>
            <a:spLocks noGrp="1"/>
          </p:cNvSpPr>
          <p:nvPr>
            <p:ph type="media" sz="quarter" idx="10" hasCustomPrompt="1"/>
          </p:nvPr>
        </p:nvSpPr>
        <p:spPr>
          <a:xfrm>
            <a:off x="363369" y="639718"/>
            <a:ext cx="11463676" cy="6122933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rgbClr val="192A72"/>
                </a:solidFill>
                <a:latin typeface="Varela Round" panose="00000500000000000000" pitchFamily="2" charset="-79"/>
                <a:cs typeface="+mn-cs"/>
              </a:defRPr>
            </a:lvl1pPr>
          </a:lstStyle>
          <a:p>
            <a:r>
              <a:rPr lang="he-IL" dirty="0"/>
              <a:t>מיועד לסרטים</a:t>
            </a:r>
          </a:p>
        </p:txBody>
      </p:sp>
      <p:sp>
        <p:nvSpPr>
          <p:cNvPr id="11" name="מציין מיקום תוכן 10">
            <a:extLst>
              <a:ext uri="{FF2B5EF4-FFF2-40B4-BE49-F238E27FC236}">
                <a16:creationId xmlns:a16="http://schemas.microsoft.com/office/drawing/2014/main" id="{2A86C914-3EB6-4303-93FB-203A29FA2E3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63369" y="95349"/>
            <a:ext cx="8073828" cy="400050"/>
          </a:xfrm>
        </p:spPr>
        <p:txBody>
          <a:bodyPr anchor="ctr">
            <a:noAutofit/>
          </a:bodyPr>
          <a:lstStyle>
            <a:lvl1pPr marL="0" indent="0" algn="r">
              <a:buFontTx/>
              <a:buNone/>
              <a:defRPr sz="2400">
                <a:solidFill>
                  <a:srgbClr val="192A72"/>
                </a:solidFill>
                <a:latin typeface="Varela Round" panose="00000500000000000000" pitchFamily="2" charset="-79"/>
                <a:cs typeface="+mn-cs"/>
              </a:defRPr>
            </a:lvl1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</p:txBody>
      </p:sp>
    </p:spTree>
    <p:extLst>
      <p:ext uri="{BB962C8B-B14F-4D97-AF65-F5344CB8AC3E}">
        <p14:creationId xmlns:p14="http://schemas.microsoft.com/office/powerpoint/2010/main" val="25076008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" y="213094"/>
            <a:ext cx="12190412" cy="720000"/>
          </a:xfrm>
          <a:noFill/>
        </p:spPr>
        <p:txBody>
          <a:bodyPr vert="horz" lIns="91440" tIns="45720" rIns="91440" bIns="45720" rtlCol="1" anchor="ctr">
            <a:noAutofit/>
          </a:bodyPr>
          <a:lstStyle>
            <a:lvl1pPr>
              <a:defRPr kumimoji="0" lang="he-IL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dirty="0"/>
              <a:t>לחץ כדי לערוך סגנון כותרת של תבנית</a:t>
            </a:r>
          </a:p>
        </p:txBody>
      </p:sp>
      <p:sp>
        <p:nvSpPr>
          <p:cNvPr id="7" name="מלבן מעוגל 6"/>
          <p:cNvSpPr/>
          <p:nvPr userDrawn="1"/>
        </p:nvSpPr>
        <p:spPr>
          <a:xfrm>
            <a:off x="0" y="5878198"/>
            <a:ext cx="4765571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מלבן מעוגל 7"/>
          <p:cNvSpPr/>
          <p:nvPr userDrawn="1"/>
        </p:nvSpPr>
        <p:spPr>
          <a:xfrm>
            <a:off x="8666586" y="-110812"/>
            <a:ext cx="5299429" cy="221623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מלבן מעוגל 8"/>
          <p:cNvSpPr/>
          <p:nvPr userDrawn="1"/>
        </p:nvSpPr>
        <p:spPr>
          <a:xfrm>
            <a:off x="0" y="6306748"/>
            <a:ext cx="7723426" cy="67454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63691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שם השיעו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מלבן מעוגל 9"/>
          <p:cNvSpPr/>
          <p:nvPr userDrawn="1"/>
        </p:nvSpPr>
        <p:spPr>
          <a:xfrm>
            <a:off x="212915" y="1396869"/>
            <a:ext cx="13175666" cy="2978963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>
                <a:latin typeface="Arial" pitchFamily="34" charset="0"/>
                <a:cs typeface="Arial" pitchFamily="34" charset="0"/>
              </a:rPr>
              <a:t>  </a:t>
            </a:r>
          </a:p>
        </p:txBody>
      </p:sp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0" y="1640910"/>
            <a:ext cx="12190413" cy="12600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ctr">
              <a:defRPr sz="6600" b="1">
                <a:solidFill>
                  <a:srgbClr val="192A7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he-IL" dirty="0"/>
              <a:t>לחץ כדי לערוך סגנון כותרת</a:t>
            </a:r>
          </a:p>
        </p:txBody>
      </p:sp>
      <p:sp>
        <p:nvSpPr>
          <p:cNvPr id="7" name="מלבן מעוגל 6"/>
          <p:cNvSpPr/>
          <p:nvPr userDrawn="1"/>
        </p:nvSpPr>
        <p:spPr>
          <a:xfrm>
            <a:off x="7328995" y="6579191"/>
            <a:ext cx="5333172" cy="557618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מלבן מעוגל 7"/>
          <p:cNvSpPr/>
          <p:nvPr userDrawn="1"/>
        </p:nvSpPr>
        <p:spPr>
          <a:xfrm>
            <a:off x="9499907" y="6294300"/>
            <a:ext cx="3049259" cy="205899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מלבן מעוגל 8"/>
          <p:cNvSpPr/>
          <p:nvPr userDrawn="1"/>
        </p:nvSpPr>
        <p:spPr>
          <a:xfrm>
            <a:off x="9995581" y="-235260"/>
            <a:ext cx="2768137" cy="451249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מלבן מעוגל 10"/>
          <p:cNvSpPr/>
          <p:nvPr userDrawn="1"/>
        </p:nvSpPr>
        <p:spPr>
          <a:xfrm>
            <a:off x="-501048" y="163632"/>
            <a:ext cx="1427924" cy="322428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0" y="2895892"/>
            <a:ext cx="12190413" cy="765200"/>
          </a:xfrm>
          <a:prstGeom prst="rect">
            <a:avLst/>
          </a:prstGeom>
        </p:spPr>
        <p:txBody>
          <a:bodyPr spcFirstLastPara="1" wrap="square" lIns="36000" tIns="36000" rIns="36000" bIns="36000" anchor="ctr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2800"/>
              <a:buNone/>
              <a:defRPr sz="4000" b="1"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9pPr>
          </a:lstStyle>
          <a:p>
            <a:endParaRPr dirty="0"/>
          </a:p>
        </p:txBody>
      </p:sp>
      <p:sp>
        <p:nvSpPr>
          <p:cNvPr id="13" name="מציין מיקום תוכן 2"/>
          <p:cNvSpPr>
            <a:spLocks noGrp="1"/>
          </p:cNvSpPr>
          <p:nvPr>
            <p:ph idx="10"/>
          </p:nvPr>
        </p:nvSpPr>
        <p:spPr>
          <a:xfrm>
            <a:off x="212915" y="3655832"/>
            <a:ext cx="11977498" cy="720000"/>
          </a:xfrm>
        </p:spPr>
        <p:txBody>
          <a:bodyPr anchor="ctr">
            <a:noAutofit/>
          </a:bodyPr>
          <a:lstStyle>
            <a:lvl1pPr marL="342900" indent="-342900" algn="ctr" defTabSz="914400" rtl="1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2800"/>
              <a:buFont typeface="Arial" pitchFamily="34" charset="0"/>
              <a:buNone/>
              <a:defRPr lang="he-IL" sz="3200" b="1" kern="1200" dirty="0" smtClean="0">
                <a:solidFill>
                  <a:srgbClr val="002060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342900" indent="-342900" algn="ctr" defTabSz="914400" rtl="1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2800"/>
              <a:buFont typeface="Arial" pitchFamily="34" charset="0"/>
              <a:buNone/>
              <a:defRPr lang="he-IL" sz="3200" b="1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2pPr>
            <a:lvl3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3pPr>
            <a:lvl4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4pPr>
            <a:lvl5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5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</p:txBody>
      </p:sp>
    </p:spTree>
    <p:extLst>
      <p:ext uri="{BB962C8B-B14F-4D97-AF65-F5344CB8AC3E}">
        <p14:creationId xmlns:p14="http://schemas.microsoft.com/office/powerpoint/2010/main" val="21965950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כותרת ותמ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כותרת 1"/>
          <p:cNvSpPr>
            <a:spLocks noGrp="1"/>
          </p:cNvSpPr>
          <p:nvPr>
            <p:ph type="ctrTitle"/>
          </p:nvPr>
        </p:nvSpPr>
        <p:spPr>
          <a:xfrm>
            <a:off x="1733684" y="186259"/>
            <a:ext cx="10246355" cy="637353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4400" b="1">
                <a:solidFill>
                  <a:srgbClr val="192A72"/>
                </a:solidFill>
                <a:latin typeface="Varela Round" panose="00000500000000000000" pitchFamily="2" charset="-79"/>
                <a:cs typeface="+mn-cs"/>
              </a:defRPr>
            </a:lvl1pPr>
          </a:lstStyle>
          <a:p>
            <a:r>
              <a:rPr lang="he-IL" dirty="0"/>
              <a:t>לחץ כדי לערוך סגנון כותרת</a:t>
            </a:r>
          </a:p>
        </p:txBody>
      </p:sp>
      <p:sp>
        <p:nvSpPr>
          <p:cNvPr id="9" name="מלבן מעוגל 8"/>
          <p:cNvSpPr/>
          <p:nvPr userDrawn="1"/>
        </p:nvSpPr>
        <p:spPr>
          <a:xfrm>
            <a:off x="11184617" y="5980332"/>
            <a:ext cx="1590845" cy="155686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0" name="מלבן מעוגל 9"/>
          <p:cNvSpPr/>
          <p:nvPr userDrawn="1"/>
        </p:nvSpPr>
        <p:spPr>
          <a:xfrm>
            <a:off x="11065331" y="950191"/>
            <a:ext cx="1158948" cy="347376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1800" dirty="0"/>
              <a:t> </a:t>
            </a:r>
          </a:p>
        </p:txBody>
      </p:sp>
      <p:sp>
        <p:nvSpPr>
          <p:cNvPr id="11" name="מלבן מעוגל 10"/>
          <p:cNvSpPr/>
          <p:nvPr userDrawn="1"/>
        </p:nvSpPr>
        <p:spPr>
          <a:xfrm>
            <a:off x="-484931" y="320177"/>
            <a:ext cx="2095371" cy="369516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2" name="מלבן מעוגל 11"/>
          <p:cNvSpPr/>
          <p:nvPr userDrawn="1"/>
        </p:nvSpPr>
        <p:spPr>
          <a:xfrm>
            <a:off x="10584863" y="6268720"/>
            <a:ext cx="2190598" cy="41718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3" name="מציין מיקום של תמונה 2">
            <a:extLst>
              <a:ext uri="{FF2B5EF4-FFF2-40B4-BE49-F238E27FC236}">
                <a16:creationId xmlns:a16="http://schemas.microsoft.com/office/drawing/2014/main" id="{37DA72A4-4AB9-460E-88AD-A2F17BC90408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161147" y="964351"/>
            <a:ext cx="8483175" cy="57215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481892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כותרת ושתי תמונו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כותרת 1"/>
          <p:cNvSpPr>
            <a:spLocks noGrp="1"/>
          </p:cNvSpPr>
          <p:nvPr>
            <p:ph type="ctrTitle"/>
          </p:nvPr>
        </p:nvSpPr>
        <p:spPr>
          <a:xfrm>
            <a:off x="1733684" y="186259"/>
            <a:ext cx="10246355" cy="637353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4400" b="1">
                <a:solidFill>
                  <a:srgbClr val="192A72"/>
                </a:solidFill>
                <a:latin typeface="Varela Round" panose="00000500000000000000" pitchFamily="2" charset="-79"/>
                <a:cs typeface="+mn-cs"/>
              </a:defRPr>
            </a:lvl1pPr>
          </a:lstStyle>
          <a:p>
            <a:r>
              <a:rPr lang="he-IL" dirty="0"/>
              <a:t>לחץ כדי לערוך סגנון כותרת</a:t>
            </a:r>
          </a:p>
        </p:txBody>
      </p:sp>
      <p:sp>
        <p:nvSpPr>
          <p:cNvPr id="9" name="מלבן מעוגל 8"/>
          <p:cNvSpPr/>
          <p:nvPr userDrawn="1"/>
        </p:nvSpPr>
        <p:spPr>
          <a:xfrm>
            <a:off x="11184617" y="5980332"/>
            <a:ext cx="1590845" cy="155686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0" name="מלבן מעוגל 9"/>
          <p:cNvSpPr/>
          <p:nvPr userDrawn="1"/>
        </p:nvSpPr>
        <p:spPr>
          <a:xfrm>
            <a:off x="-412958" y="764744"/>
            <a:ext cx="1158948" cy="426915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1800" dirty="0"/>
              <a:t> </a:t>
            </a:r>
          </a:p>
        </p:txBody>
      </p:sp>
      <p:sp>
        <p:nvSpPr>
          <p:cNvPr id="11" name="מלבן מעוגל 10"/>
          <p:cNvSpPr/>
          <p:nvPr userDrawn="1"/>
        </p:nvSpPr>
        <p:spPr>
          <a:xfrm>
            <a:off x="-484931" y="320177"/>
            <a:ext cx="2095371" cy="369516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2" name="מלבן מעוגל 11"/>
          <p:cNvSpPr/>
          <p:nvPr userDrawn="1"/>
        </p:nvSpPr>
        <p:spPr>
          <a:xfrm>
            <a:off x="10584863" y="6268720"/>
            <a:ext cx="2190598" cy="41718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4" name="מציין מיקום של תמונה 2">
            <a:extLst>
              <a:ext uri="{FF2B5EF4-FFF2-40B4-BE49-F238E27FC236}">
                <a16:creationId xmlns:a16="http://schemas.microsoft.com/office/drawing/2014/main" id="{E092FF7F-99D2-4D69-9F9B-DFCC0018EF01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6444696" y="978201"/>
            <a:ext cx="5395321" cy="363892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 dirty="0"/>
              <a:t> </a:t>
            </a:r>
          </a:p>
        </p:txBody>
      </p:sp>
      <p:sp>
        <p:nvSpPr>
          <p:cNvPr id="15" name="מציין מיקום של תמונה 2">
            <a:extLst>
              <a:ext uri="{FF2B5EF4-FFF2-40B4-BE49-F238E27FC236}">
                <a16:creationId xmlns:a16="http://schemas.microsoft.com/office/drawing/2014/main" id="{EE11C667-5839-4E65-A8EE-E7690021913A}"/>
              </a:ext>
            </a:extLst>
          </p:cNvPr>
          <p:cNvSpPr>
            <a:spLocks noGrp="1"/>
          </p:cNvSpPr>
          <p:nvPr>
            <p:ph type="pic" idx="10" hasCustomPrompt="1"/>
          </p:nvPr>
        </p:nvSpPr>
        <p:spPr>
          <a:xfrm>
            <a:off x="843274" y="978201"/>
            <a:ext cx="5395321" cy="363892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550892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כותרת ושלוש תמונו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כותרת 1"/>
          <p:cNvSpPr>
            <a:spLocks noGrp="1"/>
          </p:cNvSpPr>
          <p:nvPr>
            <p:ph type="ctrTitle"/>
          </p:nvPr>
        </p:nvSpPr>
        <p:spPr>
          <a:xfrm>
            <a:off x="1733684" y="186259"/>
            <a:ext cx="10246355" cy="637353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4400" b="1">
                <a:solidFill>
                  <a:srgbClr val="192A72"/>
                </a:solidFill>
                <a:latin typeface="Varela Round" panose="00000500000000000000" pitchFamily="2" charset="-79"/>
                <a:cs typeface="+mn-cs"/>
              </a:defRPr>
            </a:lvl1pPr>
          </a:lstStyle>
          <a:p>
            <a:r>
              <a:rPr lang="he-IL" dirty="0"/>
              <a:t>לחץ כדי לערוך סגנון כותרת</a:t>
            </a:r>
          </a:p>
        </p:txBody>
      </p:sp>
      <p:sp>
        <p:nvSpPr>
          <p:cNvPr id="9" name="מלבן מעוגל 8"/>
          <p:cNvSpPr/>
          <p:nvPr userDrawn="1"/>
        </p:nvSpPr>
        <p:spPr>
          <a:xfrm>
            <a:off x="11184617" y="5980332"/>
            <a:ext cx="1590845" cy="155686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0" name="מלבן מעוגל 9"/>
          <p:cNvSpPr/>
          <p:nvPr userDrawn="1"/>
        </p:nvSpPr>
        <p:spPr>
          <a:xfrm>
            <a:off x="-412958" y="764744"/>
            <a:ext cx="1158948" cy="426915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1800" dirty="0"/>
              <a:t> </a:t>
            </a:r>
          </a:p>
        </p:txBody>
      </p:sp>
      <p:sp>
        <p:nvSpPr>
          <p:cNvPr id="11" name="מלבן מעוגל 10"/>
          <p:cNvSpPr/>
          <p:nvPr userDrawn="1"/>
        </p:nvSpPr>
        <p:spPr>
          <a:xfrm>
            <a:off x="-484931" y="320177"/>
            <a:ext cx="2095371" cy="369516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2" name="מלבן מעוגל 11"/>
          <p:cNvSpPr/>
          <p:nvPr userDrawn="1"/>
        </p:nvSpPr>
        <p:spPr>
          <a:xfrm>
            <a:off x="10584863" y="6268720"/>
            <a:ext cx="2190598" cy="41718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3" name="מציין מיקום של תמונה 2">
            <a:extLst>
              <a:ext uri="{FF2B5EF4-FFF2-40B4-BE49-F238E27FC236}">
                <a16:creationId xmlns:a16="http://schemas.microsoft.com/office/drawing/2014/main" id="{64B146C4-EED2-4B57-8484-D619778B9E14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5513040" y="1030562"/>
            <a:ext cx="5395321" cy="363892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 dirty="0"/>
              <a:t> </a:t>
            </a:r>
          </a:p>
        </p:txBody>
      </p:sp>
      <p:sp>
        <p:nvSpPr>
          <p:cNvPr id="14" name="מציין מיקום של תמונה 2">
            <a:extLst>
              <a:ext uri="{FF2B5EF4-FFF2-40B4-BE49-F238E27FC236}">
                <a16:creationId xmlns:a16="http://schemas.microsoft.com/office/drawing/2014/main" id="{7C073636-A9CC-46CC-A5B5-C80D3112BC46}"/>
              </a:ext>
            </a:extLst>
          </p:cNvPr>
          <p:cNvSpPr>
            <a:spLocks noGrp="1"/>
          </p:cNvSpPr>
          <p:nvPr>
            <p:ph type="pic" idx="10" hasCustomPrompt="1"/>
          </p:nvPr>
        </p:nvSpPr>
        <p:spPr>
          <a:xfrm>
            <a:off x="1241442" y="1030562"/>
            <a:ext cx="4114650" cy="2743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 dirty="0"/>
              <a:t> </a:t>
            </a:r>
          </a:p>
        </p:txBody>
      </p:sp>
      <p:sp>
        <p:nvSpPr>
          <p:cNvPr id="15" name="מציין מיקום של תמונה 2">
            <a:extLst>
              <a:ext uri="{FF2B5EF4-FFF2-40B4-BE49-F238E27FC236}">
                <a16:creationId xmlns:a16="http://schemas.microsoft.com/office/drawing/2014/main" id="{4CEC450C-D597-4EB4-A4B8-7D7FF6277A97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1241442" y="3932962"/>
            <a:ext cx="4114650" cy="2743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302583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כותרת וארבע תמונו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כותרת 1"/>
          <p:cNvSpPr>
            <a:spLocks noGrp="1"/>
          </p:cNvSpPr>
          <p:nvPr>
            <p:ph type="ctrTitle"/>
          </p:nvPr>
        </p:nvSpPr>
        <p:spPr>
          <a:xfrm>
            <a:off x="1733684" y="186259"/>
            <a:ext cx="10246355" cy="637353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4400" b="1">
                <a:solidFill>
                  <a:srgbClr val="192A72"/>
                </a:solidFill>
                <a:latin typeface="Varela Round" panose="00000500000000000000" pitchFamily="2" charset="-79"/>
                <a:cs typeface="+mn-cs"/>
              </a:defRPr>
            </a:lvl1pPr>
          </a:lstStyle>
          <a:p>
            <a:r>
              <a:rPr lang="he-IL" dirty="0"/>
              <a:t>לחץ כדי לערוך סגנון כותרת</a:t>
            </a:r>
          </a:p>
        </p:txBody>
      </p:sp>
      <p:sp>
        <p:nvSpPr>
          <p:cNvPr id="9" name="מלבן מעוגל 8"/>
          <p:cNvSpPr/>
          <p:nvPr userDrawn="1"/>
        </p:nvSpPr>
        <p:spPr>
          <a:xfrm>
            <a:off x="11184617" y="5980332"/>
            <a:ext cx="1590845" cy="155686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0" name="מלבן מעוגל 9"/>
          <p:cNvSpPr/>
          <p:nvPr userDrawn="1"/>
        </p:nvSpPr>
        <p:spPr>
          <a:xfrm>
            <a:off x="10170220" y="938559"/>
            <a:ext cx="2190597" cy="426915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1800" dirty="0"/>
              <a:t> </a:t>
            </a:r>
          </a:p>
        </p:txBody>
      </p:sp>
      <p:sp>
        <p:nvSpPr>
          <p:cNvPr id="11" name="מלבן מעוגל 10"/>
          <p:cNvSpPr/>
          <p:nvPr userDrawn="1"/>
        </p:nvSpPr>
        <p:spPr>
          <a:xfrm>
            <a:off x="-484931" y="320177"/>
            <a:ext cx="2095371" cy="369516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2" name="מלבן מעוגל 11"/>
          <p:cNvSpPr/>
          <p:nvPr userDrawn="1"/>
        </p:nvSpPr>
        <p:spPr>
          <a:xfrm>
            <a:off x="10584863" y="6268720"/>
            <a:ext cx="2190598" cy="41718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5" name="מציין מיקום של תמונה 2">
            <a:extLst>
              <a:ext uri="{FF2B5EF4-FFF2-40B4-BE49-F238E27FC236}">
                <a16:creationId xmlns:a16="http://schemas.microsoft.com/office/drawing/2014/main" id="{2B4BA0B6-69B0-4331-828B-18DEBDC76E10}"/>
              </a:ext>
            </a:extLst>
          </p:cNvPr>
          <p:cNvSpPr>
            <a:spLocks noGrp="1"/>
          </p:cNvSpPr>
          <p:nvPr>
            <p:ph type="pic" idx="10" hasCustomPrompt="1"/>
          </p:nvPr>
        </p:nvSpPr>
        <p:spPr>
          <a:xfrm>
            <a:off x="154519" y="1073695"/>
            <a:ext cx="4114650" cy="2743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 dirty="0"/>
              <a:t> </a:t>
            </a:r>
          </a:p>
        </p:txBody>
      </p:sp>
      <p:sp>
        <p:nvSpPr>
          <p:cNvPr id="18" name="מציין מיקום של תמונה 2">
            <a:extLst>
              <a:ext uri="{FF2B5EF4-FFF2-40B4-BE49-F238E27FC236}">
                <a16:creationId xmlns:a16="http://schemas.microsoft.com/office/drawing/2014/main" id="{FBCD6E16-20B0-475E-9CDF-01523C3F3E1C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154519" y="3976095"/>
            <a:ext cx="4114650" cy="2743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 dirty="0"/>
              <a:t> </a:t>
            </a:r>
          </a:p>
        </p:txBody>
      </p:sp>
      <p:sp>
        <p:nvSpPr>
          <p:cNvPr id="19" name="מציין מיקום של תמונה 2">
            <a:extLst>
              <a:ext uri="{FF2B5EF4-FFF2-40B4-BE49-F238E27FC236}">
                <a16:creationId xmlns:a16="http://schemas.microsoft.com/office/drawing/2014/main" id="{CF464C56-4BFD-45D5-9DFE-6D1C9EA45370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4414862" y="1073695"/>
            <a:ext cx="4114650" cy="2743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 dirty="0"/>
              <a:t> </a:t>
            </a:r>
          </a:p>
        </p:txBody>
      </p:sp>
      <p:sp>
        <p:nvSpPr>
          <p:cNvPr id="20" name="מציין מיקום של תמונה 2">
            <a:extLst>
              <a:ext uri="{FF2B5EF4-FFF2-40B4-BE49-F238E27FC236}">
                <a16:creationId xmlns:a16="http://schemas.microsoft.com/office/drawing/2014/main" id="{129AE4A9-D411-4409-B29E-8B4A85FA65F5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4414862" y="3976095"/>
            <a:ext cx="4114650" cy="2743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120844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" y="213094"/>
            <a:ext cx="12190412" cy="720000"/>
          </a:xfrm>
        </p:spPr>
        <p:txBody>
          <a:bodyPr lIns="36000" tIns="0" rIns="36000" bIns="0">
            <a:noAutofit/>
          </a:bodyPr>
          <a:lstStyle>
            <a:lvl1pPr>
              <a:defRPr sz="4400" b="1">
                <a:solidFill>
                  <a:srgbClr val="192A7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he-IL" dirty="0"/>
              <a:t>לחץ כדי לערוך סגנון כותרת של תבנית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515206" y="1195757"/>
            <a:ext cx="8151380" cy="4680000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defRPr sz="2400"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1pPr>
            <a:lvl2pPr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defRPr sz="2400"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2pPr>
            <a:lvl3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3pPr>
            <a:lvl4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4pPr>
            <a:lvl5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5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  <a:p>
            <a:pPr lvl="1"/>
            <a:r>
              <a:rPr lang="he-IL" dirty="0"/>
              <a:t>רמה שנייה</a:t>
            </a:r>
          </a:p>
        </p:txBody>
      </p:sp>
      <p:sp>
        <p:nvSpPr>
          <p:cNvPr id="7" name="מלבן מעוגל 6"/>
          <p:cNvSpPr/>
          <p:nvPr userDrawn="1"/>
        </p:nvSpPr>
        <p:spPr>
          <a:xfrm>
            <a:off x="0" y="5878198"/>
            <a:ext cx="4765571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מלבן מעוגל 7"/>
          <p:cNvSpPr/>
          <p:nvPr userDrawn="1"/>
        </p:nvSpPr>
        <p:spPr>
          <a:xfrm>
            <a:off x="8666586" y="-110812"/>
            <a:ext cx="5299429" cy="221623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מלבן מעוגל 8"/>
          <p:cNvSpPr/>
          <p:nvPr userDrawn="1"/>
        </p:nvSpPr>
        <p:spPr>
          <a:xfrm>
            <a:off x="0" y="6306748"/>
            <a:ext cx="7723426" cy="67454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 כותרו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2549438" y="213094"/>
            <a:ext cx="9640976" cy="720000"/>
          </a:xfrm>
          <a:noFill/>
        </p:spPr>
        <p:txBody>
          <a:bodyPr vert="horz" lIns="91440" tIns="45720" rIns="91440" bIns="45720" rtlCol="1" anchor="ctr">
            <a:noAutofit/>
          </a:bodyPr>
          <a:lstStyle>
            <a:lvl1pPr marL="0" marR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he-IL" sz="4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arela Round" pitchFamily="2" charset="-79"/>
                <a:ea typeface="+mj-ea"/>
                <a:cs typeface="+mn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dirty="0"/>
              <a:t>לחץ כדי לערוך סגנון כותרת של תבנית</a:t>
            </a:r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515208" y="1185681"/>
            <a:ext cx="8323992" cy="540000"/>
          </a:xfrm>
        </p:spPr>
        <p:txBody>
          <a:bodyPr anchor="ctr">
            <a:noAutofit/>
          </a:bodyPr>
          <a:lstStyle>
            <a:lvl1pPr marL="185738" indent="0">
              <a:buNone/>
              <a:defRPr sz="3200" b="1">
                <a:solidFill>
                  <a:srgbClr val="12B4BC"/>
                </a:solidFill>
                <a:latin typeface="Varela Round" pitchFamily="2" charset="-79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515206" y="1725683"/>
            <a:ext cx="8030918" cy="4152517"/>
          </a:xfrm>
        </p:spPr>
        <p:txBody>
          <a:bodyPr>
            <a:normAutofit/>
          </a:bodyPr>
          <a:lstStyle>
            <a:lvl1pPr marL="439738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he-IL" sz="2400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+mn-cs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he-IL" sz="2400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+mn-cs"/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marL="342900" lvl="0" indent="-342900" algn="r" defTabSz="914400" rtl="1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he-IL" dirty="0"/>
              <a:t>לחץ כדי לערוך סגנונות טקסט של תבנית בסיס</a:t>
            </a:r>
          </a:p>
          <a:p>
            <a:pPr marL="742950" lvl="1" indent="-285750" algn="r" defTabSz="914400" rtl="1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</a:pPr>
            <a:r>
              <a:rPr lang="he-IL" dirty="0"/>
              <a:t>רמה שנייה</a:t>
            </a:r>
          </a:p>
        </p:txBody>
      </p:sp>
      <p:sp>
        <p:nvSpPr>
          <p:cNvPr id="8" name="מלבן מעוגל 6">
            <a:extLst>
              <a:ext uri="{FF2B5EF4-FFF2-40B4-BE49-F238E27FC236}">
                <a16:creationId xmlns:a16="http://schemas.microsoft.com/office/drawing/2014/main" id="{E6F50987-5C32-40D2-A5FB-79D9E0819C00}"/>
              </a:ext>
            </a:extLst>
          </p:cNvPr>
          <p:cNvSpPr/>
          <p:nvPr userDrawn="1"/>
        </p:nvSpPr>
        <p:spPr>
          <a:xfrm>
            <a:off x="9663546" y="5699023"/>
            <a:ext cx="4766191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9" name="מלבן מעוגל 7">
            <a:extLst>
              <a:ext uri="{FF2B5EF4-FFF2-40B4-BE49-F238E27FC236}">
                <a16:creationId xmlns:a16="http://schemas.microsoft.com/office/drawing/2014/main" id="{53A31BA8-BED7-4737-8AF6-AA655F116E85}"/>
              </a:ext>
            </a:extLst>
          </p:cNvPr>
          <p:cNvSpPr/>
          <p:nvPr userDrawn="1"/>
        </p:nvSpPr>
        <p:spPr>
          <a:xfrm>
            <a:off x="-260528" y="181685"/>
            <a:ext cx="2598484" cy="216817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3" name="מלבן מעוגל 8">
            <a:extLst>
              <a:ext uri="{FF2B5EF4-FFF2-40B4-BE49-F238E27FC236}">
                <a16:creationId xmlns:a16="http://schemas.microsoft.com/office/drawing/2014/main" id="{2CDE3276-7F45-4436-8F72-4AC18E7F0FC7}"/>
              </a:ext>
            </a:extLst>
          </p:cNvPr>
          <p:cNvSpPr/>
          <p:nvPr userDrawn="1"/>
        </p:nvSpPr>
        <p:spPr>
          <a:xfrm>
            <a:off x="-488761" y="468418"/>
            <a:ext cx="2968915" cy="369516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4" name="מלבן מעוגל 10">
            <a:extLst>
              <a:ext uri="{FF2B5EF4-FFF2-40B4-BE49-F238E27FC236}">
                <a16:creationId xmlns:a16="http://schemas.microsoft.com/office/drawing/2014/main" id="{1C8AF664-98DE-433F-9B61-94366E98BCDF}"/>
              </a:ext>
            </a:extLst>
          </p:cNvPr>
          <p:cNvSpPr/>
          <p:nvPr userDrawn="1"/>
        </p:nvSpPr>
        <p:spPr>
          <a:xfrm>
            <a:off x="9008919" y="6104088"/>
            <a:ext cx="3755104" cy="67454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</p:spTree>
    <p:extLst>
      <p:ext uri="{BB962C8B-B14F-4D97-AF65-F5344CB8AC3E}">
        <p14:creationId xmlns:p14="http://schemas.microsoft.com/office/powerpoint/2010/main" val="30973417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טקסט גדול-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 hasCustomPrompt="1"/>
          </p:nvPr>
        </p:nvSpPr>
        <p:spPr>
          <a:xfrm>
            <a:off x="234386" y="1312990"/>
            <a:ext cx="7909488" cy="5224442"/>
          </a:xfrm>
          <a:prstGeom prst="rect">
            <a:avLst/>
          </a:prstGeom>
        </p:spPr>
        <p:txBody>
          <a:bodyPr anchor="ctr">
            <a:noAutofit/>
          </a:bodyPr>
          <a:lstStyle>
            <a:lvl1pPr algn="r">
              <a:defRPr sz="2800">
                <a:solidFill>
                  <a:srgbClr val="192A72"/>
                </a:solidFill>
                <a:latin typeface="Varela Round" panose="00000500000000000000" pitchFamily="2" charset="-79"/>
                <a:cs typeface="+mn-cs"/>
              </a:defRPr>
            </a:lvl1pPr>
          </a:lstStyle>
          <a:p>
            <a:r>
              <a:rPr lang="he-IL" dirty="0"/>
              <a:t>לחץ כדי לערוך פסקת טקסט קצרה של תבנית בסיס</a:t>
            </a:r>
          </a:p>
        </p:txBody>
      </p:sp>
      <p:sp>
        <p:nvSpPr>
          <p:cNvPr id="7" name="מלבן מעוגל 6"/>
          <p:cNvSpPr/>
          <p:nvPr userDrawn="1"/>
        </p:nvSpPr>
        <p:spPr>
          <a:xfrm>
            <a:off x="-910297" y="6189198"/>
            <a:ext cx="3068196" cy="118918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8" name="מלבן מעוגל 7"/>
          <p:cNvSpPr/>
          <p:nvPr userDrawn="1"/>
        </p:nvSpPr>
        <p:spPr>
          <a:xfrm>
            <a:off x="10081040" y="81723"/>
            <a:ext cx="5299429" cy="221623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1" name="מלבן מעוגל 10"/>
          <p:cNvSpPr/>
          <p:nvPr userDrawn="1"/>
        </p:nvSpPr>
        <p:spPr>
          <a:xfrm>
            <a:off x="-2155406" y="6347805"/>
            <a:ext cx="5558412" cy="47051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 dirty="0"/>
          </a:p>
        </p:txBody>
      </p:sp>
      <p:sp>
        <p:nvSpPr>
          <p:cNvPr id="9" name="מציין מיקום טקסט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92531"/>
            <a:ext cx="12190413" cy="10096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4800" b="1">
                <a:solidFill>
                  <a:srgbClr val="192A72"/>
                </a:solidFill>
                <a:latin typeface="Varela Round" panose="00000500000000000000" pitchFamily="2" charset="-79"/>
                <a:cs typeface="+mn-cs"/>
              </a:defRPr>
            </a:lvl1pPr>
          </a:lstStyle>
          <a:p>
            <a:r>
              <a:rPr lang="he-IL" sz="4400" dirty="0"/>
              <a:t>לחץ כדי לערוך סגנון כותרת של תבנית בסיס</a:t>
            </a:r>
          </a:p>
        </p:txBody>
      </p:sp>
    </p:spTree>
    <p:extLst>
      <p:ext uri="{BB962C8B-B14F-4D97-AF65-F5344CB8AC3E}">
        <p14:creationId xmlns:p14="http://schemas.microsoft.com/office/powerpoint/2010/main" val="2128789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וידאו על מסך מל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מלבן מעוגל 6"/>
          <p:cNvSpPr/>
          <p:nvPr userDrawn="1"/>
        </p:nvSpPr>
        <p:spPr>
          <a:xfrm>
            <a:off x="1" y="5878200"/>
            <a:ext cx="4765571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8" name="מלבן מעוגל 7"/>
          <p:cNvSpPr/>
          <p:nvPr userDrawn="1"/>
        </p:nvSpPr>
        <p:spPr>
          <a:xfrm>
            <a:off x="8666587" y="66850"/>
            <a:ext cx="5299429" cy="221623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9" name="מלבן מעוגל 8"/>
          <p:cNvSpPr/>
          <p:nvPr userDrawn="1"/>
        </p:nvSpPr>
        <p:spPr>
          <a:xfrm>
            <a:off x="0" y="6306750"/>
            <a:ext cx="7723426" cy="67454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4" name="מציין מיקום של מדיה 3">
            <a:extLst>
              <a:ext uri="{FF2B5EF4-FFF2-40B4-BE49-F238E27FC236}">
                <a16:creationId xmlns:a16="http://schemas.microsoft.com/office/drawing/2014/main" id="{DD834E78-91D0-4CCC-9C3F-C5C504CFBE13}"/>
              </a:ext>
            </a:extLst>
          </p:cNvPr>
          <p:cNvSpPr>
            <a:spLocks noGrp="1"/>
          </p:cNvSpPr>
          <p:nvPr>
            <p:ph type="media" sz="quarter" idx="10" hasCustomPrompt="1"/>
          </p:nvPr>
        </p:nvSpPr>
        <p:spPr>
          <a:xfrm>
            <a:off x="363369" y="639718"/>
            <a:ext cx="11463676" cy="6122933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rgbClr val="192A72"/>
                </a:solidFill>
                <a:latin typeface="Varela Round" panose="00000500000000000000" pitchFamily="2" charset="-79"/>
                <a:cs typeface="+mn-cs"/>
              </a:defRPr>
            </a:lvl1pPr>
          </a:lstStyle>
          <a:p>
            <a:r>
              <a:rPr lang="he-IL" dirty="0"/>
              <a:t>מיועד לסרטים</a:t>
            </a:r>
          </a:p>
        </p:txBody>
      </p:sp>
      <p:sp>
        <p:nvSpPr>
          <p:cNvPr id="11" name="מציין מיקום תוכן 10">
            <a:extLst>
              <a:ext uri="{FF2B5EF4-FFF2-40B4-BE49-F238E27FC236}">
                <a16:creationId xmlns:a16="http://schemas.microsoft.com/office/drawing/2014/main" id="{2A86C914-3EB6-4303-93FB-203A29FA2E3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63369" y="95349"/>
            <a:ext cx="8073828" cy="400050"/>
          </a:xfrm>
        </p:spPr>
        <p:txBody>
          <a:bodyPr anchor="ctr">
            <a:noAutofit/>
          </a:bodyPr>
          <a:lstStyle>
            <a:lvl1pPr marL="0" indent="0" algn="r">
              <a:buFontTx/>
              <a:buNone/>
              <a:defRPr sz="2400">
                <a:solidFill>
                  <a:srgbClr val="192A72"/>
                </a:solidFill>
                <a:latin typeface="Varela Round" panose="00000500000000000000" pitchFamily="2" charset="-79"/>
                <a:cs typeface="+mn-cs"/>
              </a:defRPr>
            </a:lvl1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</p:txBody>
      </p:sp>
    </p:spTree>
    <p:extLst>
      <p:ext uri="{BB962C8B-B14F-4D97-AF65-F5344CB8AC3E}">
        <p14:creationId xmlns:p14="http://schemas.microsoft.com/office/powerpoint/2010/main" val="1390856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" y="213094"/>
            <a:ext cx="12190412" cy="720000"/>
          </a:xfrm>
          <a:noFill/>
        </p:spPr>
        <p:txBody>
          <a:bodyPr vert="horz" lIns="91440" tIns="45720" rIns="91440" bIns="45720" rtlCol="1" anchor="ctr">
            <a:noAutofit/>
          </a:bodyPr>
          <a:lstStyle>
            <a:lvl1pPr>
              <a:defRPr kumimoji="0" lang="he-IL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dirty="0"/>
              <a:t>לחץ כדי לערוך סגנון כותרת של תבנית</a:t>
            </a:r>
          </a:p>
        </p:txBody>
      </p:sp>
      <p:sp>
        <p:nvSpPr>
          <p:cNvPr id="7" name="מלבן מעוגל 6"/>
          <p:cNvSpPr/>
          <p:nvPr userDrawn="1"/>
        </p:nvSpPr>
        <p:spPr>
          <a:xfrm>
            <a:off x="0" y="5878198"/>
            <a:ext cx="4765571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מלבן מעוגל 7"/>
          <p:cNvSpPr/>
          <p:nvPr userDrawn="1"/>
        </p:nvSpPr>
        <p:spPr>
          <a:xfrm>
            <a:off x="8666586" y="-110812"/>
            <a:ext cx="5299429" cy="221623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מלבן מעוגל 8"/>
          <p:cNvSpPr/>
          <p:nvPr userDrawn="1"/>
        </p:nvSpPr>
        <p:spPr>
          <a:xfrm>
            <a:off x="0" y="6306748"/>
            <a:ext cx="7723426" cy="67454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כותרת ותמ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כותרת 1"/>
          <p:cNvSpPr>
            <a:spLocks noGrp="1"/>
          </p:cNvSpPr>
          <p:nvPr>
            <p:ph type="ctrTitle"/>
          </p:nvPr>
        </p:nvSpPr>
        <p:spPr>
          <a:xfrm>
            <a:off x="1733684" y="186259"/>
            <a:ext cx="10246355" cy="637353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4400" b="1">
                <a:solidFill>
                  <a:srgbClr val="192A72"/>
                </a:solidFill>
                <a:latin typeface="Varela Round" panose="00000500000000000000" pitchFamily="2" charset="-79"/>
                <a:cs typeface="+mn-cs"/>
              </a:defRPr>
            </a:lvl1pPr>
          </a:lstStyle>
          <a:p>
            <a:r>
              <a:rPr lang="he-IL" dirty="0"/>
              <a:t>לחץ כדי לערוך סגנון כותרת</a:t>
            </a:r>
          </a:p>
        </p:txBody>
      </p:sp>
      <p:sp>
        <p:nvSpPr>
          <p:cNvPr id="9" name="מלבן מעוגל 8"/>
          <p:cNvSpPr/>
          <p:nvPr userDrawn="1"/>
        </p:nvSpPr>
        <p:spPr>
          <a:xfrm>
            <a:off x="11184617" y="5980332"/>
            <a:ext cx="1590845" cy="155686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0" name="מלבן מעוגל 9"/>
          <p:cNvSpPr/>
          <p:nvPr userDrawn="1"/>
        </p:nvSpPr>
        <p:spPr>
          <a:xfrm>
            <a:off x="11065331" y="950191"/>
            <a:ext cx="1158948" cy="347376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1800" dirty="0"/>
              <a:t> </a:t>
            </a:r>
          </a:p>
        </p:txBody>
      </p:sp>
      <p:sp>
        <p:nvSpPr>
          <p:cNvPr id="11" name="מלבן מעוגל 10"/>
          <p:cNvSpPr/>
          <p:nvPr userDrawn="1"/>
        </p:nvSpPr>
        <p:spPr>
          <a:xfrm>
            <a:off x="-484931" y="320177"/>
            <a:ext cx="2095371" cy="369516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2" name="מלבן מעוגל 11"/>
          <p:cNvSpPr/>
          <p:nvPr userDrawn="1"/>
        </p:nvSpPr>
        <p:spPr>
          <a:xfrm>
            <a:off x="10584863" y="6268720"/>
            <a:ext cx="2190598" cy="41718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3" name="מציין מיקום של תמונה 2">
            <a:extLst>
              <a:ext uri="{FF2B5EF4-FFF2-40B4-BE49-F238E27FC236}">
                <a16:creationId xmlns:a16="http://schemas.microsoft.com/office/drawing/2014/main" id="{37DA72A4-4AB9-460E-88AD-A2F17BC90408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161147" y="964351"/>
            <a:ext cx="8483175" cy="57215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956477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כותרת ושתי תמונו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כותרת 1"/>
          <p:cNvSpPr>
            <a:spLocks noGrp="1"/>
          </p:cNvSpPr>
          <p:nvPr>
            <p:ph type="ctrTitle"/>
          </p:nvPr>
        </p:nvSpPr>
        <p:spPr>
          <a:xfrm>
            <a:off x="1733684" y="186259"/>
            <a:ext cx="10246355" cy="637353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4400" b="1">
                <a:solidFill>
                  <a:srgbClr val="192A72"/>
                </a:solidFill>
                <a:latin typeface="Varela Round" panose="00000500000000000000" pitchFamily="2" charset="-79"/>
                <a:cs typeface="+mn-cs"/>
              </a:defRPr>
            </a:lvl1pPr>
          </a:lstStyle>
          <a:p>
            <a:r>
              <a:rPr lang="he-IL" dirty="0"/>
              <a:t>לחץ כדי לערוך סגנון כותרת</a:t>
            </a:r>
          </a:p>
        </p:txBody>
      </p:sp>
      <p:sp>
        <p:nvSpPr>
          <p:cNvPr id="9" name="מלבן מעוגל 8"/>
          <p:cNvSpPr/>
          <p:nvPr userDrawn="1"/>
        </p:nvSpPr>
        <p:spPr>
          <a:xfrm>
            <a:off x="11184617" y="5980332"/>
            <a:ext cx="1590845" cy="155686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0" name="מלבן מעוגל 9"/>
          <p:cNvSpPr/>
          <p:nvPr userDrawn="1"/>
        </p:nvSpPr>
        <p:spPr>
          <a:xfrm>
            <a:off x="-412958" y="764744"/>
            <a:ext cx="1158948" cy="426915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1800" dirty="0"/>
              <a:t> </a:t>
            </a:r>
          </a:p>
        </p:txBody>
      </p:sp>
      <p:sp>
        <p:nvSpPr>
          <p:cNvPr id="11" name="מלבן מעוגל 10"/>
          <p:cNvSpPr/>
          <p:nvPr userDrawn="1"/>
        </p:nvSpPr>
        <p:spPr>
          <a:xfrm>
            <a:off x="-484931" y="320177"/>
            <a:ext cx="2095371" cy="369516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2" name="מלבן מעוגל 11"/>
          <p:cNvSpPr/>
          <p:nvPr userDrawn="1"/>
        </p:nvSpPr>
        <p:spPr>
          <a:xfrm>
            <a:off x="10584863" y="6268720"/>
            <a:ext cx="2190598" cy="41718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4" name="מציין מיקום של תמונה 2">
            <a:extLst>
              <a:ext uri="{FF2B5EF4-FFF2-40B4-BE49-F238E27FC236}">
                <a16:creationId xmlns:a16="http://schemas.microsoft.com/office/drawing/2014/main" id="{E092FF7F-99D2-4D69-9F9B-DFCC0018EF01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6444696" y="978201"/>
            <a:ext cx="5395321" cy="363892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 dirty="0"/>
              <a:t> </a:t>
            </a:r>
          </a:p>
        </p:txBody>
      </p:sp>
      <p:sp>
        <p:nvSpPr>
          <p:cNvPr id="15" name="מציין מיקום של תמונה 2">
            <a:extLst>
              <a:ext uri="{FF2B5EF4-FFF2-40B4-BE49-F238E27FC236}">
                <a16:creationId xmlns:a16="http://schemas.microsoft.com/office/drawing/2014/main" id="{EE11C667-5839-4E65-A8EE-E7690021913A}"/>
              </a:ext>
            </a:extLst>
          </p:cNvPr>
          <p:cNvSpPr>
            <a:spLocks noGrp="1"/>
          </p:cNvSpPr>
          <p:nvPr>
            <p:ph type="pic" idx="10" hasCustomPrompt="1"/>
          </p:nvPr>
        </p:nvSpPr>
        <p:spPr>
          <a:xfrm>
            <a:off x="843274" y="978201"/>
            <a:ext cx="5395321" cy="363892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326866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 dirty="0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609521" y="1600201"/>
            <a:ext cx="10971372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2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3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4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16478A40-4CDB-4A89-A7AB-ED0E5AEAC786}" type="slidenum">
              <a:rPr lang="he-IL" smtClean="0"/>
              <a:pPr/>
              <a:t>‹#›</a:t>
            </a:fld>
            <a:endParaRPr lang="he-I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4" r:id="rId2"/>
    <p:sldLayoutId id="2147483650" r:id="rId3"/>
    <p:sldLayoutId id="2147483669" r:id="rId4"/>
    <p:sldLayoutId id="2147483670" r:id="rId5"/>
    <p:sldLayoutId id="2147483671" r:id="rId6"/>
    <p:sldLayoutId id="2147483663" r:id="rId7"/>
    <p:sldLayoutId id="2147483675" r:id="rId8"/>
    <p:sldLayoutId id="2147483672" r:id="rId9"/>
    <p:sldLayoutId id="2147483673" r:id="rId10"/>
    <p:sldLayoutId id="2147483674" r:id="rId11"/>
  </p:sldLayoutIdLst>
  <p:hf hdr="0" ftr="0" dt="0"/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 dirty="0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609521" y="1600201"/>
            <a:ext cx="10971372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2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3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4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16478A40-4CDB-4A89-A7AB-ED0E5AEAC786}" type="slidenum">
              <a:rPr lang="he-IL" smtClean="0"/>
              <a:pPr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077648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</p:sldLayoutIdLst>
  <p:hf hdr="0" ftr="0" dt="0"/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7.gi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png"/><Relationship Id="rId3" Type="http://schemas.openxmlformats.org/officeDocument/2006/relationships/image" Target="../media/image55.png"/><Relationship Id="rId7" Type="http://schemas.openxmlformats.org/officeDocument/2006/relationships/image" Target="../media/image58.png"/><Relationship Id="rId12" Type="http://schemas.openxmlformats.org/officeDocument/2006/relationships/image" Target="../media/image6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7.png"/><Relationship Id="rId11" Type="http://schemas.openxmlformats.org/officeDocument/2006/relationships/image" Target="../media/image62.png"/><Relationship Id="rId5" Type="http://schemas.openxmlformats.org/officeDocument/2006/relationships/image" Target="../media/image56.png"/><Relationship Id="rId10" Type="http://schemas.openxmlformats.org/officeDocument/2006/relationships/image" Target="../media/image61.png"/><Relationship Id="rId4" Type="http://schemas.openxmlformats.org/officeDocument/2006/relationships/image" Target="../media/image15.png"/><Relationship Id="rId9" Type="http://schemas.openxmlformats.org/officeDocument/2006/relationships/image" Target="../media/image60.png"/><Relationship Id="rId14" Type="http://schemas.openxmlformats.org/officeDocument/2006/relationships/image" Target="../media/image6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6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6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7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4.jpeg"/><Relationship Id="rId7" Type="http://schemas.openxmlformats.org/officeDocument/2006/relationships/image" Target="../media/image22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Relationship Id="rId9" Type="http://schemas.openxmlformats.org/officeDocument/2006/relationships/image" Target="../media/image7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82.png"/><Relationship Id="rId4" Type="http://schemas.microsoft.com/office/2007/relationships/hdphoto" Target="../media/hdphoto4.wdp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0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0.xml"/><Relationship Id="rId4" Type="http://schemas.microsoft.com/office/2007/relationships/hdphoto" Target="../media/hdphoto5.wdp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כותרת 6"/>
          <p:cNvSpPr>
            <a:spLocks noGrp="1"/>
          </p:cNvSpPr>
          <p:nvPr>
            <p:ph type="ctrTitle"/>
          </p:nvPr>
        </p:nvSpPr>
        <p:spPr>
          <a:xfrm>
            <a:off x="490896" y="2578485"/>
            <a:ext cx="11208619" cy="1470025"/>
          </a:xfrm>
        </p:spPr>
        <p:txBody>
          <a:bodyPr>
            <a:normAutofit/>
          </a:bodyPr>
          <a:lstStyle/>
          <a:p>
            <a:r>
              <a:rPr lang="he-IL" dirty="0">
                <a:cs typeface="Varela Round" panose="00000500000000000000" pitchFamily="2" charset="-79"/>
              </a:rPr>
              <a:t>מערכת שידורים לאומית</a:t>
            </a:r>
          </a:p>
        </p:txBody>
      </p:sp>
    </p:spTree>
    <p:extLst>
      <p:ext uri="{BB962C8B-B14F-4D97-AF65-F5344CB8AC3E}">
        <p14:creationId xmlns:p14="http://schemas.microsoft.com/office/powerpoint/2010/main" val="17099909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כותרת 1">
            <a:extLst>
              <a:ext uri="{FF2B5EF4-FFF2-40B4-BE49-F238E27FC236}">
                <a16:creationId xmlns:a16="http://schemas.microsoft.com/office/drawing/2014/main" id="{B86E13CF-2511-4C02-A1EA-384A3460C133}"/>
              </a:ext>
            </a:extLst>
          </p:cNvPr>
          <p:cNvSpPr txBox="1">
            <a:spLocks/>
          </p:cNvSpPr>
          <p:nvPr/>
        </p:nvSpPr>
        <p:spPr>
          <a:xfrm>
            <a:off x="187036" y="332325"/>
            <a:ext cx="3188854" cy="43872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400" b="0" i="0" u="none" strike="noStrike" kern="1200" cap="all" spc="0" normalizeH="0" baseline="0" noProof="0" dirty="0">
                <a:ln>
                  <a:noFill/>
                </a:ln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effectLst/>
                <a:uLnTx/>
                <a:uFillTx/>
                <a:latin typeface="Comic Sans MS"/>
                <a:ea typeface="+mj-ea"/>
                <a:cs typeface="Varela Round"/>
              </a:rPr>
              <a:t>אדם ואישה בגן העדן</a:t>
            </a:r>
          </a:p>
        </p:txBody>
      </p:sp>
      <p:pic>
        <p:nvPicPr>
          <p:cNvPr id="3078" name="Picture 6" descr="Ka Jingim ha ka Paradais ka Long kaba Kumno? (Jenesis 1:28)">
            <a:extLst>
              <a:ext uri="{FF2B5EF4-FFF2-40B4-BE49-F238E27FC236}">
                <a16:creationId xmlns:a16="http://schemas.microsoft.com/office/drawing/2014/main" id="{0BE069A3-BE04-4995-964D-EDD83AA1A8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700" y="2690696"/>
            <a:ext cx="3537527" cy="3537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מלבן 8">
            <a:extLst>
              <a:ext uri="{FF2B5EF4-FFF2-40B4-BE49-F238E27FC236}">
                <a16:creationId xmlns:a16="http://schemas.microsoft.com/office/drawing/2014/main" id="{BCDFDC61-7760-488B-841A-F092EF8F288A}"/>
              </a:ext>
            </a:extLst>
          </p:cNvPr>
          <p:cNvSpPr/>
          <p:nvPr/>
        </p:nvSpPr>
        <p:spPr>
          <a:xfrm>
            <a:off x="207037" y="1030346"/>
            <a:ext cx="3148852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6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David" panose="020E0502060401010101" pitchFamily="34" charset="-79"/>
                <a:ea typeface="+mn-ea"/>
                <a:cs typeface="Varela Round"/>
              </a:rPr>
              <a:t>כה</a:t>
            </a:r>
            <a:r>
              <a:rPr kumimoji="0" lang="he-IL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avid" panose="020E0502060401010101" pitchFamily="34" charset="-79"/>
                <a:ea typeface="+mn-ea"/>
                <a:cs typeface="Varela Round"/>
              </a:rPr>
              <a:t> וַיִּהְיוּ שְׁנֵיהֶם </a:t>
            </a:r>
            <a:r>
              <a:rPr kumimoji="0" lang="he-IL" sz="2400" b="1" i="0" u="none" strike="noStrike" kern="1200" cap="none" spc="0" normalizeH="0" baseline="0" noProof="0" dirty="0">
                <a:ln>
                  <a:noFill/>
                </a:ln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David" panose="020E0502060401010101" pitchFamily="34" charset="-79"/>
                <a:ea typeface="+mn-ea"/>
                <a:cs typeface="Varela Round"/>
              </a:rPr>
              <a:t>עֲרוּמִּים</a:t>
            </a:r>
            <a:r>
              <a:rPr kumimoji="0" lang="he-IL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avid" panose="020E0502060401010101" pitchFamily="34" charset="-79"/>
                <a:ea typeface="+mn-ea"/>
                <a:cs typeface="Varela Round"/>
              </a:rPr>
              <a:t>,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David" panose="020E0502060401010101" pitchFamily="34" charset="-79"/>
                <a:ea typeface="+mn-ea"/>
                <a:cs typeface="Varela Round"/>
              </a:rPr>
              <a:t>הָאָדָם</a:t>
            </a:r>
            <a:r>
              <a:rPr kumimoji="0" lang="he-IL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avid" panose="020E0502060401010101" pitchFamily="34" charset="-79"/>
                <a:ea typeface="+mn-ea"/>
                <a:cs typeface="Varela Round"/>
              </a:rPr>
              <a:t> </a:t>
            </a:r>
            <a:r>
              <a:rPr kumimoji="0" lang="he-IL" sz="2400" b="1" i="0" u="none" strike="noStrike" kern="1200" cap="none" spc="0" normalizeH="0" baseline="0" noProof="0" dirty="0">
                <a:ln>
                  <a:noFill/>
                </a:ln>
                <a:solidFill>
                  <a:srgbClr val="FA00F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David" panose="020E0502060401010101" pitchFamily="34" charset="-79"/>
                <a:ea typeface="+mn-ea"/>
                <a:cs typeface="Varela Round"/>
              </a:rPr>
              <a:t>וְאִשְׁתּוֹ</a:t>
            </a:r>
            <a:r>
              <a:rPr kumimoji="0" lang="he-IL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avid" panose="020E0502060401010101" pitchFamily="34" charset="-79"/>
                <a:ea typeface="+mn-ea"/>
                <a:cs typeface="Varela Round"/>
              </a:rPr>
              <a:t>;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avid" panose="020E0502060401010101" pitchFamily="34" charset="-79"/>
                <a:ea typeface="+mn-ea"/>
                <a:cs typeface="Varela Round"/>
              </a:rPr>
              <a:t>וְלֹא, </a:t>
            </a:r>
            <a:r>
              <a:rPr kumimoji="0" lang="he-IL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avid" panose="020E0502060401010101" pitchFamily="34" charset="-79"/>
                <a:ea typeface="+mn-ea"/>
                <a:cs typeface="Varela Round"/>
              </a:rPr>
              <a:t>יִתְבֹּשָׁשׁו</a:t>
            </a:r>
            <a:r>
              <a:rPr kumimoji="0" lang="he-IL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avid" panose="020E0502060401010101" pitchFamily="34" charset="-79"/>
                <a:ea typeface="+mn-ea"/>
                <a:cs typeface="Varela Round"/>
              </a:rPr>
              <a:t>ּ.</a:t>
            </a:r>
            <a:endParaRPr kumimoji="0" lang="he-IL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/>
              <a:ea typeface="+mn-ea"/>
              <a:cs typeface="Varela Round"/>
            </a:endParaRPr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2C1CD860-D516-48E5-979C-87FF95B767F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8776" y="3215294"/>
            <a:ext cx="3148851" cy="3385637"/>
          </a:xfrm>
          <a:prstGeom prst="rect">
            <a:avLst/>
          </a:prstGeom>
        </p:spPr>
      </p:pic>
      <p:sp>
        <p:nvSpPr>
          <p:cNvPr id="7" name="כותרת 1">
            <a:extLst>
              <a:ext uri="{FF2B5EF4-FFF2-40B4-BE49-F238E27FC236}">
                <a16:creationId xmlns:a16="http://schemas.microsoft.com/office/drawing/2014/main" id="{EC0CF2CD-C193-4DF1-97E4-5FAF464DFD02}"/>
              </a:ext>
            </a:extLst>
          </p:cNvPr>
          <p:cNvSpPr txBox="1">
            <a:spLocks/>
          </p:cNvSpPr>
          <p:nvPr/>
        </p:nvSpPr>
        <p:spPr>
          <a:xfrm>
            <a:off x="4500779" y="252267"/>
            <a:ext cx="3188854" cy="43872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400" b="0" i="0" u="none" strike="noStrike" kern="1200" cap="all" spc="0" normalizeH="0" baseline="0" noProof="0" dirty="0">
                <a:ln>
                  <a:noFill/>
                </a:ln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effectLst/>
                <a:uLnTx/>
                <a:uFillTx/>
                <a:latin typeface="Comic Sans MS"/>
                <a:ea typeface="+mj-ea"/>
                <a:cs typeface="Varela Round"/>
              </a:rPr>
              <a:t>בריאת האישה</a:t>
            </a:r>
          </a:p>
        </p:txBody>
      </p:sp>
      <p:sp>
        <p:nvSpPr>
          <p:cNvPr id="12" name="מלבן 11">
            <a:extLst>
              <a:ext uri="{FF2B5EF4-FFF2-40B4-BE49-F238E27FC236}">
                <a16:creationId xmlns:a16="http://schemas.microsoft.com/office/drawing/2014/main" id="{E14D5D29-FC39-411D-B056-D8932300A668}"/>
              </a:ext>
            </a:extLst>
          </p:cNvPr>
          <p:cNvSpPr/>
          <p:nvPr/>
        </p:nvSpPr>
        <p:spPr>
          <a:xfrm>
            <a:off x="3457575" y="703673"/>
            <a:ext cx="481012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he-IL" sz="1400" b="1" dirty="0" err="1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כא</a:t>
            </a:r>
            <a:r>
              <a:rPr lang="he-IL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 </a:t>
            </a:r>
            <a:r>
              <a:rPr lang="he-IL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וַיַּפֵּל</a:t>
            </a:r>
            <a:r>
              <a:rPr lang="he-IL" sz="2000" dirty="0">
                <a:solidFill>
                  <a:srgbClr val="000000"/>
                </a:solidFill>
                <a:latin typeface="David" panose="020E0502060401010101" pitchFamily="34" charset="-79"/>
              </a:rPr>
              <a:t> יְהוָה </a:t>
            </a:r>
            <a:r>
              <a:rPr lang="he-IL" sz="2000" dirty="0" err="1">
                <a:solidFill>
                  <a:srgbClr val="000000"/>
                </a:solidFill>
                <a:latin typeface="David" panose="020E0502060401010101" pitchFamily="34" charset="-79"/>
              </a:rPr>
              <a:t>אֱלֹהִים</a:t>
            </a:r>
            <a:r>
              <a:rPr lang="he-IL" sz="2000" dirty="0">
                <a:solidFill>
                  <a:srgbClr val="000000"/>
                </a:solidFill>
                <a:latin typeface="David" panose="020E0502060401010101" pitchFamily="34" charset="-79"/>
              </a:rPr>
              <a:t> </a:t>
            </a:r>
            <a:r>
              <a:rPr lang="he-IL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תַּרְדֵּמָה</a:t>
            </a:r>
            <a:r>
              <a:rPr lang="he-IL" sz="2000" dirty="0">
                <a:solidFill>
                  <a:srgbClr val="000000"/>
                </a:solidFill>
                <a:latin typeface="David" panose="020E0502060401010101" pitchFamily="34" charset="-79"/>
              </a:rPr>
              <a:t> עַל </a:t>
            </a:r>
            <a:r>
              <a:rPr lang="he-IL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הָאָדָם</a:t>
            </a:r>
            <a:r>
              <a:rPr lang="he-IL" sz="2000" dirty="0">
                <a:solidFill>
                  <a:srgbClr val="000000"/>
                </a:solidFill>
                <a:latin typeface="David" panose="020E0502060401010101" pitchFamily="34" charset="-79"/>
              </a:rPr>
              <a:t>, וַיִּישָׁן; </a:t>
            </a:r>
          </a:p>
          <a:p>
            <a:pPr>
              <a:spcBef>
                <a:spcPts val="600"/>
              </a:spcBef>
            </a:pPr>
            <a:r>
              <a:rPr lang="he-IL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וַיִּקַּח</a:t>
            </a:r>
            <a:r>
              <a:rPr lang="he-IL" sz="2000" dirty="0">
                <a:solidFill>
                  <a:srgbClr val="000000"/>
                </a:solidFill>
                <a:latin typeface="David" panose="020E0502060401010101" pitchFamily="34" charset="-79"/>
              </a:rPr>
              <a:t>, אַחַת </a:t>
            </a:r>
            <a:r>
              <a:rPr lang="he-IL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מִצַּלְעֹתָיו</a:t>
            </a:r>
            <a:r>
              <a:rPr lang="he-IL" sz="2000" dirty="0">
                <a:solidFill>
                  <a:srgbClr val="000000"/>
                </a:solidFill>
                <a:latin typeface="David" panose="020E0502060401010101" pitchFamily="34" charset="-79"/>
              </a:rPr>
              <a:t>, </a:t>
            </a:r>
            <a:r>
              <a:rPr lang="he-IL" sz="2000" dirty="0" err="1">
                <a:solidFill>
                  <a:srgbClr val="000000"/>
                </a:solidFill>
                <a:latin typeface="David" panose="020E0502060401010101" pitchFamily="34" charset="-79"/>
              </a:rPr>
              <a:t>וַיִּסְגֹּר</a:t>
            </a:r>
            <a:r>
              <a:rPr lang="he-IL" sz="2000" dirty="0">
                <a:solidFill>
                  <a:srgbClr val="000000"/>
                </a:solidFill>
                <a:latin typeface="David" panose="020E0502060401010101" pitchFamily="34" charset="-79"/>
              </a:rPr>
              <a:t> בָּשָׂר, תַּחְתֶּנָּה.  </a:t>
            </a:r>
          </a:p>
          <a:p>
            <a:pPr>
              <a:spcBef>
                <a:spcPts val="600"/>
              </a:spcBef>
            </a:pPr>
            <a:r>
              <a:rPr lang="he-IL" sz="1400" b="1" dirty="0" err="1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כב</a:t>
            </a:r>
            <a:r>
              <a:rPr lang="he-IL" sz="2000" dirty="0">
                <a:solidFill>
                  <a:srgbClr val="000000"/>
                </a:solidFill>
                <a:latin typeface="David" panose="020E0502060401010101" pitchFamily="34" charset="-79"/>
              </a:rPr>
              <a:t> </a:t>
            </a:r>
            <a:r>
              <a:rPr lang="he-IL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וַיִּבֶן</a:t>
            </a:r>
            <a:r>
              <a:rPr lang="he-IL" sz="2000" dirty="0">
                <a:solidFill>
                  <a:srgbClr val="000000"/>
                </a:solidFill>
                <a:latin typeface="David" panose="020E0502060401010101" pitchFamily="34" charset="-79"/>
              </a:rPr>
              <a:t> יְהוָה </a:t>
            </a:r>
            <a:r>
              <a:rPr lang="he-IL" sz="2000" dirty="0" err="1">
                <a:solidFill>
                  <a:srgbClr val="000000"/>
                </a:solidFill>
                <a:latin typeface="David" panose="020E0502060401010101" pitchFamily="34" charset="-79"/>
              </a:rPr>
              <a:t>אֱלֹהִים</a:t>
            </a:r>
            <a:r>
              <a:rPr lang="he-IL" sz="2000" dirty="0">
                <a:solidFill>
                  <a:srgbClr val="000000"/>
                </a:solidFill>
                <a:latin typeface="David" panose="020E0502060401010101" pitchFamily="34" charset="-79"/>
              </a:rPr>
              <a:t> אֶת </a:t>
            </a:r>
            <a:r>
              <a:rPr lang="he-IL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הַצֵּלָע</a:t>
            </a:r>
            <a:r>
              <a:rPr lang="he-IL" sz="2000" dirty="0">
                <a:solidFill>
                  <a:srgbClr val="000000"/>
                </a:solidFill>
                <a:latin typeface="David" panose="020E0502060401010101" pitchFamily="34" charset="-79"/>
              </a:rPr>
              <a:t> </a:t>
            </a:r>
          </a:p>
          <a:p>
            <a:pPr>
              <a:spcBef>
                <a:spcPts val="600"/>
              </a:spcBef>
            </a:pPr>
            <a:r>
              <a:rPr lang="he-IL" sz="2000" dirty="0">
                <a:solidFill>
                  <a:srgbClr val="000000"/>
                </a:solidFill>
                <a:latin typeface="David" panose="020E0502060401010101" pitchFamily="34" charset="-79"/>
              </a:rPr>
              <a:t>אֲשֶׁר לָקַח מִן הָאָדָם, </a:t>
            </a:r>
            <a:r>
              <a:rPr lang="he-IL" sz="2000" b="1" dirty="0">
                <a:solidFill>
                  <a:srgbClr val="FA00F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לְאִשָּׁה</a:t>
            </a:r>
            <a:r>
              <a:rPr lang="he-IL" sz="2000" dirty="0">
                <a:solidFill>
                  <a:srgbClr val="000000"/>
                </a:solidFill>
                <a:latin typeface="David" panose="020E0502060401010101" pitchFamily="34" charset="-79"/>
              </a:rPr>
              <a:t>; </a:t>
            </a:r>
          </a:p>
          <a:p>
            <a:pPr>
              <a:spcBef>
                <a:spcPts val="600"/>
              </a:spcBef>
            </a:pPr>
            <a:r>
              <a:rPr lang="he-IL" sz="2000" dirty="0">
                <a:solidFill>
                  <a:srgbClr val="000000"/>
                </a:solidFill>
                <a:latin typeface="David" panose="020E0502060401010101" pitchFamily="34" charset="-79"/>
              </a:rPr>
              <a:t>וַיְבִאֶהָ, אֶל </a:t>
            </a:r>
            <a:r>
              <a:rPr lang="he-IL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הָאָדָם</a:t>
            </a:r>
            <a:r>
              <a:rPr lang="he-IL" sz="2000" dirty="0">
                <a:solidFill>
                  <a:srgbClr val="000000"/>
                </a:solidFill>
                <a:latin typeface="David" panose="020E0502060401010101" pitchFamily="34" charset="-79"/>
              </a:rPr>
              <a:t>. </a:t>
            </a:r>
            <a:endParaRPr kumimoji="0" lang="he-IL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/>
              <a:ea typeface="+mn-ea"/>
              <a:cs typeface="Varela Round"/>
            </a:endParaRPr>
          </a:p>
        </p:txBody>
      </p:sp>
      <p:sp>
        <p:nvSpPr>
          <p:cNvPr id="15" name="כותרת 1">
            <a:extLst>
              <a:ext uri="{FF2B5EF4-FFF2-40B4-BE49-F238E27FC236}">
                <a16:creationId xmlns:a16="http://schemas.microsoft.com/office/drawing/2014/main" id="{9904D1EA-1A46-4D52-930F-819C6BC309DC}"/>
              </a:ext>
            </a:extLst>
          </p:cNvPr>
          <p:cNvSpPr txBox="1">
            <a:spLocks/>
          </p:cNvSpPr>
          <p:nvPr/>
        </p:nvSpPr>
        <p:spPr>
          <a:xfrm>
            <a:off x="8169924" y="332326"/>
            <a:ext cx="3935307" cy="203218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400" b="0" i="0" u="none" strike="noStrike" kern="1200" cap="all" spc="0" normalizeH="0" baseline="0" noProof="0" dirty="0">
                <a:ln>
                  <a:noFill/>
                </a:ln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effectLst/>
                <a:uLnTx/>
                <a:uFillTx/>
                <a:latin typeface="Comic Sans MS"/>
                <a:ea typeface="+mj-ea"/>
                <a:cs typeface="Varela Round"/>
              </a:rPr>
              <a:t>האלוהים אומר</a:t>
            </a:r>
          </a:p>
          <a:p>
            <a:pPr lvl="0" algn="r">
              <a:spcBef>
                <a:spcPts val="600"/>
              </a:spcBef>
            </a:pPr>
            <a:r>
              <a:rPr lang="he-IL" sz="2400" b="1" cap="none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ea typeface="+mn-ea"/>
              </a:rPr>
              <a:t>לֹא-טוֹב</a:t>
            </a:r>
            <a:r>
              <a:rPr lang="he-IL" sz="2400" cap="none" dirty="0">
                <a:solidFill>
                  <a:srgbClr val="000000"/>
                </a:solidFill>
                <a:latin typeface="David" panose="020E0502060401010101" pitchFamily="34" charset="-79"/>
                <a:ea typeface="+mn-ea"/>
              </a:rPr>
              <a:t> הֱיוֹת הָאָדָם </a:t>
            </a:r>
            <a:r>
              <a:rPr lang="he-IL" sz="2400" b="1" cap="none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ea typeface="+mn-ea"/>
              </a:rPr>
              <a:t>לְבַדּוֹ</a:t>
            </a:r>
            <a:endParaRPr kumimoji="0" lang="he-IL" sz="2400" b="0" i="0" u="none" strike="noStrike" kern="1200" cap="all" spc="0" normalizeH="0" baseline="0" noProof="0" dirty="0">
              <a:ln>
                <a:noFill/>
              </a:ln>
              <a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tile tx="6350" ty="-127000" sx="65000" sy="64000" flip="none" algn="tl"/>
              </a:blipFill>
              <a:effectLst/>
              <a:uLnTx/>
              <a:uFillTx/>
              <a:latin typeface="Comic Sans MS"/>
              <a:ea typeface="+mj-ea"/>
              <a:cs typeface="Varela Round"/>
            </a:endParaRPr>
          </a:p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2400" dirty="0">
                <a:latin typeface="Comic Sans MS"/>
                <a:cs typeface="Varela Round"/>
              </a:rPr>
              <a:t>הוא ברא את בעלי החיים</a:t>
            </a:r>
          </a:p>
          <a:p>
            <a:pPr lvl="0" algn="r">
              <a:spcBef>
                <a:spcPts val="600"/>
              </a:spcBef>
            </a:pPr>
            <a:r>
              <a:rPr lang="he-IL" sz="2400" b="1" cap="none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ea typeface="+mn-ea"/>
              </a:rPr>
              <a:t>וּלְאָדָם, לֹא-מָצָא </a:t>
            </a:r>
            <a:r>
              <a:rPr lang="he-IL" sz="2400" b="1" cap="none" dirty="0">
                <a:solidFill>
                  <a:srgbClr val="FA00F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ea typeface="+mn-ea"/>
              </a:rPr>
              <a:t>עֵזֶר כְּנֶגְדּוֹ</a:t>
            </a:r>
          </a:p>
        </p:txBody>
      </p:sp>
    </p:spTree>
    <p:extLst>
      <p:ext uri="{BB962C8B-B14F-4D97-AF65-F5344CB8AC3E}">
        <p14:creationId xmlns:p14="http://schemas.microsoft.com/office/powerpoint/2010/main" val="9071855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כותרת 4"/>
          <p:cNvSpPr>
            <a:spLocks noGrp="1"/>
          </p:cNvSpPr>
          <p:nvPr>
            <p:ph type="ctrTitle"/>
          </p:nvPr>
        </p:nvSpPr>
        <p:spPr>
          <a:xfrm>
            <a:off x="712715" y="1633292"/>
            <a:ext cx="10764982" cy="1260000"/>
          </a:xfrm>
        </p:spPr>
        <p:txBody>
          <a:bodyPr/>
          <a:lstStyle/>
          <a:p>
            <a:r>
              <a:rPr lang="he-IL" sz="5400" dirty="0">
                <a:latin typeface="Varela Round" panose="00000500000000000000" pitchFamily="2" charset="-79"/>
                <a:cs typeface="Varela Round" panose="00000500000000000000" pitchFamily="2" charset="-79"/>
              </a:rPr>
              <a:t>וְהַנָּחָשׁ, הָיָה עָרוּם, מִכֹּל חַיַּת הַשָּׂדֶה</a:t>
            </a:r>
            <a:endParaRPr lang="he-IL" sz="5400" dirty="0">
              <a:solidFill>
                <a:srgbClr val="192A72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pic>
        <p:nvPicPr>
          <p:cNvPr id="4" name="Picture 2" descr="http://www.kualalumpurpost.net/wp-content/uploads/2013/02/year-of-blackwater-snake.png">
            <a:extLst>
              <a:ext uri="{FF2B5EF4-FFF2-40B4-BE49-F238E27FC236}">
                <a16:creationId xmlns:a16="http://schemas.microsoft.com/office/drawing/2014/main" id="{0E199B7A-238E-4E4F-9D41-535418F2E6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95764" y="2728027"/>
            <a:ext cx="4811864" cy="4078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42912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כותרת 1">
            <a:extLst>
              <a:ext uri="{FF2B5EF4-FFF2-40B4-BE49-F238E27FC236}">
                <a16:creationId xmlns:a16="http://schemas.microsoft.com/office/drawing/2014/main" id="{7931E85C-E4EC-45F7-85B7-13A5C6CE5C33}"/>
              </a:ext>
            </a:extLst>
          </p:cNvPr>
          <p:cNvSpPr txBox="1">
            <a:spLocks/>
          </p:cNvSpPr>
          <p:nvPr/>
        </p:nvSpPr>
        <p:spPr>
          <a:xfrm>
            <a:off x="9074727" y="150111"/>
            <a:ext cx="2759504" cy="8055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1" eaLnBrk="1" latinLnBrk="0" hangingPunct="1">
              <a:lnSpc>
                <a:spcPct val="85000"/>
              </a:lnSpc>
              <a:spcBef>
                <a:spcPct val="0"/>
              </a:spcBef>
              <a:buNone/>
              <a:defRPr sz="7200" b="1" kern="1200" cap="none" baseline="0">
                <a:blipFill dpi="0" rotWithShape="1">
                  <a:blip r:embed="rId2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he-IL" sz="3600" b="0" dirty="0">
                <a:latin typeface="Comic Sans MS"/>
                <a:cs typeface="+mn-cs"/>
              </a:rPr>
              <a:t>א-ה הפיתוי:</a:t>
            </a:r>
          </a:p>
        </p:txBody>
      </p:sp>
      <p:sp>
        <p:nvSpPr>
          <p:cNvPr id="6" name="מלבן 5">
            <a:extLst>
              <a:ext uri="{FF2B5EF4-FFF2-40B4-BE49-F238E27FC236}">
                <a16:creationId xmlns:a16="http://schemas.microsoft.com/office/drawing/2014/main" id="{EA6E4194-3AE3-4C41-9C19-7984A6CC2EAA}"/>
              </a:ext>
            </a:extLst>
          </p:cNvPr>
          <p:cNvSpPr/>
          <p:nvPr/>
        </p:nvSpPr>
        <p:spPr>
          <a:xfrm>
            <a:off x="6095206" y="850847"/>
            <a:ext cx="573902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he-IL" sz="2400" b="1" dirty="0">
                <a:solidFill>
                  <a:srgbClr val="549E39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א</a:t>
            </a:r>
            <a:r>
              <a:rPr lang="he-IL" sz="2800" dirty="0">
                <a:solidFill>
                  <a:srgbClr val="000000"/>
                </a:solidFill>
                <a:latin typeface="David" panose="020E0502060401010101" pitchFamily="34" charset="-79"/>
              </a:rPr>
              <a:t> וְהַנָּחָשׁ, הָיָה </a:t>
            </a:r>
            <a:r>
              <a:rPr lang="he-IL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עָרוּם</a:t>
            </a:r>
            <a:r>
              <a:rPr lang="he-IL" sz="2800" dirty="0">
                <a:solidFill>
                  <a:srgbClr val="000000"/>
                </a:solidFill>
                <a:latin typeface="David" panose="020E0502060401010101" pitchFamily="34" charset="-79"/>
              </a:rPr>
              <a:t>, מִכֹּל </a:t>
            </a:r>
            <a:r>
              <a:rPr lang="he-IL" sz="28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חַיַּת הַשָּׂדֶה</a:t>
            </a:r>
            <a:r>
              <a:rPr lang="he-IL" sz="2800" dirty="0">
                <a:solidFill>
                  <a:srgbClr val="000000"/>
                </a:solidFill>
                <a:latin typeface="David" panose="020E0502060401010101" pitchFamily="34" charset="-79"/>
              </a:rPr>
              <a:t>, </a:t>
            </a:r>
          </a:p>
          <a:p>
            <a:pPr algn="just">
              <a:spcBef>
                <a:spcPts val="600"/>
              </a:spcBef>
            </a:pPr>
            <a:r>
              <a:rPr lang="he-IL" sz="2800" dirty="0">
                <a:solidFill>
                  <a:srgbClr val="000000"/>
                </a:solidFill>
                <a:latin typeface="David" panose="020E0502060401010101" pitchFamily="34" charset="-79"/>
              </a:rPr>
              <a:t>אֲשֶׁר </a:t>
            </a:r>
            <a:r>
              <a:rPr lang="he-IL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עָשָׂה יְהוָה </a:t>
            </a:r>
            <a:r>
              <a:rPr lang="he-IL" sz="2800" dirty="0" err="1">
                <a:solidFill>
                  <a:srgbClr val="000000"/>
                </a:solidFill>
                <a:latin typeface="David" panose="020E0502060401010101" pitchFamily="34" charset="-79"/>
              </a:rPr>
              <a:t>אֱלֹהִים</a:t>
            </a:r>
            <a:r>
              <a:rPr lang="he-IL" sz="2800" dirty="0">
                <a:solidFill>
                  <a:srgbClr val="000000"/>
                </a:solidFill>
                <a:latin typeface="David" panose="020E0502060401010101" pitchFamily="34" charset="-79"/>
              </a:rPr>
              <a:t>; </a:t>
            </a:r>
          </a:p>
          <a:p>
            <a:pPr algn="just">
              <a:spcBef>
                <a:spcPts val="600"/>
              </a:spcBef>
            </a:pPr>
            <a:r>
              <a:rPr lang="he-IL" sz="2800" dirty="0">
                <a:solidFill>
                  <a:srgbClr val="000000"/>
                </a:solidFill>
                <a:latin typeface="David" panose="020E0502060401010101" pitchFamily="34" charset="-79"/>
              </a:rPr>
              <a:t>וַיֹּאמֶר, </a:t>
            </a:r>
            <a:r>
              <a:rPr lang="he-IL" sz="2800" dirty="0" err="1">
                <a:solidFill>
                  <a:srgbClr val="000000"/>
                </a:solidFill>
                <a:latin typeface="David" panose="020E0502060401010101" pitchFamily="34" charset="-79"/>
              </a:rPr>
              <a:t>אֶל-הָאִשָּׁה</a:t>
            </a:r>
            <a:endParaRPr lang="he-IL" sz="2800" dirty="0">
              <a:solidFill>
                <a:srgbClr val="000000"/>
              </a:solidFill>
              <a:latin typeface="David" panose="020E0502060401010101" pitchFamily="34" charset="-79"/>
            </a:endParaRPr>
          </a:p>
          <a:p>
            <a:pPr algn="just">
              <a:spcBef>
                <a:spcPts val="600"/>
              </a:spcBef>
            </a:pPr>
            <a:r>
              <a:rPr lang="he-IL" sz="2800" dirty="0">
                <a:solidFill>
                  <a:srgbClr val="000000"/>
                </a:solidFill>
                <a:latin typeface="David" panose="020E0502060401010101" pitchFamily="34" charset="-79"/>
              </a:rPr>
              <a:t>וַתֹּאמֶר הָאִשָּׁה, אֶל-הַנָּחָשׁ</a:t>
            </a:r>
          </a:p>
          <a:p>
            <a:pPr algn="just">
              <a:spcBef>
                <a:spcPts val="600"/>
              </a:spcBef>
            </a:pPr>
            <a:r>
              <a:rPr lang="he-IL" sz="2800" dirty="0">
                <a:solidFill>
                  <a:srgbClr val="000000"/>
                </a:solidFill>
                <a:latin typeface="David" panose="020E0502060401010101" pitchFamily="34" charset="-79"/>
              </a:rPr>
              <a:t>וַיֹּאמֶר הַנָּחָשׁ, </a:t>
            </a:r>
            <a:r>
              <a:rPr lang="he-IL" sz="2800" dirty="0" err="1">
                <a:solidFill>
                  <a:srgbClr val="000000"/>
                </a:solidFill>
                <a:latin typeface="David" panose="020E0502060401010101" pitchFamily="34" charset="-79"/>
              </a:rPr>
              <a:t>אֶל-הָאִשָּׁה</a:t>
            </a:r>
            <a:endParaRPr lang="he-IL" sz="2800" dirty="0">
              <a:solidFill>
                <a:srgbClr val="000000"/>
              </a:solidFill>
              <a:latin typeface="David" panose="020E0502060401010101" pitchFamily="34" charset="-79"/>
            </a:endParaRPr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267EE5C3-6E78-4355-95C1-E33C9F1773C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5436" y="3180426"/>
            <a:ext cx="4846740" cy="3865199"/>
          </a:xfrm>
          <a:prstGeom prst="rect">
            <a:avLst/>
          </a:prstGeom>
        </p:spPr>
      </p:pic>
      <p:sp>
        <p:nvSpPr>
          <p:cNvPr id="5" name="בועת דיבור: אליפסה 4">
            <a:extLst>
              <a:ext uri="{FF2B5EF4-FFF2-40B4-BE49-F238E27FC236}">
                <a16:creationId xmlns:a16="http://schemas.microsoft.com/office/drawing/2014/main" id="{0F1A6096-56D2-4E51-A2D9-157C1BF4498A}"/>
              </a:ext>
            </a:extLst>
          </p:cNvPr>
          <p:cNvSpPr/>
          <p:nvPr/>
        </p:nvSpPr>
        <p:spPr>
          <a:xfrm>
            <a:off x="4338126" y="1430014"/>
            <a:ext cx="3976254" cy="1812976"/>
          </a:xfrm>
          <a:prstGeom prst="wedgeEllipseCallout">
            <a:avLst>
              <a:gd name="adj1" fmla="val -67946"/>
              <a:gd name="adj2" fmla="val 139470"/>
            </a:avLst>
          </a:prstGeom>
          <a:solidFill>
            <a:srgbClr val="92D05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400" b="1" dirty="0">
                <a:solidFill>
                  <a:srgbClr val="FA00F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אַף</a:t>
            </a:r>
            <a:r>
              <a:rPr lang="he-IL" sz="2400" dirty="0">
                <a:solidFill>
                  <a:srgbClr val="000000"/>
                </a:solidFill>
                <a:latin typeface="David" panose="020E0502060401010101" pitchFamily="34" charset="-79"/>
              </a:rPr>
              <a:t> כִּי-אָמַר </a:t>
            </a:r>
            <a:r>
              <a:rPr lang="he-IL" sz="24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אֱלֹהִים</a:t>
            </a:r>
            <a:r>
              <a:rPr lang="he-IL" sz="2400" dirty="0">
                <a:solidFill>
                  <a:srgbClr val="000000"/>
                </a:solidFill>
                <a:latin typeface="David" panose="020E0502060401010101" pitchFamily="34" charset="-79"/>
              </a:rPr>
              <a:t>, </a:t>
            </a:r>
          </a:p>
          <a:p>
            <a:pPr algn="ctr"/>
            <a:r>
              <a:rPr lang="he-IL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לֹא תֹאכְלוּ </a:t>
            </a:r>
          </a:p>
          <a:p>
            <a:pPr algn="ctr"/>
            <a:r>
              <a:rPr lang="he-IL" sz="24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מִכֹּל</a:t>
            </a:r>
            <a:r>
              <a:rPr lang="he-IL" sz="2400" dirty="0">
                <a:solidFill>
                  <a:srgbClr val="000000"/>
                </a:solidFill>
                <a:latin typeface="David" panose="020E0502060401010101" pitchFamily="34" charset="-79"/>
              </a:rPr>
              <a:t> עֵץ הַגָּן...</a:t>
            </a:r>
            <a:endParaRPr lang="he-IL" dirty="0"/>
          </a:p>
        </p:txBody>
      </p:sp>
      <p:sp>
        <p:nvSpPr>
          <p:cNvPr id="19" name="בועת דיבור: אליפסה 18">
            <a:extLst>
              <a:ext uri="{FF2B5EF4-FFF2-40B4-BE49-F238E27FC236}">
                <a16:creationId xmlns:a16="http://schemas.microsoft.com/office/drawing/2014/main" id="{F4C4F4E6-E71A-49C8-8BC0-9963FB1FCE4E}"/>
              </a:ext>
            </a:extLst>
          </p:cNvPr>
          <p:cNvSpPr/>
          <p:nvPr/>
        </p:nvSpPr>
        <p:spPr>
          <a:xfrm>
            <a:off x="199732" y="150110"/>
            <a:ext cx="5541738" cy="2261017"/>
          </a:xfrm>
          <a:prstGeom prst="wedgeEllipseCallout">
            <a:avLst>
              <a:gd name="adj1" fmla="val -7370"/>
              <a:gd name="adj2" fmla="val 127403"/>
            </a:avLst>
          </a:prstGeom>
          <a:solidFill>
            <a:srgbClr val="92D05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400" dirty="0">
                <a:solidFill>
                  <a:srgbClr val="000000"/>
                </a:solidFill>
                <a:latin typeface="David" panose="020E0502060401010101" pitchFamily="34" charset="-79"/>
              </a:rPr>
              <a:t>מִפְּרִי עֵץ הַגָּן, </a:t>
            </a:r>
            <a:r>
              <a:rPr lang="he-IL" sz="2400" b="1" dirty="0">
                <a:solidFill>
                  <a:srgbClr val="0068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נֹאכֵל</a:t>
            </a:r>
            <a:r>
              <a:rPr lang="he-IL" sz="2400" dirty="0">
                <a:solidFill>
                  <a:srgbClr val="000000"/>
                </a:solidFill>
                <a:latin typeface="David" panose="020E0502060401010101" pitchFamily="34" charset="-79"/>
              </a:rPr>
              <a:t>. </a:t>
            </a:r>
          </a:p>
          <a:p>
            <a:pPr algn="ctr"/>
            <a:r>
              <a:rPr lang="he-IL" sz="2400" dirty="0">
                <a:solidFill>
                  <a:srgbClr val="000000"/>
                </a:solidFill>
                <a:latin typeface="David" panose="020E0502060401010101" pitchFamily="34" charset="-79"/>
              </a:rPr>
              <a:t>וּמִפְּרִי הָעֵץ, </a:t>
            </a:r>
            <a:r>
              <a:rPr lang="he-IL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אֲשֶׁר בְּתוֹךְ-הַגָּן </a:t>
            </a:r>
            <a:r>
              <a:rPr lang="he-IL" sz="2400" dirty="0">
                <a:solidFill>
                  <a:srgbClr val="000000"/>
                </a:solidFill>
                <a:latin typeface="David" panose="020E0502060401010101" pitchFamily="34" charset="-79"/>
              </a:rPr>
              <a:t>אָמַר </a:t>
            </a:r>
            <a:r>
              <a:rPr lang="he-IL" sz="24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אֱלֹהִים</a:t>
            </a:r>
            <a:r>
              <a:rPr lang="he-IL" sz="2400" dirty="0">
                <a:solidFill>
                  <a:srgbClr val="000000"/>
                </a:solidFill>
                <a:latin typeface="David" panose="020E0502060401010101" pitchFamily="34" charset="-79"/>
              </a:rPr>
              <a:t> </a:t>
            </a:r>
          </a:p>
          <a:p>
            <a:pPr algn="ctr"/>
            <a:r>
              <a:rPr lang="he-IL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לֹא תֹאכְלוּ </a:t>
            </a:r>
            <a:r>
              <a:rPr lang="he-IL" sz="2400" dirty="0">
                <a:solidFill>
                  <a:srgbClr val="000000"/>
                </a:solidFill>
                <a:latin typeface="David" panose="020E0502060401010101" pitchFamily="34" charset="-79"/>
              </a:rPr>
              <a:t>מִמֶּנּוּ, </a:t>
            </a:r>
            <a:r>
              <a:rPr lang="he-IL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וְלֹא תִגְּעוּ </a:t>
            </a:r>
            <a:r>
              <a:rPr lang="he-IL" sz="2400" dirty="0">
                <a:solidFill>
                  <a:srgbClr val="000000"/>
                </a:solidFill>
                <a:latin typeface="David" panose="020E0502060401010101" pitchFamily="34" charset="-79"/>
              </a:rPr>
              <a:t>בּוֹ:  </a:t>
            </a:r>
          </a:p>
          <a:p>
            <a:pPr algn="ctr"/>
            <a:r>
              <a:rPr lang="he-IL" sz="2400" b="1" dirty="0" err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פֶּן-תְּמֻתוּן</a:t>
            </a:r>
            <a:endParaRPr lang="he-IL" b="1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בועת דיבור: אליפסה 19">
            <a:extLst>
              <a:ext uri="{FF2B5EF4-FFF2-40B4-BE49-F238E27FC236}">
                <a16:creationId xmlns:a16="http://schemas.microsoft.com/office/drawing/2014/main" id="{3FE57D1A-A662-45E4-9DD8-92EF14D7068B}"/>
              </a:ext>
            </a:extLst>
          </p:cNvPr>
          <p:cNvSpPr/>
          <p:nvPr/>
        </p:nvSpPr>
        <p:spPr>
          <a:xfrm>
            <a:off x="478677" y="150111"/>
            <a:ext cx="5541738" cy="2718495"/>
          </a:xfrm>
          <a:prstGeom prst="wedgeEllipseCallout">
            <a:avLst>
              <a:gd name="adj1" fmla="val 1630"/>
              <a:gd name="adj2" fmla="val 119309"/>
            </a:avLst>
          </a:prstGeom>
          <a:solidFill>
            <a:srgbClr val="92D05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לֹא מוֹת, </a:t>
            </a:r>
            <a:r>
              <a:rPr lang="he-IL" sz="24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תְּמֻתוּן</a:t>
            </a:r>
            <a:r>
              <a:rPr lang="he-IL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. </a:t>
            </a:r>
          </a:p>
          <a:p>
            <a:pPr algn="ctr"/>
            <a:r>
              <a:rPr lang="he-IL" sz="2400" dirty="0">
                <a:solidFill>
                  <a:srgbClr val="000000"/>
                </a:solidFill>
                <a:latin typeface="David" panose="020E0502060401010101" pitchFamily="34" charset="-79"/>
              </a:rPr>
              <a:t>כִּי, יֹדֵעַ </a:t>
            </a:r>
            <a:r>
              <a:rPr lang="he-IL" sz="24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אֱלֹהִים</a:t>
            </a:r>
            <a:r>
              <a:rPr lang="he-IL" sz="2400" dirty="0">
                <a:solidFill>
                  <a:srgbClr val="000000"/>
                </a:solidFill>
                <a:latin typeface="David" panose="020E0502060401010101" pitchFamily="34" charset="-79"/>
              </a:rPr>
              <a:t>, </a:t>
            </a:r>
          </a:p>
          <a:p>
            <a:pPr algn="ctr"/>
            <a:r>
              <a:rPr lang="he-IL" sz="2400" dirty="0">
                <a:solidFill>
                  <a:srgbClr val="000000"/>
                </a:solidFill>
                <a:latin typeface="David" panose="020E0502060401010101" pitchFamily="34" charset="-79"/>
              </a:rPr>
              <a:t>כִּי בְּיוֹם </a:t>
            </a:r>
            <a:r>
              <a:rPr lang="he-IL" sz="2400" b="1" dirty="0">
                <a:solidFill>
                  <a:srgbClr val="0068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אֲכָלְכֶם</a:t>
            </a:r>
            <a:r>
              <a:rPr lang="he-IL" sz="2400" dirty="0">
                <a:solidFill>
                  <a:srgbClr val="000000"/>
                </a:solidFill>
                <a:latin typeface="David" panose="020E0502060401010101" pitchFamily="34" charset="-79"/>
              </a:rPr>
              <a:t> מִמֶּנּוּ, </a:t>
            </a:r>
          </a:p>
          <a:p>
            <a:pPr algn="ctr"/>
            <a:r>
              <a:rPr lang="he-IL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וְנִפְקְחוּ</a:t>
            </a:r>
            <a:r>
              <a:rPr lang="he-IL" sz="2400" dirty="0">
                <a:solidFill>
                  <a:srgbClr val="000000"/>
                </a:solidFill>
                <a:latin typeface="David" panose="020E0502060401010101" pitchFamily="34" charset="-79"/>
              </a:rPr>
              <a:t> עֵינֵיכֶם;</a:t>
            </a:r>
          </a:p>
          <a:p>
            <a:pPr algn="ctr"/>
            <a:r>
              <a:rPr lang="he-IL" sz="2400" dirty="0">
                <a:solidFill>
                  <a:srgbClr val="000000"/>
                </a:solidFill>
                <a:latin typeface="David" panose="020E0502060401010101" pitchFamily="34" charset="-79"/>
              </a:rPr>
              <a:t>וִהְיִיתֶם, </a:t>
            </a:r>
            <a:r>
              <a:rPr lang="he-IL" sz="24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כֵּאלֹהִים</a:t>
            </a:r>
            <a:r>
              <a:rPr lang="he-IL" sz="2400" dirty="0">
                <a:solidFill>
                  <a:srgbClr val="000000"/>
                </a:solidFill>
                <a:latin typeface="David" panose="020E0502060401010101" pitchFamily="34" charset="-79"/>
              </a:rPr>
              <a:t>, </a:t>
            </a:r>
          </a:p>
          <a:p>
            <a:pPr algn="ctr"/>
            <a:r>
              <a:rPr lang="he-IL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יֹדְעֵי, טוֹב וָרָע</a:t>
            </a:r>
            <a:r>
              <a:rPr lang="he-IL" sz="2400" dirty="0">
                <a:solidFill>
                  <a:srgbClr val="000000"/>
                </a:solidFill>
                <a:latin typeface="David" panose="020E0502060401010101" pitchFamily="34" charset="-79"/>
              </a:rPr>
              <a:t>.</a:t>
            </a:r>
            <a:endParaRPr lang="he-IL" b="1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0137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5" grpId="0" animBg="1"/>
      <p:bldP spid="5" grpId="1" animBg="1"/>
      <p:bldP spid="19" grpId="0" animBg="1"/>
      <p:bldP spid="19" grpId="1" animBg="1"/>
      <p:bldP spid="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8000"/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מלבן 29">
            <a:extLst>
              <a:ext uri="{FF2B5EF4-FFF2-40B4-BE49-F238E27FC236}">
                <a16:creationId xmlns:a16="http://schemas.microsoft.com/office/drawing/2014/main" id="{C9BE90C3-4866-4FCE-A03A-AC2E842F557C}"/>
              </a:ext>
            </a:extLst>
          </p:cNvPr>
          <p:cNvSpPr/>
          <p:nvPr/>
        </p:nvSpPr>
        <p:spPr>
          <a:xfrm>
            <a:off x="689467" y="4915302"/>
            <a:ext cx="5889932" cy="1610717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sp>
        <p:nvSpPr>
          <p:cNvPr id="16" name="מלבן 15">
            <a:extLst>
              <a:ext uri="{FF2B5EF4-FFF2-40B4-BE49-F238E27FC236}">
                <a16:creationId xmlns:a16="http://schemas.microsoft.com/office/drawing/2014/main" id="{EA0197AB-A4D2-4F43-A58A-129C13B71542}"/>
              </a:ext>
            </a:extLst>
          </p:cNvPr>
          <p:cNvSpPr/>
          <p:nvPr/>
        </p:nvSpPr>
        <p:spPr>
          <a:xfrm>
            <a:off x="2947425" y="3124561"/>
            <a:ext cx="6133008" cy="1610717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sp>
        <p:nvSpPr>
          <p:cNvPr id="15" name="מלבן 14">
            <a:extLst>
              <a:ext uri="{FF2B5EF4-FFF2-40B4-BE49-F238E27FC236}">
                <a16:creationId xmlns:a16="http://schemas.microsoft.com/office/drawing/2014/main" id="{88A71023-F5A4-485A-A904-7A1EE6905CF0}"/>
              </a:ext>
            </a:extLst>
          </p:cNvPr>
          <p:cNvSpPr/>
          <p:nvPr/>
        </p:nvSpPr>
        <p:spPr>
          <a:xfrm>
            <a:off x="689467" y="966997"/>
            <a:ext cx="10793167" cy="1983825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sp>
        <p:nvSpPr>
          <p:cNvPr id="8" name="כותרת 1">
            <a:extLst>
              <a:ext uri="{FF2B5EF4-FFF2-40B4-BE49-F238E27FC236}">
                <a16:creationId xmlns:a16="http://schemas.microsoft.com/office/drawing/2014/main" id="{7C2CC8BD-33ED-40F2-8E10-4E623F61B65D}"/>
              </a:ext>
            </a:extLst>
          </p:cNvPr>
          <p:cNvSpPr txBox="1">
            <a:spLocks/>
          </p:cNvSpPr>
          <p:nvPr/>
        </p:nvSpPr>
        <p:spPr>
          <a:xfrm>
            <a:off x="1724032" y="307620"/>
            <a:ext cx="10390804" cy="63540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he-IL" sz="2800" dirty="0">
                <a:latin typeface="Comic Sans MS"/>
                <a:cs typeface="+mn-cs"/>
              </a:rPr>
              <a:t>הנחש חוזר על הצו האלוהי בשינויים קטנים המסגירים את כוונתו:</a:t>
            </a:r>
          </a:p>
        </p:txBody>
      </p:sp>
      <p:sp>
        <p:nvSpPr>
          <p:cNvPr id="9" name="TextBox 21">
            <a:extLst>
              <a:ext uri="{FF2B5EF4-FFF2-40B4-BE49-F238E27FC236}">
                <a16:creationId xmlns:a16="http://schemas.microsoft.com/office/drawing/2014/main" id="{92544AAD-2B79-4E5A-8BA7-40A96CF9E15E}"/>
              </a:ext>
            </a:extLst>
          </p:cNvPr>
          <p:cNvSpPr txBox="1"/>
          <p:nvPr/>
        </p:nvSpPr>
        <p:spPr>
          <a:xfrm>
            <a:off x="220180" y="1080923"/>
            <a:ext cx="11178178" cy="172354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342900" indent="-342900" algn="just">
              <a:spcBef>
                <a:spcPts val="600"/>
              </a:spcBef>
              <a:buSzPct val="170000"/>
              <a:buFontTx/>
              <a:buBlip>
                <a:blip r:embed="rId4"/>
              </a:buBlip>
            </a:pPr>
            <a:r>
              <a:rPr lang="he-IL" sz="2400" dirty="0">
                <a:solidFill>
                  <a:srgbClr val="549E39">
                    <a:lumMod val="50000"/>
                  </a:srgbClr>
                </a:solidFill>
                <a:latin typeface="Comic Sans MS"/>
              </a:rPr>
              <a:t>האלוהים </a:t>
            </a:r>
            <a:r>
              <a:rPr lang="he-IL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</a:rPr>
              <a:t>ציווה</a:t>
            </a:r>
            <a:r>
              <a:rPr lang="he-IL" sz="2400" dirty="0">
                <a:solidFill>
                  <a:srgbClr val="549E39">
                    <a:lumMod val="50000"/>
                  </a:srgbClr>
                </a:solidFill>
                <a:latin typeface="Comic Sans MS"/>
              </a:rPr>
              <a:t> על האדם, בעוד שהנחש אומר שהאלוהים </a:t>
            </a:r>
            <a:r>
              <a:rPr lang="he-IL" sz="2400" b="1" dirty="0">
                <a:solidFill>
                  <a:srgbClr val="FA00F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</a:rPr>
              <a:t>אמר</a:t>
            </a:r>
            <a:r>
              <a:rPr lang="he-IL" sz="2400" dirty="0">
                <a:solidFill>
                  <a:srgbClr val="549E39">
                    <a:lumMod val="50000"/>
                  </a:srgbClr>
                </a:solidFill>
                <a:latin typeface="Comic Sans MS"/>
              </a:rPr>
              <a:t>.</a:t>
            </a:r>
          </a:p>
          <a:p>
            <a:pPr marL="342900" indent="-342900" algn="just">
              <a:spcBef>
                <a:spcPts val="600"/>
              </a:spcBef>
              <a:buSzPct val="170000"/>
              <a:buFontTx/>
              <a:buBlip>
                <a:blip r:embed="rId4"/>
              </a:buBlip>
            </a:pPr>
            <a:r>
              <a:rPr lang="he-IL" sz="2400" dirty="0">
                <a:solidFill>
                  <a:srgbClr val="549E39">
                    <a:lumMod val="50000"/>
                  </a:srgbClr>
                </a:solidFill>
                <a:latin typeface="Comic Sans MS"/>
              </a:rPr>
              <a:t>לפי הצו האלוהי </a:t>
            </a:r>
            <a:r>
              <a:rPr lang="he-IL" sz="2400" b="1" dirty="0">
                <a:solidFill>
                  <a:srgbClr val="0068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</a:rPr>
              <a:t>מותר</a:t>
            </a:r>
            <a:r>
              <a:rPr lang="he-IL" sz="2400" dirty="0">
                <a:solidFill>
                  <a:srgbClr val="549E39">
                    <a:lumMod val="50000"/>
                  </a:srgbClr>
                </a:solidFill>
                <a:latin typeface="Comic Sans MS"/>
              </a:rPr>
              <a:t> לאכול מכל עצי הגן </a:t>
            </a:r>
            <a:r>
              <a:rPr lang="he-IL" sz="2400" b="1" dirty="0">
                <a:solidFill>
                  <a:srgbClr val="0068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</a:rPr>
              <a:t>למעט</a:t>
            </a:r>
            <a:r>
              <a:rPr lang="he-IL" sz="2400" dirty="0">
                <a:solidFill>
                  <a:srgbClr val="549E39">
                    <a:lumMod val="50000"/>
                  </a:srgbClr>
                </a:solidFill>
                <a:latin typeface="Comic Sans MS"/>
              </a:rPr>
              <a:t> עץ הדעת טוב ורע, לפי דברי הנחש אלוהים </a:t>
            </a:r>
            <a:r>
              <a:rPr lang="he-IL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</a:rPr>
              <a:t>אסר</a:t>
            </a:r>
            <a:r>
              <a:rPr lang="he-IL" sz="2400" dirty="0">
                <a:solidFill>
                  <a:srgbClr val="549E39">
                    <a:lumMod val="50000"/>
                  </a:srgbClr>
                </a:solidFill>
                <a:latin typeface="Comic Sans MS"/>
              </a:rPr>
              <a:t> על אכילה מכל עצי הגן.</a:t>
            </a:r>
          </a:p>
          <a:p>
            <a:pPr marL="342900" indent="-342900" algn="just">
              <a:spcBef>
                <a:spcPts val="600"/>
              </a:spcBef>
              <a:buSzPct val="170000"/>
              <a:buFontTx/>
              <a:buBlip>
                <a:blip r:embed="rId4"/>
              </a:buBlip>
            </a:pPr>
            <a:r>
              <a:rPr lang="he-IL" sz="2400" dirty="0">
                <a:solidFill>
                  <a:srgbClr val="549E39">
                    <a:lumMod val="50000"/>
                  </a:srgbClr>
                </a:solidFill>
                <a:latin typeface="Comic Sans MS"/>
              </a:rPr>
              <a:t>לפי הצו האלוהי ביום שיאכלו ממנו הם </a:t>
            </a:r>
            <a:r>
              <a:rPr lang="he-IL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</a:rPr>
              <a:t>ימותו</a:t>
            </a:r>
            <a:r>
              <a:rPr lang="he-IL" sz="2400" dirty="0">
                <a:solidFill>
                  <a:srgbClr val="549E39">
                    <a:lumMod val="50000"/>
                  </a:srgbClr>
                </a:solidFill>
                <a:latin typeface="Comic Sans MS"/>
              </a:rPr>
              <a:t>, לפי דברי הנחש הם </a:t>
            </a:r>
            <a:r>
              <a:rPr lang="he-IL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</a:rPr>
              <a:t>לא ימותו</a:t>
            </a:r>
            <a:r>
              <a:rPr lang="he-IL" sz="2400" dirty="0">
                <a:solidFill>
                  <a:srgbClr val="549E39">
                    <a:lumMod val="50000"/>
                  </a:srgbClr>
                </a:solidFill>
                <a:latin typeface="Comic Sans MS"/>
              </a:rPr>
              <a:t>.</a:t>
            </a:r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1B2E8FFF-CB38-4098-9F62-895AB3D2F4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93741" y="3197932"/>
            <a:ext cx="5931922" cy="1463167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41CF19F2-B243-4DB8-9BF3-53444CBCBE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3403" y="4969426"/>
            <a:ext cx="5998984" cy="1469263"/>
          </a:xfrm>
          <a:prstGeom prst="rect">
            <a:avLst/>
          </a:prstGeom>
        </p:spPr>
      </p:pic>
      <p:sp>
        <p:nvSpPr>
          <p:cNvPr id="17" name="אליפסה 16">
            <a:extLst>
              <a:ext uri="{FF2B5EF4-FFF2-40B4-BE49-F238E27FC236}">
                <a16:creationId xmlns:a16="http://schemas.microsoft.com/office/drawing/2014/main" id="{6A3BDAD8-04FE-48ED-B752-4BD1CBA7AA5F}"/>
              </a:ext>
            </a:extLst>
          </p:cNvPr>
          <p:cNvSpPr/>
          <p:nvPr/>
        </p:nvSpPr>
        <p:spPr>
          <a:xfrm>
            <a:off x="5131340" y="5370156"/>
            <a:ext cx="598064" cy="297430"/>
          </a:xfrm>
          <a:prstGeom prst="ellipse">
            <a:avLst/>
          </a:prstGeom>
          <a:noFill/>
          <a:ln>
            <a:solidFill>
              <a:srgbClr val="FA00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8" name="אליפסה 17">
            <a:extLst>
              <a:ext uri="{FF2B5EF4-FFF2-40B4-BE49-F238E27FC236}">
                <a16:creationId xmlns:a16="http://schemas.microsoft.com/office/drawing/2014/main" id="{838AD4C4-858B-4682-A658-83453E1C45B0}"/>
              </a:ext>
            </a:extLst>
          </p:cNvPr>
          <p:cNvSpPr/>
          <p:nvPr/>
        </p:nvSpPr>
        <p:spPr>
          <a:xfrm>
            <a:off x="8249158" y="3594739"/>
            <a:ext cx="518324" cy="32490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9" name="אליפסה 18">
            <a:extLst>
              <a:ext uri="{FF2B5EF4-FFF2-40B4-BE49-F238E27FC236}">
                <a16:creationId xmlns:a16="http://schemas.microsoft.com/office/drawing/2014/main" id="{9378462A-E3C6-4B73-8414-03FF54034409}"/>
              </a:ext>
            </a:extLst>
          </p:cNvPr>
          <p:cNvSpPr/>
          <p:nvPr/>
        </p:nvSpPr>
        <p:spPr>
          <a:xfrm>
            <a:off x="4410634" y="3585526"/>
            <a:ext cx="598064" cy="297430"/>
          </a:xfrm>
          <a:prstGeom prst="ellipse">
            <a:avLst/>
          </a:prstGeom>
          <a:noFill/>
          <a:ln>
            <a:solidFill>
              <a:srgbClr val="006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sp>
        <p:nvSpPr>
          <p:cNvPr id="20" name="אליפסה 19">
            <a:extLst>
              <a:ext uri="{FF2B5EF4-FFF2-40B4-BE49-F238E27FC236}">
                <a16:creationId xmlns:a16="http://schemas.microsoft.com/office/drawing/2014/main" id="{275A6678-4A7A-49A4-84E8-AEA9A641CA0D}"/>
              </a:ext>
            </a:extLst>
          </p:cNvPr>
          <p:cNvSpPr/>
          <p:nvPr/>
        </p:nvSpPr>
        <p:spPr>
          <a:xfrm>
            <a:off x="5378824" y="3856095"/>
            <a:ext cx="1703167" cy="37793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2" name="אליפסה 21">
            <a:extLst>
              <a:ext uri="{FF2B5EF4-FFF2-40B4-BE49-F238E27FC236}">
                <a16:creationId xmlns:a16="http://schemas.microsoft.com/office/drawing/2014/main" id="{699FEDEB-991E-46D0-B762-4E3375086317}"/>
              </a:ext>
            </a:extLst>
          </p:cNvPr>
          <p:cNvSpPr/>
          <p:nvPr/>
        </p:nvSpPr>
        <p:spPr>
          <a:xfrm>
            <a:off x="5598867" y="4182414"/>
            <a:ext cx="1326790" cy="359129"/>
          </a:xfrm>
          <a:prstGeom prst="ellipse">
            <a:avLst/>
          </a:prstGeom>
          <a:noFill/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3" name="אליפסה 22">
            <a:extLst>
              <a:ext uri="{FF2B5EF4-FFF2-40B4-BE49-F238E27FC236}">
                <a16:creationId xmlns:a16="http://schemas.microsoft.com/office/drawing/2014/main" id="{4EE19E01-BF33-4C54-B1BD-8E2C4160381E}"/>
              </a:ext>
            </a:extLst>
          </p:cNvPr>
          <p:cNvSpPr/>
          <p:nvPr/>
        </p:nvSpPr>
        <p:spPr>
          <a:xfrm>
            <a:off x="3021357" y="3594740"/>
            <a:ext cx="598064" cy="297430"/>
          </a:xfrm>
          <a:prstGeom prst="ellipse">
            <a:avLst/>
          </a:prstGeom>
          <a:noFill/>
          <a:ln>
            <a:solidFill>
              <a:srgbClr val="006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4" name="אליפסה 23">
            <a:extLst>
              <a:ext uri="{FF2B5EF4-FFF2-40B4-BE49-F238E27FC236}">
                <a16:creationId xmlns:a16="http://schemas.microsoft.com/office/drawing/2014/main" id="{7517822A-D8FA-40F6-8AF7-A70B01CC9757}"/>
              </a:ext>
            </a:extLst>
          </p:cNvPr>
          <p:cNvSpPr/>
          <p:nvPr/>
        </p:nvSpPr>
        <p:spPr>
          <a:xfrm>
            <a:off x="4174419" y="3919641"/>
            <a:ext cx="1212681" cy="3013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5" name="אליפסה 24">
            <a:extLst>
              <a:ext uri="{FF2B5EF4-FFF2-40B4-BE49-F238E27FC236}">
                <a16:creationId xmlns:a16="http://schemas.microsoft.com/office/drawing/2014/main" id="{FA06F6B1-8F05-486C-9AD9-986631FCF32C}"/>
              </a:ext>
            </a:extLst>
          </p:cNvPr>
          <p:cNvSpPr/>
          <p:nvPr/>
        </p:nvSpPr>
        <p:spPr>
          <a:xfrm>
            <a:off x="806824" y="5346608"/>
            <a:ext cx="1003724" cy="344527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6" name="אליפסה 25">
            <a:extLst>
              <a:ext uri="{FF2B5EF4-FFF2-40B4-BE49-F238E27FC236}">
                <a16:creationId xmlns:a16="http://schemas.microsoft.com/office/drawing/2014/main" id="{063CEABC-E31E-4A1C-B494-350F8FC835DB}"/>
              </a:ext>
            </a:extLst>
          </p:cNvPr>
          <p:cNvSpPr/>
          <p:nvPr/>
        </p:nvSpPr>
        <p:spPr>
          <a:xfrm>
            <a:off x="1881345" y="5335865"/>
            <a:ext cx="2480117" cy="38479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9" name="אליפסה 28">
            <a:extLst>
              <a:ext uri="{FF2B5EF4-FFF2-40B4-BE49-F238E27FC236}">
                <a16:creationId xmlns:a16="http://schemas.microsoft.com/office/drawing/2014/main" id="{5BFE281A-6DEC-4520-B62B-9955161C1985}"/>
              </a:ext>
            </a:extLst>
          </p:cNvPr>
          <p:cNvSpPr/>
          <p:nvPr/>
        </p:nvSpPr>
        <p:spPr>
          <a:xfrm>
            <a:off x="3753377" y="5954809"/>
            <a:ext cx="1003724" cy="344527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319974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9" grpId="0" uiExpand="1" build="p"/>
      <p:bldP spid="17" grpId="0" animBg="1"/>
      <p:bldP spid="18" grpId="0" animBg="1"/>
      <p:bldP spid="19" grpId="0" animBg="1"/>
      <p:bldP spid="20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8000"/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מלבן 13">
            <a:extLst>
              <a:ext uri="{FF2B5EF4-FFF2-40B4-BE49-F238E27FC236}">
                <a16:creationId xmlns:a16="http://schemas.microsoft.com/office/drawing/2014/main" id="{E152ED49-2ED2-4652-9010-F724452EE9F6}"/>
              </a:ext>
            </a:extLst>
          </p:cNvPr>
          <p:cNvSpPr/>
          <p:nvPr/>
        </p:nvSpPr>
        <p:spPr>
          <a:xfrm>
            <a:off x="4650303" y="3738299"/>
            <a:ext cx="5586769" cy="1249402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pic>
        <p:nvPicPr>
          <p:cNvPr id="15" name="תמונה 14">
            <a:extLst>
              <a:ext uri="{FF2B5EF4-FFF2-40B4-BE49-F238E27FC236}">
                <a16:creationId xmlns:a16="http://schemas.microsoft.com/office/drawing/2014/main" id="{A3B5213F-1B11-49DE-BCD3-8BFD046532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3331" y="3668318"/>
            <a:ext cx="5832542" cy="1438654"/>
          </a:xfrm>
          <a:prstGeom prst="rect">
            <a:avLst/>
          </a:prstGeom>
        </p:spPr>
      </p:pic>
      <p:sp>
        <p:nvSpPr>
          <p:cNvPr id="13" name="מלבן 12">
            <a:extLst>
              <a:ext uri="{FF2B5EF4-FFF2-40B4-BE49-F238E27FC236}">
                <a16:creationId xmlns:a16="http://schemas.microsoft.com/office/drawing/2014/main" id="{5023EDAF-A0A7-484D-804B-524E9AA3D713}"/>
              </a:ext>
            </a:extLst>
          </p:cNvPr>
          <p:cNvSpPr/>
          <p:nvPr/>
        </p:nvSpPr>
        <p:spPr>
          <a:xfrm>
            <a:off x="742406" y="1157305"/>
            <a:ext cx="10793167" cy="2488680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sp>
        <p:nvSpPr>
          <p:cNvPr id="7" name="כותרת 1">
            <a:extLst>
              <a:ext uri="{FF2B5EF4-FFF2-40B4-BE49-F238E27FC236}">
                <a16:creationId xmlns:a16="http://schemas.microsoft.com/office/drawing/2014/main" id="{BE20EEF2-707A-4BE9-B20B-71F4D915617D}"/>
              </a:ext>
            </a:extLst>
          </p:cNvPr>
          <p:cNvSpPr txBox="1">
            <a:spLocks/>
          </p:cNvSpPr>
          <p:nvPr/>
        </p:nvSpPr>
        <p:spPr>
          <a:xfrm>
            <a:off x="4329507" y="143166"/>
            <a:ext cx="7860906" cy="86395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he-IL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  <a:cs typeface="+mn-cs"/>
              </a:rPr>
              <a:t>האישה חוזרת על הצו האלוהי בשינויים קטנים </a:t>
            </a:r>
          </a:p>
          <a:p>
            <a:pPr algn="just"/>
            <a:r>
              <a:rPr lang="he-IL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  <a:cs typeface="+mn-cs"/>
              </a:rPr>
              <a:t>המסגירים את תחושותיה:</a:t>
            </a:r>
          </a:p>
        </p:txBody>
      </p:sp>
      <p:sp>
        <p:nvSpPr>
          <p:cNvPr id="8" name="TextBox 21">
            <a:extLst>
              <a:ext uri="{FF2B5EF4-FFF2-40B4-BE49-F238E27FC236}">
                <a16:creationId xmlns:a16="http://schemas.microsoft.com/office/drawing/2014/main" id="{D19F278D-E337-4C5D-B3F9-2CC3522738FC}"/>
              </a:ext>
            </a:extLst>
          </p:cNvPr>
          <p:cNvSpPr txBox="1"/>
          <p:nvPr/>
        </p:nvSpPr>
        <p:spPr>
          <a:xfrm>
            <a:off x="742407" y="1231484"/>
            <a:ext cx="11181980" cy="216982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342900" indent="-342900" algn="just">
              <a:spcBef>
                <a:spcPts val="600"/>
              </a:spcBef>
              <a:buSzPct val="200000"/>
              <a:buFontTx/>
              <a:buBlip>
                <a:blip r:embed="rId5"/>
              </a:buBlip>
            </a:pPr>
            <a:r>
              <a:rPr lang="he-IL" sz="2400" dirty="0">
                <a:solidFill>
                  <a:srgbClr val="549E39">
                    <a:lumMod val="50000"/>
                  </a:srgbClr>
                </a:solidFill>
                <a:latin typeface="Comic Sans MS"/>
              </a:rPr>
              <a:t>האלוהים </a:t>
            </a:r>
            <a:r>
              <a:rPr lang="he-IL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</a:rPr>
              <a:t>ציווה</a:t>
            </a:r>
            <a:r>
              <a:rPr lang="he-IL" sz="2400" dirty="0">
                <a:solidFill>
                  <a:srgbClr val="549E39">
                    <a:lumMod val="50000"/>
                  </a:srgbClr>
                </a:solidFill>
                <a:latin typeface="Comic Sans MS"/>
              </a:rPr>
              <a:t> על האדם, בעוד שהאישה אומרת שהאלוהים </a:t>
            </a:r>
            <a:r>
              <a:rPr lang="he-IL" sz="2400" b="1" dirty="0">
                <a:solidFill>
                  <a:srgbClr val="FA00F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</a:rPr>
              <a:t>אמר</a:t>
            </a:r>
            <a:r>
              <a:rPr lang="he-IL" sz="2400" dirty="0">
                <a:solidFill>
                  <a:srgbClr val="549E39">
                    <a:lumMod val="50000"/>
                  </a:srgbClr>
                </a:solidFill>
                <a:latin typeface="Comic Sans MS"/>
              </a:rPr>
              <a:t>.</a:t>
            </a:r>
          </a:p>
          <a:p>
            <a:pPr marL="342900" indent="-342900" algn="just">
              <a:spcBef>
                <a:spcPts val="600"/>
              </a:spcBef>
              <a:buSzPct val="200000"/>
              <a:buFontTx/>
              <a:buBlip>
                <a:blip r:embed="rId5"/>
              </a:buBlip>
            </a:pPr>
            <a:r>
              <a:rPr lang="he-IL" sz="2400" dirty="0">
                <a:solidFill>
                  <a:srgbClr val="549E39">
                    <a:lumMod val="50000"/>
                  </a:srgbClr>
                </a:solidFill>
                <a:latin typeface="Comic Sans MS"/>
              </a:rPr>
              <a:t>לפי הצו האלוהי </a:t>
            </a:r>
            <a:r>
              <a:rPr lang="he-IL" sz="2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</a:rPr>
              <a:t>מותר לאכול מכל עצי הגן </a:t>
            </a:r>
            <a:r>
              <a:rPr lang="he-IL" sz="2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</a:rPr>
              <a:t>למעט</a:t>
            </a:r>
            <a:r>
              <a:rPr lang="he-IL" sz="2400" dirty="0">
                <a:solidFill>
                  <a:srgbClr val="549E39">
                    <a:lumMod val="50000"/>
                  </a:srgbClr>
                </a:solidFill>
                <a:latin typeface="Comic Sans MS"/>
              </a:rPr>
              <a:t> עץ הדעת טוב ורע, לפי האישה מפירות הגן מותר לאכול אך אסור לאכול מהפרי </a:t>
            </a:r>
            <a:r>
              <a:rPr lang="he-IL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</a:rPr>
              <a:t>אשר בתוך הגן</a:t>
            </a:r>
            <a:r>
              <a:rPr lang="he-IL" sz="2400" dirty="0">
                <a:solidFill>
                  <a:srgbClr val="549E39">
                    <a:lumMod val="50000"/>
                  </a:srgbClr>
                </a:solidFill>
                <a:latin typeface="Comic Sans MS"/>
              </a:rPr>
              <a:t>.</a:t>
            </a:r>
          </a:p>
          <a:p>
            <a:pPr marL="342900" indent="-342900" algn="just">
              <a:spcBef>
                <a:spcPts val="600"/>
              </a:spcBef>
              <a:buSzPct val="200000"/>
              <a:buFontTx/>
              <a:buBlip>
                <a:blip r:embed="rId5"/>
              </a:buBlip>
            </a:pPr>
            <a:r>
              <a:rPr lang="he-IL" sz="2400" dirty="0">
                <a:solidFill>
                  <a:srgbClr val="549E39">
                    <a:lumMod val="50000"/>
                  </a:srgbClr>
                </a:solidFill>
                <a:latin typeface="Comic Sans MS"/>
              </a:rPr>
              <a:t>לפי הצו האלוהי </a:t>
            </a:r>
            <a:r>
              <a:rPr lang="he-IL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</a:rPr>
              <a:t>אסור</a:t>
            </a:r>
            <a:r>
              <a:rPr lang="he-IL" sz="2400" dirty="0">
                <a:solidFill>
                  <a:srgbClr val="549E39">
                    <a:lumMod val="50000"/>
                  </a:srgbClr>
                </a:solidFill>
                <a:latin typeface="Comic Sans MS"/>
              </a:rPr>
              <a:t> לאכול מהעץ, האישה </a:t>
            </a:r>
            <a:r>
              <a:rPr lang="he-IL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</a:rPr>
              <a:t>מרחיבה</a:t>
            </a:r>
            <a:r>
              <a:rPr lang="he-IL" sz="2400" dirty="0">
                <a:solidFill>
                  <a:srgbClr val="549E39">
                    <a:lumMod val="50000"/>
                  </a:srgbClr>
                </a:solidFill>
                <a:latin typeface="Comic Sans MS"/>
              </a:rPr>
              <a:t> את האיסור גם </a:t>
            </a:r>
            <a:r>
              <a:rPr lang="he-IL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</a:rPr>
              <a:t>לכלל נגיעה</a:t>
            </a:r>
            <a:r>
              <a:rPr lang="he-IL" sz="2400" dirty="0">
                <a:solidFill>
                  <a:srgbClr val="549E39">
                    <a:lumMod val="50000"/>
                  </a:srgbClr>
                </a:solidFill>
                <a:latin typeface="Comic Sans MS"/>
              </a:rPr>
              <a:t>.</a:t>
            </a:r>
          </a:p>
          <a:p>
            <a:pPr marL="342900" indent="-342900" algn="just">
              <a:spcBef>
                <a:spcPts val="600"/>
              </a:spcBef>
              <a:buSzPct val="200000"/>
              <a:buFontTx/>
              <a:buBlip>
                <a:blip r:embed="rId5"/>
              </a:buBlip>
            </a:pPr>
            <a:r>
              <a:rPr lang="he-IL" sz="2400" dirty="0">
                <a:solidFill>
                  <a:srgbClr val="549E39">
                    <a:lumMod val="50000"/>
                  </a:srgbClr>
                </a:solidFill>
                <a:latin typeface="Comic Sans MS"/>
              </a:rPr>
              <a:t>האלוהים אמר במפורש כי ביום שיאכלו ממנו הם </a:t>
            </a:r>
            <a:r>
              <a:rPr lang="he-I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</a:rPr>
              <a:t>ימותו</a:t>
            </a:r>
            <a:r>
              <a:rPr lang="he-IL" sz="2400" dirty="0">
                <a:solidFill>
                  <a:srgbClr val="549E39">
                    <a:lumMod val="50000"/>
                  </a:srgbClr>
                </a:solidFill>
                <a:latin typeface="Comic Sans MS"/>
              </a:rPr>
              <a:t>, היא אומרת "</a:t>
            </a:r>
            <a:r>
              <a:rPr lang="he-IL" sz="24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</a:rPr>
              <a:t>פן" אולי נמות</a:t>
            </a:r>
            <a:r>
              <a:rPr lang="he-IL" sz="2400" dirty="0">
                <a:solidFill>
                  <a:srgbClr val="549E39">
                    <a:lumMod val="50000"/>
                  </a:srgbClr>
                </a:solidFill>
                <a:latin typeface="Comic Sans MS"/>
              </a:rPr>
              <a:t>.</a:t>
            </a:r>
          </a:p>
        </p:txBody>
      </p:sp>
      <p:sp>
        <p:nvSpPr>
          <p:cNvPr id="16" name="מלבן 15">
            <a:extLst>
              <a:ext uri="{FF2B5EF4-FFF2-40B4-BE49-F238E27FC236}">
                <a16:creationId xmlns:a16="http://schemas.microsoft.com/office/drawing/2014/main" id="{33116C25-02ED-4BEE-8B42-303EAEE5A7D7}"/>
              </a:ext>
            </a:extLst>
          </p:cNvPr>
          <p:cNvSpPr/>
          <p:nvPr/>
        </p:nvSpPr>
        <p:spPr>
          <a:xfrm>
            <a:off x="168965" y="4414027"/>
            <a:ext cx="4314366" cy="1352872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E2FB06FB-A81A-4D21-B91C-C74EBB76B0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3069" y="4344912"/>
            <a:ext cx="4668016" cy="1524119"/>
          </a:xfrm>
          <a:prstGeom prst="rect">
            <a:avLst/>
          </a:prstGeom>
        </p:spPr>
      </p:pic>
      <p:sp>
        <p:nvSpPr>
          <p:cNvPr id="18" name="אליפסה 17">
            <a:extLst>
              <a:ext uri="{FF2B5EF4-FFF2-40B4-BE49-F238E27FC236}">
                <a16:creationId xmlns:a16="http://schemas.microsoft.com/office/drawing/2014/main" id="{9C0B7CB9-A4B8-48AF-A180-4BF229EE143B}"/>
              </a:ext>
            </a:extLst>
          </p:cNvPr>
          <p:cNvSpPr/>
          <p:nvPr/>
        </p:nvSpPr>
        <p:spPr>
          <a:xfrm>
            <a:off x="9725207" y="4058743"/>
            <a:ext cx="534229" cy="3173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9" name="אליפסה 18">
            <a:extLst>
              <a:ext uri="{FF2B5EF4-FFF2-40B4-BE49-F238E27FC236}">
                <a16:creationId xmlns:a16="http://schemas.microsoft.com/office/drawing/2014/main" id="{310024A5-352A-4C99-A242-246726201236}"/>
              </a:ext>
            </a:extLst>
          </p:cNvPr>
          <p:cNvSpPr/>
          <p:nvPr/>
        </p:nvSpPr>
        <p:spPr>
          <a:xfrm>
            <a:off x="6837889" y="4356297"/>
            <a:ext cx="1777357" cy="3173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1" name="אליפסה 20">
            <a:extLst>
              <a:ext uri="{FF2B5EF4-FFF2-40B4-BE49-F238E27FC236}">
                <a16:creationId xmlns:a16="http://schemas.microsoft.com/office/drawing/2014/main" id="{B05902C0-4054-42DF-A33B-8E913E4F89D6}"/>
              </a:ext>
            </a:extLst>
          </p:cNvPr>
          <p:cNvSpPr/>
          <p:nvPr/>
        </p:nvSpPr>
        <p:spPr>
          <a:xfrm>
            <a:off x="795130" y="5046692"/>
            <a:ext cx="1200269" cy="385657"/>
          </a:xfrm>
          <a:prstGeom prst="ellipse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2" name="אליפסה 21">
            <a:extLst>
              <a:ext uri="{FF2B5EF4-FFF2-40B4-BE49-F238E27FC236}">
                <a16:creationId xmlns:a16="http://schemas.microsoft.com/office/drawing/2014/main" id="{8B54F847-CFF2-45E9-95C7-771C50B6DFF7}"/>
              </a:ext>
            </a:extLst>
          </p:cNvPr>
          <p:cNvSpPr/>
          <p:nvPr/>
        </p:nvSpPr>
        <p:spPr>
          <a:xfrm>
            <a:off x="5727928" y="4356297"/>
            <a:ext cx="1087597" cy="317362"/>
          </a:xfrm>
          <a:prstGeom prst="ellipse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3" name="אליפסה 22">
            <a:extLst>
              <a:ext uri="{FF2B5EF4-FFF2-40B4-BE49-F238E27FC236}">
                <a16:creationId xmlns:a16="http://schemas.microsoft.com/office/drawing/2014/main" id="{A6F45C39-CD0E-4E61-94F4-34F8029B5331}"/>
              </a:ext>
            </a:extLst>
          </p:cNvPr>
          <p:cNvSpPr/>
          <p:nvPr/>
        </p:nvSpPr>
        <p:spPr>
          <a:xfrm>
            <a:off x="3304762" y="5061927"/>
            <a:ext cx="1249378" cy="38565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4" name="אליפסה 23">
            <a:extLst>
              <a:ext uri="{FF2B5EF4-FFF2-40B4-BE49-F238E27FC236}">
                <a16:creationId xmlns:a16="http://schemas.microsoft.com/office/drawing/2014/main" id="{49CE9060-AF3B-471C-90FC-15E04129EAA6}"/>
              </a:ext>
            </a:extLst>
          </p:cNvPr>
          <p:cNvSpPr/>
          <p:nvPr/>
        </p:nvSpPr>
        <p:spPr>
          <a:xfrm>
            <a:off x="2812775" y="5106970"/>
            <a:ext cx="599750" cy="265103"/>
          </a:xfrm>
          <a:prstGeom prst="ellipse">
            <a:avLst/>
          </a:prstGeom>
          <a:noFill/>
          <a:ln>
            <a:solidFill>
              <a:srgbClr val="FA00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7" name="אליפסה 26">
            <a:extLst>
              <a:ext uri="{FF2B5EF4-FFF2-40B4-BE49-F238E27FC236}">
                <a16:creationId xmlns:a16="http://schemas.microsoft.com/office/drawing/2014/main" id="{5AB57E76-E734-49B0-BCAC-1BD9A91DC82D}"/>
              </a:ext>
            </a:extLst>
          </p:cNvPr>
          <p:cNvSpPr/>
          <p:nvPr/>
        </p:nvSpPr>
        <p:spPr>
          <a:xfrm>
            <a:off x="3096039" y="5323222"/>
            <a:ext cx="1564311" cy="38565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8" name="אליפסה 27">
            <a:extLst>
              <a:ext uri="{FF2B5EF4-FFF2-40B4-BE49-F238E27FC236}">
                <a16:creationId xmlns:a16="http://schemas.microsoft.com/office/drawing/2014/main" id="{062F71E0-1EB6-4F2F-BF18-2C5A0CB8096D}"/>
              </a:ext>
            </a:extLst>
          </p:cNvPr>
          <p:cNvSpPr/>
          <p:nvPr/>
        </p:nvSpPr>
        <p:spPr>
          <a:xfrm>
            <a:off x="7106247" y="4654860"/>
            <a:ext cx="1259626" cy="317362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1" name="אליפסה 30">
            <a:extLst>
              <a:ext uri="{FF2B5EF4-FFF2-40B4-BE49-F238E27FC236}">
                <a16:creationId xmlns:a16="http://schemas.microsoft.com/office/drawing/2014/main" id="{38C3ED43-4BEE-4160-A56A-A1A5CC3FBFA0}"/>
              </a:ext>
            </a:extLst>
          </p:cNvPr>
          <p:cNvSpPr/>
          <p:nvPr/>
        </p:nvSpPr>
        <p:spPr>
          <a:xfrm>
            <a:off x="1840165" y="5404320"/>
            <a:ext cx="1259626" cy="317362"/>
          </a:xfrm>
          <a:prstGeom prst="ellipse">
            <a:avLst/>
          </a:prstGeom>
          <a:noFill/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493976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5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8" grpId="0" uiExpand="1" build="p"/>
      <p:bldP spid="18" grpId="0" animBg="1"/>
      <p:bldP spid="19" grpId="0" animBg="1"/>
      <p:bldP spid="21" grpId="0" animBg="1"/>
      <p:bldP spid="22" grpId="0" animBg="1"/>
      <p:bldP spid="23" grpId="0" animBg="1"/>
      <p:bldP spid="24" grpId="0" animBg="1"/>
      <p:bldP spid="27" grpId="0" animBg="1"/>
      <p:bldP spid="28" grpId="0" animBg="1"/>
      <p:bldP spid="3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כותרת 4"/>
          <p:cNvSpPr>
            <a:spLocks noGrp="1"/>
          </p:cNvSpPr>
          <p:nvPr>
            <p:ph type="ctrTitle"/>
          </p:nvPr>
        </p:nvSpPr>
        <p:spPr>
          <a:xfrm>
            <a:off x="712715" y="1633292"/>
            <a:ext cx="10764982" cy="1260000"/>
          </a:xfrm>
        </p:spPr>
        <p:txBody>
          <a:bodyPr/>
          <a:lstStyle/>
          <a:p>
            <a:r>
              <a:rPr lang="he-IL" sz="5400" dirty="0">
                <a:latin typeface="Varela Round" panose="00000500000000000000" pitchFamily="2" charset="-79"/>
                <a:cs typeface="Varela Round" panose="00000500000000000000" pitchFamily="2" charset="-79"/>
              </a:rPr>
              <a:t>וַתִּפָּקַחְנָה, עֵינֵי שְׁנֵיהֶם</a:t>
            </a:r>
            <a:endParaRPr lang="he-IL" sz="5400" dirty="0">
              <a:solidFill>
                <a:srgbClr val="192A72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pic>
        <p:nvPicPr>
          <p:cNvPr id="6" name="Picture 4" descr="https://s-media-cache-ak0.pinimg.com/originals/5f/d0/5f/5fd05f68bea5f4e68f39bce76d5714bf.jpg">
            <a:extLst>
              <a:ext uri="{FF2B5EF4-FFF2-40B4-BE49-F238E27FC236}">
                <a16:creationId xmlns:a16="http://schemas.microsoft.com/office/drawing/2014/main" id="{4511E95E-F873-4F14-9A56-9CD7A4FBA2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3357" y="628469"/>
            <a:ext cx="2541515" cy="1491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16251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0" descr="http://www.scenicreflections.com/files/Eve%20and%20the%20Snake%20Wallpaper__yvt2.jpg">
            <a:extLst>
              <a:ext uri="{FF2B5EF4-FFF2-40B4-BE49-F238E27FC236}">
                <a16:creationId xmlns:a16="http://schemas.microsoft.com/office/drawing/2014/main" id="{C30C507E-ECCD-401D-899B-5BF92174C5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96" b="97266" l="9961" r="96191">
                        <a14:foregroundMark x1="84766" y1="29557" x2="87500" y2="38021"/>
                        <a14:foregroundMark x1="87500" y1="38021" x2="84473" y2="42578"/>
                        <a14:foregroundMark x1="91113" y1="77083" x2="95898" y2="84245"/>
                        <a14:foregroundMark x1="95898" y1="84245" x2="92676" y2="92578"/>
                        <a14:foregroundMark x1="92676" y1="92578" x2="86426" y2="96615"/>
                        <a14:foregroundMark x1="86426" y1="96615" x2="83789" y2="87500"/>
                        <a14:foregroundMark x1="83789" y1="87500" x2="85840" y2="82813"/>
                        <a14:foregroundMark x1="93359" y1="80729" x2="95703" y2="81250"/>
                        <a14:foregroundMark x1="51660" y1="31641" x2="47559" y2="39193"/>
                        <a14:foregroundMark x1="47559" y1="39193" x2="45508" y2="50911"/>
                        <a14:foregroundMark x1="50293" y1="29297" x2="41211" y2="42839"/>
                        <a14:foregroundMark x1="41211" y1="42839" x2="39648" y2="51693"/>
                        <a14:foregroundMark x1="39648" y1="51693" x2="40430" y2="56901"/>
                        <a14:foregroundMark x1="68066" y1="16536" x2="53711" y2="27865"/>
                        <a14:foregroundMark x1="53711" y1="27865" x2="51953" y2="32292"/>
                        <a14:foregroundMark x1="71191" y1="11849" x2="71191" y2="19531"/>
                        <a14:foregroundMark x1="76465" y1="13411" x2="77051" y2="18880"/>
                        <a14:foregroundMark x1="82129" y1="27995" x2="89160" y2="28646"/>
                        <a14:foregroundMark x1="89160" y1="28646" x2="90137" y2="39063"/>
                        <a14:foregroundMark x1="93555" y1="35938" x2="90918" y2="27214"/>
                        <a14:foregroundMark x1="90918" y1="27214" x2="86426" y2="23828"/>
                        <a14:foregroundMark x1="67871" y1="11849" x2="67871" y2="11849"/>
                        <a14:foregroundMark x1="67871" y1="11849" x2="70020" y2="14974"/>
                        <a14:foregroundMark x1="51465" y1="31380" x2="43945" y2="46615"/>
                        <a14:foregroundMark x1="43945" y1="46615" x2="43652" y2="47396"/>
                        <a14:foregroundMark x1="38086" y1="53776" x2="40723" y2="50130"/>
                        <a14:foregroundMark x1="40820" y1="44531" x2="34668" y2="51172"/>
                        <a14:foregroundMark x1="34668" y1="51172" x2="30176" y2="53255"/>
                        <a14:foregroundMark x1="32227" y1="49740" x2="28809" y2="51693"/>
                        <a14:foregroundMark x1="30859" y1="73828" x2="34766" y2="72656"/>
                        <a14:foregroundMark x1="30957" y1="70182" x2="26758" y2="77344"/>
                        <a14:foregroundMark x1="26758" y1="77344" x2="26758" y2="77344"/>
                        <a14:foregroundMark x1="29785" y1="75521" x2="27246" y2="79167"/>
                        <a14:foregroundMark x1="16504" y1="74219" x2="11621" y2="90625"/>
                        <a14:foregroundMark x1="71053" y1="94118" x2="70801" y2="94531"/>
                        <a14:foregroundMark x1="89950" y1="55339" x2="87891" y2="61198"/>
                        <a14:foregroundMark x1="90820" y1="52865" x2="89950" y2="55339"/>
                        <a14:foregroundMark x1="87891" y1="61198" x2="86426" y2="63021"/>
                        <a14:foregroundMark x1="92146" y1="55339" x2="91992" y2="56380"/>
                        <a14:foregroundMark x1="94095" y1="42163" x2="92146" y2="55339"/>
                        <a14:foregroundMark x1="94727" y1="37891" x2="94417" y2="39989"/>
                        <a14:foregroundMark x1="91992" y1="56380" x2="90430" y2="59635"/>
                        <a14:foregroundMark x1="88379" y1="82813" x2="84863" y2="88151"/>
                        <a14:foregroundMark x1="57129" y1="32292" x2="54297" y2="35547"/>
                        <a14:foregroundMark x1="62891" y1="27474" x2="61230" y2="32682"/>
                        <a14:foregroundMark x1="50684" y1="28255" x2="45996" y2="35286"/>
                        <a14:foregroundMark x1="45996" y1="35286" x2="45996" y2="35547"/>
                        <a14:foregroundMark x1="49316" y1="27995" x2="35059" y2="50130"/>
                        <a14:foregroundMark x1="35059" y1="50130" x2="29590" y2="48698"/>
                        <a14:foregroundMark x1="53809" y1="22656" x2="43848" y2="35417"/>
                        <a14:foregroundMark x1="43848" y1="35417" x2="43848" y2="36068"/>
                        <a14:foregroundMark x1="83301" y1="15755" x2="84705" y2="16972"/>
                        <a14:foregroundMark x1="83301" y1="15885" x2="84867" y2="16661"/>
                        <a14:foregroundMark x1="95790" y1="39424" x2="95703" y2="39974"/>
                        <a14:foregroundMark x1="60059" y1="62630" x2="33984" y2="77214"/>
                        <a14:foregroundMark x1="33984" y1="77214" x2="32324" y2="79427"/>
                        <a14:foregroundMark x1="36719" y1="43880" x2="30273" y2="49870"/>
                        <a14:foregroundMark x1="29883" y1="47266" x2="29102" y2="48438"/>
                        <a14:foregroundMark x1="29102" y1="48307" x2="27148" y2="50521"/>
                        <a14:foregroundMark x1="93164" y1="76042" x2="94727" y2="76823"/>
                        <a14:foregroundMark x1="92285" y1="74870" x2="92285" y2="74870"/>
                        <a14:foregroundMark x1="75195" y1="67969" x2="74609" y2="69922"/>
                        <a14:foregroundMark x1="74707" y1="72526" x2="74707" y2="72526"/>
                        <a14:foregroundMark x1="80957" y1="93620" x2="80957" y2="96224"/>
                        <a14:foregroundMark x1="79395" y1="90104" x2="76563" y2="95313"/>
                        <a14:foregroundMark x1="76563" y1="95573" x2="76074" y2="97266"/>
                        <a14:foregroundMark x1="78125" y1="67708" x2="78125" y2="67708"/>
                        <a14:backgroundMark x1="90820" y1="21875" x2="90820" y2="21875"/>
                        <a14:backgroundMark x1="95313" y1="38542" x2="96094" y2="38932"/>
                        <a14:backgroundMark x1="86426" y1="13672" x2="89355" y2="14193"/>
                        <a14:backgroundMark x1="88672" y1="15625" x2="90137" y2="21875"/>
                        <a14:backgroundMark x1="79688" y1="74349" x2="79688" y2="74349"/>
                        <a14:backgroundMark x1="79688" y1="74349" x2="78711" y2="76823"/>
                        <a14:backgroundMark x1="92676" y1="55339" x2="92676" y2="55339"/>
                        <a14:backgroundMark x1="70410" y1="90885" x2="70020" y2="93880"/>
                        <a14:backgroundMark x1="67969" y1="84505" x2="68164" y2="87630"/>
                        <a14:backgroundMark x1="68164" y1="87760" x2="68457" y2="88802"/>
                        <a14:backgroundMark x1="68555" y1="88932" x2="68555" y2="89193"/>
                        <a14:backgroundMark x1="70605" y1="89193" x2="70605" y2="91276"/>
                        <a14:backgroundMark x1="69824" y1="88151" x2="69336" y2="89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9048" y="3968107"/>
            <a:ext cx="3777824" cy="287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תמונה 12">
            <a:extLst>
              <a:ext uri="{FF2B5EF4-FFF2-40B4-BE49-F238E27FC236}">
                <a16:creationId xmlns:a16="http://schemas.microsoft.com/office/drawing/2014/main" id="{7CE85DBA-58E3-4BC9-9FBF-52652F801CE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4212" y="2779494"/>
            <a:ext cx="2574083" cy="4078506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12" name="מלבן 11">
            <a:extLst>
              <a:ext uri="{FF2B5EF4-FFF2-40B4-BE49-F238E27FC236}">
                <a16:creationId xmlns:a16="http://schemas.microsoft.com/office/drawing/2014/main" id="{7688C5AA-F5CB-4596-B7EC-1C64A1B5B29E}"/>
              </a:ext>
            </a:extLst>
          </p:cNvPr>
          <p:cNvSpPr/>
          <p:nvPr/>
        </p:nvSpPr>
        <p:spPr>
          <a:xfrm>
            <a:off x="6273421" y="788629"/>
            <a:ext cx="4822030" cy="30623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he-IL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</a:rPr>
              <a:t> </a:t>
            </a:r>
            <a:r>
              <a:rPr lang="he-IL" sz="2000" b="1" dirty="0">
                <a:solidFill>
                  <a:srgbClr val="549E39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</a:rPr>
              <a:t>ו</a:t>
            </a:r>
            <a:r>
              <a:rPr lang="he-IL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</a:rPr>
              <a:t> </a:t>
            </a:r>
            <a:r>
              <a:rPr lang="he-IL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</a:rPr>
              <a:t>וַתֵּרֶא</a:t>
            </a:r>
            <a:r>
              <a:rPr lang="he-IL" sz="2800" dirty="0">
                <a:solidFill>
                  <a:prstClr val="black"/>
                </a:solidFill>
                <a:latin typeface="Comic Sans MS"/>
              </a:rPr>
              <a:t> הָאִשָּׁה </a:t>
            </a:r>
          </a:p>
          <a:p>
            <a:pPr algn="just">
              <a:spcBef>
                <a:spcPts val="600"/>
              </a:spcBef>
            </a:pPr>
            <a:r>
              <a:rPr lang="he-IL" sz="2800" dirty="0">
                <a:solidFill>
                  <a:prstClr val="black"/>
                </a:solidFill>
                <a:latin typeface="Comic Sans MS"/>
              </a:rPr>
              <a:t>  כִּי </a:t>
            </a:r>
            <a:r>
              <a:rPr lang="he-IL" sz="2800" b="1" dirty="0">
                <a:solidFill>
                  <a:srgbClr val="99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</a:rPr>
              <a:t>טוֹב</a:t>
            </a:r>
            <a:r>
              <a:rPr lang="he-IL" sz="2800" dirty="0">
                <a:solidFill>
                  <a:prstClr val="black"/>
                </a:solidFill>
                <a:latin typeface="Comic Sans MS"/>
              </a:rPr>
              <a:t> הָעֵץ </a:t>
            </a:r>
            <a:r>
              <a:rPr lang="he-IL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</a:rPr>
              <a:t>לְמַאֲכָל</a:t>
            </a:r>
            <a:r>
              <a:rPr lang="he-IL" sz="2800" dirty="0">
                <a:solidFill>
                  <a:prstClr val="black"/>
                </a:solidFill>
                <a:latin typeface="Comic Sans MS"/>
              </a:rPr>
              <a:t> </a:t>
            </a:r>
          </a:p>
          <a:p>
            <a:pPr algn="just">
              <a:spcBef>
                <a:spcPts val="600"/>
              </a:spcBef>
            </a:pPr>
            <a:r>
              <a:rPr lang="he-IL" sz="2800" dirty="0">
                <a:solidFill>
                  <a:prstClr val="black"/>
                </a:solidFill>
                <a:latin typeface="Comic Sans MS"/>
              </a:rPr>
              <a:t>  וְכִי </a:t>
            </a:r>
            <a:r>
              <a:rPr lang="he-IL" sz="2800" b="1" dirty="0">
                <a:solidFill>
                  <a:srgbClr val="99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</a:rPr>
              <a:t>תַאֲוָה</a:t>
            </a:r>
            <a:r>
              <a:rPr lang="he-IL" sz="2800" dirty="0">
                <a:solidFill>
                  <a:prstClr val="black"/>
                </a:solidFill>
                <a:latin typeface="Comic Sans MS"/>
              </a:rPr>
              <a:t> הוּא </a:t>
            </a:r>
            <a:r>
              <a:rPr lang="he-IL" sz="28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</a:rPr>
              <a:t>לָעֵינַיִם</a:t>
            </a:r>
            <a:r>
              <a:rPr lang="he-IL" sz="2800" dirty="0">
                <a:solidFill>
                  <a:prstClr val="black"/>
                </a:solidFill>
                <a:latin typeface="Comic Sans MS"/>
              </a:rPr>
              <a:t>, </a:t>
            </a:r>
          </a:p>
          <a:p>
            <a:pPr algn="just">
              <a:spcBef>
                <a:spcPts val="600"/>
              </a:spcBef>
            </a:pPr>
            <a:r>
              <a:rPr lang="he-IL" sz="2800" dirty="0">
                <a:solidFill>
                  <a:prstClr val="black"/>
                </a:solidFill>
                <a:latin typeface="Comic Sans MS"/>
              </a:rPr>
              <a:t>  </a:t>
            </a:r>
            <a:r>
              <a:rPr lang="he-IL" sz="2800" b="1" dirty="0">
                <a:solidFill>
                  <a:srgbClr val="99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</a:rPr>
              <a:t>וְנֶחְמָד</a:t>
            </a:r>
            <a:r>
              <a:rPr lang="he-IL" sz="2800" dirty="0">
                <a:solidFill>
                  <a:prstClr val="black"/>
                </a:solidFill>
                <a:latin typeface="Comic Sans MS"/>
              </a:rPr>
              <a:t> הָעֵץ </a:t>
            </a:r>
            <a:r>
              <a:rPr lang="he-IL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</a:rPr>
              <a:t>לְהַשְׂכִּיל</a:t>
            </a:r>
            <a:r>
              <a:rPr lang="he-IL" sz="2800" dirty="0">
                <a:solidFill>
                  <a:prstClr val="black"/>
                </a:solidFill>
                <a:latin typeface="Comic Sans MS"/>
              </a:rPr>
              <a:t>, </a:t>
            </a:r>
          </a:p>
          <a:p>
            <a:pPr algn="just">
              <a:spcBef>
                <a:spcPts val="600"/>
              </a:spcBef>
            </a:pPr>
            <a:r>
              <a:rPr lang="he-IL" sz="2800" dirty="0">
                <a:solidFill>
                  <a:prstClr val="black"/>
                </a:solidFill>
                <a:latin typeface="Comic Sans MS"/>
              </a:rPr>
              <a:t>  </a:t>
            </a:r>
            <a:r>
              <a:rPr lang="he-IL" sz="2800" b="1" dirty="0" err="1">
                <a:solidFill>
                  <a:srgbClr val="FA00F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</a:rPr>
              <a:t>וַתִּקַּח</a:t>
            </a:r>
            <a:r>
              <a:rPr lang="he-IL" sz="2800" dirty="0">
                <a:solidFill>
                  <a:prstClr val="black"/>
                </a:solidFill>
                <a:latin typeface="Comic Sans MS"/>
              </a:rPr>
              <a:t> מִפִּרְיוֹ, </a:t>
            </a:r>
          </a:p>
          <a:p>
            <a:pPr algn="just">
              <a:spcBef>
                <a:spcPts val="600"/>
              </a:spcBef>
            </a:pPr>
            <a:r>
              <a:rPr lang="he-IL" sz="2800" dirty="0">
                <a:solidFill>
                  <a:prstClr val="black"/>
                </a:solidFill>
                <a:latin typeface="Comic Sans MS"/>
              </a:rPr>
              <a:t>  </a:t>
            </a:r>
            <a:r>
              <a:rPr lang="he-IL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</a:rPr>
              <a:t>וַתֹּאכַל</a:t>
            </a:r>
            <a:r>
              <a:rPr lang="he-IL" sz="2800" dirty="0">
                <a:solidFill>
                  <a:prstClr val="black"/>
                </a:solidFill>
                <a:latin typeface="Comic Sans MS"/>
              </a:rPr>
              <a:t>; </a:t>
            </a:r>
          </a:p>
        </p:txBody>
      </p:sp>
      <p:pic>
        <p:nvPicPr>
          <p:cNvPr id="24" name="תמונה 23">
            <a:extLst>
              <a:ext uri="{FF2B5EF4-FFF2-40B4-BE49-F238E27FC236}">
                <a16:creationId xmlns:a16="http://schemas.microsoft.com/office/drawing/2014/main" id="{665BF21C-1863-4084-9628-486EC8BDE8D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5495" y="0"/>
            <a:ext cx="6648509" cy="3673748"/>
          </a:xfrm>
          <a:prstGeom prst="rect">
            <a:avLst/>
          </a:prstGeom>
        </p:spPr>
      </p:pic>
      <p:sp>
        <p:nvSpPr>
          <p:cNvPr id="2" name="מלבן 1">
            <a:extLst>
              <a:ext uri="{FF2B5EF4-FFF2-40B4-BE49-F238E27FC236}">
                <a16:creationId xmlns:a16="http://schemas.microsoft.com/office/drawing/2014/main" id="{84B8961A-A32C-4934-ABC4-21D924D9F50C}"/>
              </a:ext>
            </a:extLst>
          </p:cNvPr>
          <p:cNvSpPr/>
          <p:nvPr/>
        </p:nvSpPr>
        <p:spPr>
          <a:xfrm>
            <a:off x="2770187" y="3191195"/>
            <a:ext cx="469351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he-IL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</a:rPr>
              <a:t>כל העצים נחמדים וטובים למאכל: </a:t>
            </a:r>
            <a:r>
              <a:rPr lang="he-IL" sz="2000" dirty="0">
                <a:solidFill>
                  <a:prstClr val="black"/>
                </a:solidFill>
                <a:latin typeface="Comic Sans MS"/>
              </a:rPr>
              <a:t>"וַיַּצְמַח יְהוָה </a:t>
            </a:r>
            <a:r>
              <a:rPr lang="he-IL" sz="2000" dirty="0" err="1">
                <a:solidFill>
                  <a:prstClr val="black"/>
                </a:solidFill>
                <a:latin typeface="Comic Sans MS"/>
              </a:rPr>
              <a:t>אֱלֹהִים</a:t>
            </a:r>
            <a:r>
              <a:rPr lang="he-IL" sz="2000" dirty="0">
                <a:solidFill>
                  <a:prstClr val="black"/>
                </a:solidFill>
                <a:latin typeface="Comic Sans MS"/>
              </a:rPr>
              <a:t>, מִן-הָאֲדָמָה, </a:t>
            </a:r>
            <a:r>
              <a:rPr lang="he-IL" sz="2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</a:rPr>
              <a:t>כָּל-עֵץ נֶחְמָד לְמַרְאֶה, וְטוֹב לְמַאֲכָל</a:t>
            </a:r>
            <a:r>
              <a:rPr lang="he-IL" sz="2000" dirty="0">
                <a:solidFill>
                  <a:prstClr val="black"/>
                </a:solidFill>
                <a:latin typeface="Comic Sans MS"/>
              </a:rPr>
              <a:t>..."</a:t>
            </a:r>
          </a:p>
        </p:txBody>
      </p:sp>
    </p:spTree>
    <p:extLst>
      <p:ext uri="{BB962C8B-B14F-4D97-AF65-F5344CB8AC3E}">
        <p14:creationId xmlns:p14="http://schemas.microsoft.com/office/powerpoint/2010/main" val="9240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10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10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10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10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uiExpand="1" build="p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לבן 3">
            <a:extLst>
              <a:ext uri="{FF2B5EF4-FFF2-40B4-BE49-F238E27FC236}">
                <a16:creationId xmlns:a16="http://schemas.microsoft.com/office/drawing/2014/main" id="{779D48B9-DD59-4760-AFC9-B3EC18ABD723}"/>
              </a:ext>
            </a:extLst>
          </p:cNvPr>
          <p:cNvSpPr/>
          <p:nvPr/>
        </p:nvSpPr>
        <p:spPr>
          <a:xfrm>
            <a:off x="7988520" y="541463"/>
            <a:ext cx="3926075" cy="12926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1200"/>
              </a:spcBef>
            </a:pPr>
            <a:r>
              <a:rPr lang="he-IL" sz="32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</a:rPr>
              <a:t>וַתִּתֵּן</a:t>
            </a:r>
            <a:r>
              <a:rPr lang="he-IL" sz="3200" dirty="0">
                <a:solidFill>
                  <a:prstClr val="black"/>
                </a:solidFill>
                <a:latin typeface="Comic Sans MS"/>
              </a:rPr>
              <a:t> גַּם לְאִישָׁהּ עִמָּהּ, </a:t>
            </a:r>
          </a:p>
          <a:p>
            <a:pPr>
              <a:spcBef>
                <a:spcPts val="1200"/>
              </a:spcBef>
            </a:pPr>
            <a:r>
              <a:rPr lang="he-IL" sz="3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</a:rPr>
              <a:t>וַיֹּאכַל</a:t>
            </a:r>
            <a:r>
              <a:rPr lang="he-IL" sz="3200" dirty="0">
                <a:solidFill>
                  <a:prstClr val="black"/>
                </a:solidFill>
                <a:latin typeface="Comic Sans MS"/>
              </a:rPr>
              <a:t>. </a:t>
            </a:r>
            <a:r>
              <a:rPr lang="he-IL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</a:rPr>
              <a:t> </a:t>
            </a:r>
            <a:endParaRPr lang="he-IL" sz="3200" dirty="0"/>
          </a:p>
        </p:txBody>
      </p:sp>
      <p:pic>
        <p:nvPicPr>
          <p:cNvPr id="11" name="תמונה 10">
            <a:extLst>
              <a:ext uri="{FF2B5EF4-FFF2-40B4-BE49-F238E27FC236}">
                <a16:creationId xmlns:a16="http://schemas.microsoft.com/office/drawing/2014/main" id="{6D0FBD1A-92D2-40BB-A0E6-2D9BDC24508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9719" y="684792"/>
            <a:ext cx="4481109" cy="5979834"/>
          </a:xfrm>
          <a:prstGeom prst="rect">
            <a:avLst/>
          </a:prstGeom>
        </p:spPr>
      </p:pic>
      <p:pic>
        <p:nvPicPr>
          <p:cNvPr id="13" name="תמונה 12">
            <a:extLst>
              <a:ext uri="{FF2B5EF4-FFF2-40B4-BE49-F238E27FC236}">
                <a16:creationId xmlns:a16="http://schemas.microsoft.com/office/drawing/2014/main" id="{B37F004C-321B-4DDF-8F79-C88EF30BEC2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60566" y="51678"/>
            <a:ext cx="7362365" cy="6995189"/>
          </a:xfrm>
          <a:prstGeom prst="rect">
            <a:avLst/>
          </a:prstGeom>
        </p:spPr>
      </p:pic>
      <p:pic>
        <p:nvPicPr>
          <p:cNvPr id="16" name="תמונה 15">
            <a:extLst>
              <a:ext uri="{FF2B5EF4-FFF2-40B4-BE49-F238E27FC236}">
                <a16:creationId xmlns:a16="http://schemas.microsoft.com/office/drawing/2014/main" id="{1C756DEF-6F54-41FC-B0EB-6BA4EE430A3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0293" y="1395129"/>
            <a:ext cx="8003919" cy="5460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378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לבן 1">
            <a:extLst>
              <a:ext uri="{FF2B5EF4-FFF2-40B4-BE49-F238E27FC236}">
                <a16:creationId xmlns:a16="http://schemas.microsoft.com/office/drawing/2014/main" id="{2F6CF557-C244-4AC5-9782-9088FCDD10BA}"/>
              </a:ext>
            </a:extLst>
          </p:cNvPr>
          <p:cNvSpPr/>
          <p:nvPr/>
        </p:nvSpPr>
        <p:spPr>
          <a:xfrm>
            <a:off x="7060019" y="615860"/>
            <a:ext cx="4074410" cy="2277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he-IL" sz="2000" b="1" dirty="0">
                <a:solidFill>
                  <a:srgbClr val="549E39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</a:rPr>
              <a:t>ז </a:t>
            </a:r>
            <a:r>
              <a:rPr lang="he-IL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</a:rPr>
              <a:t>וַתִּפָּקַחְנָה</a:t>
            </a:r>
            <a:r>
              <a:rPr lang="he-IL" sz="2800" dirty="0">
                <a:solidFill>
                  <a:prstClr val="black"/>
                </a:solidFill>
                <a:latin typeface="Comic Sans MS"/>
              </a:rPr>
              <a:t>, עֵינֵי שְׁנֵיהֶם, </a:t>
            </a:r>
          </a:p>
          <a:p>
            <a:pPr>
              <a:spcBef>
                <a:spcPts val="1200"/>
              </a:spcBef>
            </a:pPr>
            <a:r>
              <a:rPr lang="he-IL" sz="2800" dirty="0">
                <a:solidFill>
                  <a:prstClr val="black"/>
                </a:solidFill>
                <a:latin typeface="Comic Sans MS"/>
              </a:rPr>
              <a:t>  וַיֵּדְעוּ, כִּי </a:t>
            </a:r>
            <a:r>
              <a:rPr lang="he-IL" sz="28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</a:rPr>
              <a:t>עֵירֻמִּם</a:t>
            </a:r>
            <a:r>
              <a:rPr lang="he-IL" sz="2800" dirty="0">
                <a:solidFill>
                  <a:prstClr val="black"/>
                </a:solidFill>
                <a:latin typeface="Comic Sans MS"/>
              </a:rPr>
              <a:t> הֵם; </a:t>
            </a:r>
          </a:p>
          <a:p>
            <a:pPr>
              <a:spcBef>
                <a:spcPts val="1200"/>
              </a:spcBef>
            </a:pPr>
            <a:r>
              <a:rPr lang="he-IL" sz="2800" dirty="0">
                <a:solidFill>
                  <a:prstClr val="black"/>
                </a:solidFill>
                <a:latin typeface="Comic Sans MS"/>
              </a:rPr>
              <a:t>  וַיִּתְפְּרוּ </a:t>
            </a:r>
            <a:r>
              <a:rPr lang="he-IL" sz="28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</a:rPr>
              <a:t>עֲלֵה תְאֵנָה</a:t>
            </a:r>
            <a:r>
              <a:rPr lang="he-IL" sz="2800" dirty="0">
                <a:solidFill>
                  <a:prstClr val="black"/>
                </a:solidFill>
                <a:latin typeface="Comic Sans MS"/>
              </a:rPr>
              <a:t>, </a:t>
            </a:r>
          </a:p>
          <a:p>
            <a:pPr>
              <a:spcBef>
                <a:spcPts val="1200"/>
              </a:spcBef>
            </a:pPr>
            <a:r>
              <a:rPr lang="he-IL" sz="2800" dirty="0">
                <a:solidFill>
                  <a:prstClr val="black"/>
                </a:solidFill>
                <a:latin typeface="Comic Sans MS"/>
              </a:rPr>
              <a:t>  וַיַּעֲשׂוּ לָהֶם </a:t>
            </a:r>
            <a:r>
              <a:rPr lang="he-IL" sz="28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</a:rPr>
              <a:t>חֲגֹרֹת</a:t>
            </a:r>
            <a:r>
              <a:rPr lang="he-IL" sz="2800" dirty="0">
                <a:solidFill>
                  <a:prstClr val="black"/>
                </a:solidFill>
                <a:latin typeface="Comic Sans MS"/>
              </a:rPr>
              <a:t>. </a:t>
            </a:r>
            <a:endParaRPr lang="he-IL" sz="2000" dirty="0"/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8A24B199-8D48-42AB-A15E-53930F76E15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690" y="615860"/>
            <a:ext cx="6864247" cy="5582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9716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http://www.soulation.org/sturdyanswers/wp-content/uploads/2013/06/adam-and-eve-.png">
            <a:extLst>
              <a:ext uri="{FF2B5EF4-FFF2-40B4-BE49-F238E27FC236}">
                <a16:creationId xmlns:a16="http://schemas.microsoft.com/office/drawing/2014/main" id="{114CC24A-35EF-4D54-970B-CC770DCC3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2705" y="-47276"/>
            <a:ext cx="6800475" cy="6773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מלבן 1">
            <a:extLst>
              <a:ext uri="{FF2B5EF4-FFF2-40B4-BE49-F238E27FC236}">
                <a16:creationId xmlns:a16="http://schemas.microsoft.com/office/drawing/2014/main" id="{1A051C87-AE2B-4512-B06F-CFE77D3D46A9}"/>
              </a:ext>
            </a:extLst>
          </p:cNvPr>
          <p:cNvSpPr/>
          <p:nvPr/>
        </p:nvSpPr>
        <p:spPr>
          <a:xfrm>
            <a:off x="6368902" y="556277"/>
            <a:ext cx="527057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he-IL" sz="2000" b="1" dirty="0">
                <a:solidFill>
                  <a:srgbClr val="549E39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</a:rPr>
              <a:t>ח</a:t>
            </a:r>
            <a:r>
              <a:rPr lang="he-IL" sz="2400" dirty="0">
                <a:solidFill>
                  <a:srgbClr val="549E39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</a:rPr>
              <a:t> </a:t>
            </a:r>
            <a:r>
              <a:rPr lang="he-IL" sz="28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</a:rPr>
              <a:t>וַיִּשְׁמְעוּ</a:t>
            </a:r>
            <a:r>
              <a:rPr lang="he-IL" sz="2800" dirty="0">
                <a:solidFill>
                  <a:prstClr val="black"/>
                </a:solidFill>
                <a:latin typeface="Comic Sans MS"/>
              </a:rPr>
              <a:t> אֶת </a:t>
            </a:r>
            <a:r>
              <a:rPr lang="he-IL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</a:rPr>
              <a:t>קוֹל יְהוָה </a:t>
            </a:r>
            <a:r>
              <a:rPr lang="he-IL" sz="2800" dirty="0" err="1">
                <a:solidFill>
                  <a:prstClr val="black"/>
                </a:solidFill>
                <a:latin typeface="Comic Sans MS"/>
              </a:rPr>
              <a:t>אֱלֹהִים</a:t>
            </a:r>
            <a:r>
              <a:rPr lang="he-IL" sz="2800" dirty="0">
                <a:solidFill>
                  <a:prstClr val="black"/>
                </a:solidFill>
                <a:latin typeface="Comic Sans MS"/>
              </a:rPr>
              <a:t>, </a:t>
            </a:r>
          </a:p>
          <a:p>
            <a:pPr>
              <a:spcBef>
                <a:spcPts val="1200"/>
              </a:spcBef>
            </a:pPr>
            <a:r>
              <a:rPr lang="he-IL" sz="2800" dirty="0">
                <a:solidFill>
                  <a:prstClr val="black"/>
                </a:solidFill>
                <a:latin typeface="Comic Sans MS"/>
              </a:rPr>
              <a:t>  מִתְהַלֵּךְ בַּגָּן לְרוּחַ הַיּוֹם; </a:t>
            </a:r>
          </a:p>
          <a:p>
            <a:pPr>
              <a:spcBef>
                <a:spcPts val="1200"/>
              </a:spcBef>
            </a:pPr>
            <a:r>
              <a:rPr lang="he-IL" sz="2800" dirty="0">
                <a:solidFill>
                  <a:prstClr val="black"/>
                </a:solidFill>
                <a:latin typeface="Comic Sans MS"/>
              </a:rPr>
              <a:t>  </a:t>
            </a:r>
            <a:r>
              <a:rPr lang="he-IL" sz="28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</a:rPr>
              <a:t>וַיִּתְחַבֵּא</a:t>
            </a:r>
            <a:r>
              <a:rPr lang="he-IL" sz="2800" dirty="0">
                <a:solidFill>
                  <a:prstClr val="black"/>
                </a:solidFill>
                <a:latin typeface="Comic Sans MS"/>
              </a:rPr>
              <a:t> הָאָדָם וְאִשְׁתּוֹ, </a:t>
            </a:r>
          </a:p>
          <a:p>
            <a:pPr>
              <a:spcBef>
                <a:spcPts val="1200"/>
              </a:spcBef>
            </a:pPr>
            <a:r>
              <a:rPr lang="he-IL" sz="2800" dirty="0">
                <a:solidFill>
                  <a:prstClr val="black"/>
                </a:solidFill>
                <a:latin typeface="Comic Sans MS"/>
              </a:rPr>
              <a:t>  </a:t>
            </a:r>
            <a:r>
              <a:rPr lang="he-IL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</a:rPr>
              <a:t>מִפְּנֵי יְהוָה </a:t>
            </a:r>
            <a:r>
              <a:rPr lang="he-IL" sz="2800" dirty="0" err="1">
                <a:solidFill>
                  <a:prstClr val="black"/>
                </a:solidFill>
                <a:latin typeface="Comic Sans MS"/>
              </a:rPr>
              <a:t>אֱלֹהִים</a:t>
            </a:r>
            <a:r>
              <a:rPr lang="he-IL" sz="2800" dirty="0">
                <a:solidFill>
                  <a:prstClr val="black"/>
                </a:solidFill>
                <a:latin typeface="Comic Sans MS"/>
              </a:rPr>
              <a:t>,  </a:t>
            </a:r>
          </a:p>
          <a:p>
            <a:pPr>
              <a:spcBef>
                <a:spcPts val="1200"/>
              </a:spcBef>
            </a:pPr>
            <a:r>
              <a:rPr lang="he-IL" sz="2800" dirty="0">
                <a:solidFill>
                  <a:prstClr val="black"/>
                </a:solidFill>
                <a:latin typeface="Comic Sans MS"/>
              </a:rPr>
              <a:t>  בְּתוֹךְ, </a:t>
            </a:r>
            <a:r>
              <a:rPr lang="he-IL" sz="28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</a:rPr>
              <a:t>עֵץ הַגָּן</a:t>
            </a:r>
            <a:r>
              <a:rPr lang="he-IL" sz="2800" dirty="0">
                <a:solidFill>
                  <a:prstClr val="black"/>
                </a:solidFill>
                <a:latin typeface="Comic Sans MS"/>
              </a:rPr>
              <a:t>. </a:t>
            </a:r>
            <a:endParaRPr lang="he-IL" sz="2000" dirty="0"/>
          </a:p>
        </p:txBody>
      </p:sp>
    </p:spTree>
    <p:extLst>
      <p:ext uri="{BB962C8B-B14F-4D97-AF65-F5344CB8AC3E}">
        <p14:creationId xmlns:p14="http://schemas.microsoft.com/office/powerpoint/2010/main" val="24139016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כותרת 4"/>
          <p:cNvSpPr>
            <a:spLocks noGrp="1"/>
          </p:cNvSpPr>
          <p:nvPr>
            <p:ph type="ctrTitle"/>
          </p:nvPr>
        </p:nvSpPr>
        <p:spPr>
          <a:xfrm>
            <a:off x="849745" y="1491144"/>
            <a:ext cx="10760364" cy="1704639"/>
          </a:xfrm>
        </p:spPr>
        <p:txBody>
          <a:bodyPr/>
          <a:lstStyle/>
          <a:p>
            <a:r>
              <a:rPr lang="he-IL" sz="4400" dirty="0">
                <a:latin typeface="Varela Round" panose="00000500000000000000" pitchFamily="2" charset="-79"/>
                <a:cs typeface="Varela Round" panose="00000500000000000000" pitchFamily="2" charset="-79"/>
              </a:rPr>
              <a:t>חטא עץ הדעת - חלק א'</a:t>
            </a:r>
            <a:br>
              <a:rPr lang="he-IL" sz="4400" dirty="0">
                <a:latin typeface="Varela Round" panose="00000500000000000000" pitchFamily="2" charset="-79"/>
                <a:cs typeface="Varela Round" panose="00000500000000000000" pitchFamily="2" charset="-79"/>
              </a:rPr>
            </a:br>
            <a:r>
              <a:rPr lang="he-IL" sz="3600" dirty="0">
                <a:latin typeface="Varela Round" panose="00000500000000000000" pitchFamily="2" charset="-79"/>
                <a:cs typeface="Varela Round" panose="00000500000000000000" pitchFamily="2" charset="-79"/>
              </a:rPr>
              <a:t>בראשית ג'</a:t>
            </a:r>
            <a:endParaRPr lang="he-IL" sz="5400"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7" name="כותרת משנה 6"/>
          <p:cNvSpPr>
            <a:spLocks noGrp="1"/>
          </p:cNvSpPr>
          <p:nvPr>
            <p:ph type="subTitle" idx="1"/>
          </p:nvPr>
        </p:nvSpPr>
        <p:spPr>
          <a:xfrm>
            <a:off x="1973478" y="3195783"/>
            <a:ext cx="8243455" cy="642090"/>
          </a:xfrm>
        </p:spPr>
        <p:txBody>
          <a:bodyPr/>
          <a:lstStyle/>
          <a:p>
            <a:r>
              <a:rPr lang="he-IL" sz="3200" dirty="0">
                <a:latin typeface="Varela Round" panose="00000500000000000000" pitchFamily="2" charset="-79"/>
                <a:cs typeface="Varela Round" panose="00000500000000000000" pitchFamily="2" charset="-79"/>
                <a:sym typeface="Varela Round"/>
              </a:rPr>
              <a:t>תנ"ך לבגרות: כיתות י'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idx="10"/>
          </p:nvPr>
        </p:nvSpPr>
        <p:spPr>
          <a:xfrm>
            <a:off x="3719945" y="3748196"/>
            <a:ext cx="4750522" cy="720000"/>
          </a:xfrm>
        </p:spPr>
        <p:txBody>
          <a:bodyPr/>
          <a:lstStyle/>
          <a:p>
            <a:r>
              <a:rPr lang="he-IL" sz="3200" b="1" dirty="0">
                <a:latin typeface="Varela Round" panose="00000500000000000000" pitchFamily="2" charset="-79"/>
                <a:cs typeface="Varela Round" panose="00000500000000000000" pitchFamily="2" charset="-79"/>
                <a:sym typeface="Varela Round"/>
              </a:rPr>
              <a:t>המורה: רויטל מימון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כותרת 4"/>
          <p:cNvSpPr>
            <a:spLocks noGrp="1"/>
          </p:cNvSpPr>
          <p:nvPr>
            <p:ph type="ctrTitle"/>
          </p:nvPr>
        </p:nvSpPr>
        <p:spPr>
          <a:xfrm>
            <a:off x="3978082" y="1519817"/>
            <a:ext cx="5921631" cy="1252056"/>
          </a:xfrm>
        </p:spPr>
        <p:txBody>
          <a:bodyPr/>
          <a:lstStyle/>
          <a:p>
            <a:r>
              <a:rPr lang="he-IL" dirty="0">
                <a:latin typeface="Varela Round" panose="00000500000000000000" pitchFamily="2" charset="-79"/>
                <a:cs typeface="Varela Round" panose="00000500000000000000" pitchFamily="2" charset="-79"/>
              </a:rPr>
              <a:t>ניבים ופתגמים</a:t>
            </a:r>
            <a:endParaRPr lang="he-IL" sz="8000"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4970F620-6D4E-45FF-942C-C42FAF2F874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6918" y="2498437"/>
            <a:ext cx="5310575" cy="4310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2018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מלבן 14">
            <a:extLst>
              <a:ext uri="{FF2B5EF4-FFF2-40B4-BE49-F238E27FC236}">
                <a16:creationId xmlns:a16="http://schemas.microsoft.com/office/drawing/2014/main" id="{46F3CB8B-4A1A-4DDD-91A9-8A6F05AC3BAC}"/>
              </a:ext>
            </a:extLst>
          </p:cNvPr>
          <p:cNvSpPr/>
          <p:nvPr/>
        </p:nvSpPr>
        <p:spPr>
          <a:xfrm>
            <a:off x="5912865" y="1806841"/>
            <a:ext cx="5030098" cy="1077218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kumimoji="0" lang="he-IL" sz="2400" b="1" i="0" u="none" strike="noStrike" kern="0" normalizeH="0" baseline="0" noProof="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/>
                <a:ea typeface="+mn-ea"/>
              </a:rPr>
              <a:t>בתנ"ך:</a:t>
            </a:r>
            <a:r>
              <a:rPr kumimoji="0" lang="he-IL" sz="2000" b="1" i="0" u="none" strike="noStrike" kern="0" normalizeH="0" baseline="0" noProof="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/>
                <a:ea typeface="+mn-ea"/>
              </a:rPr>
              <a:t> </a:t>
            </a:r>
            <a:r>
              <a:rPr lang="he-IL" sz="2000" kern="0" dirty="0">
                <a:solidFill>
                  <a:prstClr val="black"/>
                </a:solidFill>
                <a:latin typeface="Comic Sans MS"/>
              </a:rPr>
              <a:t>לאחר שאדם </a:t>
            </a:r>
            <a:r>
              <a:rPr lang="he-IL" sz="2000" kern="0" dirty="0" err="1">
                <a:solidFill>
                  <a:prstClr val="black"/>
                </a:solidFill>
                <a:latin typeface="Comic Sans MS"/>
              </a:rPr>
              <a:t>וחוה</a:t>
            </a:r>
            <a:r>
              <a:rPr lang="he-IL" sz="2000" kern="0" dirty="0">
                <a:solidFill>
                  <a:prstClr val="black"/>
                </a:solidFill>
                <a:latin typeface="Comic Sans MS"/>
              </a:rPr>
              <a:t> אוכלים מעץ הדעת, הם נוכחים לדעת כי הם עירומים ומכינים מעלי תאנה כיסויים.</a:t>
            </a:r>
            <a:endParaRPr kumimoji="0" lang="he-IL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/>
              <a:ea typeface="+mn-ea"/>
            </a:endParaRPr>
          </a:p>
        </p:txBody>
      </p:sp>
      <p:sp>
        <p:nvSpPr>
          <p:cNvPr id="11" name="כותרת 1">
            <a:extLst>
              <a:ext uri="{FF2B5EF4-FFF2-40B4-BE49-F238E27FC236}">
                <a16:creationId xmlns:a16="http://schemas.microsoft.com/office/drawing/2014/main" id="{CD7D8EDF-0E24-4EF6-B750-A2032D2E301D}"/>
              </a:ext>
            </a:extLst>
          </p:cNvPr>
          <p:cNvSpPr txBox="1">
            <a:spLocks/>
          </p:cNvSpPr>
          <p:nvPr/>
        </p:nvSpPr>
        <p:spPr>
          <a:xfrm>
            <a:off x="4621078" y="564484"/>
            <a:ext cx="3056925" cy="607412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algn="l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e-IL" sz="4400" dirty="0">
                <a:latin typeface="Comic Sans MS"/>
                <a:cs typeface="+mn-cs"/>
              </a:rPr>
              <a:t>עֲלֵה תְאֵנָה</a:t>
            </a:r>
          </a:p>
        </p:txBody>
      </p:sp>
      <p:sp>
        <p:nvSpPr>
          <p:cNvPr id="12" name="מלבן 11">
            <a:extLst>
              <a:ext uri="{FF2B5EF4-FFF2-40B4-BE49-F238E27FC236}">
                <a16:creationId xmlns:a16="http://schemas.microsoft.com/office/drawing/2014/main" id="{40F2938A-19F4-405B-84A6-544BB2B97B54}"/>
              </a:ext>
            </a:extLst>
          </p:cNvPr>
          <p:cNvSpPr/>
          <p:nvPr/>
        </p:nvSpPr>
        <p:spPr>
          <a:xfrm>
            <a:off x="4878392" y="3973941"/>
            <a:ext cx="5030098" cy="1077218"/>
          </a:xfrm>
          <a:prstGeom prst="rect">
            <a:avLst/>
          </a:prstGeom>
          <a:noFill/>
          <a:ln w="12700" cap="flat" cmpd="sng" algn="ctr">
            <a:noFill/>
            <a:prstDash val="solid"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kumimoji="0" lang="he-IL" sz="2400" b="1" i="0" u="none" strike="noStrike" kern="0" normalizeH="0" baseline="0" noProof="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/>
                <a:ea typeface="+mn-ea"/>
              </a:rPr>
              <a:t>כניב:</a:t>
            </a:r>
            <a:r>
              <a:rPr kumimoji="0" lang="he-IL" sz="2000" b="1" i="0" u="none" strike="noStrike" kern="0" normalizeH="0" baseline="0" noProof="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/>
                <a:ea typeface="+mn-ea"/>
              </a:rPr>
              <a:t> </a:t>
            </a:r>
            <a:r>
              <a:rPr lang="he-IL" sz="2000" kern="0" dirty="0">
                <a:solidFill>
                  <a:prstClr val="black"/>
                </a:solidFill>
                <a:latin typeface="Comic Sans MS"/>
              </a:rPr>
              <a:t>ניב המשמש כינוי למשהו שהאדם מנסה להציג ככיסוי לדבר שהוא מתבייש בו או מנסה להסתירו מאחרים.</a:t>
            </a:r>
            <a:endParaRPr kumimoji="0" lang="he-IL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/>
              <a:ea typeface="+mn-ea"/>
            </a:endParaRPr>
          </a:p>
        </p:txBody>
      </p:sp>
      <p:pic>
        <p:nvPicPr>
          <p:cNvPr id="2" name="תמונה 1">
            <a:extLst>
              <a:ext uri="{FF2B5EF4-FFF2-40B4-BE49-F238E27FC236}">
                <a16:creationId xmlns:a16="http://schemas.microsoft.com/office/drawing/2014/main" id="{C393377B-65B4-4E0D-8DBE-8A152DF67AA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66" y="2216727"/>
            <a:ext cx="5343936" cy="459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1497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כותרת 4"/>
          <p:cNvSpPr>
            <a:spLocks noGrp="1"/>
          </p:cNvSpPr>
          <p:nvPr>
            <p:ph type="ctrTitle"/>
          </p:nvPr>
        </p:nvSpPr>
        <p:spPr>
          <a:xfrm>
            <a:off x="2573338" y="1261750"/>
            <a:ext cx="7043736" cy="913206"/>
          </a:xfrm>
        </p:spPr>
        <p:txBody>
          <a:bodyPr/>
          <a:lstStyle/>
          <a:p>
            <a:r>
              <a:rPr lang="he-IL" sz="5400" dirty="0">
                <a:latin typeface="Varela Round" panose="00000500000000000000" pitchFamily="2" charset="-79"/>
                <a:cs typeface="Varela Round" panose="00000500000000000000" pitchFamily="2" charset="-79"/>
              </a:rPr>
              <a:t>החקירה וגזר הדין</a:t>
            </a:r>
            <a:endParaRPr lang="he-IL" sz="5400" dirty="0">
              <a:solidFill>
                <a:srgbClr val="192A72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pic>
        <p:nvPicPr>
          <p:cNvPr id="2" name="תמונה 1">
            <a:extLst>
              <a:ext uri="{FF2B5EF4-FFF2-40B4-BE49-F238E27FC236}">
                <a16:creationId xmlns:a16="http://schemas.microsoft.com/office/drawing/2014/main" id="{655CF09D-E9B5-47FE-8251-7D8DC1666EB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6512" y="2083981"/>
            <a:ext cx="6637387" cy="4887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6739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כותרת 1">
            <a:extLst>
              <a:ext uri="{FF2B5EF4-FFF2-40B4-BE49-F238E27FC236}">
                <a16:creationId xmlns:a16="http://schemas.microsoft.com/office/drawing/2014/main" id="{6C6541D7-2E49-482B-80E9-1AF380D91FD1}"/>
              </a:ext>
            </a:extLst>
          </p:cNvPr>
          <p:cNvSpPr txBox="1">
            <a:spLocks/>
          </p:cNvSpPr>
          <p:nvPr/>
        </p:nvSpPr>
        <p:spPr>
          <a:xfrm>
            <a:off x="9080205" y="254036"/>
            <a:ext cx="2974734" cy="60741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he-IL" sz="3600" dirty="0">
                <a:latin typeface="Comic Sans MS"/>
                <a:cs typeface="+mn-cs"/>
              </a:rPr>
              <a:t>ט-</a:t>
            </a:r>
            <a:r>
              <a:rPr lang="he-IL" sz="3600" dirty="0" err="1">
                <a:latin typeface="Comic Sans MS"/>
                <a:cs typeface="+mn-cs"/>
              </a:rPr>
              <a:t>יג</a:t>
            </a:r>
            <a:r>
              <a:rPr lang="he-IL" sz="3600" dirty="0">
                <a:latin typeface="Comic Sans MS"/>
                <a:cs typeface="+mn-cs"/>
              </a:rPr>
              <a:t> החקירה</a:t>
            </a:r>
          </a:p>
        </p:txBody>
      </p:sp>
      <p:sp>
        <p:nvSpPr>
          <p:cNvPr id="14" name="מלבן 13">
            <a:extLst>
              <a:ext uri="{FF2B5EF4-FFF2-40B4-BE49-F238E27FC236}">
                <a16:creationId xmlns:a16="http://schemas.microsoft.com/office/drawing/2014/main" id="{2333FE58-708F-4612-993E-D4E7F015C479}"/>
              </a:ext>
            </a:extLst>
          </p:cNvPr>
          <p:cNvSpPr/>
          <p:nvPr/>
        </p:nvSpPr>
        <p:spPr>
          <a:xfrm>
            <a:off x="5629939" y="884501"/>
            <a:ext cx="6313357" cy="10310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he-IL" sz="2000" b="1" dirty="0">
                <a:solidFill>
                  <a:srgbClr val="549E39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ט</a:t>
            </a:r>
            <a:r>
              <a:rPr lang="he-IL" sz="2800" dirty="0">
                <a:solidFill>
                  <a:srgbClr val="000000"/>
                </a:solidFill>
                <a:latin typeface="David" panose="020E0502060401010101" pitchFamily="34" charset="-79"/>
              </a:rPr>
              <a:t> וַיִּקְרָא יְהוָה </a:t>
            </a:r>
            <a:r>
              <a:rPr lang="he-IL" sz="2800" dirty="0" err="1">
                <a:solidFill>
                  <a:srgbClr val="000000"/>
                </a:solidFill>
                <a:latin typeface="David" panose="020E0502060401010101" pitchFamily="34" charset="-79"/>
              </a:rPr>
              <a:t>אֱלֹהִים</a:t>
            </a:r>
            <a:r>
              <a:rPr lang="he-IL" sz="2800" dirty="0">
                <a:solidFill>
                  <a:srgbClr val="000000"/>
                </a:solidFill>
                <a:latin typeface="David" panose="020E0502060401010101" pitchFamily="34" charset="-79"/>
              </a:rPr>
              <a:t>, אֶל-הָאָדָם; וַיֹּאמֶר לוֹ, </a:t>
            </a:r>
          </a:p>
          <a:p>
            <a:pPr algn="just">
              <a:spcBef>
                <a:spcPts val="600"/>
              </a:spcBef>
            </a:pPr>
            <a:r>
              <a:rPr lang="he-IL" sz="2000" b="1" dirty="0">
                <a:solidFill>
                  <a:srgbClr val="549E39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י</a:t>
            </a:r>
            <a:r>
              <a:rPr lang="he-IL" sz="2800" dirty="0">
                <a:solidFill>
                  <a:srgbClr val="000000"/>
                </a:solidFill>
                <a:latin typeface="David" panose="020E0502060401010101" pitchFamily="34" charset="-79"/>
              </a:rPr>
              <a:t> וַיֹּאמֶר, </a:t>
            </a:r>
          </a:p>
        </p:txBody>
      </p:sp>
      <p:pic>
        <p:nvPicPr>
          <p:cNvPr id="15" name="Picture 4" descr="http://www.soulation.org/sturdyanswers/wp-content/uploads/2013/06/adam-and-eve-.png">
            <a:extLst>
              <a:ext uri="{FF2B5EF4-FFF2-40B4-BE49-F238E27FC236}">
                <a16:creationId xmlns:a16="http://schemas.microsoft.com/office/drawing/2014/main" id="{5E1EB655-2F60-49ED-A5C8-8638AA55F9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1549" y="1176224"/>
            <a:ext cx="5801014" cy="5777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בועת דיבור: אליפסה 11">
            <a:extLst>
              <a:ext uri="{FF2B5EF4-FFF2-40B4-BE49-F238E27FC236}">
                <a16:creationId xmlns:a16="http://schemas.microsoft.com/office/drawing/2014/main" id="{59B0DE5F-A7C2-452E-9505-5DDC49939252}"/>
              </a:ext>
            </a:extLst>
          </p:cNvPr>
          <p:cNvSpPr/>
          <p:nvPr/>
        </p:nvSpPr>
        <p:spPr>
          <a:xfrm>
            <a:off x="2126513" y="261762"/>
            <a:ext cx="2647506" cy="1753108"/>
          </a:xfrm>
          <a:prstGeom prst="wedgeEllipseCallout">
            <a:avLst>
              <a:gd name="adj1" fmla="val -131850"/>
              <a:gd name="adj2" fmla="val -63098"/>
            </a:avLst>
          </a:prstGeom>
          <a:solidFill>
            <a:srgbClr val="92D05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אַיֶּכָּה</a:t>
            </a:r>
            <a:endParaRPr lang="he-I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בועת דיבור: אליפסה 16">
            <a:extLst>
              <a:ext uri="{FF2B5EF4-FFF2-40B4-BE49-F238E27FC236}">
                <a16:creationId xmlns:a16="http://schemas.microsoft.com/office/drawing/2014/main" id="{66C68A50-38B9-4156-81C7-2E758C2CF528}"/>
              </a:ext>
            </a:extLst>
          </p:cNvPr>
          <p:cNvSpPr/>
          <p:nvPr/>
        </p:nvSpPr>
        <p:spPr>
          <a:xfrm>
            <a:off x="5353495" y="2233468"/>
            <a:ext cx="5119575" cy="2524601"/>
          </a:xfrm>
          <a:prstGeom prst="wedgeEllipseCallout">
            <a:avLst>
              <a:gd name="adj1" fmla="val -72341"/>
              <a:gd name="adj2" fmla="val -21744"/>
            </a:avLst>
          </a:prstGeom>
          <a:solidFill>
            <a:srgbClr val="92D05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lvl="0">
              <a:spcBef>
                <a:spcPts val="600"/>
              </a:spcBef>
            </a:pPr>
            <a:r>
              <a:rPr lang="he-IL" sz="2800" dirty="0">
                <a:solidFill>
                  <a:srgbClr val="000000"/>
                </a:solidFill>
                <a:latin typeface="David" panose="020E0502060401010101" pitchFamily="34" charset="-79"/>
              </a:rPr>
              <a:t>אֶת-קֹלְךָ שָׁמַעְתִּי בַּגָּן; </a:t>
            </a:r>
            <a:r>
              <a:rPr lang="he-IL" sz="28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וָאִירָא</a:t>
            </a:r>
            <a:r>
              <a:rPr lang="he-IL" sz="2800" dirty="0">
                <a:solidFill>
                  <a:srgbClr val="000000"/>
                </a:solidFill>
                <a:latin typeface="David" panose="020E0502060401010101" pitchFamily="34" charset="-79"/>
              </a:rPr>
              <a:t> </a:t>
            </a:r>
          </a:p>
          <a:p>
            <a:pPr lvl="0" algn="just">
              <a:spcBef>
                <a:spcPts val="600"/>
              </a:spcBef>
            </a:pPr>
            <a:r>
              <a:rPr lang="he-IL" sz="2800" dirty="0">
                <a:solidFill>
                  <a:srgbClr val="000000"/>
                </a:solidFill>
                <a:latin typeface="David" panose="020E0502060401010101" pitchFamily="34" charset="-79"/>
              </a:rPr>
              <a:t>כִּי </a:t>
            </a:r>
            <a:r>
              <a:rPr lang="he-IL" sz="2800" b="1" dirty="0">
                <a:solidFill>
                  <a:srgbClr val="0068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עֵירֹם</a:t>
            </a:r>
            <a:r>
              <a:rPr lang="he-IL" sz="2800" dirty="0">
                <a:solidFill>
                  <a:srgbClr val="000000"/>
                </a:solidFill>
                <a:latin typeface="David" panose="020E0502060401010101" pitchFamily="34" charset="-79"/>
              </a:rPr>
              <a:t> אָנֹכִי, </a:t>
            </a:r>
            <a:r>
              <a:rPr lang="he-IL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וָאֵחָבֵא</a:t>
            </a:r>
            <a:r>
              <a:rPr lang="he-IL" sz="2800" dirty="0">
                <a:solidFill>
                  <a:srgbClr val="000000"/>
                </a:solidFill>
                <a:latin typeface="David" panose="020E0502060401010101" pitchFamily="34" charset="-79"/>
              </a:rPr>
              <a:t>. </a:t>
            </a:r>
          </a:p>
          <a:p>
            <a:pPr algn="ctr"/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364089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25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125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uiExpand="1" build="p"/>
      <p:bldP spid="12" grpId="0" animBg="1"/>
      <p:bldP spid="1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לבן 1">
            <a:extLst>
              <a:ext uri="{FF2B5EF4-FFF2-40B4-BE49-F238E27FC236}">
                <a16:creationId xmlns:a16="http://schemas.microsoft.com/office/drawing/2014/main" id="{E4035763-94AC-4CCF-A7AB-C8BACEAA5864}"/>
              </a:ext>
            </a:extLst>
          </p:cNvPr>
          <p:cNvSpPr/>
          <p:nvPr/>
        </p:nvSpPr>
        <p:spPr>
          <a:xfrm>
            <a:off x="9053623" y="541492"/>
            <a:ext cx="2885709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Bef>
                <a:spcPts val="1200"/>
              </a:spcBef>
            </a:pPr>
            <a:r>
              <a:rPr lang="he-IL" sz="2000" b="1" dirty="0">
                <a:solidFill>
                  <a:srgbClr val="549E39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יא</a:t>
            </a:r>
            <a:r>
              <a:rPr lang="he-IL" sz="2400" b="1" dirty="0">
                <a:solidFill>
                  <a:srgbClr val="549E39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 </a:t>
            </a:r>
            <a:r>
              <a:rPr lang="he-IL" sz="2800" dirty="0">
                <a:solidFill>
                  <a:srgbClr val="000000"/>
                </a:solidFill>
                <a:latin typeface="David" panose="020E0502060401010101" pitchFamily="34" charset="-79"/>
              </a:rPr>
              <a:t>וַיֹּאמֶר</a:t>
            </a:r>
          </a:p>
          <a:p>
            <a:pPr lvl="0" algn="just">
              <a:spcBef>
                <a:spcPts val="1200"/>
              </a:spcBef>
            </a:pPr>
            <a:r>
              <a:rPr lang="he-IL" sz="2000" b="1" dirty="0" err="1">
                <a:solidFill>
                  <a:srgbClr val="549E39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יב</a:t>
            </a:r>
            <a:r>
              <a:rPr lang="he-IL" sz="2000" b="1" dirty="0">
                <a:solidFill>
                  <a:srgbClr val="549E39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 </a:t>
            </a:r>
            <a:r>
              <a:rPr lang="he-IL" sz="2800" dirty="0">
                <a:solidFill>
                  <a:srgbClr val="000000"/>
                </a:solidFill>
                <a:latin typeface="David" panose="020E0502060401010101" pitchFamily="34" charset="-79"/>
              </a:rPr>
              <a:t>וַיֹּאמֶר, הָאָדָם:  </a:t>
            </a:r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327F29BF-D3F0-431C-8E33-35AA21365E1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759" y="2100528"/>
            <a:ext cx="5870297" cy="4137386"/>
          </a:xfrm>
          <a:prstGeom prst="rect">
            <a:avLst/>
          </a:prstGeom>
        </p:spPr>
      </p:pic>
      <p:sp>
        <p:nvSpPr>
          <p:cNvPr id="12" name="בועת דיבור: אליפסה 11">
            <a:extLst>
              <a:ext uri="{FF2B5EF4-FFF2-40B4-BE49-F238E27FC236}">
                <a16:creationId xmlns:a16="http://schemas.microsoft.com/office/drawing/2014/main" id="{211E8972-9930-40E2-90DD-B9FBC13D471F}"/>
              </a:ext>
            </a:extLst>
          </p:cNvPr>
          <p:cNvSpPr/>
          <p:nvPr/>
        </p:nvSpPr>
        <p:spPr>
          <a:xfrm>
            <a:off x="5045704" y="71409"/>
            <a:ext cx="3871837" cy="2443627"/>
          </a:xfrm>
          <a:prstGeom prst="wedgeEllipseCallout">
            <a:avLst>
              <a:gd name="adj1" fmla="val -180897"/>
              <a:gd name="adj2" fmla="val -51896"/>
            </a:avLst>
          </a:prstGeom>
          <a:solidFill>
            <a:srgbClr val="92D05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lvl="0" algn="ctr"/>
            <a:r>
              <a:rPr lang="he-IL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הֲמִן-הָעֵץ,</a:t>
            </a:r>
            <a:r>
              <a:rPr lang="he-IL" sz="2800" dirty="0">
                <a:solidFill>
                  <a:srgbClr val="000000"/>
                </a:solidFill>
                <a:latin typeface="David" panose="020E0502060401010101" pitchFamily="34" charset="-79"/>
              </a:rPr>
              <a:t> </a:t>
            </a:r>
          </a:p>
          <a:p>
            <a:pPr lvl="0" algn="ctr"/>
            <a:r>
              <a:rPr lang="he-IL" sz="2800" dirty="0">
                <a:solidFill>
                  <a:srgbClr val="000000"/>
                </a:solidFill>
                <a:latin typeface="David" panose="020E0502060401010101" pitchFamily="34" charset="-79"/>
              </a:rPr>
              <a:t>אֲשֶׁר </a:t>
            </a:r>
            <a:r>
              <a:rPr lang="he-IL" sz="2800" dirty="0" err="1">
                <a:solidFill>
                  <a:srgbClr val="000000"/>
                </a:solidFill>
                <a:latin typeface="David" panose="020E0502060401010101" pitchFamily="34" charset="-79"/>
              </a:rPr>
              <a:t>צִוִּיתִיך</a:t>
            </a:r>
            <a:r>
              <a:rPr lang="he-IL" sz="2800" dirty="0">
                <a:solidFill>
                  <a:srgbClr val="000000"/>
                </a:solidFill>
                <a:latin typeface="David" panose="020E0502060401010101" pitchFamily="34" charset="-79"/>
              </a:rPr>
              <a:t>ָ </a:t>
            </a:r>
          </a:p>
          <a:p>
            <a:pPr lvl="0" algn="ctr"/>
            <a:r>
              <a:rPr lang="he-IL" sz="2800" dirty="0">
                <a:solidFill>
                  <a:srgbClr val="000000"/>
                </a:solidFill>
                <a:latin typeface="David" panose="020E0502060401010101" pitchFamily="34" charset="-79"/>
              </a:rPr>
              <a:t>לְבִלְתִּי אֲכָל-מִמֶּנּוּ </a:t>
            </a:r>
          </a:p>
          <a:p>
            <a:pPr lvl="0" algn="ctr"/>
            <a:r>
              <a:rPr lang="he-IL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אָכָלְתָּ</a:t>
            </a:r>
            <a:r>
              <a:rPr lang="he-IL" sz="2800" dirty="0">
                <a:solidFill>
                  <a:srgbClr val="000000"/>
                </a:solidFill>
                <a:latin typeface="David" panose="020E0502060401010101" pitchFamily="34" charset="-79"/>
              </a:rPr>
              <a:t>?! </a:t>
            </a:r>
          </a:p>
        </p:txBody>
      </p:sp>
      <p:sp>
        <p:nvSpPr>
          <p:cNvPr id="11" name="בועת דיבור: אליפסה 10">
            <a:extLst>
              <a:ext uri="{FF2B5EF4-FFF2-40B4-BE49-F238E27FC236}">
                <a16:creationId xmlns:a16="http://schemas.microsoft.com/office/drawing/2014/main" id="{C533179D-2A19-418C-BDA4-3916237A26B6}"/>
              </a:ext>
            </a:extLst>
          </p:cNvPr>
          <p:cNvSpPr/>
          <p:nvPr/>
        </p:nvSpPr>
        <p:spPr>
          <a:xfrm>
            <a:off x="2126513" y="261762"/>
            <a:ext cx="2647506" cy="1753108"/>
          </a:xfrm>
          <a:prstGeom prst="wedgeEllipseCallout">
            <a:avLst>
              <a:gd name="adj1" fmla="val -131850"/>
              <a:gd name="adj2" fmla="val -63098"/>
            </a:avLst>
          </a:prstGeom>
          <a:solidFill>
            <a:srgbClr val="92D05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מִי הִגִּיד </a:t>
            </a:r>
            <a:r>
              <a:rPr lang="he-IL" sz="2800" dirty="0">
                <a:solidFill>
                  <a:srgbClr val="000000"/>
                </a:solidFill>
                <a:latin typeface="David" panose="020E0502060401010101" pitchFamily="34" charset="-79"/>
              </a:rPr>
              <a:t>לְךָ, כִּי עֵירֹם אָתָּה?!</a:t>
            </a:r>
            <a:endParaRPr lang="he-I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בועת דיבור: אליפסה 12">
            <a:extLst>
              <a:ext uri="{FF2B5EF4-FFF2-40B4-BE49-F238E27FC236}">
                <a16:creationId xmlns:a16="http://schemas.microsoft.com/office/drawing/2014/main" id="{2E33AE7B-0040-4D04-8EF2-B852B45EFA9B}"/>
              </a:ext>
            </a:extLst>
          </p:cNvPr>
          <p:cNvSpPr/>
          <p:nvPr/>
        </p:nvSpPr>
        <p:spPr>
          <a:xfrm>
            <a:off x="6028182" y="2306443"/>
            <a:ext cx="4066399" cy="2443627"/>
          </a:xfrm>
          <a:prstGeom prst="wedgeEllipseCallout">
            <a:avLst>
              <a:gd name="adj1" fmla="val -87773"/>
              <a:gd name="adj2" fmla="val -14911"/>
            </a:avLst>
          </a:prstGeom>
          <a:solidFill>
            <a:srgbClr val="92D05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lvl="0" algn="ctr"/>
            <a:r>
              <a:rPr lang="he-IL" sz="2800" b="1" dirty="0">
                <a:solidFill>
                  <a:srgbClr val="FA00F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הָאִשָּׁה</a:t>
            </a:r>
            <a:r>
              <a:rPr lang="he-IL" sz="2800" dirty="0">
                <a:solidFill>
                  <a:srgbClr val="000000"/>
                </a:solidFill>
                <a:latin typeface="David" panose="020E0502060401010101" pitchFamily="34" charset="-79"/>
              </a:rPr>
              <a:t> </a:t>
            </a:r>
          </a:p>
          <a:p>
            <a:pPr lvl="0" algn="ctr"/>
            <a:r>
              <a:rPr lang="he-IL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אֲשֶׁר </a:t>
            </a:r>
            <a:r>
              <a:rPr lang="he-IL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נָתַתָּה</a:t>
            </a:r>
            <a:r>
              <a:rPr lang="he-IL" sz="2800" dirty="0">
                <a:solidFill>
                  <a:srgbClr val="000000"/>
                </a:solidFill>
                <a:latin typeface="David" panose="020E0502060401010101" pitchFamily="34" charset="-79"/>
              </a:rPr>
              <a:t> עִמָּדִי, </a:t>
            </a:r>
          </a:p>
          <a:p>
            <a:pPr lvl="0" algn="ctr"/>
            <a:r>
              <a:rPr lang="he-IL" sz="2800" dirty="0">
                <a:solidFill>
                  <a:srgbClr val="000000"/>
                </a:solidFill>
                <a:latin typeface="David" panose="020E0502060401010101" pitchFamily="34" charset="-79"/>
              </a:rPr>
              <a:t>  הִוא</a:t>
            </a:r>
            <a:r>
              <a:rPr lang="he-IL" sz="2800" b="1" dirty="0">
                <a:solidFill>
                  <a:srgbClr val="FA00F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 נָתְנָה </a:t>
            </a:r>
            <a:r>
              <a:rPr lang="he-IL" sz="2800" dirty="0">
                <a:solidFill>
                  <a:srgbClr val="000000"/>
                </a:solidFill>
                <a:latin typeface="David" panose="020E0502060401010101" pitchFamily="34" charset="-79"/>
              </a:rPr>
              <a:t>לִּי </a:t>
            </a:r>
          </a:p>
          <a:p>
            <a:pPr lvl="0" algn="ctr"/>
            <a:r>
              <a:rPr lang="he-IL" sz="2800" dirty="0">
                <a:solidFill>
                  <a:srgbClr val="000000"/>
                </a:solidFill>
                <a:latin typeface="David" panose="020E0502060401010101" pitchFamily="34" charset="-79"/>
              </a:rPr>
              <a:t>מִן הָעֵץ </a:t>
            </a:r>
          </a:p>
          <a:p>
            <a:pPr lvl="0" algn="ctr"/>
            <a:r>
              <a:rPr lang="he-IL" sz="2800" dirty="0">
                <a:solidFill>
                  <a:srgbClr val="000000"/>
                </a:solidFill>
                <a:latin typeface="David" panose="020E0502060401010101" pitchFamily="34" charset="-79"/>
              </a:rPr>
              <a:t>וָאֹכֵל. </a:t>
            </a:r>
            <a:endParaRPr lang="he-IL" sz="2800" dirty="0">
              <a:solidFill>
                <a:prstClr val="black"/>
              </a:solidFill>
              <a:latin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825443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12" grpId="0" animBg="1"/>
      <p:bldP spid="11" grpId="0" animBg="1"/>
      <p:bldP spid="1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לבן 1">
            <a:extLst>
              <a:ext uri="{FF2B5EF4-FFF2-40B4-BE49-F238E27FC236}">
                <a16:creationId xmlns:a16="http://schemas.microsoft.com/office/drawing/2014/main" id="{540C4A3F-C24F-418B-9309-F055A36C61F2}"/>
              </a:ext>
            </a:extLst>
          </p:cNvPr>
          <p:cNvSpPr/>
          <p:nvPr/>
        </p:nvSpPr>
        <p:spPr>
          <a:xfrm>
            <a:off x="7044070" y="473819"/>
            <a:ext cx="453213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he-IL" sz="2000" b="1" dirty="0">
                <a:solidFill>
                  <a:srgbClr val="549E39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יג</a:t>
            </a:r>
            <a:r>
              <a:rPr lang="he-IL" sz="2800" dirty="0">
                <a:solidFill>
                  <a:srgbClr val="000000"/>
                </a:solidFill>
                <a:latin typeface="David" panose="020E0502060401010101" pitchFamily="34" charset="-79"/>
              </a:rPr>
              <a:t> וַיֹּאמֶר יְהוָה </a:t>
            </a:r>
            <a:r>
              <a:rPr lang="he-IL" sz="2800" dirty="0" err="1">
                <a:solidFill>
                  <a:srgbClr val="000000"/>
                </a:solidFill>
                <a:latin typeface="David" panose="020E0502060401010101" pitchFamily="34" charset="-79"/>
              </a:rPr>
              <a:t>אֱלֹהִים</a:t>
            </a:r>
            <a:r>
              <a:rPr lang="he-IL" sz="2800" dirty="0">
                <a:solidFill>
                  <a:srgbClr val="000000"/>
                </a:solidFill>
                <a:latin typeface="David" panose="020E0502060401010101" pitchFamily="34" charset="-79"/>
              </a:rPr>
              <a:t> לָאִשָּׁה</a:t>
            </a:r>
          </a:p>
          <a:p>
            <a:pPr>
              <a:spcBef>
                <a:spcPts val="1200"/>
              </a:spcBef>
            </a:pPr>
            <a:r>
              <a:rPr lang="he-IL" sz="2800" dirty="0">
                <a:solidFill>
                  <a:srgbClr val="000000"/>
                </a:solidFill>
                <a:latin typeface="David" panose="020E0502060401010101" pitchFamily="34" charset="-79"/>
              </a:rPr>
              <a:t>   וַתֹּאמֶר, הָאִשָּׁה</a:t>
            </a:r>
            <a:endParaRPr lang="he-IL" dirty="0"/>
          </a:p>
        </p:txBody>
      </p:sp>
      <p:pic>
        <p:nvPicPr>
          <p:cNvPr id="8194" name="Picture 2" descr="Garden of Eden blame game - BP">
            <a:extLst>
              <a:ext uri="{FF2B5EF4-FFF2-40B4-BE49-F238E27FC236}">
                <a16:creationId xmlns:a16="http://schemas.microsoft.com/office/drawing/2014/main" id="{FCF948F0-E3B1-4822-9248-AE31874149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7511" y="1813487"/>
            <a:ext cx="4308661" cy="449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בועת דיבור: אליפסה 15">
            <a:extLst>
              <a:ext uri="{FF2B5EF4-FFF2-40B4-BE49-F238E27FC236}">
                <a16:creationId xmlns:a16="http://schemas.microsoft.com/office/drawing/2014/main" id="{B6D9696B-1135-45C1-878D-384B0E57840D}"/>
              </a:ext>
            </a:extLst>
          </p:cNvPr>
          <p:cNvSpPr/>
          <p:nvPr/>
        </p:nvSpPr>
        <p:spPr>
          <a:xfrm>
            <a:off x="3059853" y="553563"/>
            <a:ext cx="3497408" cy="1610049"/>
          </a:xfrm>
          <a:prstGeom prst="wedgeEllipseCallout">
            <a:avLst>
              <a:gd name="adj1" fmla="val -136976"/>
              <a:gd name="adj2" fmla="val -82622"/>
            </a:avLst>
          </a:prstGeom>
          <a:solidFill>
            <a:srgbClr val="92D05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lvl="0" algn="ctr"/>
            <a:r>
              <a:rPr lang="he-IL" sz="2800" dirty="0">
                <a:solidFill>
                  <a:srgbClr val="000000"/>
                </a:solidFill>
                <a:latin typeface="David" panose="020E0502060401010101" pitchFamily="34" charset="-79"/>
              </a:rPr>
              <a:t>מַה-זֹּאת עָשִׂית</a:t>
            </a:r>
          </a:p>
        </p:txBody>
      </p:sp>
      <p:sp>
        <p:nvSpPr>
          <p:cNvPr id="17" name="בועת דיבור: אליפסה 16">
            <a:extLst>
              <a:ext uri="{FF2B5EF4-FFF2-40B4-BE49-F238E27FC236}">
                <a16:creationId xmlns:a16="http://schemas.microsoft.com/office/drawing/2014/main" id="{0E63441C-39CD-4C0A-A0C7-4198A6FA08BE}"/>
              </a:ext>
            </a:extLst>
          </p:cNvPr>
          <p:cNvSpPr/>
          <p:nvPr/>
        </p:nvSpPr>
        <p:spPr>
          <a:xfrm>
            <a:off x="4773818" y="2091601"/>
            <a:ext cx="3497408" cy="1610049"/>
          </a:xfrm>
          <a:prstGeom prst="wedgeEllipseCallout">
            <a:avLst>
              <a:gd name="adj1" fmla="val -106423"/>
              <a:gd name="adj2" fmla="val 38229"/>
            </a:avLst>
          </a:prstGeom>
          <a:solidFill>
            <a:srgbClr val="92D05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lvl="0" algn="ctr"/>
            <a:r>
              <a:rPr lang="he-IL" sz="2800" dirty="0">
                <a:solidFill>
                  <a:srgbClr val="000000"/>
                </a:solidFill>
                <a:latin typeface="David" panose="020E0502060401010101" pitchFamily="34" charset="-79"/>
              </a:rPr>
              <a:t>הַנָּחָשׁ הִשִּׁיאַנִי, וָאֹכֵל</a:t>
            </a:r>
          </a:p>
        </p:txBody>
      </p:sp>
    </p:spTree>
    <p:extLst>
      <p:ext uri="{BB962C8B-B14F-4D97-AF65-F5344CB8AC3E}">
        <p14:creationId xmlns:p14="http://schemas.microsoft.com/office/powerpoint/2010/main" val="2078546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allAtOnce"/>
      <p:bldP spid="16" grpId="0" animBg="1"/>
      <p:bldP spid="1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כותרת 1">
            <a:extLst>
              <a:ext uri="{FF2B5EF4-FFF2-40B4-BE49-F238E27FC236}">
                <a16:creationId xmlns:a16="http://schemas.microsoft.com/office/drawing/2014/main" id="{F8F920FC-4BCB-4222-8DCA-A9710DA108FD}"/>
              </a:ext>
            </a:extLst>
          </p:cNvPr>
          <p:cNvSpPr txBox="1">
            <a:spLocks/>
          </p:cNvSpPr>
          <p:nvPr/>
        </p:nvSpPr>
        <p:spPr>
          <a:xfrm>
            <a:off x="9159949" y="57333"/>
            <a:ext cx="2974734" cy="60741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he-IL" sz="3600" dirty="0">
                <a:latin typeface="Comic Sans MS"/>
                <a:cs typeface="+mn-cs"/>
              </a:rPr>
              <a:t>יד-</a:t>
            </a:r>
            <a:r>
              <a:rPr lang="he-IL" sz="3600" dirty="0" err="1">
                <a:latin typeface="Comic Sans MS"/>
                <a:cs typeface="+mn-cs"/>
              </a:rPr>
              <a:t>יט</a:t>
            </a:r>
            <a:r>
              <a:rPr lang="he-IL" sz="3600" dirty="0">
                <a:latin typeface="Comic Sans MS"/>
                <a:cs typeface="+mn-cs"/>
              </a:rPr>
              <a:t> העונשים</a:t>
            </a:r>
          </a:p>
        </p:txBody>
      </p:sp>
      <p:sp>
        <p:nvSpPr>
          <p:cNvPr id="15" name="מלבן 14">
            <a:extLst>
              <a:ext uri="{FF2B5EF4-FFF2-40B4-BE49-F238E27FC236}">
                <a16:creationId xmlns:a16="http://schemas.microsoft.com/office/drawing/2014/main" id="{47561EB7-E86F-43ED-AFE2-CEEC06F55672}"/>
              </a:ext>
            </a:extLst>
          </p:cNvPr>
          <p:cNvSpPr/>
          <p:nvPr/>
        </p:nvSpPr>
        <p:spPr>
          <a:xfrm>
            <a:off x="5146427" y="1104412"/>
            <a:ext cx="5017107" cy="30623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he-IL" sz="2400" b="1" dirty="0">
                <a:solidFill>
                  <a:srgbClr val="549E39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יד</a:t>
            </a:r>
            <a:r>
              <a:rPr lang="he-IL" sz="2400" dirty="0">
                <a:solidFill>
                  <a:srgbClr val="549E39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 </a:t>
            </a:r>
            <a:r>
              <a:rPr lang="he-IL" sz="2800" dirty="0">
                <a:solidFill>
                  <a:srgbClr val="000000"/>
                </a:solidFill>
                <a:latin typeface="David" panose="020E0502060401010101" pitchFamily="34" charset="-79"/>
              </a:rPr>
              <a:t>וַיֹּאמֶר יְהוָה </a:t>
            </a:r>
            <a:r>
              <a:rPr lang="he-IL" sz="2800" dirty="0" err="1">
                <a:solidFill>
                  <a:srgbClr val="000000"/>
                </a:solidFill>
                <a:latin typeface="David" panose="020E0502060401010101" pitchFamily="34" charset="-79"/>
              </a:rPr>
              <a:t>אֱלֹהִים</a:t>
            </a:r>
            <a:r>
              <a:rPr lang="he-IL" sz="2800" dirty="0">
                <a:solidFill>
                  <a:srgbClr val="000000"/>
                </a:solidFill>
                <a:latin typeface="David" panose="020E0502060401010101" pitchFamily="34" charset="-79"/>
              </a:rPr>
              <a:t> אֶל-הַנָּחָשׁ, </a:t>
            </a:r>
          </a:p>
          <a:p>
            <a:pPr algn="just">
              <a:spcBef>
                <a:spcPts val="600"/>
              </a:spcBef>
            </a:pPr>
            <a:r>
              <a:rPr lang="he-IL" sz="2800" dirty="0">
                <a:solidFill>
                  <a:srgbClr val="000000"/>
                </a:solidFill>
                <a:latin typeface="David" panose="020E0502060401010101" pitchFamily="34" charset="-79"/>
              </a:rPr>
              <a:t>   כִּי עָשִׂיתָ זֹּאת, </a:t>
            </a:r>
          </a:p>
          <a:p>
            <a:pPr algn="just">
              <a:spcBef>
                <a:spcPts val="600"/>
              </a:spcBef>
            </a:pPr>
            <a:r>
              <a:rPr lang="he-IL" sz="2800" dirty="0">
                <a:solidFill>
                  <a:srgbClr val="000000"/>
                </a:solidFill>
                <a:latin typeface="David" panose="020E0502060401010101" pitchFamily="34" charset="-79"/>
              </a:rPr>
              <a:t>   </a:t>
            </a:r>
            <a:r>
              <a:rPr lang="he-IL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אָרוּר</a:t>
            </a:r>
            <a:r>
              <a:rPr lang="he-IL" sz="2800" dirty="0">
                <a:solidFill>
                  <a:srgbClr val="000000"/>
                </a:solidFill>
                <a:latin typeface="David" panose="020E0502060401010101" pitchFamily="34" charset="-79"/>
              </a:rPr>
              <a:t> אַתָּה מִכָּל-הַבְּהֵמָה, </a:t>
            </a:r>
          </a:p>
          <a:p>
            <a:pPr algn="just">
              <a:spcBef>
                <a:spcPts val="600"/>
              </a:spcBef>
            </a:pPr>
            <a:r>
              <a:rPr lang="he-IL" sz="2800" dirty="0">
                <a:solidFill>
                  <a:srgbClr val="000000"/>
                </a:solidFill>
                <a:latin typeface="David" panose="020E0502060401010101" pitchFamily="34" charset="-79"/>
              </a:rPr>
              <a:t>   וּמִכֹּל חַיַּת הַשָּׂדֶה; </a:t>
            </a:r>
          </a:p>
          <a:p>
            <a:pPr algn="just">
              <a:spcBef>
                <a:spcPts val="600"/>
              </a:spcBef>
            </a:pPr>
            <a:r>
              <a:rPr lang="he-IL" sz="2800" dirty="0">
                <a:solidFill>
                  <a:srgbClr val="000000"/>
                </a:solidFill>
                <a:latin typeface="David" panose="020E0502060401010101" pitchFamily="34" charset="-79"/>
              </a:rPr>
              <a:t>   </a:t>
            </a:r>
            <a:r>
              <a:rPr lang="he-IL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עַל-גְּחֹנְךָ</a:t>
            </a:r>
            <a:r>
              <a:rPr lang="he-IL" sz="2800" dirty="0">
                <a:solidFill>
                  <a:srgbClr val="000000"/>
                </a:solidFill>
                <a:latin typeface="David" panose="020E0502060401010101" pitchFamily="34" charset="-79"/>
              </a:rPr>
              <a:t> תֵלֵךְ, </a:t>
            </a:r>
          </a:p>
          <a:p>
            <a:pPr algn="just">
              <a:spcBef>
                <a:spcPts val="600"/>
              </a:spcBef>
            </a:pPr>
            <a:r>
              <a:rPr lang="he-IL" sz="2800" dirty="0">
                <a:solidFill>
                  <a:srgbClr val="000000"/>
                </a:solidFill>
                <a:latin typeface="David" panose="020E0502060401010101" pitchFamily="34" charset="-79"/>
              </a:rPr>
              <a:t>   </a:t>
            </a:r>
            <a:r>
              <a:rPr lang="he-IL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וְעָפָר</a:t>
            </a:r>
            <a:r>
              <a:rPr lang="he-IL" sz="2800" dirty="0">
                <a:solidFill>
                  <a:srgbClr val="000000"/>
                </a:solidFill>
                <a:latin typeface="David" panose="020E0502060401010101" pitchFamily="34" charset="-79"/>
              </a:rPr>
              <a:t> תֹּאכַל כָּל-יְמֵי חַיֶּיךָ.  </a:t>
            </a:r>
            <a:endParaRPr lang="he-IL" sz="2800" dirty="0">
              <a:solidFill>
                <a:prstClr val="black"/>
              </a:solidFill>
              <a:latin typeface="Comic Sans MS"/>
            </a:endParaRPr>
          </a:p>
        </p:txBody>
      </p:sp>
      <p:pic>
        <p:nvPicPr>
          <p:cNvPr id="16" name="Picture 2" descr="http://www.kualalumpurpost.net/wp-content/uploads/2013/02/year-of-blackwater-snake.png">
            <a:extLst>
              <a:ext uri="{FF2B5EF4-FFF2-40B4-BE49-F238E27FC236}">
                <a16:creationId xmlns:a16="http://schemas.microsoft.com/office/drawing/2014/main" id="{8F3F069A-5843-491A-A964-89017936C2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196701" y="1391119"/>
            <a:ext cx="5232941" cy="5146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תמונה 16">
            <a:extLst>
              <a:ext uri="{FF2B5EF4-FFF2-40B4-BE49-F238E27FC236}">
                <a16:creationId xmlns:a16="http://schemas.microsoft.com/office/drawing/2014/main" id="{D1B12688-74B8-46F3-9A35-DD9EE879FF1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4791" y="4531815"/>
            <a:ext cx="2638404" cy="2235700"/>
          </a:xfrm>
          <a:prstGeom prst="rect">
            <a:avLst/>
          </a:prstGeom>
        </p:spPr>
      </p:pic>
      <p:sp>
        <p:nvSpPr>
          <p:cNvPr id="18" name="כותרת 1">
            <a:extLst>
              <a:ext uri="{FF2B5EF4-FFF2-40B4-BE49-F238E27FC236}">
                <a16:creationId xmlns:a16="http://schemas.microsoft.com/office/drawing/2014/main" id="{7C47DC29-AD07-47F4-A456-32390A4BA1C9}"/>
              </a:ext>
            </a:extLst>
          </p:cNvPr>
          <p:cNvSpPr txBox="1">
            <a:spLocks/>
          </p:cNvSpPr>
          <p:nvPr/>
        </p:nvSpPr>
        <p:spPr>
          <a:xfrm>
            <a:off x="11081200" y="937672"/>
            <a:ext cx="986571" cy="33348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he-I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  <a:cs typeface="+mn-cs"/>
              </a:rPr>
              <a:t>לנחש</a:t>
            </a:r>
          </a:p>
        </p:txBody>
      </p:sp>
    </p:spTree>
    <p:extLst>
      <p:ext uri="{BB962C8B-B14F-4D97-AF65-F5344CB8AC3E}">
        <p14:creationId xmlns:p14="http://schemas.microsoft.com/office/powerpoint/2010/main" val="1985744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כותרת 1">
            <a:extLst>
              <a:ext uri="{FF2B5EF4-FFF2-40B4-BE49-F238E27FC236}">
                <a16:creationId xmlns:a16="http://schemas.microsoft.com/office/drawing/2014/main" id="{F8F920FC-4BCB-4222-8DCA-A9710DA108FD}"/>
              </a:ext>
            </a:extLst>
          </p:cNvPr>
          <p:cNvSpPr txBox="1">
            <a:spLocks/>
          </p:cNvSpPr>
          <p:nvPr/>
        </p:nvSpPr>
        <p:spPr>
          <a:xfrm>
            <a:off x="9215679" y="67966"/>
            <a:ext cx="2974734" cy="60741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he-IL" sz="3600" dirty="0">
                <a:latin typeface="Comic Sans MS"/>
                <a:cs typeface="+mn-cs"/>
              </a:rPr>
              <a:t>יד-</a:t>
            </a:r>
            <a:r>
              <a:rPr lang="he-IL" sz="3600" dirty="0" err="1">
                <a:latin typeface="Comic Sans MS"/>
                <a:cs typeface="+mn-cs"/>
              </a:rPr>
              <a:t>יט</a:t>
            </a:r>
            <a:r>
              <a:rPr lang="he-IL" sz="3600" dirty="0">
                <a:latin typeface="Comic Sans MS"/>
                <a:cs typeface="+mn-cs"/>
              </a:rPr>
              <a:t> העונשים</a:t>
            </a:r>
          </a:p>
        </p:txBody>
      </p:sp>
      <p:sp>
        <p:nvSpPr>
          <p:cNvPr id="15" name="מלבן 14">
            <a:extLst>
              <a:ext uri="{FF2B5EF4-FFF2-40B4-BE49-F238E27FC236}">
                <a16:creationId xmlns:a16="http://schemas.microsoft.com/office/drawing/2014/main" id="{47561EB7-E86F-43ED-AFE2-CEEC06F55672}"/>
              </a:ext>
            </a:extLst>
          </p:cNvPr>
          <p:cNvSpPr/>
          <p:nvPr/>
        </p:nvSpPr>
        <p:spPr>
          <a:xfrm>
            <a:off x="5047985" y="1049878"/>
            <a:ext cx="565506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he-IL" sz="2000" b="1" dirty="0" err="1">
                <a:solidFill>
                  <a:srgbClr val="549E39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טז</a:t>
            </a:r>
            <a:r>
              <a:rPr lang="he-IL" sz="2800" dirty="0">
                <a:solidFill>
                  <a:srgbClr val="000000"/>
                </a:solidFill>
                <a:latin typeface="David" panose="020E0502060401010101" pitchFamily="34" charset="-79"/>
              </a:rPr>
              <a:t> אֶל-הָאִשָּׁה אָמַר, </a:t>
            </a:r>
          </a:p>
          <a:p>
            <a:pPr algn="just">
              <a:spcBef>
                <a:spcPts val="600"/>
              </a:spcBef>
            </a:pPr>
            <a:r>
              <a:rPr lang="he-IL" sz="2800" dirty="0">
                <a:solidFill>
                  <a:srgbClr val="000000"/>
                </a:solidFill>
                <a:latin typeface="David" panose="020E0502060401010101" pitchFamily="34" charset="-79"/>
              </a:rPr>
              <a:t>    הַרְבָּה אַרְבֶּה </a:t>
            </a:r>
            <a:r>
              <a:rPr lang="he-IL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עִצְּבוֹנֵך</a:t>
            </a:r>
            <a:r>
              <a:rPr lang="he-IL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ְ</a:t>
            </a:r>
            <a:r>
              <a:rPr lang="he-IL" sz="2800" dirty="0">
                <a:solidFill>
                  <a:srgbClr val="000000"/>
                </a:solidFill>
                <a:latin typeface="David" panose="020E0502060401010101" pitchFamily="34" charset="-79"/>
              </a:rPr>
              <a:t> </a:t>
            </a:r>
            <a:r>
              <a:rPr lang="he-IL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וְהֵרֹנֵך</a:t>
            </a:r>
            <a:r>
              <a:rPr lang="he-IL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ְ</a:t>
            </a:r>
            <a:r>
              <a:rPr lang="he-IL" sz="2800" dirty="0">
                <a:solidFill>
                  <a:srgbClr val="000000"/>
                </a:solidFill>
                <a:latin typeface="David" panose="020E0502060401010101" pitchFamily="34" charset="-79"/>
              </a:rPr>
              <a:t> </a:t>
            </a:r>
          </a:p>
          <a:p>
            <a:pPr algn="just">
              <a:spcBef>
                <a:spcPts val="600"/>
              </a:spcBef>
            </a:pPr>
            <a:r>
              <a:rPr lang="he-IL" sz="2800" dirty="0">
                <a:solidFill>
                  <a:srgbClr val="000000"/>
                </a:solidFill>
                <a:latin typeface="David" panose="020E0502060401010101" pitchFamily="34" charset="-79"/>
              </a:rPr>
              <a:t>    </a:t>
            </a:r>
            <a:r>
              <a:rPr lang="he-IL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בְּעֶצֶב, תֵּלְדִי בָנִים</a:t>
            </a:r>
            <a:r>
              <a:rPr lang="he-IL" sz="2800" dirty="0">
                <a:solidFill>
                  <a:srgbClr val="000000"/>
                </a:solidFill>
                <a:latin typeface="David" panose="020E0502060401010101" pitchFamily="34" charset="-79"/>
              </a:rPr>
              <a:t>;</a:t>
            </a:r>
          </a:p>
          <a:p>
            <a:pPr algn="just">
              <a:spcBef>
                <a:spcPts val="600"/>
              </a:spcBef>
            </a:pPr>
            <a:r>
              <a:rPr lang="he-IL" sz="2800" b="1" dirty="0">
                <a:solidFill>
                  <a:srgbClr val="FA00F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    וְאֶל-אִישֵׁךְ, תְּשׁוּקָתֵךְ</a:t>
            </a:r>
            <a:r>
              <a:rPr lang="he-IL" sz="2800" dirty="0">
                <a:solidFill>
                  <a:srgbClr val="000000"/>
                </a:solidFill>
                <a:latin typeface="David" panose="020E0502060401010101" pitchFamily="34" charset="-79"/>
              </a:rPr>
              <a:t>, </a:t>
            </a:r>
          </a:p>
          <a:p>
            <a:pPr algn="just">
              <a:spcBef>
                <a:spcPts val="600"/>
              </a:spcBef>
            </a:pPr>
            <a:r>
              <a:rPr lang="he-IL" sz="2800" dirty="0">
                <a:solidFill>
                  <a:srgbClr val="000000"/>
                </a:solidFill>
                <a:latin typeface="David" panose="020E0502060401010101" pitchFamily="34" charset="-79"/>
              </a:rPr>
              <a:t>    </a:t>
            </a:r>
            <a:r>
              <a:rPr lang="he-IL" sz="2800" b="1" dirty="0">
                <a:solidFill>
                  <a:srgbClr val="0068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וְהוּא, </a:t>
            </a:r>
            <a:r>
              <a:rPr lang="he-IL" sz="2800" b="1" dirty="0" err="1">
                <a:solidFill>
                  <a:srgbClr val="0068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יִמְשָׁל-בָּך</a:t>
            </a:r>
            <a:r>
              <a:rPr lang="he-IL" sz="2800" b="1" dirty="0">
                <a:solidFill>
                  <a:srgbClr val="0068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ְ</a:t>
            </a:r>
            <a:r>
              <a:rPr lang="he-IL" sz="2800" dirty="0">
                <a:solidFill>
                  <a:srgbClr val="000000"/>
                </a:solidFill>
                <a:latin typeface="David" panose="020E0502060401010101" pitchFamily="34" charset="-79"/>
              </a:rPr>
              <a:t>.  </a:t>
            </a:r>
            <a:endParaRPr lang="he-IL" sz="2800" dirty="0">
              <a:solidFill>
                <a:prstClr val="black"/>
              </a:solidFill>
              <a:latin typeface="Comic Sans MS"/>
            </a:endParaRPr>
          </a:p>
        </p:txBody>
      </p:sp>
      <p:sp>
        <p:nvSpPr>
          <p:cNvPr id="18" name="כותרת 1">
            <a:extLst>
              <a:ext uri="{FF2B5EF4-FFF2-40B4-BE49-F238E27FC236}">
                <a16:creationId xmlns:a16="http://schemas.microsoft.com/office/drawing/2014/main" id="{7C47DC29-AD07-47F4-A456-32390A4BA1C9}"/>
              </a:ext>
            </a:extLst>
          </p:cNvPr>
          <p:cNvSpPr txBox="1">
            <a:spLocks/>
          </p:cNvSpPr>
          <p:nvPr/>
        </p:nvSpPr>
        <p:spPr>
          <a:xfrm>
            <a:off x="10970786" y="924860"/>
            <a:ext cx="1201296" cy="38826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he-I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  <a:cs typeface="+mn-cs"/>
              </a:rPr>
              <a:t>לאישה</a:t>
            </a:r>
          </a:p>
        </p:txBody>
      </p:sp>
      <p:pic>
        <p:nvPicPr>
          <p:cNvPr id="2" name="תמונה 1">
            <a:extLst>
              <a:ext uri="{FF2B5EF4-FFF2-40B4-BE49-F238E27FC236}">
                <a16:creationId xmlns:a16="http://schemas.microsoft.com/office/drawing/2014/main" id="{E3F55D8C-DA83-4DF9-8559-77A46AA304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636" y="32820"/>
            <a:ext cx="4299509" cy="6731860"/>
          </a:xfrm>
          <a:prstGeom prst="rect">
            <a:avLst/>
          </a:prstGeom>
        </p:spPr>
      </p:pic>
      <p:pic>
        <p:nvPicPr>
          <p:cNvPr id="17" name="תמונה 16">
            <a:extLst>
              <a:ext uri="{FF2B5EF4-FFF2-40B4-BE49-F238E27FC236}">
                <a16:creationId xmlns:a16="http://schemas.microsoft.com/office/drawing/2014/main" id="{D1B12688-74B8-46F3-9A35-DD9EE879FF1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4662" y="3831893"/>
            <a:ext cx="3592583" cy="3044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3736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כותרת 1">
            <a:extLst>
              <a:ext uri="{FF2B5EF4-FFF2-40B4-BE49-F238E27FC236}">
                <a16:creationId xmlns:a16="http://schemas.microsoft.com/office/drawing/2014/main" id="{F8F920FC-4BCB-4222-8DCA-A9710DA108FD}"/>
              </a:ext>
            </a:extLst>
          </p:cNvPr>
          <p:cNvSpPr txBox="1">
            <a:spLocks/>
          </p:cNvSpPr>
          <p:nvPr/>
        </p:nvSpPr>
        <p:spPr>
          <a:xfrm>
            <a:off x="8915400" y="254036"/>
            <a:ext cx="2974734" cy="60741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he-IL" sz="3600" dirty="0">
                <a:latin typeface="Comic Sans MS"/>
                <a:cs typeface="+mn-cs"/>
              </a:rPr>
              <a:t>יד-</a:t>
            </a:r>
            <a:r>
              <a:rPr lang="he-IL" sz="3600" dirty="0" err="1">
                <a:latin typeface="Comic Sans MS"/>
                <a:cs typeface="+mn-cs"/>
              </a:rPr>
              <a:t>יט</a:t>
            </a:r>
            <a:r>
              <a:rPr lang="he-IL" sz="3600" dirty="0">
                <a:latin typeface="Comic Sans MS"/>
                <a:cs typeface="+mn-cs"/>
              </a:rPr>
              <a:t> העונשים</a:t>
            </a:r>
          </a:p>
        </p:txBody>
      </p:sp>
      <p:sp>
        <p:nvSpPr>
          <p:cNvPr id="15" name="מלבן 14">
            <a:extLst>
              <a:ext uri="{FF2B5EF4-FFF2-40B4-BE49-F238E27FC236}">
                <a16:creationId xmlns:a16="http://schemas.microsoft.com/office/drawing/2014/main" id="{47561EB7-E86F-43ED-AFE2-CEEC06F55672}"/>
              </a:ext>
            </a:extLst>
          </p:cNvPr>
          <p:cNvSpPr/>
          <p:nvPr/>
        </p:nvSpPr>
        <p:spPr>
          <a:xfrm>
            <a:off x="6856072" y="931139"/>
            <a:ext cx="411865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he-IL" b="1" dirty="0" err="1">
                <a:solidFill>
                  <a:srgbClr val="549E39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יז</a:t>
            </a:r>
            <a:r>
              <a:rPr lang="he-IL" sz="2800" dirty="0">
                <a:solidFill>
                  <a:srgbClr val="000000"/>
                </a:solidFill>
                <a:latin typeface="David" panose="020E0502060401010101" pitchFamily="34" charset="-79"/>
              </a:rPr>
              <a:t> וּלְאָדָם אָמַר, </a:t>
            </a:r>
          </a:p>
          <a:p>
            <a:pPr algn="just">
              <a:spcBef>
                <a:spcPts val="600"/>
              </a:spcBef>
            </a:pPr>
            <a:r>
              <a:rPr lang="he-IL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   כִּי-שָׁמַעְתָּ</a:t>
            </a:r>
            <a:r>
              <a:rPr lang="he-IL" sz="2800" dirty="0">
                <a:solidFill>
                  <a:srgbClr val="000000"/>
                </a:solidFill>
                <a:latin typeface="David" panose="020E0502060401010101" pitchFamily="34" charset="-79"/>
              </a:rPr>
              <a:t> לְקוֹל אִשְׁתֶּךָ, </a:t>
            </a:r>
          </a:p>
          <a:p>
            <a:pPr algn="just">
              <a:spcBef>
                <a:spcPts val="600"/>
              </a:spcBef>
            </a:pPr>
            <a:r>
              <a:rPr lang="he-IL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   וַתֹּאכַל</a:t>
            </a:r>
            <a:r>
              <a:rPr lang="he-IL" sz="2800" dirty="0">
                <a:solidFill>
                  <a:srgbClr val="000000"/>
                </a:solidFill>
                <a:latin typeface="David" panose="020E0502060401010101" pitchFamily="34" charset="-79"/>
              </a:rPr>
              <a:t> מִן-הָעֵץ, </a:t>
            </a:r>
          </a:p>
          <a:p>
            <a:pPr algn="just">
              <a:spcBef>
                <a:spcPts val="600"/>
              </a:spcBef>
            </a:pPr>
            <a:r>
              <a:rPr lang="he-IL" sz="2800" dirty="0">
                <a:solidFill>
                  <a:srgbClr val="000000"/>
                </a:solidFill>
                <a:latin typeface="David" panose="020E0502060401010101" pitchFamily="34" charset="-79"/>
              </a:rPr>
              <a:t>   אֲשֶׁר </a:t>
            </a:r>
            <a:r>
              <a:rPr lang="he-IL" sz="2800" dirty="0" err="1">
                <a:solidFill>
                  <a:srgbClr val="000000"/>
                </a:solidFill>
                <a:latin typeface="David" panose="020E0502060401010101" pitchFamily="34" charset="-79"/>
              </a:rPr>
              <a:t>צִוִּיתִיך</a:t>
            </a:r>
            <a:r>
              <a:rPr lang="he-IL" sz="2800" dirty="0">
                <a:solidFill>
                  <a:srgbClr val="000000"/>
                </a:solidFill>
                <a:latin typeface="David" panose="020E0502060401010101" pitchFamily="34" charset="-79"/>
              </a:rPr>
              <a:t>ָ </a:t>
            </a:r>
            <a:r>
              <a:rPr lang="he-IL" sz="2800" dirty="0" err="1">
                <a:solidFill>
                  <a:srgbClr val="000000"/>
                </a:solidFill>
                <a:latin typeface="David" panose="020E0502060401010101" pitchFamily="34" charset="-79"/>
              </a:rPr>
              <a:t>לֵאמֹר</a:t>
            </a:r>
            <a:r>
              <a:rPr lang="he-IL" sz="2800" dirty="0">
                <a:solidFill>
                  <a:srgbClr val="000000"/>
                </a:solidFill>
                <a:latin typeface="David" panose="020E0502060401010101" pitchFamily="34" charset="-79"/>
              </a:rPr>
              <a:t> </a:t>
            </a:r>
          </a:p>
          <a:p>
            <a:pPr algn="just">
              <a:spcBef>
                <a:spcPts val="600"/>
              </a:spcBef>
            </a:pPr>
            <a:r>
              <a:rPr lang="he-IL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   לֹא תֹאכַל </a:t>
            </a:r>
            <a:r>
              <a:rPr lang="he-IL" sz="2800" dirty="0">
                <a:solidFill>
                  <a:srgbClr val="000000"/>
                </a:solidFill>
                <a:latin typeface="David" panose="020E0502060401010101" pitchFamily="34" charset="-79"/>
              </a:rPr>
              <a:t>מִמֶּנּוּ</a:t>
            </a:r>
            <a:endParaRPr lang="he-IL" sz="2800" dirty="0">
              <a:solidFill>
                <a:prstClr val="black"/>
              </a:solidFill>
              <a:latin typeface="Comic Sans MS"/>
            </a:endParaRPr>
          </a:p>
        </p:txBody>
      </p:sp>
      <p:pic>
        <p:nvPicPr>
          <p:cNvPr id="17" name="תמונה 16">
            <a:extLst>
              <a:ext uri="{FF2B5EF4-FFF2-40B4-BE49-F238E27FC236}">
                <a16:creationId xmlns:a16="http://schemas.microsoft.com/office/drawing/2014/main" id="{D1B12688-74B8-46F3-9A35-DD9EE879FF1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6959" y="4772698"/>
            <a:ext cx="2473334" cy="2095825"/>
          </a:xfrm>
          <a:prstGeom prst="rect">
            <a:avLst/>
          </a:prstGeom>
        </p:spPr>
      </p:pic>
      <p:sp>
        <p:nvSpPr>
          <p:cNvPr id="18" name="כותרת 1">
            <a:extLst>
              <a:ext uri="{FF2B5EF4-FFF2-40B4-BE49-F238E27FC236}">
                <a16:creationId xmlns:a16="http://schemas.microsoft.com/office/drawing/2014/main" id="{7C47DC29-AD07-47F4-A456-32390A4BA1C9}"/>
              </a:ext>
            </a:extLst>
          </p:cNvPr>
          <p:cNvSpPr txBox="1">
            <a:spLocks/>
          </p:cNvSpPr>
          <p:nvPr/>
        </p:nvSpPr>
        <p:spPr>
          <a:xfrm>
            <a:off x="11039891" y="935493"/>
            <a:ext cx="986571" cy="33348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he-I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  <a:cs typeface="+mn-cs"/>
              </a:rPr>
              <a:t>לאדם</a:t>
            </a:r>
          </a:p>
        </p:txBody>
      </p:sp>
      <p:sp>
        <p:nvSpPr>
          <p:cNvPr id="2" name="מלבן 1">
            <a:extLst>
              <a:ext uri="{FF2B5EF4-FFF2-40B4-BE49-F238E27FC236}">
                <a16:creationId xmlns:a16="http://schemas.microsoft.com/office/drawing/2014/main" id="{ABE99F26-2219-4C2D-AC07-98C964D43120}"/>
              </a:ext>
            </a:extLst>
          </p:cNvPr>
          <p:cNvSpPr/>
          <p:nvPr/>
        </p:nvSpPr>
        <p:spPr>
          <a:xfrm>
            <a:off x="1658679" y="861448"/>
            <a:ext cx="516481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he-IL" sz="28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   אֲרוּרָה הָאֲדָמָה</a:t>
            </a:r>
            <a:r>
              <a:rPr lang="he-IL" sz="2800" dirty="0">
                <a:solidFill>
                  <a:srgbClr val="000000"/>
                </a:solidFill>
                <a:latin typeface="David" panose="020E0502060401010101" pitchFamily="34" charset="-79"/>
              </a:rPr>
              <a:t>, בַּעֲבוּרֶךָ, </a:t>
            </a:r>
          </a:p>
          <a:p>
            <a:pPr>
              <a:spcBef>
                <a:spcPts val="600"/>
              </a:spcBef>
            </a:pPr>
            <a:r>
              <a:rPr lang="he-IL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   </a:t>
            </a:r>
            <a:r>
              <a:rPr lang="he-IL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בְּעִצָּבוֹן</a:t>
            </a:r>
            <a:r>
              <a:rPr lang="he-IL" sz="2800" dirty="0">
                <a:solidFill>
                  <a:srgbClr val="000000"/>
                </a:solidFill>
                <a:latin typeface="David" panose="020E0502060401010101" pitchFamily="34" charset="-79"/>
              </a:rPr>
              <a:t> תֹּאכְלֶנָּה, כֹּל יְמֵי חַיֶּיךָ.  </a:t>
            </a:r>
          </a:p>
          <a:p>
            <a:pPr>
              <a:spcBef>
                <a:spcPts val="600"/>
              </a:spcBef>
            </a:pPr>
            <a:r>
              <a:rPr lang="he-IL" b="1" dirty="0" err="1">
                <a:solidFill>
                  <a:srgbClr val="549E39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יח</a:t>
            </a:r>
            <a:r>
              <a:rPr lang="he-IL" sz="2800" dirty="0">
                <a:solidFill>
                  <a:srgbClr val="000000"/>
                </a:solidFill>
                <a:latin typeface="David" panose="020E0502060401010101" pitchFamily="34" charset="-79"/>
              </a:rPr>
              <a:t> וְקוֹץ וְדַרְדַּר, תַּצְמִיחַ לָךְ; </a:t>
            </a:r>
          </a:p>
          <a:p>
            <a:pPr>
              <a:spcBef>
                <a:spcPts val="600"/>
              </a:spcBef>
            </a:pPr>
            <a:r>
              <a:rPr lang="he-IL" sz="28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   וְאָכַלְתָּ</a:t>
            </a:r>
            <a:r>
              <a:rPr lang="he-IL" sz="2800" dirty="0">
                <a:solidFill>
                  <a:srgbClr val="000000"/>
                </a:solidFill>
                <a:latin typeface="David" panose="020E0502060401010101" pitchFamily="34" charset="-79"/>
              </a:rPr>
              <a:t>, אֶת </a:t>
            </a:r>
            <a:r>
              <a:rPr lang="he-IL" sz="28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עֵשֶׂב הַשָּׂדֶה</a:t>
            </a:r>
            <a:r>
              <a:rPr lang="he-IL" sz="2800" dirty="0">
                <a:solidFill>
                  <a:srgbClr val="000000"/>
                </a:solidFill>
                <a:latin typeface="David" panose="020E0502060401010101" pitchFamily="34" charset="-79"/>
              </a:rPr>
              <a:t>.  </a:t>
            </a:r>
          </a:p>
          <a:p>
            <a:pPr>
              <a:spcBef>
                <a:spcPts val="600"/>
              </a:spcBef>
            </a:pPr>
            <a:r>
              <a:rPr lang="he-IL" b="1" dirty="0" err="1">
                <a:solidFill>
                  <a:srgbClr val="549E39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יט</a:t>
            </a:r>
            <a:r>
              <a:rPr lang="he-IL" sz="2800" dirty="0">
                <a:solidFill>
                  <a:srgbClr val="000000"/>
                </a:solidFill>
                <a:latin typeface="David" panose="020E0502060401010101" pitchFamily="34" charset="-79"/>
              </a:rPr>
              <a:t> </a:t>
            </a:r>
            <a:r>
              <a:rPr lang="he-IL" sz="28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בְּזֵעַת אַפֶּיךָ</a:t>
            </a:r>
            <a:r>
              <a:rPr lang="he-IL" sz="2800" dirty="0">
                <a:solidFill>
                  <a:srgbClr val="000000"/>
                </a:solidFill>
                <a:latin typeface="David" panose="020E0502060401010101" pitchFamily="34" charset="-79"/>
              </a:rPr>
              <a:t>, תֹּאכַל לֶחֶם, </a:t>
            </a:r>
          </a:p>
        </p:txBody>
      </p:sp>
      <p:pic>
        <p:nvPicPr>
          <p:cNvPr id="8" name="Picture 8" descr="http://cdn.superbook.cbn.com/sites/default/files/character_profile/action_shot/Adam_Action.png">
            <a:extLst>
              <a:ext uri="{FF2B5EF4-FFF2-40B4-BE49-F238E27FC236}">
                <a16:creationId xmlns:a16="http://schemas.microsoft.com/office/drawing/2014/main" id="{7D30AF26-1C49-42A8-ACC4-82A1165692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0" y="1887524"/>
            <a:ext cx="3918098" cy="4701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51434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6000" b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מלבן 36">
            <a:extLst>
              <a:ext uri="{FF2B5EF4-FFF2-40B4-BE49-F238E27FC236}">
                <a16:creationId xmlns:a16="http://schemas.microsoft.com/office/drawing/2014/main" id="{14B12813-A4B3-4950-9BE9-10CF353783C6}"/>
              </a:ext>
            </a:extLst>
          </p:cNvPr>
          <p:cNvSpPr/>
          <p:nvPr/>
        </p:nvSpPr>
        <p:spPr>
          <a:xfrm>
            <a:off x="6230679" y="331510"/>
            <a:ext cx="6004871" cy="1305904"/>
          </a:xfrm>
          <a:prstGeom prst="rect">
            <a:avLst/>
          </a:prstGeom>
          <a:solidFill>
            <a:schemeClr val="tx1">
              <a:alpha val="1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sp>
        <p:nvSpPr>
          <p:cNvPr id="6" name="מלבן 5">
            <a:extLst>
              <a:ext uri="{FF2B5EF4-FFF2-40B4-BE49-F238E27FC236}">
                <a16:creationId xmlns:a16="http://schemas.microsoft.com/office/drawing/2014/main" id="{B2BF06B2-8FEA-4C98-BD2A-F0752FEF0082}"/>
              </a:ext>
            </a:extLst>
          </p:cNvPr>
          <p:cNvSpPr/>
          <p:nvPr/>
        </p:nvSpPr>
        <p:spPr>
          <a:xfrm>
            <a:off x="5876261" y="447979"/>
            <a:ext cx="6092825" cy="103105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spcBef>
                <a:spcPts val="600"/>
              </a:spcBef>
            </a:pPr>
            <a:r>
              <a:rPr lang="he-IL" sz="2800" b="1" dirty="0">
                <a:solidFill>
                  <a:schemeClr val="bg1"/>
                </a:solidFill>
                <a:latin typeface="David" panose="020E0502060401010101" pitchFamily="34" charset="-79"/>
              </a:rPr>
              <a:t>עַד שׁוּבְךָ אֶל-הָאֲדָמָה, כִּי מִמֶּנָּה לֻקָּחְתָּ:  </a:t>
            </a:r>
          </a:p>
          <a:p>
            <a:pPr lvl="0">
              <a:spcBef>
                <a:spcPts val="600"/>
              </a:spcBef>
            </a:pPr>
            <a:r>
              <a:rPr lang="he-IL" sz="2800" b="1" dirty="0">
                <a:solidFill>
                  <a:schemeClr val="bg1"/>
                </a:solidFill>
                <a:latin typeface="David" panose="020E0502060401010101" pitchFamily="34" charset="-79"/>
              </a:rPr>
              <a:t>כִּי-עָפָר אַתָּה, וְאֶל-עָפָר תָּשׁוּב.</a:t>
            </a:r>
            <a:endParaRPr lang="he-IL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45273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תמונה 5">
            <a:extLst>
              <a:ext uri="{FF2B5EF4-FFF2-40B4-BE49-F238E27FC236}">
                <a16:creationId xmlns:a16="http://schemas.microsoft.com/office/drawing/2014/main" id="{5CDF29E6-A2B0-41C2-BC96-14034C90E38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91294" y="901348"/>
            <a:ext cx="3982363" cy="2833254"/>
          </a:xfrm>
          <a:prstGeom prst="rect">
            <a:avLst/>
          </a:prstGeom>
        </p:spPr>
      </p:pic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E12EB2A4-84EB-4C36-AA32-C059AD31B3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57327" y="1814472"/>
            <a:ext cx="9436531" cy="3493861"/>
          </a:xfrm>
        </p:spPr>
        <p:txBody>
          <a:bodyPr/>
          <a:lstStyle/>
          <a:p>
            <a:pPr marL="757238" indent="-571500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he-IL" sz="2800" b="0" dirty="0">
                <a:cs typeface="Varela Round" panose="00000500000000000000" pitchFamily="2" charset="-79"/>
              </a:rPr>
              <a:t>תקציר הפרק הקודם – בריאת האדם והאישה</a:t>
            </a:r>
          </a:p>
          <a:p>
            <a:pPr marL="757238" indent="-571500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he-IL" sz="2800" b="0" dirty="0">
                <a:cs typeface="Varela Round" panose="00000500000000000000" pitchFamily="2" charset="-79"/>
              </a:rPr>
              <a:t>עץ הדעת טוב ורע</a:t>
            </a:r>
          </a:p>
          <a:p>
            <a:pPr marL="757238" indent="-571500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he-IL" sz="2800" b="0" dirty="0">
                <a:cs typeface="Varela Round" panose="00000500000000000000" pitchFamily="2" charset="-79"/>
              </a:rPr>
              <a:t>הפיתוי</a:t>
            </a:r>
          </a:p>
          <a:p>
            <a:pPr marL="757238" indent="-571500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he-IL" sz="2800" b="0" dirty="0">
                <a:cs typeface="Varela Round" panose="00000500000000000000" pitchFamily="2" charset="-79"/>
              </a:rPr>
              <a:t>ההתפכחות </a:t>
            </a:r>
          </a:p>
          <a:p>
            <a:pPr marL="757238" indent="-571500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he-IL" sz="2800" b="0" dirty="0">
                <a:cs typeface="Varela Round" panose="00000500000000000000" pitchFamily="2" charset="-79"/>
              </a:rPr>
              <a:t>העונש</a:t>
            </a:r>
          </a:p>
        </p:txBody>
      </p:sp>
      <p:sp>
        <p:nvSpPr>
          <p:cNvPr id="5" name="כותרת 1">
            <a:extLst>
              <a:ext uri="{FF2B5EF4-FFF2-40B4-BE49-F238E27FC236}">
                <a16:creationId xmlns:a16="http://schemas.microsoft.com/office/drawing/2014/main" id="{307D9177-2DFD-4BC1-B6C7-77B980DA3FEA}"/>
              </a:ext>
            </a:extLst>
          </p:cNvPr>
          <p:cNvSpPr txBox="1">
            <a:spLocks/>
          </p:cNvSpPr>
          <p:nvPr/>
        </p:nvSpPr>
        <p:spPr>
          <a:xfrm>
            <a:off x="8994544" y="211160"/>
            <a:ext cx="2637599" cy="9645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1" eaLnBrk="1" latinLnBrk="0" hangingPunct="1">
              <a:lnSpc>
                <a:spcPct val="85000"/>
              </a:lnSpc>
              <a:spcBef>
                <a:spcPct val="0"/>
              </a:spcBef>
              <a:buNone/>
              <a:defRPr sz="7200" b="1" kern="1200" cap="none" baseline="0">
                <a:blipFill dpi="0" rotWithShape="1">
                  <a:blip r:embed="rId3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he-IL" sz="3600" b="0" dirty="0">
                <a:latin typeface="Comic Sans MS"/>
              </a:rPr>
              <a:t>מה נלמד</a:t>
            </a:r>
            <a:r>
              <a:rPr lang="en-US" sz="3600" b="0" dirty="0">
                <a:latin typeface="Comic Sans MS"/>
              </a:rPr>
              <a:t>?</a:t>
            </a:r>
            <a:endParaRPr lang="he-IL" sz="3600" b="0" dirty="0">
              <a:latin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402118836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כותרת 4"/>
          <p:cNvSpPr>
            <a:spLocks noGrp="1"/>
          </p:cNvSpPr>
          <p:nvPr>
            <p:ph type="ctrTitle"/>
          </p:nvPr>
        </p:nvSpPr>
        <p:spPr>
          <a:xfrm>
            <a:off x="3978082" y="1519817"/>
            <a:ext cx="5921631" cy="1252056"/>
          </a:xfrm>
        </p:spPr>
        <p:txBody>
          <a:bodyPr/>
          <a:lstStyle/>
          <a:p>
            <a:r>
              <a:rPr lang="he-IL" dirty="0">
                <a:latin typeface="Varela Round" panose="00000500000000000000" pitchFamily="2" charset="-79"/>
                <a:cs typeface="Varela Round" panose="00000500000000000000" pitchFamily="2" charset="-79"/>
              </a:rPr>
              <a:t>ניבים ופתגמים</a:t>
            </a:r>
            <a:endParaRPr lang="he-IL" sz="8000"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4970F620-6D4E-45FF-942C-C42FAF2F874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6918" y="2498437"/>
            <a:ext cx="5310575" cy="4310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4610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מלבן 14">
            <a:extLst>
              <a:ext uri="{FF2B5EF4-FFF2-40B4-BE49-F238E27FC236}">
                <a16:creationId xmlns:a16="http://schemas.microsoft.com/office/drawing/2014/main" id="{46F3CB8B-4A1A-4DDD-91A9-8A6F05AC3BAC}"/>
              </a:ext>
            </a:extLst>
          </p:cNvPr>
          <p:cNvSpPr/>
          <p:nvPr/>
        </p:nvSpPr>
        <p:spPr>
          <a:xfrm>
            <a:off x="6501605" y="2121059"/>
            <a:ext cx="4464554" cy="1077218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kumimoji="0" lang="he-IL" sz="2400" b="1" i="0" u="none" strike="noStrike" kern="0" normalizeH="0" baseline="0" noProof="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/>
                <a:ea typeface="+mn-ea"/>
              </a:rPr>
              <a:t>בתנ"ך:</a:t>
            </a:r>
            <a:r>
              <a:rPr kumimoji="0" lang="he-IL" sz="2000" b="1" i="0" u="none" strike="noStrike" kern="0" normalizeH="0" baseline="0" noProof="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/>
                <a:ea typeface="+mn-ea"/>
              </a:rPr>
              <a:t> </a:t>
            </a:r>
            <a:r>
              <a:rPr lang="he-IL" sz="2000" kern="0" dirty="0">
                <a:solidFill>
                  <a:prstClr val="black"/>
                </a:solidFill>
                <a:latin typeface="Comic Sans MS"/>
              </a:rPr>
              <a:t>אלוהים מחפש את האדם שהסתתר מפניו בגן העדן לאחר האכילה מעץ הדעת.</a:t>
            </a:r>
            <a:endParaRPr kumimoji="0" lang="he-IL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/>
              <a:ea typeface="+mn-ea"/>
            </a:endParaRPr>
          </a:p>
        </p:txBody>
      </p:sp>
      <p:sp>
        <p:nvSpPr>
          <p:cNvPr id="29" name="מלבן 28">
            <a:extLst>
              <a:ext uri="{FF2B5EF4-FFF2-40B4-BE49-F238E27FC236}">
                <a16:creationId xmlns:a16="http://schemas.microsoft.com/office/drawing/2014/main" id="{C2FECEA3-8B48-40A4-A8FC-8E2CD4D30177}"/>
              </a:ext>
            </a:extLst>
          </p:cNvPr>
          <p:cNvSpPr/>
          <p:nvPr/>
        </p:nvSpPr>
        <p:spPr>
          <a:xfrm>
            <a:off x="4641274" y="4438307"/>
            <a:ext cx="4309177" cy="769441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square">
            <a:spAutoFit/>
          </a:bodyPr>
          <a:lstStyle/>
          <a:p>
            <a:pPr algn="just"/>
            <a:r>
              <a:rPr lang="he-IL" sz="24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</a:rPr>
              <a:t>כניב: </a:t>
            </a:r>
            <a:r>
              <a:rPr lang="he-IL" sz="2000" dirty="0">
                <a:solidFill>
                  <a:prstClr val="black"/>
                </a:solidFill>
                <a:latin typeface="Comic Sans MS"/>
              </a:rPr>
              <a:t>משמש כיום כשאלה אירונית ל"איפה אתה" "לאן נעלמת".</a:t>
            </a:r>
          </a:p>
        </p:txBody>
      </p:sp>
      <p:sp>
        <p:nvSpPr>
          <p:cNvPr id="7" name="כותרת 1">
            <a:extLst>
              <a:ext uri="{FF2B5EF4-FFF2-40B4-BE49-F238E27FC236}">
                <a16:creationId xmlns:a16="http://schemas.microsoft.com/office/drawing/2014/main" id="{6DE356DA-D4F5-4A7E-A548-312A70EFC57A}"/>
              </a:ext>
            </a:extLst>
          </p:cNvPr>
          <p:cNvSpPr txBox="1">
            <a:spLocks/>
          </p:cNvSpPr>
          <p:nvPr/>
        </p:nvSpPr>
        <p:spPr>
          <a:xfrm>
            <a:off x="6543122" y="837704"/>
            <a:ext cx="3056527" cy="607333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algn="l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 defTabSz="914309"/>
            <a:r>
              <a:rPr lang="he-IL" sz="4400" dirty="0">
                <a:latin typeface="Comic Sans MS"/>
                <a:cs typeface="+mn-cs"/>
              </a:rPr>
              <a:t>אַיֶּכָּה</a:t>
            </a:r>
            <a:r>
              <a:rPr lang="en-US" sz="4400" dirty="0">
                <a:latin typeface="Comic Sans MS"/>
                <a:cs typeface="+mn-cs"/>
              </a:rPr>
              <a:t>!?</a:t>
            </a:r>
            <a:endParaRPr lang="he-IL" sz="4400" dirty="0">
              <a:latin typeface="Comic Sans MS"/>
              <a:cs typeface="+mn-cs"/>
            </a:endParaRPr>
          </a:p>
        </p:txBody>
      </p:sp>
      <p:pic>
        <p:nvPicPr>
          <p:cNvPr id="8" name="Picture 4" descr="http://www.soulation.org/sturdyanswers/wp-content/uploads/2013/06/adam-and-eve-.png">
            <a:extLst>
              <a:ext uri="{FF2B5EF4-FFF2-40B4-BE49-F238E27FC236}">
                <a16:creationId xmlns:a16="http://schemas.microsoft.com/office/drawing/2014/main" id="{D5210473-C0BF-4F35-893D-C988F8AB67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7796" y="2253305"/>
            <a:ext cx="4702162" cy="4683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241986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מלבן 14">
            <a:extLst>
              <a:ext uri="{FF2B5EF4-FFF2-40B4-BE49-F238E27FC236}">
                <a16:creationId xmlns:a16="http://schemas.microsoft.com/office/drawing/2014/main" id="{46F3CB8B-4A1A-4DDD-91A9-8A6F05AC3BAC}"/>
              </a:ext>
            </a:extLst>
          </p:cNvPr>
          <p:cNvSpPr/>
          <p:nvPr/>
        </p:nvSpPr>
        <p:spPr>
          <a:xfrm>
            <a:off x="6455423" y="1642857"/>
            <a:ext cx="4464554" cy="769441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kumimoji="0" lang="he-IL" sz="2400" b="1" i="0" u="none" strike="noStrike" kern="0" normalizeH="0" baseline="0" noProof="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/>
                <a:ea typeface="+mn-ea"/>
              </a:rPr>
              <a:t>בתנ"ך:</a:t>
            </a:r>
            <a:r>
              <a:rPr kumimoji="0" lang="he-IL" sz="2000" b="1" i="0" u="none" strike="noStrike" kern="0" normalizeH="0" baseline="0" noProof="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/>
                <a:ea typeface="+mn-ea"/>
              </a:rPr>
              <a:t> </a:t>
            </a:r>
            <a:r>
              <a:rPr lang="he-IL" sz="2000" kern="0" dirty="0">
                <a:solidFill>
                  <a:prstClr val="black"/>
                </a:solidFill>
                <a:latin typeface="Comic Sans MS"/>
              </a:rPr>
              <a:t>העונש שקיבל האדם מעתה יצטרך לעבוד קשה כדי לאכול.</a:t>
            </a:r>
            <a:endParaRPr kumimoji="0" lang="he-IL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/>
              <a:ea typeface="+mn-ea"/>
            </a:endParaRPr>
          </a:p>
        </p:txBody>
      </p:sp>
      <p:sp>
        <p:nvSpPr>
          <p:cNvPr id="29" name="מלבן 28">
            <a:extLst>
              <a:ext uri="{FF2B5EF4-FFF2-40B4-BE49-F238E27FC236}">
                <a16:creationId xmlns:a16="http://schemas.microsoft.com/office/drawing/2014/main" id="{C2FECEA3-8B48-40A4-A8FC-8E2CD4D30177}"/>
              </a:ext>
            </a:extLst>
          </p:cNvPr>
          <p:cNvSpPr/>
          <p:nvPr/>
        </p:nvSpPr>
        <p:spPr>
          <a:xfrm>
            <a:off x="5043056" y="3722407"/>
            <a:ext cx="4309177" cy="769441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square">
            <a:spAutoFit/>
          </a:bodyPr>
          <a:lstStyle/>
          <a:p>
            <a:pPr algn="just"/>
            <a:r>
              <a:rPr lang="he-IL" sz="24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</a:rPr>
              <a:t>כניב: </a:t>
            </a:r>
            <a:r>
              <a:rPr lang="he-IL" sz="2000" dirty="0">
                <a:solidFill>
                  <a:prstClr val="black"/>
                </a:solidFill>
                <a:latin typeface="Comic Sans MS"/>
              </a:rPr>
              <a:t>תיאור עבודה קשה לצורך פרנסה.</a:t>
            </a:r>
          </a:p>
        </p:txBody>
      </p:sp>
      <p:sp>
        <p:nvSpPr>
          <p:cNvPr id="7" name="כותרת 1">
            <a:extLst>
              <a:ext uri="{FF2B5EF4-FFF2-40B4-BE49-F238E27FC236}">
                <a16:creationId xmlns:a16="http://schemas.microsoft.com/office/drawing/2014/main" id="{6DE356DA-D4F5-4A7E-A548-312A70EFC57A}"/>
              </a:ext>
            </a:extLst>
          </p:cNvPr>
          <p:cNvSpPr txBox="1">
            <a:spLocks/>
          </p:cNvSpPr>
          <p:nvPr/>
        </p:nvSpPr>
        <p:spPr>
          <a:xfrm>
            <a:off x="3274272" y="590045"/>
            <a:ext cx="5641867" cy="607333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algn="l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 defTabSz="914309"/>
            <a:r>
              <a:rPr lang="he-IL" sz="4400" dirty="0">
                <a:latin typeface="Comic Sans MS"/>
                <a:cs typeface="+mn-cs"/>
              </a:rPr>
              <a:t>בְּזֵעַת אַפֶּיךָ תֹּאכַל לֶחֶם</a:t>
            </a:r>
          </a:p>
          <a:p>
            <a:pPr algn="ctr" defTabSz="914309"/>
            <a:endParaRPr lang="he-IL" sz="4400" dirty="0">
              <a:latin typeface="Comic Sans MS"/>
              <a:cs typeface="+mn-cs"/>
            </a:endParaRPr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24165961-61DA-4193-B7B4-CF93D8838A9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577" y="2027577"/>
            <a:ext cx="4042805" cy="3837648"/>
          </a:xfrm>
          <a:prstGeom prst="rect">
            <a:avLst/>
          </a:prstGeom>
        </p:spPr>
      </p:pic>
      <p:pic>
        <p:nvPicPr>
          <p:cNvPr id="9" name="Picture 2" descr="http://corsentino.net/wp-content/uploads/2010/11/desk.gif">
            <a:extLst>
              <a:ext uri="{FF2B5EF4-FFF2-40B4-BE49-F238E27FC236}">
                <a16:creationId xmlns:a16="http://schemas.microsoft.com/office/drawing/2014/main" id="{60AC602A-7E85-41CD-9E91-EDD4C9E0E7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6252883" y="4887971"/>
            <a:ext cx="2592429" cy="1970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53009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מלבן 14">
            <a:extLst>
              <a:ext uri="{FF2B5EF4-FFF2-40B4-BE49-F238E27FC236}">
                <a16:creationId xmlns:a16="http://schemas.microsoft.com/office/drawing/2014/main" id="{46F3CB8B-4A1A-4DDD-91A9-8A6F05AC3BAC}"/>
              </a:ext>
            </a:extLst>
          </p:cNvPr>
          <p:cNvSpPr/>
          <p:nvPr/>
        </p:nvSpPr>
        <p:spPr>
          <a:xfrm>
            <a:off x="5784987" y="2277246"/>
            <a:ext cx="3777077" cy="769441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kumimoji="0" lang="he-IL" sz="2400" b="1" i="0" u="none" strike="noStrike" kern="0" normalizeH="0" baseline="0" noProof="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/>
                <a:ea typeface="+mn-ea"/>
              </a:rPr>
              <a:t>בתנ"ך:</a:t>
            </a:r>
            <a:r>
              <a:rPr kumimoji="0" lang="he-IL" sz="2000" b="1" i="0" u="none" strike="noStrike" kern="0" normalizeH="0" baseline="0" noProof="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/>
                <a:ea typeface="+mn-ea"/>
              </a:rPr>
              <a:t> </a:t>
            </a:r>
            <a:r>
              <a:rPr lang="he-IL" sz="2000" kern="0" dirty="0">
                <a:solidFill>
                  <a:prstClr val="black"/>
                </a:solidFill>
                <a:latin typeface="Comic Sans MS"/>
              </a:rPr>
              <a:t>חיי האדם קצובים, יום יבוא והאדם ימות ויקבר באדמה.</a:t>
            </a:r>
            <a:endParaRPr kumimoji="0" lang="he-IL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/>
              <a:ea typeface="+mn-ea"/>
            </a:endParaRPr>
          </a:p>
        </p:txBody>
      </p:sp>
      <p:sp>
        <p:nvSpPr>
          <p:cNvPr id="29" name="מלבן 28">
            <a:extLst>
              <a:ext uri="{FF2B5EF4-FFF2-40B4-BE49-F238E27FC236}">
                <a16:creationId xmlns:a16="http://schemas.microsoft.com/office/drawing/2014/main" id="{C2FECEA3-8B48-40A4-A8FC-8E2CD4D30177}"/>
              </a:ext>
            </a:extLst>
          </p:cNvPr>
          <p:cNvSpPr/>
          <p:nvPr/>
        </p:nvSpPr>
        <p:spPr>
          <a:xfrm>
            <a:off x="4456546" y="4926395"/>
            <a:ext cx="3692959" cy="769441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square">
            <a:spAutoFit/>
          </a:bodyPr>
          <a:lstStyle/>
          <a:p>
            <a:pPr algn="just"/>
            <a:r>
              <a:rPr lang="he-IL" sz="24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</a:rPr>
              <a:t>כניב: </a:t>
            </a:r>
            <a:r>
              <a:rPr lang="he-IL" sz="2000" dirty="0">
                <a:solidFill>
                  <a:prstClr val="black"/>
                </a:solidFill>
                <a:latin typeface="Comic Sans MS"/>
              </a:rPr>
              <a:t>ניב המשמש כהשלמה של האדם עם גורלו.</a:t>
            </a:r>
          </a:p>
        </p:txBody>
      </p:sp>
      <p:sp>
        <p:nvSpPr>
          <p:cNvPr id="7" name="כותרת 1">
            <a:extLst>
              <a:ext uri="{FF2B5EF4-FFF2-40B4-BE49-F238E27FC236}">
                <a16:creationId xmlns:a16="http://schemas.microsoft.com/office/drawing/2014/main" id="{6DE356DA-D4F5-4A7E-A548-312A70EFC57A}"/>
              </a:ext>
            </a:extLst>
          </p:cNvPr>
          <p:cNvSpPr txBox="1">
            <a:spLocks/>
          </p:cNvSpPr>
          <p:nvPr/>
        </p:nvSpPr>
        <p:spPr>
          <a:xfrm>
            <a:off x="2693707" y="493063"/>
            <a:ext cx="6802997" cy="90624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 defTabSz="914309"/>
            <a:r>
              <a:rPr lang="he-IL" sz="4400" dirty="0">
                <a:latin typeface="Comic Sans MS"/>
                <a:cs typeface="+mn-cs"/>
              </a:rPr>
              <a:t>כִּי-עָפָר אַתָּה וְאֶל-עָפָר תָּשׁוּב</a:t>
            </a:r>
          </a:p>
          <a:p>
            <a:pPr algn="ctr" defTabSz="914309"/>
            <a:endParaRPr lang="he-IL" sz="4400" dirty="0">
              <a:latin typeface="Comic Sans MS"/>
              <a:cs typeface="+mn-cs"/>
            </a:endParaRPr>
          </a:p>
        </p:txBody>
      </p:sp>
      <p:pic>
        <p:nvPicPr>
          <p:cNvPr id="10" name="תמונה 9">
            <a:extLst>
              <a:ext uri="{FF2B5EF4-FFF2-40B4-BE49-F238E27FC236}">
                <a16:creationId xmlns:a16="http://schemas.microsoft.com/office/drawing/2014/main" id="{4F76CCED-9920-4EA5-9EC9-54D70647116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74641" y="946186"/>
            <a:ext cx="2157051" cy="3050896"/>
          </a:xfrm>
          <a:prstGeom prst="rect">
            <a:avLst/>
          </a:prstGeom>
        </p:spPr>
      </p:pic>
      <p:pic>
        <p:nvPicPr>
          <p:cNvPr id="11" name="תמונה 10">
            <a:extLst>
              <a:ext uri="{FF2B5EF4-FFF2-40B4-BE49-F238E27FC236}">
                <a16:creationId xmlns:a16="http://schemas.microsoft.com/office/drawing/2014/main" id="{BF075B6C-AF65-4EE9-9B67-395E7A279E4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814" y="3908582"/>
            <a:ext cx="3339368" cy="2805069"/>
          </a:xfrm>
          <a:prstGeom prst="rect">
            <a:avLst/>
          </a:prstGeom>
        </p:spPr>
      </p:pic>
      <p:pic>
        <p:nvPicPr>
          <p:cNvPr id="12" name="תמונה 11">
            <a:extLst>
              <a:ext uri="{FF2B5EF4-FFF2-40B4-BE49-F238E27FC236}">
                <a16:creationId xmlns:a16="http://schemas.microsoft.com/office/drawing/2014/main" id="{2FB658C5-D24B-4368-A971-C18615C996B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0789" y="1399309"/>
            <a:ext cx="3339368" cy="2840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03602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243161B5-52B3-4A08-A531-A8EDDD7BF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2989" y="486779"/>
            <a:ext cx="5242070" cy="720000"/>
          </a:xfrm>
        </p:spPr>
        <p:txBody>
          <a:bodyPr/>
          <a:lstStyle/>
          <a:p>
            <a:pPr algn="r"/>
            <a:r>
              <a:rPr lang="he-IL" dirty="0">
                <a:solidFill>
                  <a:srgbClr val="00B0F0"/>
                </a:solidFill>
                <a:cs typeface="Varela Round" panose="00000500000000000000" pitchFamily="2" charset="-79"/>
              </a:rPr>
              <a:t>משימת אמצע הדרך:</a:t>
            </a:r>
          </a:p>
        </p:txBody>
      </p:sp>
      <p:sp>
        <p:nvSpPr>
          <p:cNvPr id="6" name="כותרת 1">
            <a:extLst>
              <a:ext uri="{FF2B5EF4-FFF2-40B4-BE49-F238E27FC236}">
                <a16:creationId xmlns:a16="http://schemas.microsoft.com/office/drawing/2014/main" id="{72AFA013-E0B0-4C29-A6AE-15BA71BABD9E}"/>
              </a:ext>
            </a:extLst>
          </p:cNvPr>
          <p:cNvSpPr txBox="1">
            <a:spLocks/>
          </p:cNvSpPr>
          <p:nvPr/>
        </p:nvSpPr>
        <p:spPr>
          <a:xfrm>
            <a:off x="714684" y="1787233"/>
            <a:ext cx="9127148" cy="32835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 cap="none" baseline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just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he-IL" sz="3200" b="0" dirty="0">
                <a:latin typeface="Comic Sans MS"/>
                <a:cs typeface="+mn-cs"/>
                <a:sym typeface="Arial"/>
              </a:rPr>
              <a:t>האדם והאישה אינם לוקחים אחריות על מעשיהם, </a:t>
            </a:r>
            <a:r>
              <a:rPr lang="he-IL" sz="3200" dirty="0">
                <a:latin typeface="Comic Sans MS"/>
                <a:cs typeface="+mn-cs"/>
                <a:sym typeface="Arial"/>
              </a:rPr>
              <a:t>מי לדעתכם אשם</a:t>
            </a:r>
            <a:r>
              <a:rPr lang="he-IL" sz="3200" b="0" dirty="0">
                <a:latin typeface="Comic Sans MS"/>
                <a:cs typeface="+mn-cs"/>
                <a:sym typeface="Arial"/>
              </a:rPr>
              <a:t>? נמקו</a:t>
            </a:r>
          </a:p>
          <a:p>
            <a:pPr marL="457200" indent="-457200" algn="just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he-IL" sz="3200" b="0" dirty="0">
                <a:latin typeface="Comic Sans MS"/>
                <a:cs typeface="+mn-cs"/>
                <a:sym typeface="Arial"/>
              </a:rPr>
              <a:t>העונשים הם לפי העיקרון של "</a:t>
            </a:r>
            <a:r>
              <a:rPr lang="he-IL" sz="3200" dirty="0">
                <a:latin typeface="Comic Sans MS"/>
                <a:cs typeface="+mn-cs"/>
                <a:sym typeface="Arial"/>
              </a:rPr>
              <a:t>מידה כנגד מידה</a:t>
            </a:r>
            <a:r>
              <a:rPr lang="he-IL" sz="3200" b="0" dirty="0">
                <a:latin typeface="Comic Sans MS"/>
                <a:cs typeface="+mn-cs"/>
                <a:sym typeface="Arial"/>
              </a:rPr>
              <a:t>", הסבירו כיצד</a:t>
            </a:r>
          </a:p>
          <a:p>
            <a:pPr marL="457200" indent="-457200" algn="just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he-IL" sz="3200" b="0" dirty="0">
                <a:latin typeface="Comic Sans MS"/>
                <a:cs typeface="+mn-cs"/>
                <a:sym typeface="Arial"/>
              </a:rPr>
              <a:t>בעונשים של האדם ושל האישה טמונה הסיבה לסבל בעולם, בססו קביעה זו</a:t>
            </a:r>
          </a:p>
        </p:txBody>
      </p:sp>
    </p:spTree>
    <p:extLst>
      <p:ext uri="{BB962C8B-B14F-4D97-AF65-F5344CB8AC3E}">
        <p14:creationId xmlns:p14="http://schemas.microsoft.com/office/powerpoint/2010/main" val="31912508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כותרת 4"/>
          <p:cNvSpPr>
            <a:spLocks noGrp="1"/>
          </p:cNvSpPr>
          <p:nvPr>
            <p:ph type="ctrTitle"/>
          </p:nvPr>
        </p:nvSpPr>
        <p:spPr>
          <a:xfrm>
            <a:off x="849745" y="1491144"/>
            <a:ext cx="10760364" cy="1704639"/>
          </a:xfrm>
        </p:spPr>
        <p:txBody>
          <a:bodyPr/>
          <a:lstStyle/>
          <a:p>
            <a:r>
              <a:rPr lang="he-IL" sz="4400" dirty="0">
                <a:latin typeface="Varela Round" panose="00000500000000000000" pitchFamily="2" charset="-79"/>
                <a:cs typeface="Varela Round" panose="00000500000000000000" pitchFamily="2" charset="-79"/>
              </a:rPr>
              <a:t>חטא עץ הדעת - חלק א'</a:t>
            </a:r>
            <a:br>
              <a:rPr lang="he-IL" sz="4400" dirty="0">
                <a:latin typeface="Varela Round" panose="00000500000000000000" pitchFamily="2" charset="-79"/>
                <a:cs typeface="Varela Round" panose="00000500000000000000" pitchFamily="2" charset="-79"/>
              </a:rPr>
            </a:br>
            <a:r>
              <a:rPr lang="he-IL" sz="3600" dirty="0">
                <a:latin typeface="Varela Round" panose="00000500000000000000" pitchFamily="2" charset="-79"/>
                <a:cs typeface="Varela Round" panose="00000500000000000000" pitchFamily="2" charset="-79"/>
              </a:rPr>
              <a:t>בראשית ג'</a:t>
            </a:r>
            <a:endParaRPr lang="he-IL" sz="5400"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7" name="כותרת משנה 6"/>
          <p:cNvSpPr>
            <a:spLocks noGrp="1"/>
          </p:cNvSpPr>
          <p:nvPr>
            <p:ph type="subTitle" idx="1"/>
          </p:nvPr>
        </p:nvSpPr>
        <p:spPr>
          <a:xfrm>
            <a:off x="1973478" y="3195783"/>
            <a:ext cx="8243455" cy="642090"/>
          </a:xfrm>
        </p:spPr>
        <p:txBody>
          <a:bodyPr/>
          <a:lstStyle/>
          <a:p>
            <a:r>
              <a:rPr lang="he-IL" sz="3200" dirty="0">
                <a:latin typeface="Varela Round" panose="00000500000000000000" pitchFamily="2" charset="-79"/>
                <a:cs typeface="Varela Round" panose="00000500000000000000" pitchFamily="2" charset="-79"/>
                <a:sym typeface="Varela Round"/>
              </a:rPr>
              <a:t>תנ"ך לבגרות: כיתות י'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idx="10"/>
          </p:nvPr>
        </p:nvSpPr>
        <p:spPr>
          <a:xfrm>
            <a:off x="3719945" y="3748196"/>
            <a:ext cx="4750522" cy="720000"/>
          </a:xfrm>
        </p:spPr>
        <p:txBody>
          <a:bodyPr/>
          <a:lstStyle/>
          <a:p>
            <a:r>
              <a:rPr lang="he-IL" sz="3200" b="1" dirty="0">
                <a:latin typeface="Varela Round" panose="00000500000000000000" pitchFamily="2" charset="-79"/>
                <a:cs typeface="Varela Round" panose="00000500000000000000" pitchFamily="2" charset="-79"/>
                <a:sym typeface="Varela Round"/>
              </a:rPr>
              <a:t>המורה: רויטל מימון</a:t>
            </a:r>
          </a:p>
        </p:txBody>
      </p:sp>
    </p:spTree>
    <p:extLst>
      <p:ext uri="{BB962C8B-B14F-4D97-AF65-F5344CB8AC3E}">
        <p14:creationId xmlns:p14="http://schemas.microsoft.com/office/powerpoint/2010/main" val="138418505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>
            <a:extLst>
              <a:ext uri="{FF2B5EF4-FFF2-40B4-BE49-F238E27FC236}">
                <a16:creationId xmlns:a16="http://schemas.microsoft.com/office/drawing/2014/main" id="{033A0522-C0DE-45A8-8321-206582F4FC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7727" y="235820"/>
            <a:ext cx="7354957" cy="6232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94243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כותרת 1">
            <a:extLst>
              <a:ext uri="{FF2B5EF4-FFF2-40B4-BE49-F238E27FC236}">
                <a16:creationId xmlns:a16="http://schemas.microsoft.com/office/drawing/2014/main" id="{D0115EB7-F93F-47CF-92B8-A4A374B3B7C7}"/>
              </a:ext>
            </a:extLst>
          </p:cNvPr>
          <p:cNvSpPr txBox="1">
            <a:spLocks/>
          </p:cNvSpPr>
          <p:nvPr/>
        </p:nvSpPr>
        <p:spPr>
          <a:xfrm>
            <a:off x="8137233" y="2022406"/>
            <a:ext cx="1037650" cy="42935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e-IL" sz="2400" dirty="0">
                <a:latin typeface="Comic Sans MS"/>
                <a:cs typeface="+mn-cs"/>
              </a:rPr>
              <a:t>הנחש</a:t>
            </a:r>
          </a:p>
        </p:txBody>
      </p:sp>
      <p:pic>
        <p:nvPicPr>
          <p:cNvPr id="15" name="תמונה 14">
            <a:extLst>
              <a:ext uri="{FF2B5EF4-FFF2-40B4-BE49-F238E27FC236}">
                <a16:creationId xmlns:a16="http://schemas.microsoft.com/office/drawing/2014/main" id="{6AB8B10F-1713-4DA3-9CFF-276BEC4190C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9425" y="34055"/>
            <a:ext cx="1556655" cy="1319060"/>
          </a:xfrm>
          <a:prstGeom prst="rect">
            <a:avLst/>
          </a:prstGeom>
        </p:spPr>
      </p:pic>
      <p:sp>
        <p:nvSpPr>
          <p:cNvPr id="16" name="כותרת 1">
            <a:extLst>
              <a:ext uri="{FF2B5EF4-FFF2-40B4-BE49-F238E27FC236}">
                <a16:creationId xmlns:a16="http://schemas.microsoft.com/office/drawing/2014/main" id="{5B541DB9-DB51-42E6-8189-E3F85F76CDC9}"/>
              </a:ext>
            </a:extLst>
          </p:cNvPr>
          <p:cNvSpPr txBox="1">
            <a:spLocks/>
          </p:cNvSpPr>
          <p:nvPr/>
        </p:nvSpPr>
        <p:spPr>
          <a:xfrm>
            <a:off x="5576381" y="2621252"/>
            <a:ext cx="1037650" cy="429358"/>
          </a:xfrm>
          <a:prstGeom prst="rect">
            <a:avLst/>
          </a:prstGeom>
        </p:spPr>
        <p:txBody>
          <a:bodyPr>
            <a:normAutofit fontScale="92500"/>
          </a:bodyPr>
          <a:lstStyle>
            <a:lvl1pPr algn="l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e-IL" sz="2400" dirty="0">
                <a:latin typeface="Comic Sans MS"/>
                <a:cs typeface="+mn-cs"/>
              </a:rPr>
              <a:t>האישה</a:t>
            </a:r>
          </a:p>
        </p:txBody>
      </p:sp>
      <p:sp>
        <p:nvSpPr>
          <p:cNvPr id="17" name="כותרת 1">
            <a:extLst>
              <a:ext uri="{FF2B5EF4-FFF2-40B4-BE49-F238E27FC236}">
                <a16:creationId xmlns:a16="http://schemas.microsoft.com/office/drawing/2014/main" id="{4D3FA4DC-C1C3-49C8-824D-A396438B449F}"/>
              </a:ext>
            </a:extLst>
          </p:cNvPr>
          <p:cNvSpPr txBox="1">
            <a:spLocks/>
          </p:cNvSpPr>
          <p:nvPr/>
        </p:nvSpPr>
        <p:spPr>
          <a:xfrm>
            <a:off x="3233723" y="2022406"/>
            <a:ext cx="1037650" cy="42935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e-IL" sz="2400" dirty="0">
                <a:latin typeface="Comic Sans MS"/>
                <a:cs typeface="+mn-cs"/>
              </a:rPr>
              <a:t>האדם</a:t>
            </a:r>
          </a:p>
        </p:txBody>
      </p:sp>
      <p:cxnSp>
        <p:nvCxnSpPr>
          <p:cNvPr id="3" name="מחבר חץ ישר 2">
            <a:extLst>
              <a:ext uri="{FF2B5EF4-FFF2-40B4-BE49-F238E27FC236}">
                <a16:creationId xmlns:a16="http://schemas.microsoft.com/office/drawing/2014/main" id="{68DD977E-4DDE-49B9-B0F6-E2A4C3E13D00}"/>
              </a:ext>
            </a:extLst>
          </p:cNvPr>
          <p:cNvCxnSpPr>
            <a:stCxn id="15" idx="2"/>
            <a:endCxn id="14" idx="0"/>
          </p:cNvCxnSpPr>
          <p:nvPr/>
        </p:nvCxnSpPr>
        <p:spPr>
          <a:xfrm>
            <a:off x="6087753" y="1353115"/>
            <a:ext cx="2568305" cy="669291"/>
          </a:xfrm>
          <a:prstGeom prst="straightConnector1">
            <a:avLst/>
          </a:prstGeom>
          <a:ln w="28575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מחבר חץ ישר 4">
            <a:extLst>
              <a:ext uri="{FF2B5EF4-FFF2-40B4-BE49-F238E27FC236}">
                <a16:creationId xmlns:a16="http://schemas.microsoft.com/office/drawing/2014/main" id="{0B6DA427-479A-40C0-BBE5-ACABF2527024}"/>
              </a:ext>
            </a:extLst>
          </p:cNvPr>
          <p:cNvCxnSpPr>
            <a:stCxn id="15" idx="2"/>
            <a:endCxn id="16" idx="0"/>
          </p:cNvCxnSpPr>
          <p:nvPr/>
        </p:nvCxnSpPr>
        <p:spPr>
          <a:xfrm>
            <a:off x="6087753" y="1353115"/>
            <a:ext cx="7453" cy="1268137"/>
          </a:xfrm>
          <a:prstGeom prst="straightConnector1">
            <a:avLst/>
          </a:prstGeom>
          <a:ln w="28575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מחבר חץ ישר 18">
            <a:extLst>
              <a:ext uri="{FF2B5EF4-FFF2-40B4-BE49-F238E27FC236}">
                <a16:creationId xmlns:a16="http://schemas.microsoft.com/office/drawing/2014/main" id="{92DA7082-17A8-4923-8995-5F6505A762D7}"/>
              </a:ext>
            </a:extLst>
          </p:cNvPr>
          <p:cNvCxnSpPr>
            <a:cxnSpLocks/>
            <a:stCxn id="15" idx="2"/>
            <a:endCxn id="17" idx="0"/>
          </p:cNvCxnSpPr>
          <p:nvPr/>
        </p:nvCxnSpPr>
        <p:spPr>
          <a:xfrm flipH="1">
            <a:off x="3752548" y="1353115"/>
            <a:ext cx="2335205" cy="669291"/>
          </a:xfrm>
          <a:prstGeom prst="straightConnector1">
            <a:avLst/>
          </a:prstGeom>
          <a:ln w="28575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8" descr="http://cdn.superbook.cbn.com/sites/default/files/character_profile/action_shot/Adam_Action.png">
            <a:extLst>
              <a:ext uri="{FF2B5EF4-FFF2-40B4-BE49-F238E27FC236}">
                <a16:creationId xmlns:a16="http://schemas.microsoft.com/office/drawing/2014/main" id="{3ADC6137-5C2F-4A0D-AE6F-D0E010943B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3147899" y="1119500"/>
            <a:ext cx="838969" cy="1006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תמונה 30">
            <a:extLst>
              <a:ext uri="{FF2B5EF4-FFF2-40B4-BE49-F238E27FC236}">
                <a16:creationId xmlns:a16="http://schemas.microsoft.com/office/drawing/2014/main" id="{965EB198-5195-46F6-B2E0-9EC607F1C2B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2029" y="1612097"/>
            <a:ext cx="571445" cy="894727"/>
          </a:xfrm>
          <a:prstGeom prst="rect">
            <a:avLst/>
          </a:prstGeom>
        </p:spPr>
      </p:pic>
      <p:pic>
        <p:nvPicPr>
          <p:cNvPr id="33" name="Picture 2" descr="http://www.kualalumpurpost.net/wp-content/uploads/2013/02/year-of-blackwater-snake.png">
            <a:extLst>
              <a:ext uri="{FF2B5EF4-FFF2-40B4-BE49-F238E27FC236}">
                <a16:creationId xmlns:a16="http://schemas.microsoft.com/office/drawing/2014/main" id="{ABF13403-B924-48A8-A625-900052C6B9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56694" y="1328860"/>
            <a:ext cx="770175" cy="757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מלבן: פינות מעוגלות 33">
            <a:extLst>
              <a:ext uri="{FF2B5EF4-FFF2-40B4-BE49-F238E27FC236}">
                <a16:creationId xmlns:a16="http://schemas.microsoft.com/office/drawing/2014/main" id="{EC01927D-587B-4173-9E96-17C7454246EB}"/>
              </a:ext>
            </a:extLst>
          </p:cNvPr>
          <p:cNvSpPr/>
          <p:nvPr/>
        </p:nvSpPr>
        <p:spPr>
          <a:xfrm>
            <a:off x="5214915" y="5160517"/>
            <a:ext cx="1745672" cy="969819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he-IL" sz="1200" b="1" dirty="0">
                <a:solidFill>
                  <a:srgbClr val="FA00F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היא: </a:t>
            </a:r>
            <a:r>
              <a:rPr lang="he-IL" sz="1200" dirty="0">
                <a:solidFill>
                  <a:schemeClr val="accent1">
                    <a:lumMod val="75000"/>
                  </a:schemeClr>
                </a:solidFill>
              </a:rPr>
              <a:t>הידיעה הביאה גם את הידיעה המינית.</a:t>
            </a:r>
          </a:p>
          <a:p>
            <a:endParaRPr lang="he-IL" sz="12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he-IL" sz="1200" b="1" dirty="0">
                <a:solidFill>
                  <a:srgbClr val="FA00F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עונשה</a:t>
            </a:r>
            <a:r>
              <a:rPr lang="he-IL" sz="1200" dirty="0">
                <a:solidFill>
                  <a:schemeClr val="accent1">
                    <a:lumMod val="75000"/>
                  </a:schemeClr>
                </a:solidFill>
              </a:rPr>
              <a:t>: מחיר הידיעה המינית יהיה קשה.</a:t>
            </a:r>
          </a:p>
        </p:txBody>
      </p:sp>
      <p:sp>
        <p:nvSpPr>
          <p:cNvPr id="35" name="מלבן: פינות מעוגלות 34">
            <a:extLst>
              <a:ext uri="{FF2B5EF4-FFF2-40B4-BE49-F238E27FC236}">
                <a16:creationId xmlns:a16="http://schemas.microsoft.com/office/drawing/2014/main" id="{344D50BE-EB78-41E8-933C-BCA7D6D1CA72}"/>
              </a:ext>
            </a:extLst>
          </p:cNvPr>
          <p:cNvSpPr/>
          <p:nvPr/>
        </p:nvSpPr>
        <p:spPr>
          <a:xfrm>
            <a:off x="5309425" y="3454491"/>
            <a:ext cx="1556656" cy="946636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he-IL" sz="1200" b="1" dirty="0">
                <a:solidFill>
                  <a:srgbClr val="FA00F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היא</a:t>
            </a:r>
            <a:r>
              <a:rPr lang="he-IL" sz="1200" dirty="0">
                <a:solidFill>
                  <a:schemeClr val="accent1">
                    <a:lumMod val="75000"/>
                  </a:schemeClr>
                </a:solidFill>
              </a:rPr>
              <a:t>: שלטה בגורלו של בעלה </a:t>
            </a:r>
          </a:p>
          <a:p>
            <a:endParaRPr lang="he-IL" sz="12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he-IL" sz="1200" b="1" dirty="0">
                <a:solidFill>
                  <a:srgbClr val="FA00F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עונשה</a:t>
            </a:r>
            <a:r>
              <a:rPr lang="he-IL" sz="1200" dirty="0">
                <a:solidFill>
                  <a:schemeClr val="accent1">
                    <a:lumMod val="75000"/>
                  </a:schemeClr>
                </a:solidFill>
              </a:rPr>
              <a:t>: להיות נשלטת על ידו.</a:t>
            </a:r>
          </a:p>
        </p:txBody>
      </p:sp>
      <p:sp>
        <p:nvSpPr>
          <p:cNvPr id="36" name="מלבן: פינות מעוגלות 35">
            <a:extLst>
              <a:ext uri="{FF2B5EF4-FFF2-40B4-BE49-F238E27FC236}">
                <a16:creationId xmlns:a16="http://schemas.microsoft.com/office/drawing/2014/main" id="{A1660262-C4D4-4F57-AA38-275E70E83D17}"/>
              </a:ext>
            </a:extLst>
          </p:cNvPr>
          <p:cNvSpPr/>
          <p:nvPr/>
        </p:nvSpPr>
        <p:spPr>
          <a:xfrm>
            <a:off x="2879712" y="2881122"/>
            <a:ext cx="1745672" cy="969819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he-IL" sz="12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הוא</a:t>
            </a:r>
            <a:r>
              <a:rPr lang="he-IL" sz="1200" dirty="0">
                <a:solidFill>
                  <a:schemeClr val="accent1">
                    <a:lumMod val="75000"/>
                  </a:schemeClr>
                </a:solidFill>
              </a:rPr>
              <a:t>: אכל בקלות מהפרי האסור.</a:t>
            </a:r>
          </a:p>
          <a:p>
            <a:endParaRPr lang="he-IL" sz="12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he-IL" sz="12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עונשו</a:t>
            </a:r>
            <a:r>
              <a:rPr lang="he-IL" sz="1200" dirty="0">
                <a:solidFill>
                  <a:schemeClr val="accent1">
                    <a:lumMod val="75000"/>
                  </a:schemeClr>
                </a:solidFill>
              </a:rPr>
              <a:t>: יעמול קשה כדי לאכול מפרי האדמה.</a:t>
            </a:r>
          </a:p>
        </p:txBody>
      </p:sp>
      <p:sp>
        <p:nvSpPr>
          <p:cNvPr id="37" name="מלבן: פינות מעוגלות 36">
            <a:extLst>
              <a:ext uri="{FF2B5EF4-FFF2-40B4-BE49-F238E27FC236}">
                <a16:creationId xmlns:a16="http://schemas.microsoft.com/office/drawing/2014/main" id="{AA909C00-5FDA-482E-B9FE-5BB78FEA2E8E}"/>
              </a:ext>
            </a:extLst>
          </p:cNvPr>
          <p:cNvSpPr/>
          <p:nvPr/>
        </p:nvSpPr>
        <p:spPr>
          <a:xfrm>
            <a:off x="537054" y="2894601"/>
            <a:ext cx="1745672" cy="1132454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he-IL" sz="12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הוא</a:t>
            </a:r>
            <a:r>
              <a:rPr lang="he-IL" sz="1200" dirty="0">
                <a:solidFill>
                  <a:schemeClr val="accent1">
                    <a:lumMod val="75000"/>
                  </a:schemeClr>
                </a:solidFill>
              </a:rPr>
              <a:t>: עלה לדרגת אל בידיעתו.</a:t>
            </a:r>
          </a:p>
          <a:p>
            <a:endParaRPr lang="he-IL" sz="12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he-IL" sz="12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עונשו</a:t>
            </a:r>
            <a:r>
              <a:rPr lang="he-IL" sz="1200" dirty="0">
                <a:solidFill>
                  <a:schemeClr val="accent1">
                    <a:lumMod val="75000"/>
                  </a:schemeClr>
                </a:solidFill>
              </a:rPr>
              <a:t>: תילקח ממנו דרגת אל אחרת והוא לא יחיה לנצח.</a:t>
            </a:r>
          </a:p>
        </p:txBody>
      </p:sp>
      <p:sp>
        <p:nvSpPr>
          <p:cNvPr id="38" name="מלבן: פינות מעוגלות 37">
            <a:extLst>
              <a:ext uri="{FF2B5EF4-FFF2-40B4-BE49-F238E27FC236}">
                <a16:creationId xmlns:a16="http://schemas.microsoft.com/office/drawing/2014/main" id="{856CCCE2-9FBF-4FF0-BC5C-3F99C569C310}"/>
              </a:ext>
            </a:extLst>
          </p:cNvPr>
          <p:cNvSpPr/>
          <p:nvPr/>
        </p:nvSpPr>
        <p:spPr>
          <a:xfrm>
            <a:off x="10047719" y="2850721"/>
            <a:ext cx="1745672" cy="1550406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he-IL" sz="12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הוא</a:t>
            </a:r>
            <a:r>
              <a:rPr lang="he-IL" sz="1200" dirty="0">
                <a:solidFill>
                  <a:schemeClr val="accent1">
                    <a:lumMod val="75000"/>
                  </a:schemeClr>
                </a:solidFill>
              </a:rPr>
              <a:t>: התנשא מעל האל ופיתה לאכול את המאכל הנעלה ביותר.</a:t>
            </a:r>
          </a:p>
          <a:p>
            <a:endParaRPr lang="he-IL" sz="12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he-IL" sz="12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עונשו</a:t>
            </a:r>
            <a:r>
              <a:rPr lang="he-IL" sz="1200" dirty="0">
                <a:solidFill>
                  <a:schemeClr val="accent1">
                    <a:lumMod val="75000"/>
                  </a:schemeClr>
                </a:solidFill>
              </a:rPr>
              <a:t>: יהיה במקום הנמוך והשפל ביותר ויהיה ניזון מהנחות ביותר.</a:t>
            </a:r>
          </a:p>
        </p:txBody>
      </p:sp>
      <p:sp>
        <p:nvSpPr>
          <p:cNvPr id="39" name="מלבן: פינות מעוגלות 38">
            <a:extLst>
              <a:ext uri="{FF2B5EF4-FFF2-40B4-BE49-F238E27FC236}">
                <a16:creationId xmlns:a16="http://schemas.microsoft.com/office/drawing/2014/main" id="{471B4A4B-2DF5-4AE2-B0D2-43233F5951EA}"/>
              </a:ext>
            </a:extLst>
          </p:cNvPr>
          <p:cNvSpPr/>
          <p:nvPr/>
        </p:nvSpPr>
        <p:spPr>
          <a:xfrm>
            <a:off x="7783222" y="2861645"/>
            <a:ext cx="1745672" cy="1220828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he-IL" sz="12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הוא</a:t>
            </a:r>
            <a:r>
              <a:rPr lang="he-IL" sz="1200" dirty="0">
                <a:solidFill>
                  <a:schemeClr val="accent1">
                    <a:lumMod val="75000"/>
                  </a:schemeClr>
                </a:solidFill>
              </a:rPr>
              <a:t>: היה ידיד של האישה וניצל את הקרבה ביניהם לרעה.</a:t>
            </a:r>
          </a:p>
          <a:p>
            <a:endParaRPr lang="he-IL" sz="12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he-IL" sz="12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עונשו</a:t>
            </a:r>
            <a:r>
              <a:rPr lang="he-IL" sz="1200" dirty="0">
                <a:solidFill>
                  <a:schemeClr val="accent1">
                    <a:lumMod val="75000"/>
                  </a:schemeClr>
                </a:solidFill>
              </a:rPr>
              <a:t>: יהיה אויבם הגדול של בני האדם.</a:t>
            </a:r>
          </a:p>
        </p:txBody>
      </p:sp>
      <p:cxnSp>
        <p:nvCxnSpPr>
          <p:cNvPr id="45" name="מחבר חץ ישר 44">
            <a:extLst>
              <a:ext uri="{FF2B5EF4-FFF2-40B4-BE49-F238E27FC236}">
                <a16:creationId xmlns:a16="http://schemas.microsoft.com/office/drawing/2014/main" id="{21FD4845-BF0A-4794-8212-C784E0FC33D8}"/>
              </a:ext>
            </a:extLst>
          </p:cNvPr>
          <p:cNvCxnSpPr>
            <a:cxnSpLocks/>
            <a:stCxn id="14" idx="2"/>
            <a:endCxn id="38" idx="0"/>
          </p:cNvCxnSpPr>
          <p:nvPr/>
        </p:nvCxnSpPr>
        <p:spPr>
          <a:xfrm>
            <a:off x="8656058" y="2451764"/>
            <a:ext cx="2264497" cy="3989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מחבר חץ ישר 46">
            <a:extLst>
              <a:ext uri="{FF2B5EF4-FFF2-40B4-BE49-F238E27FC236}">
                <a16:creationId xmlns:a16="http://schemas.microsoft.com/office/drawing/2014/main" id="{56DB784C-4B7F-4723-979F-C6539386B7E9}"/>
              </a:ext>
            </a:extLst>
          </p:cNvPr>
          <p:cNvCxnSpPr>
            <a:cxnSpLocks/>
            <a:stCxn id="14" idx="2"/>
            <a:endCxn id="39" idx="0"/>
          </p:cNvCxnSpPr>
          <p:nvPr/>
        </p:nvCxnSpPr>
        <p:spPr>
          <a:xfrm>
            <a:off x="8656058" y="2451764"/>
            <a:ext cx="0" cy="4098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מחבר חץ ישר 48">
            <a:extLst>
              <a:ext uri="{FF2B5EF4-FFF2-40B4-BE49-F238E27FC236}">
                <a16:creationId xmlns:a16="http://schemas.microsoft.com/office/drawing/2014/main" id="{775C0506-0DBB-44C0-B6AC-EB3A736917F1}"/>
              </a:ext>
            </a:extLst>
          </p:cNvPr>
          <p:cNvCxnSpPr>
            <a:cxnSpLocks/>
            <a:stCxn id="16" idx="2"/>
            <a:endCxn id="35" idx="0"/>
          </p:cNvCxnSpPr>
          <p:nvPr/>
        </p:nvCxnSpPr>
        <p:spPr>
          <a:xfrm flipH="1">
            <a:off x="6087753" y="3050610"/>
            <a:ext cx="7453" cy="4038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מחבר חץ ישר 50">
            <a:extLst>
              <a:ext uri="{FF2B5EF4-FFF2-40B4-BE49-F238E27FC236}">
                <a16:creationId xmlns:a16="http://schemas.microsoft.com/office/drawing/2014/main" id="{E15A5B96-8E26-4A44-AAE3-0DE068982D5B}"/>
              </a:ext>
            </a:extLst>
          </p:cNvPr>
          <p:cNvCxnSpPr>
            <a:cxnSpLocks/>
            <a:stCxn id="35" idx="2"/>
            <a:endCxn id="34" idx="0"/>
          </p:cNvCxnSpPr>
          <p:nvPr/>
        </p:nvCxnSpPr>
        <p:spPr>
          <a:xfrm flipH="1">
            <a:off x="6087751" y="4401127"/>
            <a:ext cx="2" cy="7593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מחבר חץ ישר 52">
            <a:extLst>
              <a:ext uri="{FF2B5EF4-FFF2-40B4-BE49-F238E27FC236}">
                <a16:creationId xmlns:a16="http://schemas.microsoft.com/office/drawing/2014/main" id="{EEACAC06-C33C-40DA-965B-5E58D27C9963}"/>
              </a:ext>
            </a:extLst>
          </p:cNvPr>
          <p:cNvCxnSpPr>
            <a:stCxn id="17" idx="2"/>
            <a:endCxn id="36" idx="0"/>
          </p:cNvCxnSpPr>
          <p:nvPr/>
        </p:nvCxnSpPr>
        <p:spPr>
          <a:xfrm>
            <a:off x="3752548" y="2451764"/>
            <a:ext cx="0" cy="4293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מחבר חץ ישר 56">
            <a:extLst>
              <a:ext uri="{FF2B5EF4-FFF2-40B4-BE49-F238E27FC236}">
                <a16:creationId xmlns:a16="http://schemas.microsoft.com/office/drawing/2014/main" id="{6AB9130F-03F0-4228-B6EA-1389A9A2D22C}"/>
              </a:ext>
            </a:extLst>
          </p:cNvPr>
          <p:cNvCxnSpPr>
            <a:cxnSpLocks/>
            <a:stCxn id="17" idx="2"/>
            <a:endCxn id="37" idx="0"/>
          </p:cNvCxnSpPr>
          <p:nvPr/>
        </p:nvCxnSpPr>
        <p:spPr>
          <a:xfrm flipH="1">
            <a:off x="1409890" y="2451764"/>
            <a:ext cx="2342658" cy="4428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7042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מחבר חץ ישר 11">
            <a:extLst>
              <a:ext uri="{FF2B5EF4-FFF2-40B4-BE49-F238E27FC236}">
                <a16:creationId xmlns:a16="http://schemas.microsoft.com/office/drawing/2014/main" id="{8FEC2EEB-E971-4F92-B527-D177F28726DB}"/>
              </a:ext>
            </a:extLst>
          </p:cNvPr>
          <p:cNvCxnSpPr>
            <a:cxnSpLocks/>
            <a:stCxn id="20" idx="3"/>
            <a:endCxn id="25" idx="3"/>
          </p:cNvCxnSpPr>
          <p:nvPr/>
        </p:nvCxnSpPr>
        <p:spPr>
          <a:xfrm flipH="1">
            <a:off x="4375811" y="2918916"/>
            <a:ext cx="1627538" cy="1868211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tailEnd type="triangle"/>
          </a:ln>
          <a:effectLst/>
        </p:spPr>
      </p:cxnSp>
      <p:cxnSp>
        <p:nvCxnSpPr>
          <p:cNvPr id="13" name="מחבר חץ ישר 12">
            <a:extLst>
              <a:ext uri="{FF2B5EF4-FFF2-40B4-BE49-F238E27FC236}">
                <a16:creationId xmlns:a16="http://schemas.microsoft.com/office/drawing/2014/main" id="{9BAC7D91-5720-4AF4-B102-75382E32A214}"/>
              </a:ext>
            </a:extLst>
          </p:cNvPr>
          <p:cNvCxnSpPr>
            <a:cxnSpLocks/>
            <a:stCxn id="24" idx="3"/>
            <a:endCxn id="22" idx="1"/>
          </p:cNvCxnSpPr>
          <p:nvPr/>
        </p:nvCxnSpPr>
        <p:spPr>
          <a:xfrm>
            <a:off x="4417884" y="2928800"/>
            <a:ext cx="1565485" cy="1858329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tailEnd type="triangle"/>
          </a:ln>
          <a:effectLst/>
        </p:spPr>
      </p:cxnSp>
      <p:cxnSp>
        <p:nvCxnSpPr>
          <p:cNvPr id="14" name="מחבר חץ ישר 13">
            <a:extLst>
              <a:ext uri="{FF2B5EF4-FFF2-40B4-BE49-F238E27FC236}">
                <a16:creationId xmlns:a16="http://schemas.microsoft.com/office/drawing/2014/main" id="{F7419465-D21E-4277-AC43-2FE4FAD30A7C}"/>
              </a:ext>
            </a:extLst>
          </p:cNvPr>
          <p:cNvCxnSpPr>
            <a:cxnSpLocks/>
            <a:stCxn id="24" idx="1"/>
            <a:endCxn id="21" idx="3"/>
          </p:cNvCxnSpPr>
          <p:nvPr/>
        </p:nvCxnSpPr>
        <p:spPr>
          <a:xfrm flipH="1">
            <a:off x="1453188" y="2928800"/>
            <a:ext cx="1785141" cy="1852844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tailEnd type="triangle"/>
          </a:ln>
          <a:effectLst/>
        </p:spPr>
      </p:cxnSp>
      <p:cxnSp>
        <p:nvCxnSpPr>
          <p:cNvPr id="15" name="מחבר חץ ישר 14">
            <a:extLst>
              <a:ext uri="{FF2B5EF4-FFF2-40B4-BE49-F238E27FC236}">
                <a16:creationId xmlns:a16="http://schemas.microsoft.com/office/drawing/2014/main" id="{547DEA36-BFDE-41D8-9277-8398490FA99E}"/>
              </a:ext>
            </a:extLst>
          </p:cNvPr>
          <p:cNvCxnSpPr>
            <a:cxnSpLocks/>
            <a:stCxn id="23" idx="1"/>
            <a:endCxn id="25" idx="1"/>
          </p:cNvCxnSpPr>
          <p:nvPr/>
        </p:nvCxnSpPr>
        <p:spPr>
          <a:xfrm>
            <a:off x="1356582" y="2879364"/>
            <a:ext cx="1885275" cy="1907763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tailEnd type="triangle"/>
          </a:ln>
          <a:effectLst/>
        </p:spPr>
      </p:cxnSp>
      <p:sp>
        <p:nvSpPr>
          <p:cNvPr id="16" name="כותרת 1">
            <a:extLst>
              <a:ext uri="{FF2B5EF4-FFF2-40B4-BE49-F238E27FC236}">
                <a16:creationId xmlns:a16="http://schemas.microsoft.com/office/drawing/2014/main" id="{9EB05997-7210-4C66-ADA7-666A3AB9B42C}"/>
              </a:ext>
            </a:extLst>
          </p:cNvPr>
          <p:cNvSpPr txBox="1">
            <a:spLocks/>
          </p:cNvSpPr>
          <p:nvPr/>
        </p:nvSpPr>
        <p:spPr>
          <a:xfrm>
            <a:off x="546951" y="628904"/>
            <a:ext cx="10706986" cy="136470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just">
              <a:spcBef>
                <a:spcPts val="1800"/>
              </a:spcBef>
              <a:buSzPct val="200000"/>
              <a:buFontTx/>
              <a:buBlip>
                <a:blip r:embed="rId3"/>
              </a:buBlip>
            </a:pPr>
            <a:r>
              <a:rPr lang="he-IL" sz="2400" dirty="0">
                <a:latin typeface="Comic Sans MS"/>
                <a:cs typeface="+mn-cs"/>
              </a:rPr>
              <a:t>כל העונשים הם לפי העיקרון של מידה כנגד מידה:</a:t>
            </a:r>
          </a:p>
          <a:p>
            <a:pPr marL="342900" indent="-342900" algn="just">
              <a:spcBef>
                <a:spcPts val="1800"/>
              </a:spcBef>
              <a:buSzPct val="200000"/>
              <a:buFontTx/>
              <a:buBlip>
                <a:blip r:embed="rId3"/>
              </a:buBlip>
            </a:pPr>
            <a:r>
              <a:rPr lang="he-IL" sz="2400" dirty="0">
                <a:latin typeface="Comic Sans MS"/>
                <a:cs typeface="+mn-cs"/>
              </a:rPr>
              <a:t>סדר החוטאים הוא כיאסטי לסדר הנחקרים שכיאסטי לסדר הנענשים.</a:t>
            </a:r>
          </a:p>
          <a:p>
            <a:pPr marL="342900" indent="-342900" algn="just">
              <a:spcBef>
                <a:spcPts val="1800"/>
              </a:spcBef>
              <a:buSzPct val="200000"/>
              <a:buFontTx/>
              <a:buBlip>
                <a:blip r:embed="rId3"/>
              </a:buBlip>
            </a:pPr>
            <a:endParaRPr lang="he-IL" sz="2400" dirty="0">
              <a:latin typeface="Comic Sans MS"/>
              <a:cs typeface="+mn-cs"/>
            </a:endParaRPr>
          </a:p>
        </p:txBody>
      </p:sp>
      <p:sp>
        <p:nvSpPr>
          <p:cNvPr id="17" name="כותרת 1">
            <a:extLst>
              <a:ext uri="{FF2B5EF4-FFF2-40B4-BE49-F238E27FC236}">
                <a16:creationId xmlns:a16="http://schemas.microsoft.com/office/drawing/2014/main" id="{4C2B1465-6DB0-44E5-A3FC-83156C37FEF4}"/>
              </a:ext>
            </a:extLst>
          </p:cNvPr>
          <p:cNvSpPr txBox="1">
            <a:spLocks/>
          </p:cNvSpPr>
          <p:nvPr/>
        </p:nvSpPr>
        <p:spPr>
          <a:xfrm>
            <a:off x="5909983" y="1993605"/>
            <a:ext cx="1153031" cy="45506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just">
              <a:spcAft>
                <a:spcPts val="1200"/>
              </a:spcAft>
            </a:pPr>
            <a:r>
              <a:rPr lang="he-IL" sz="2000" dirty="0">
                <a:latin typeface="Comic Sans MS"/>
                <a:cs typeface="+mn-cs"/>
              </a:rPr>
              <a:t>חוטאים</a:t>
            </a:r>
          </a:p>
        </p:txBody>
      </p:sp>
      <p:sp>
        <p:nvSpPr>
          <p:cNvPr id="18" name="כותרת 1">
            <a:extLst>
              <a:ext uri="{FF2B5EF4-FFF2-40B4-BE49-F238E27FC236}">
                <a16:creationId xmlns:a16="http://schemas.microsoft.com/office/drawing/2014/main" id="{EA59B1F2-D40F-4C70-AB09-8C1B09ABCE86}"/>
              </a:ext>
            </a:extLst>
          </p:cNvPr>
          <p:cNvSpPr txBox="1">
            <a:spLocks/>
          </p:cNvSpPr>
          <p:nvPr/>
        </p:nvSpPr>
        <p:spPr>
          <a:xfrm>
            <a:off x="3180298" y="1996082"/>
            <a:ext cx="1153031" cy="45506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just">
              <a:spcAft>
                <a:spcPts val="1200"/>
              </a:spcAft>
            </a:pPr>
            <a:r>
              <a:rPr lang="he-IL" sz="2000" dirty="0">
                <a:latin typeface="Comic Sans MS"/>
                <a:cs typeface="+mn-cs"/>
              </a:rPr>
              <a:t>נחקרים</a:t>
            </a:r>
          </a:p>
        </p:txBody>
      </p:sp>
      <p:sp>
        <p:nvSpPr>
          <p:cNvPr id="19" name="כותרת 1">
            <a:extLst>
              <a:ext uri="{FF2B5EF4-FFF2-40B4-BE49-F238E27FC236}">
                <a16:creationId xmlns:a16="http://schemas.microsoft.com/office/drawing/2014/main" id="{FB75D967-381D-43A3-8689-1F962F1046DA}"/>
              </a:ext>
            </a:extLst>
          </p:cNvPr>
          <p:cNvSpPr txBox="1">
            <a:spLocks/>
          </p:cNvSpPr>
          <p:nvPr/>
        </p:nvSpPr>
        <p:spPr>
          <a:xfrm>
            <a:off x="273633" y="1992133"/>
            <a:ext cx="1153031" cy="45506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just">
              <a:spcAft>
                <a:spcPts val="1200"/>
              </a:spcAft>
            </a:pPr>
            <a:r>
              <a:rPr lang="he-IL" sz="2000" dirty="0">
                <a:latin typeface="Comic Sans MS"/>
                <a:cs typeface="+mn-cs"/>
              </a:rPr>
              <a:t>נענשים</a:t>
            </a:r>
          </a:p>
        </p:txBody>
      </p:sp>
      <p:pic>
        <p:nvPicPr>
          <p:cNvPr id="20" name="Picture 2" descr="http://www.kualalumpurpost.net/wp-content/uploads/2013/02/year-of-blackwater-snake.png">
            <a:extLst>
              <a:ext uri="{FF2B5EF4-FFF2-40B4-BE49-F238E27FC236}">
                <a16:creationId xmlns:a16="http://schemas.microsoft.com/office/drawing/2014/main" id="{4D8CF45B-16A0-426B-A29D-5EA27149F1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003349" y="2485664"/>
            <a:ext cx="966298" cy="86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8" descr="http://cdn.superbook.cbn.com/sites/default/files/character_profile/action_shot/Adam_Action.png">
            <a:extLst>
              <a:ext uri="{FF2B5EF4-FFF2-40B4-BE49-F238E27FC236}">
                <a16:creationId xmlns:a16="http://schemas.microsoft.com/office/drawing/2014/main" id="{7E5C967D-8CA8-4BA7-833F-DB170809A6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3633" y="4133441"/>
            <a:ext cx="1179555" cy="1296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8" descr="http://cdn.superbook.cbn.com/sites/default/files/character_profile/action_shot/Adam_Action.png">
            <a:extLst>
              <a:ext uri="{FF2B5EF4-FFF2-40B4-BE49-F238E27FC236}">
                <a16:creationId xmlns:a16="http://schemas.microsoft.com/office/drawing/2014/main" id="{25E8EFD6-B44B-4165-B721-9B8DF7839E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3369" y="4169810"/>
            <a:ext cx="1179555" cy="1234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http://www.kualalumpurpost.net/wp-content/uploads/2013/02/year-of-blackwater-snake.png">
            <a:extLst>
              <a:ext uri="{FF2B5EF4-FFF2-40B4-BE49-F238E27FC236}">
                <a16:creationId xmlns:a16="http://schemas.microsoft.com/office/drawing/2014/main" id="{9FB09F8C-2D40-4E32-8D5B-A1026E0464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390284" y="2442821"/>
            <a:ext cx="966298" cy="873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8" descr="http://cdn.superbook.cbn.com/sites/default/files/character_profile/action_shot/Adam_Action.png">
            <a:extLst>
              <a:ext uri="{FF2B5EF4-FFF2-40B4-BE49-F238E27FC236}">
                <a16:creationId xmlns:a16="http://schemas.microsoft.com/office/drawing/2014/main" id="{9C1AC734-4765-40CC-BA98-4DE6F352D0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8329" y="2354379"/>
            <a:ext cx="1179555" cy="1148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תמונה 24">
            <a:extLst>
              <a:ext uri="{FF2B5EF4-FFF2-40B4-BE49-F238E27FC236}">
                <a16:creationId xmlns:a16="http://schemas.microsoft.com/office/drawing/2014/main" id="{D4C0569A-C88B-4045-AD72-12BC26C7B987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1857" y="4299404"/>
            <a:ext cx="1133954" cy="975445"/>
          </a:xfrm>
          <a:prstGeom prst="rect">
            <a:avLst/>
          </a:prstGeom>
        </p:spPr>
      </p:pic>
      <p:pic>
        <p:nvPicPr>
          <p:cNvPr id="26" name="תמונה 25">
            <a:extLst>
              <a:ext uri="{FF2B5EF4-FFF2-40B4-BE49-F238E27FC236}">
                <a16:creationId xmlns:a16="http://schemas.microsoft.com/office/drawing/2014/main" id="{0E902C6B-F092-4B6C-8156-1C6A3E90306E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2079" y="50189"/>
            <a:ext cx="1312107" cy="1035978"/>
          </a:xfrm>
          <a:prstGeom prst="rect">
            <a:avLst/>
          </a:prstGeom>
        </p:spPr>
      </p:pic>
      <p:pic>
        <p:nvPicPr>
          <p:cNvPr id="27" name="Picture 8" descr="http://cdn.superbook.cbn.com/sites/default/files/character_profile/action_shot/Eve_Action.png">
            <a:extLst>
              <a:ext uri="{FF2B5EF4-FFF2-40B4-BE49-F238E27FC236}">
                <a16:creationId xmlns:a16="http://schemas.microsoft.com/office/drawing/2014/main" id="{54B93A49-C1F1-46EE-A6FA-05DBD305F2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9121" y="3237645"/>
            <a:ext cx="911087" cy="985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8" descr="http://cdn.superbook.cbn.com/sites/default/files/character_profile/action_shot/Eve_Action.png">
            <a:extLst>
              <a:ext uri="{FF2B5EF4-FFF2-40B4-BE49-F238E27FC236}">
                <a16:creationId xmlns:a16="http://schemas.microsoft.com/office/drawing/2014/main" id="{C36C1464-7A0C-4BCD-A6DD-BFDD6802F0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5422" y="3261371"/>
            <a:ext cx="924225" cy="999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8" descr="http://cdn.superbook.cbn.com/sites/default/files/character_profile/action_shot/Eve_Action.png">
            <a:extLst>
              <a:ext uri="{FF2B5EF4-FFF2-40B4-BE49-F238E27FC236}">
                <a16:creationId xmlns:a16="http://schemas.microsoft.com/office/drawing/2014/main" id="{26C6DC6A-96F2-4BC7-B5AB-95DFE68BCE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34935" y="3372241"/>
            <a:ext cx="945007" cy="1021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http://www.kualalumpurpost.net/wp-content/uploads/2013/02/year-of-blackwater-snake.png">
            <a:extLst>
              <a:ext uri="{FF2B5EF4-FFF2-40B4-BE49-F238E27FC236}">
                <a16:creationId xmlns:a16="http://schemas.microsoft.com/office/drawing/2014/main" id="{9B700C83-9C06-464D-B805-AB6A5453C9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6003349" y="2480179"/>
            <a:ext cx="966298" cy="86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8" descr="http://cdn.superbook.cbn.com/sites/default/files/character_profile/action_shot/Adam_Action.png">
            <a:extLst>
              <a:ext uri="{FF2B5EF4-FFF2-40B4-BE49-F238E27FC236}">
                <a16:creationId xmlns:a16="http://schemas.microsoft.com/office/drawing/2014/main" id="{227C6FFF-63BD-447B-A38B-5C26E26703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83369" y="4164325"/>
            <a:ext cx="1179555" cy="1234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8" descr="http://cdn.superbook.cbn.com/sites/default/files/character_profile/action_shot/Eve_Action.png">
            <a:extLst>
              <a:ext uri="{FF2B5EF4-FFF2-40B4-BE49-F238E27FC236}">
                <a16:creationId xmlns:a16="http://schemas.microsoft.com/office/drawing/2014/main" id="{EC8685AD-F292-4858-A83B-EFB2813B00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45422" y="3255886"/>
            <a:ext cx="924225" cy="999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8377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כותרת 1">
            <a:extLst>
              <a:ext uri="{FF2B5EF4-FFF2-40B4-BE49-F238E27FC236}">
                <a16:creationId xmlns:a16="http://schemas.microsoft.com/office/drawing/2014/main" id="{1949E008-B0DD-423B-BCB6-37D59D43ADFE}"/>
              </a:ext>
            </a:extLst>
          </p:cNvPr>
          <p:cNvSpPr txBox="1">
            <a:spLocks/>
          </p:cNvSpPr>
          <p:nvPr/>
        </p:nvSpPr>
        <p:spPr>
          <a:xfrm>
            <a:off x="8915400" y="254036"/>
            <a:ext cx="2974734" cy="60741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he-IL" sz="2800" dirty="0">
                <a:latin typeface="Comic Sans MS"/>
                <a:cs typeface="+mn-cs"/>
              </a:rPr>
              <a:t>מה היה לנו כאן?</a:t>
            </a:r>
          </a:p>
        </p:txBody>
      </p:sp>
      <p:sp>
        <p:nvSpPr>
          <p:cNvPr id="5" name="כותרת 1">
            <a:extLst>
              <a:ext uri="{FF2B5EF4-FFF2-40B4-BE49-F238E27FC236}">
                <a16:creationId xmlns:a16="http://schemas.microsoft.com/office/drawing/2014/main" id="{476C01A4-A61D-4AA8-B9E0-58927A6AE162}"/>
              </a:ext>
            </a:extLst>
          </p:cNvPr>
          <p:cNvSpPr txBox="1">
            <a:spLocks/>
          </p:cNvSpPr>
          <p:nvPr/>
        </p:nvSpPr>
        <p:spPr>
          <a:xfrm>
            <a:off x="951345" y="1163622"/>
            <a:ext cx="9778946" cy="183373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r">
              <a:buSzPct val="250000"/>
              <a:buBlip>
                <a:blip r:embed="rId3"/>
              </a:buBlip>
            </a:pPr>
            <a:r>
              <a:rPr lang="he-I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  <a:cs typeface="+mn-cs"/>
              </a:rPr>
              <a:t>האישה</a:t>
            </a:r>
            <a:r>
              <a:rPr lang="he-IL" sz="2400" b="1" dirty="0">
                <a:latin typeface="Comic Sans MS"/>
                <a:cs typeface="+mn-cs"/>
              </a:rPr>
              <a:t> - </a:t>
            </a:r>
            <a:r>
              <a:rPr lang="he-IL" sz="2400" dirty="0">
                <a:latin typeface="Comic Sans MS"/>
                <a:cs typeface="+mn-cs"/>
              </a:rPr>
              <a:t> בשיחה עם הנחש היא משנה מדברי אלוהים, </a:t>
            </a:r>
          </a:p>
          <a:p>
            <a:pPr algn="r">
              <a:buSzPct val="250000"/>
            </a:pPr>
            <a:r>
              <a:rPr lang="he-IL" sz="2400" dirty="0">
                <a:latin typeface="Comic Sans MS"/>
                <a:cs typeface="+mn-cs"/>
              </a:rPr>
              <a:t>                    טועמת מפרי העץ ומביאה גם לאיש לאכול. </a:t>
            </a:r>
          </a:p>
          <a:p>
            <a:pPr algn="r">
              <a:buSzPct val="250000"/>
            </a:pPr>
            <a:r>
              <a:rPr lang="he-IL" sz="2400" dirty="0">
                <a:latin typeface="Comic Sans MS"/>
                <a:cs typeface="+mn-cs"/>
              </a:rPr>
              <a:t>                    בחקירה האלוהית האישה שותקת עד אשר אלוהים פונה אליה </a:t>
            </a:r>
          </a:p>
          <a:p>
            <a:pPr algn="r">
              <a:buSzPct val="250000"/>
            </a:pPr>
            <a:r>
              <a:rPr lang="he-IL" sz="2400" dirty="0">
                <a:latin typeface="Comic Sans MS"/>
                <a:cs typeface="+mn-cs"/>
              </a:rPr>
              <a:t>                    היא מגלגלת את האחריות אל הנחש.</a:t>
            </a:r>
          </a:p>
          <a:p>
            <a:pPr algn="r">
              <a:buSzPct val="250000"/>
            </a:pPr>
            <a:r>
              <a:rPr lang="he-IL" sz="2400" dirty="0">
                <a:latin typeface="Comic Sans MS"/>
                <a:cs typeface="+mn-cs"/>
              </a:rPr>
              <a:t>                    העונש טבוע במהותה</a:t>
            </a:r>
          </a:p>
        </p:txBody>
      </p:sp>
      <p:sp>
        <p:nvSpPr>
          <p:cNvPr id="7" name="כותרת 1">
            <a:extLst>
              <a:ext uri="{FF2B5EF4-FFF2-40B4-BE49-F238E27FC236}">
                <a16:creationId xmlns:a16="http://schemas.microsoft.com/office/drawing/2014/main" id="{13EB9370-8937-4DCC-9E5F-F302F5882D49}"/>
              </a:ext>
            </a:extLst>
          </p:cNvPr>
          <p:cNvSpPr txBox="1">
            <a:spLocks/>
          </p:cNvSpPr>
          <p:nvPr/>
        </p:nvSpPr>
        <p:spPr>
          <a:xfrm>
            <a:off x="1094509" y="3860640"/>
            <a:ext cx="9028546" cy="214761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r">
              <a:buSzPct val="250000"/>
              <a:buBlip>
                <a:blip r:embed="rId4"/>
              </a:buBlip>
            </a:pPr>
            <a:r>
              <a:rPr lang="he-I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  <a:cs typeface="+mn-cs"/>
              </a:rPr>
              <a:t>האדם</a:t>
            </a:r>
            <a:r>
              <a:rPr lang="he-IL" sz="2400" b="1" dirty="0">
                <a:latin typeface="Comic Sans MS"/>
                <a:cs typeface="+mn-cs"/>
              </a:rPr>
              <a:t> - </a:t>
            </a:r>
            <a:r>
              <a:rPr lang="he-IL" sz="2400" dirty="0">
                <a:latin typeface="Comic Sans MS"/>
                <a:cs typeface="+mn-cs"/>
              </a:rPr>
              <a:t> בשיחה בין הנחש לאישה האדם פסיבי מאוד</a:t>
            </a:r>
          </a:p>
          <a:p>
            <a:pPr algn="r">
              <a:buSzPct val="250000"/>
            </a:pPr>
            <a:r>
              <a:rPr lang="he-IL" sz="2400" dirty="0">
                <a:latin typeface="Comic Sans MS"/>
                <a:cs typeface="+mn-cs"/>
              </a:rPr>
              <a:t>                    הוא אוכל מן הפרי שהאישה מגישה לו בלי לשאול שאלות </a:t>
            </a:r>
          </a:p>
          <a:p>
            <a:pPr algn="r">
              <a:buSzPct val="250000"/>
            </a:pPr>
            <a:r>
              <a:rPr lang="he-IL" sz="2400" dirty="0">
                <a:latin typeface="Comic Sans MS"/>
                <a:cs typeface="+mn-cs"/>
              </a:rPr>
              <a:t>                    בחקירה האלוהית הוא מנסה להסתיר את חטאו </a:t>
            </a:r>
          </a:p>
          <a:p>
            <a:pPr algn="r">
              <a:buSzPct val="250000"/>
            </a:pPr>
            <a:r>
              <a:rPr lang="he-IL" sz="2400" dirty="0">
                <a:latin typeface="Comic Sans MS"/>
                <a:cs typeface="+mn-cs"/>
              </a:rPr>
              <a:t>                    הוא מגלגל את האחריות על האישה </a:t>
            </a:r>
          </a:p>
          <a:p>
            <a:pPr algn="r">
              <a:buSzPct val="250000"/>
            </a:pPr>
            <a:r>
              <a:rPr lang="he-IL" sz="2400" dirty="0">
                <a:latin typeface="Comic Sans MS"/>
                <a:cs typeface="+mn-cs"/>
              </a:rPr>
              <a:t>                    בעקיפין הוא מאשים את האל שהביא לו את האישה.</a:t>
            </a:r>
          </a:p>
          <a:p>
            <a:pPr algn="r">
              <a:buSzPct val="250000"/>
            </a:pPr>
            <a:r>
              <a:rPr lang="he-IL" sz="2400" dirty="0">
                <a:latin typeface="Comic Sans MS"/>
                <a:cs typeface="+mn-cs"/>
              </a:rPr>
              <a:t>                    העונש נתון לשליטתו של האדם, יצרנות.</a:t>
            </a:r>
          </a:p>
          <a:p>
            <a:pPr algn="r">
              <a:buSzPct val="200000"/>
            </a:pPr>
            <a:endParaRPr lang="he-IL" sz="2400" dirty="0">
              <a:latin typeface="Comic Sans MS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05725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תמונה 6">
            <a:extLst>
              <a:ext uri="{FF2B5EF4-FFF2-40B4-BE49-F238E27FC236}">
                <a16:creationId xmlns:a16="http://schemas.microsoft.com/office/drawing/2014/main" id="{D4AFC40C-4E06-4E9E-90E8-99FDF7CE792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0362" y="3351832"/>
            <a:ext cx="7000653" cy="3676119"/>
          </a:xfrm>
          <a:prstGeom prst="rect">
            <a:avLst/>
          </a:prstGeom>
        </p:spPr>
      </p:pic>
      <p:sp>
        <p:nvSpPr>
          <p:cNvPr id="2" name="כותרת 1">
            <a:extLst>
              <a:ext uri="{FF2B5EF4-FFF2-40B4-BE49-F238E27FC236}">
                <a16:creationId xmlns:a16="http://schemas.microsoft.com/office/drawing/2014/main" id="{2A488777-C356-41FC-992C-BE944AE619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73" y="610219"/>
            <a:ext cx="4870595" cy="720000"/>
          </a:xfrm>
        </p:spPr>
        <p:txBody>
          <a:bodyPr/>
          <a:lstStyle/>
          <a:p>
            <a:r>
              <a:rPr lang="he-IL" dirty="0">
                <a:latin typeface="Varela Round" panose="00000500000000000000" pitchFamily="2" charset="-79"/>
                <a:cs typeface="Varela Round" panose="00000500000000000000" pitchFamily="2" charset="-79"/>
              </a:rPr>
              <a:t>שאלה למחשבה...</a:t>
            </a:r>
            <a:endParaRPr lang="he-IL" sz="4400"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pic>
        <p:nvPicPr>
          <p:cNvPr id="4" name="Picture 2" descr="תוצאת תמונה עבור thought png">
            <a:extLst>
              <a:ext uri="{FF2B5EF4-FFF2-40B4-BE49-F238E27FC236}">
                <a16:creationId xmlns:a16="http://schemas.microsoft.com/office/drawing/2014/main" id="{50854AFB-D920-4917-A314-C092F89823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14" b="96946" l="4396" r="98242">
                        <a14:foregroundMark x1="4505" y1="52356" x2="4505" y2="52356"/>
                        <a14:foregroundMark x1="50220" y1="91885" x2="49780" y2="92757"/>
                        <a14:foregroundMark x1="48022" y1="97120" x2="48022" y2="97120"/>
                        <a14:foregroundMark x1="65275" y1="4101" x2="65275" y2="4101"/>
                        <a14:foregroundMark x1="93187" y1="25218" x2="93187" y2="25218"/>
                        <a14:foregroundMark x1="98242" y1="27487" x2="98242" y2="274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65604" y="261681"/>
            <a:ext cx="928537" cy="1169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Google Shape;239;p4">
            <a:extLst>
              <a:ext uri="{FF2B5EF4-FFF2-40B4-BE49-F238E27FC236}">
                <a16:creationId xmlns:a16="http://schemas.microsoft.com/office/drawing/2014/main" id="{A53EF556-E17C-4598-9F46-E3BE7EC7555F}"/>
              </a:ext>
            </a:extLst>
          </p:cNvPr>
          <p:cNvSpPr txBox="1"/>
          <p:nvPr/>
        </p:nvSpPr>
        <p:spPr>
          <a:xfrm>
            <a:off x="3352036" y="1797413"/>
            <a:ext cx="7325125" cy="163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>
              <a:spcBef>
                <a:spcPts val="1200"/>
              </a:spcBef>
              <a:buSzPct val="130000"/>
              <a:defRPr/>
            </a:pPr>
            <a:r>
              <a:rPr lang="he-IL" sz="4000" dirty="0">
                <a:solidFill>
                  <a:srgbClr val="242852">
                    <a:lumMod val="75000"/>
                  </a:srgbClr>
                </a:solidFill>
                <a:latin typeface="Comic Sans MS"/>
                <a:sym typeface="Arial"/>
              </a:rPr>
              <a:t>האם בורות היא ברכה?</a:t>
            </a:r>
          </a:p>
          <a:p>
            <a:pPr algn="just">
              <a:spcBef>
                <a:spcPts val="1200"/>
              </a:spcBef>
              <a:buSzPct val="130000"/>
              <a:defRPr/>
            </a:pPr>
            <a:r>
              <a:rPr lang="he-IL" sz="4000" dirty="0">
                <a:solidFill>
                  <a:srgbClr val="242852">
                    <a:lumMod val="75000"/>
                  </a:srgbClr>
                </a:solidFill>
                <a:latin typeface="Comic Sans MS"/>
                <a:sym typeface="Arial"/>
              </a:rPr>
              <a:t>האם הידיעה שווה את הכאב?</a:t>
            </a:r>
          </a:p>
        </p:txBody>
      </p:sp>
    </p:spTree>
    <p:extLst>
      <p:ext uri="{BB962C8B-B14F-4D97-AF65-F5344CB8AC3E}">
        <p14:creationId xmlns:p14="http://schemas.microsoft.com/office/powerpoint/2010/main" val="249437402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כותרת 1">
            <a:extLst>
              <a:ext uri="{FF2B5EF4-FFF2-40B4-BE49-F238E27FC236}">
                <a16:creationId xmlns:a16="http://schemas.microsoft.com/office/drawing/2014/main" id="{1949E008-B0DD-423B-BCB6-37D59D43ADFE}"/>
              </a:ext>
            </a:extLst>
          </p:cNvPr>
          <p:cNvSpPr txBox="1">
            <a:spLocks/>
          </p:cNvSpPr>
          <p:nvPr/>
        </p:nvSpPr>
        <p:spPr>
          <a:xfrm>
            <a:off x="8915400" y="254036"/>
            <a:ext cx="2974734" cy="60741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he-IL" sz="2800" dirty="0">
                <a:latin typeface="Comic Sans MS"/>
                <a:cs typeface="+mn-cs"/>
              </a:rPr>
              <a:t>מה היה לנו כאן?</a:t>
            </a:r>
          </a:p>
        </p:txBody>
      </p:sp>
      <p:sp>
        <p:nvSpPr>
          <p:cNvPr id="5" name="כותרת 1">
            <a:extLst>
              <a:ext uri="{FF2B5EF4-FFF2-40B4-BE49-F238E27FC236}">
                <a16:creationId xmlns:a16="http://schemas.microsoft.com/office/drawing/2014/main" id="{476C01A4-A61D-4AA8-B9E0-58927A6AE162}"/>
              </a:ext>
            </a:extLst>
          </p:cNvPr>
          <p:cNvSpPr txBox="1">
            <a:spLocks/>
          </p:cNvSpPr>
          <p:nvPr/>
        </p:nvSpPr>
        <p:spPr>
          <a:xfrm>
            <a:off x="4244109" y="1177722"/>
            <a:ext cx="6370726" cy="145024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r">
              <a:buSzPct val="200000"/>
              <a:buBlip>
                <a:blip r:embed="rId3"/>
              </a:buBlip>
            </a:pPr>
            <a:r>
              <a:rPr lang="he-I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  <a:cs typeface="+mn-cs"/>
              </a:rPr>
              <a:t>נחש</a:t>
            </a:r>
            <a:r>
              <a:rPr lang="he-IL" sz="2400" b="1" dirty="0">
                <a:latin typeface="Comic Sans MS"/>
                <a:cs typeface="+mn-cs"/>
              </a:rPr>
              <a:t> - </a:t>
            </a:r>
            <a:r>
              <a:rPr lang="he-IL" sz="2400" dirty="0">
                <a:latin typeface="Comic Sans MS"/>
                <a:cs typeface="+mn-cs"/>
              </a:rPr>
              <a:t> פועל בעורמה,</a:t>
            </a:r>
          </a:p>
          <a:p>
            <a:pPr algn="r">
              <a:buSzPct val="200000"/>
            </a:pPr>
            <a:r>
              <a:rPr lang="he-IL" sz="2400" dirty="0">
                <a:latin typeface="Comic Sans MS"/>
                <a:cs typeface="+mn-cs"/>
              </a:rPr>
              <a:t>                 מפעיל על האישה מניפולציה</a:t>
            </a:r>
          </a:p>
          <a:p>
            <a:pPr algn="r">
              <a:buSzPct val="200000"/>
            </a:pPr>
            <a:r>
              <a:rPr lang="he-IL" sz="2400" dirty="0">
                <a:latin typeface="Comic Sans MS"/>
                <a:cs typeface="+mn-cs"/>
              </a:rPr>
              <a:t>                 מציג את הדברים באופן אחר או חלקי </a:t>
            </a:r>
          </a:p>
          <a:p>
            <a:pPr algn="r">
              <a:buSzPct val="200000"/>
            </a:pPr>
            <a:r>
              <a:rPr lang="he-IL" sz="2400" dirty="0">
                <a:latin typeface="Comic Sans MS"/>
                <a:cs typeface="+mn-cs"/>
              </a:rPr>
              <a:t>                 חושף לה מידע חדש </a:t>
            </a:r>
          </a:p>
        </p:txBody>
      </p:sp>
      <p:sp>
        <p:nvSpPr>
          <p:cNvPr id="9" name="כותרת 1">
            <a:extLst>
              <a:ext uri="{FF2B5EF4-FFF2-40B4-BE49-F238E27FC236}">
                <a16:creationId xmlns:a16="http://schemas.microsoft.com/office/drawing/2014/main" id="{9E8A0786-FFF0-4917-9567-C783E9BB8A48}"/>
              </a:ext>
            </a:extLst>
          </p:cNvPr>
          <p:cNvSpPr txBox="1">
            <a:spLocks/>
          </p:cNvSpPr>
          <p:nvPr/>
        </p:nvSpPr>
        <p:spPr>
          <a:xfrm>
            <a:off x="3495964" y="3875007"/>
            <a:ext cx="5276896" cy="46097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he-IL" sz="2400" dirty="0">
                <a:latin typeface="Comic Sans MS"/>
                <a:cs typeface="+mn-cs"/>
              </a:rPr>
              <a:t>מי נושא באחריות לחטא מבחינת האל?</a:t>
            </a:r>
          </a:p>
        </p:txBody>
      </p:sp>
      <p:sp>
        <p:nvSpPr>
          <p:cNvPr id="10" name="כותרת 1">
            <a:extLst>
              <a:ext uri="{FF2B5EF4-FFF2-40B4-BE49-F238E27FC236}">
                <a16:creationId xmlns:a16="http://schemas.microsoft.com/office/drawing/2014/main" id="{91C35D9C-A61E-4C44-B7D3-BADA7F8E032A}"/>
              </a:ext>
            </a:extLst>
          </p:cNvPr>
          <p:cNvSpPr txBox="1">
            <a:spLocks/>
          </p:cNvSpPr>
          <p:nvPr/>
        </p:nvSpPr>
        <p:spPr>
          <a:xfrm>
            <a:off x="938892" y="5015135"/>
            <a:ext cx="6966472" cy="89146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r">
              <a:buSzPct val="300000"/>
              <a:buBlip>
                <a:blip r:embed="rId4"/>
              </a:buBlip>
            </a:pPr>
            <a:r>
              <a:rPr lang="he-I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  <a:cs typeface="+mn-cs"/>
              </a:rPr>
              <a:t>כולם</a:t>
            </a:r>
            <a:r>
              <a:rPr lang="he-IL" sz="2400" b="1" dirty="0">
                <a:latin typeface="Comic Sans MS"/>
                <a:cs typeface="+mn-cs"/>
              </a:rPr>
              <a:t> - </a:t>
            </a:r>
            <a:r>
              <a:rPr lang="he-IL" sz="2400" dirty="0">
                <a:latin typeface="Comic Sans MS"/>
                <a:cs typeface="+mn-cs"/>
              </a:rPr>
              <a:t> דבר האלוהים ברור וישר</a:t>
            </a:r>
          </a:p>
          <a:p>
            <a:pPr algn="r">
              <a:buSzPct val="300000"/>
            </a:pPr>
            <a:r>
              <a:rPr lang="he-IL" sz="2400" dirty="0">
                <a:latin typeface="Comic Sans MS"/>
                <a:cs typeface="+mn-cs"/>
              </a:rPr>
              <a:t>                      כולם נושאים באחריות וכולם נענשים</a:t>
            </a:r>
          </a:p>
        </p:txBody>
      </p:sp>
    </p:spTree>
    <p:extLst>
      <p:ext uri="{BB962C8B-B14F-4D97-AF65-F5344CB8AC3E}">
        <p14:creationId xmlns:p14="http://schemas.microsoft.com/office/powerpoint/2010/main" val="255308354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כותרת 1">
            <a:extLst>
              <a:ext uri="{FF2B5EF4-FFF2-40B4-BE49-F238E27FC236}">
                <a16:creationId xmlns:a16="http://schemas.microsoft.com/office/drawing/2014/main" id="{59F72914-13CA-466F-B17A-EAF8FE494FC1}"/>
              </a:ext>
            </a:extLst>
          </p:cNvPr>
          <p:cNvSpPr txBox="1">
            <a:spLocks/>
          </p:cNvSpPr>
          <p:nvPr/>
        </p:nvSpPr>
        <p:spPr>
          <a:xfrm>
            <a:off x="3752548" y="254035"/>
            <a:ext cx="4680811" cy="50636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e-IL" sz="2800" dirty="0">
                <a:latin typeface="Comic Sans MS"/>
                <a:cs typeface="+mn-cs"/>
              </a:rPr>
              <a:t>מגן עדן לעולם מלא בסבל</a:t>
            </a:r>
          </a:p>
        </p:txBody>
      </p:sp>
      <p:sp>
        <p:nvSpPr>
          <p:cNvPr id="9" name="כותרת 1">
            <a:extLst>
              <a:ext uri="{FF2B5EF4-FFF2-40B4-BE49-F238E27FC236}">
                <a16:creationId xmlns:a16="http://schemas.microsoft.com/office/drawing/2014/main" id="{ACC3D4CD-62A9-4ECF-B1D7-6D106A3E2444}"/>
              </a:ext>
            </a:extLst>
          </p:cNvPr>
          <p:cNvSpPr txBox="1">
            <a:spLocks/>
          </p:cNvSpPr>
          <p:nvPr/>
        </p:nvSpPr>
        <p:spPr>
          <a:xfrm>
            <a:off x="7472977" y="1608516"/>
            <a:ext cx="1037650" cy="429358"/>
          </a:xfrm>
          <a:prstGeom prst="rect">
            <a:avLst/>
          </a:prstGeom>
        </p:spPr>
        <p:txBody>
          <a:bodyPr>
            <a:normAutofit fontScale="92500"/>
          </a:bodyPr>
          <a:lstStyle>
            <a:lvl1pPr algn="l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e-IL" sz="2400" dirty="0">
                <a:latin typeface="Comic Sans MS"/>
                <a:cs typeface="+mn-cs"/>
              </a:rPr>
              <a:t>האישה</a:t>
            </a:r>
          </a:p>
        </p:txBody>
      </p:sp>
      <p:sp>
        <p:nvSpPr>
          <p:cNvPr id="10" name="כותרת 1">
            <a:extLst>
              <a:ext uri="{FF2B5EF4-FFF2-40B4-BE49-F238E27FC236}">
                <a16:creationId xmlns:a16="http://schemas.microsoft.com/office/drawing/2014/main" id="{AE6BB90B-8ED8-4DBB-B3A8-C3EDA241B19C}"/>
              </a:ext>
            </a:extLst>
          </p:cNvPr>
          <p:cNvSpPr txBox="1">
            <a:spLocks/>
          </p:cNvSpPr>
          <p:nvPr/>
        </p:nvSpPr>
        <p:spPr>
          <a:xfrm>
            <a:off x="3888242" y="1587837"/>
            <a:ext cx="1037650" cy="42935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e-IL" sz="2400" dirty="0">
                <a:latin typeface="Comic Sans MS"/>
                <a:cs typeface="+mn-cs"/>
              </a:rPr>
              <a:t>האדם</a:t>
            </a:r>
          </a:p>
        </p:txBody>
      </p:sp>
      <p:pic>
        <p:nvPicPr>
          <p:cNvPr id="11" name="Picture 8" descr="http://cdn.superbook.cbn.com/sites/default/files/character_profile/action_shot/Adam_Action.png">
            <a:extLst>
              <a:ext uri="{FF2B5EF4-FFF2-40B4-BE49-F238E27FC236}">
                <a16:creationId xmlns:a16="http://schemas.microsoft.com/office/drawing/2014/main" id="{53644C10-DA61-435A-BC59-4EABC92EFD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2993585" y="662585"/>
            <a:ext cx="1138222" cy="1365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תמונה 11">
            <a:extLst>
              <a:ext uri="{FF2B5EF4-FFF2-40B4-BE49-F238E27FC236}">
                <a16:creationId xmlns:a16="http://schemas.microsoft.com/office/drawing/2014/main" id="{C780C95D-6404-458A-89C6-E34F513489C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366554" y="748815"/>
            <a:ext cx="768016" cy="1202504"/>
          </a:xfrm>
          <a:prstGeom prst="rect">
            <a:avLst/>
          </a:prstGeom>
        </p:spPr>
      </p:pic>
      <p:sp>
        <p:nvSpPr>
          <p:cNvPr id="13" name="מלבן: פינות מעוגלות 12">
            <a:extLst>
              <a:ext uri="{FF2B5EF4-FFF2-40B4-BE49-F238E27FC236}">
                <a16:creationId xmlns:a16="http://schemas.microsoft.com/office/drawing/2014/main" id="{80974F8F-2637-4BEA-B4B2-5C380138248D}"/>
              </a:ext>
            </a:extLst>
          </p:cNvPr>
          <p:cNvSpPr/>
          <p:nvPr/>
        </p:nvSpPr>
        <p:spPr>
          <a:xfrm>
            <a:off x="4258138" y="2149375"/>
            <a:ext cx="3669630" cy="877770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>
              <a:spcBef>
                <a:spcPts val="600"/>
              </a:spcBef>
            </a:pPr>
            <a:r>
              <a:rPr lang="he-IL" sz="1600" dirty="0">
                <a:solidFill>
                  <a:schemeClr val="accent1">
                    <a:lumMod val="75000"/>
                  </a:schemeClr>
                </a:solidFill>
              </a:rPr>
              <a:t>בגן עדן </a:t>
            </a:r>
            <a:r>
              <a:rPr lang="he-IL" sz="1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לא היה צורך לעבוד </a:t>
            </a:r>
            <a:r>
              <a:rPr lang="he-IL" sz="1600" dirty="0">
                <a:solidFill>
                  <a:schemeClr val="accent1">
                    <a:lumMod val="75000"/>
                  </a:schemeClr>
                </a:solidFill>
              </a:rPr>
              <a:t>את האדמה</a:t>
            </a:r>
          </a:p>
          <a:p>
            <a:pPr>
              <a:spcBef>
                <a:spcPts val="600"/>
              </a:spcBef>
            </a:pPr>
            <a:r>
              <a:rPr lang="he-IL" sz="1600" dirty="0">
                <a:solidFill>
                  <a:schemeClr val="accent1">
                    <a:lumMod val="75000"/>
                  </a:schemeClr>
                </a:solidFill>
              </a:rPr>
              <a:t>בגן העדן הגישה אל עץ החיים הייתה פתוחה ומותרת – </a:t>
            </a:r>
            <a:r>
              <a:rPr lang="he-IL" sz="1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אין מוות</a:t>
            </a:r>
          </a:p>
        </p:txBody>
      </p:sp>
      <p:sp>
        <p:nvSpPr>
          <p:cNvPr id="14" name="מלבן: פינות מעוגלות 13">
            <a:extLst>
              <a:ext uri="{FF2B5EF4-FFF2-40B4-BE49-F238E27FC236}">
                <a16:creationId xmlns:a16="http://schemas.microsoft.com/office/drawing/2014/main" id="{1BC65088-E26A-41FF-9BE7-2C4ECAF2E8FD}"/>
              </a:ext>
            </a:extLst>
          </p:cNvPr>
          <p:cNvSpPr/>
          <p:nvPr/>
        </p:nvSpPr>
        <p:spPr>
          <a:xfrm>
            <a:off x="4260391" y="3426853"/>
            <a:ext cx="3669630" cy="918953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>
              <a:spcBef>
                <a:spcPts val="600"/>
              </a:spcBef>
            </a:pPr>
            <a:r>
              <a:rPr lang="he-IL" sz="1600" dirty="0">
                <a:solidFill>
                  <a:schemeClr val="accent1">
                    <a:lumMod val="75000"/>
                  </a:schemeClr>
                </a:solidFill>
              </a:rPr>
              <a:t>העונש יוצר </a:t>
            </a:r>
            <a:r>
              <a:rPr lang="he-IL" sz="1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מציאות חדשה </a:t>
            </a:r>
          </a:p>
          <a:p>
            <a:pPr>
              <a:spcBef>
                <a:spcPts val="600"/>
              </a:spcBef>
            </a:pPr>
            <a:r>
              <a:rPr lang="he-IL" sz="1600" dirty="0">
                <a:solidFill>
                  <a:schemeClr val="accent1">
                    <a:lumMod val="75000"/>
                  </a:schemeClr>
                </a:solidFill>
              </a:rPr>
              <a:t>מעתה והלאה האדם והאישה צריכים להתמודד </a:t>
            </a:r>
            <a:r>
              <a:rPr lang="he-IL" sz="1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במלחמת קיום</a:t>
            </a:r>
            <a:r>
              <a:rPr lang="he-IL" sz="1600" dirty="0">
                <a:solidFill>
                  <a:schemeClr val="accent1">
                    <a:lumMod val="75000"/>
                  </a:schemeClr>
                </a:solidFill>
              </a:rPr>
              <a:t>. </a:t>
            </a:r>
          </a:p>
        </p:txBody>
      </p:sp>
      <p:sp>
        <p:nvSpPr>
          <p:cNvPr id="15" name="מלבן: פינות מעוגלות 14">
            <a:extLst>
              <a:ext uri="{FF2B5EF4-FFF2-40B4-BE49-F238E27FC236}">
                <a16:creationId xmlns:a16="http://schemas.microsoft.com/office/drawing/2014/main" id="{9334659C-A64B-482A-8856-D94E1DB99AF5}"/>
              </a:ext>
            </a:extLst>
          </p:cNvPr>
          <p:cNvSpPr/>
          <p:nvPr/>
        </p:nvSpPr>
        <p:spPr>
          <a:xfrm>
            <a:off x="8750562" y="3530994"/>
            <a:ext cx="1529219" cy="710669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spcBef>
                <a:spcPts val="600"/>
              </a:spcBef>
            </a:pPr>
            <a:r>
              <a:rPr lang="he-IL" sz="1600" b="1" dirty="0">
                <a:solidFill>
                  <a:srgbClr val="FA00F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האישה</a:t>
            </a:r>
            <a:r>
              <a:rPr lang="he-IL" sz="1600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  <a:p>
            <a:pPr algn="ctr">
              <a:spcBef>
                <a:spcPts val="600"/>
              </a:spcBef>
            </a:pPr>
            <a:r>
              <a:rPr lang="he-IL" sz="1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הפריון והמוות</a:t>
            </a:r>
          </a:p>
        </p:txBody>
      </p:sp>
      <p:sp>
        <p:nvSpPr>
          <p:cNvPr id="16" name="מלבן: פינות מעוגלות 15">
            <a:extLst>
              <a:ext uri="{FF2B5EF4-FFF2-40B4-BE49-F238E27FC236}">
                <a16:creationId xmlns:a16="http://schemas.microsoft.com/office/drawing/2014/main" id="{8989ACD8-8D32-4685-A812-875D844A1B4C}"/>
              </a:ext>
            </a:extLst>
          </p:cNvPr>
          <p:cNvSpPr/>
          <p:nvPr/>
        </p:nvSpPr>
        <p:spPr>
          <a:xfrm>
            <a:off x="1966206" y="3530993"/>
            <a:ext cx="1596490" cy="710669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spcBef>
                <a:spcPts val="600"/>
              </a:spcBef>
            </a:pPr>
            <a:r>
              <a:rPr lang="he-IL" sz="16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האדם</a:t>
            </a:r>
            <a:r>
              <a:rPr lang="he-IL" sz="1600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  <a:p>
            <a:pPr algn="ctr">
              <a:spcBef>
                <a:spcPts val="600"/>
              </a:spcBef>
            </a:pPr>
            <a:r>
              <a:rPr lang="he-IL" sz="16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עבודת האדמה</a:t>
            </a:r>
          </a:p>
        </p:txBody>
      </p:sp>
      <p:sp>
        <p:nvSpPr>
          <p:cNvPr id="17" name="מלבן: פינות מעוגלות 16">
            <a:extLst>
              <a:ext uri="{FF2B5EF4-FFF2-40B4-BE49-F238E27FC236}">
                <a16:creationId xmlns:a16="http://schemas.microsoft.com/office/drawing/2014/main" id="{DEA53FAC-8086-4496-B0C5-15B770D71FFB}"/>
              </a:ext>
            </a:extLst>
          </p:cNvPr>
          <p:cNvSpPr/>
          <p:nvPr/>
        </p:nvSpPr>
        <p:spPr>
          <a:xfrm>
            <a:off x="4808578" y="4745514"/>
            <a:ext cx="2568749" cy="548380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spcBef>
                <a:spcPts val="600"/>
              </a:spcBef>
            </a:pPr>
            <a:r>
              <a:rPr lang="he-IL" sz="1600" dirty="0">
                <a:solidFill>
                  <a:schemeClr val="accent1">
                    <a:lumMod val="75000"/>
                  </a:schemeClr>
                </a:solidFill>
              </a:rPr>
              <a:t>התפקידים החדשים כרוכים </a:t>
            </a:r>
          </a:p>
          <a:p>
            <a:pPr algn="ctr">
              <a:spcBef>
                <a:spcPts val="600"/>
              </a:spcBef>
            </a:pPr>
            <a:r>
              <a:rPr lang="he-IL" sz="16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בעצב רב ובסבל</a:t>
            </a:r>
            <a:r>
              <a:rPr lang="he-IL" sz="1600" dirty="0">
                <a:solidFill>
                  <a:schemeClr val="accent1">
                    <a:lumMod val="75000"/>
                  </a:schemeClr>
                </a:solidFill>
              </a:rPr>
              <a:t>.</a:t>
            </a:r>
          </a:p>
        </p:txBody>
      </p:sp>
      <p:sp>
        <p:nvSpPr>
          <p:cNvPr id="18" name="מלבן: פינות מעוגלות 17">
            <a:extLst>
              <a:ext uri="{FF2B5EF4-FFF2-40B4-BE49-F238E27FC236}">
                <a16:creationId xmlns:a16="http://schemas.microsoft.com/office/drawing/2014/main" id="{8B809820-022F-4A07-BB53-2BD69B715387}"/>
              </a:ext>
            </a:extLst>
          </p:cNvPr>
          <p:cNvSpPr/>
          <p:nvPr/>
        </p:nvSpPr>
        <p:spPr>
          <a:xfrm>
            <a:off x="8750562" y="4664369"/>
            <a:ext cx="1529219" cy="710669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spcBef>
                <a:spcPts val="600"/>
              </a:spcBef>
            </a:pPr>
            <a:r>
              <a:rPr lang="he-IL" sz="16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הַרְבָּה אַרְבֶּה </a:t>
            </a:r>
            <a:r>
              <a:rPr lang="he-IL" sz="1600" b="1" dirty="0" err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עִצְּבוֹנֵך</a:t>
            </a:r>
            <a:r>
              <a:rPr lang="he-IL" sz="16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ְ </a:t>
            </a:r>
            <a:r>
              <a:rPr lang="he-IL" sz="1600" b="1" dirty="0" err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וְהֵרֹנֵך</a:t>
            </a:r>
            <a:r>
              <a:rPr lang="he-IL" sz="16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ְ</a:t>
            </a:r>
          </a:p>
        </p:txBody>
      </p:sp>
      <p:sp>
        <p:nvSpPr>
          <p:cNvPr id="20" name="מלבן: פינות מעוגלות 19">
            <a:extLst>
              <a:ext uri="{FF2B5EF4-FFF2-40B4-BE49-F238E27FC236}">
                <a16:creationId xmlns:a16="http://schemas.microsoft.com/office/drawing/2014/main" id="{02E189CD-F72A-4658-9697-3F8D55B47737}"/>
              </a:ext>
            </a:extLst>
          </p:cNvPr>
          <p:cNvSpPr/>
          <p:nvPr/>
        </p:nvSpPr>
        <p:spPr>
          <a:xfrm>
            <a:off x="1966206" y="4664369"/>
            <a:ext cx="1596490" cy="710669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spcBef>
                <a:spcPts val="600"/>
              </a:spcBef>
            </a:pPr>
            <a:r>
              <a:rPr lang="he-IL" sz="16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אֲרוּרָה הָאֲדָמָה בַּעֲבוּרֶךָ </a:t>
            </a:r>
            <a:r>
              <a:rPr lang="he-IL" sz="1600" b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בְּעִצָּבוֹן</a:t>
            </a:r>
            <a:r>
              <a:rPr lang="he-IL" sz="16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תֹּאכְלֶנָּה</a:t>
            </a:r>
          </a:p>
        </p:txBody>
      </p:sp>
      <p:cxnSp>
        <p:nvCxnSpPr>
          <p:cNvPr id="5" name="מחבר חץ ישר 4">
            <a:extLst>
              <a:ext uri="{FF2B5EF4-FFF2-40B4-BE49-F238E27FC236}">
                <a16:creationId xmlns:a16="http://schemas.microsoft.com/office/drawing/2014/main" id="{E0809670-6DF8-41DF-9091-E9E5EF06F410}"/>
              </a:ext>
            </a:extLst>
          </p:cNvPr>
          <p:cNvCxnSpPr>
            <a:stCxn id="17" idx="3"/>
            <a:endCxn id="18" idx="1"/>
          </p:cNvCxnSpPr>
          <p:nvPr/>
        </p:nvCxnSpPr>
        <p:spPr>
          <a:xfrm>
            <a:off x="7377327" y="5019704"/>
            <a:ext cx="1373235" cy="0"/>
          </a:xfrm>
          <a:prstGeom prst="straightConnector1">
            <a:avLst/>
          </a:prstGeom>
          <a:ln w="28575">
            <a:solidFill>
              <a:srgbClr val="FA00F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מחבר חץ ישר 23">
            <a:extLst>
              <a:ext uri="{FF2B5EF4-FFF2-40B4-BE49-F238E27FC236}">
                <a16:creationId xmlns:a16="http://schemas.microsoft.com/office/drawing/2014/main" id="{C40E743F-0D2F-4662-854C-5F064FCF793F}"/>
              </a:ext>
            </a:extLst>
          </p:cNvPr>
          <p:cNvCxnSpPr>
            <a:stCxn id="17" idx="1"/>
            <a:endCxn id="20" idx="3"/>
          </p:cNvCxnSpPr>
          <p:nvPr/>
        </p:nvCxnSpPr>
        <p:spPr>
          <a:xfrm flipH="1">
            <a:off x="3562696" y="5019704"/>
            <a:ext cx="1245882" cy="0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מחבר חץ ישר 27">
            <a:extLst>
              <a:ext uri="{FF2B5EF4-FFF2-40B4-BE49-F238E27FC236}">
                <a16:creationId xmlns:a16="http://schemas.microsoft.com/office/drawing/2014/main" id="{489C7864-53B3-4A84-9B89-57B2E197C992}"/>
              </a:ext>
            </a:extLst>
          </p:cNvPr>
          <p:cNvCxnSpPr>
            <a:stCxn id="14" idx="3"/>
            <a:endCxn id="15" idx="1"/>
          </p:cNvCxnSpPr>
          <p:nvPr/>
        </p:nvCxnSpPr>
        <p:spPr>
          <a:xfrm flipV="1">
            <a:off x="7930021" y="3886329"/>
            <a:ext cx="820541" cy="1"/>
          </a:xfrm>
          <a:prstGeom prst="straightConnector1">
            <a:avLst/>
          </a:prstGeom>
          <a:ln w="28575">
            <a:solidFill>
              <a:srgbClr val="FF00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מחבר חץ ישר 29">
            <a:extLst>
              <a:ext uri="{FF2B5EF4-FFF2-40B4-BE49-F238E27FC236}">
                <a16:creationId xmlns:a16="http://schemas.microsoft.com/office/drawing/2014/main" id="{92F10D07-85D7-493F-92FB-53C978C0F521}"/>
              </a:ext>
            </a:extLst>
          </p:cNvPr>
          <p:cNvCxnSpPr>
            <a:cxnSpLocks/>
            <a:stCxn id="14" idx="1"/>
            <a:endCxn id="16" idx="3"/>
          </p:cNvCxnSpPr>
          <p:nvPr/>
        </p:nvCxnSpPr>
        <p:spPr>
          <a:xfrm flipH="1" flipV="1">
            <a:off x="3562696" y="3886328"/>
            <a:ext cx="697695" cy="2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2210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20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תמונה 11">
            <a:extLst>
              <a:ext uri="{FF2B5EF4-FFF2-40B4-BE49-F238E27FC236}">
                <a16:creationId xmlns:a16="http://schemas.microsoft.com/office/drawing/2014/main" id="{7CF38304-23C1-4678-B377-D377C734C6B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93" y="545879"/>
            <a:ext cx="6158325" cy="4156372"/>
          </a:xfrm>
          <a:prstGeom prst="rect">
            <a:avLst/>
          </a:prstGeom>
        </p:spPr>
      </p:pic>
      <p:sp>
        <p:nvSpPr>
          <p:cNvPr id="4" name="כותרת 1">
            <a:extLst>
              <a:ext uri="{FF2B5EF4-FFF2-40B4-BE49-F238E27FC236}">
                <a16:creationId xmlns:a16="http://schemas.microsoft.com/office/drawing/2014/main" id="{403723BB-1033-4612-A197-9425FEFBFEC3}"/>
              </a:ext>
            </a:extLst>
          </p:cNvPr>
          <p:cNvSpPr txBox="1">
            <a:spLocks/>
          </p:cNvSpPr>
          <p:nvPr/>
        </p:nvSpPr>
        <p:spPr>
          <a:xfrm>
            <a:off x="5241637" y="135955"/>
            <a:ext cx="6856100" cy="52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1" eaLnBrk="1" latinLnBrk="0" hangingPunct="1">
              <a:lnSpc>
                <a:spcPct val="85000"/>
              </a:lnSpc>
              <a:spcBef>
                <a:spcPct val="0"/>
              </a:spcBef>
              <a:buNone/>
              <a:defRPr sz="7200" b="1" kern="1200" cap="none" baseline="0">
                <a:blipFill dpi="0" rotWithShape="1">
                  <a:blip r:embed="rId3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he-IL" sz="3200" b="0" dirty="0">
                <a:latin typeface="Comic Sans MS"/>
                <a:cs typeface="+mn-cs"/>
              </a:rPr>
              <a:t>הנחש בפרק ג' ובמיתולוגיה</a:t>
            </a:r>
          </a:p>
        </p:txBody>
      </p:sp>
      <p:sp>
        <p:nvSpPr>
          <p:cNvPr id="10" name="מלבן 9">
            <a:extLst>
              <a:ext uri="{FF2B5EF4-FFF2-40B4-BE49-F238E27FC236}">
                <a16:creationId xmlns:a16="http://schemas.microsoft.com/office/drawing/2014/main" id="{24A6B3D2-FB55-4EEC-A4F0-C1816A32723A}"/>
              </a:ext>
            </a:extLst>
          </p:cNvPr>
          <p:cNvSpPr/>
          <p:nvPr/>
        </p:nvSpPr>
        <p:spPr>
          <a:xfrm>
            <a:off x="2680635" y="4702251"/>
            <a:ext cx="5689317" cy="1692771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he-IL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הנחש במיתולוגיה</a:t>
            </a:r>
            <a:r>
              <a:rPr lang="he-IL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he-IL" sz="2400" dirty="0">
                <a:solidFill>
                  <a:prstClr val="black"/>
                </a:solidFill>
              </a:rPr>
              <a:t>חיה בעלת </a:t>
            </a:r>
            <a:r>
              <a:rPr lang="he-IL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כוחות עליונים</a:t>
            </a:r>
            <a:r>
              <a:rPr lang="he-IL" sz="2000" dirty="0">
                <a:solidFill>
                  <a:prstClr val="black"/>
                </a:solidFill>
              </a:rPr>
              <a:t>:</a:t>
            </a:r>
          </a:p>
          <a:p>
            <a:pPr algn="just"/>
            <a:r>
              <a:rPr lang="he-IL" sz="2000" dirty="0">
                <a:solidFill>
                  <a:prstClr val="black"/>
                </a:solidFill>
              </a:rPr>
              <a:t>בעלילת גלגמש הנחש גונב מגלגמש את עשב החיים והופך בשל כך לבן אלמוות.</a:t>
            </a:r>
          </a:p>
          <a:p>
            <a:pPr algn="just"/>
            <a:r>
              <a:rPr lang="he-IL" sz="2000" dirty="0">
                <a:solidFill>
                  <a:prstClr val="black"/>
                </a:solidFill>
              </a:rPr>
              <a:t>הנחש </a:t>
            </a:r>
            <a:r>
              <a:rPr lang="he-IL" sz="2000">
                <a:solidFill>
                  <a:prstClr val="black"/>
                </a:solidFill>
              </a:rPr>
              <a:t>הוא אחת </a:t>
            </a:r>
            <a:r>
              <a:rPr lang="he-IL" sz="2000" dirty="0">
                <a:solidFill>
                  <a:prstClr val="black"/>
                </a:solidFill>
              </a:rPr>
              <a:t>ממפלצות הים שסייעו </a:t>
            </a:r>
            <a:r>
              <a:rPr lang="he-IL" sz="2000" dirty="0" err="1">
                <a:solidFill>
                  <a:prstClr val="black"/>
                </a:solidFill>
              </a:rPr>
              <a:t>לתיאמת</a:t>
            </a:r>
            <a:r>
              <a:rPr lang="he-IL" sz="2000" dirty="0">
                <a:solidFill>
                  <a:prstClr val="black"/>
                </a:solidFill>
              </a:rPr>
              <a:t> במלחמתה </a:t>
            </a:r>
            <a:r>
              <a:rPr lang="he-IL" sz="2000" dirty="0" err="1">
                <a:solidFill>
                  <a:prstClr val="black"/>
                </a:solidFill>
              </a:rPr>
              <a:t>במרדוך</a:t>
            </a:r>
            <a:r>
              <a:rPr lang="he-IL" sz="2000" dirty="0">
                <a:solidFill>
                  <a:prstClr val="black"/>
                </a:solidFill>
              </a:rPr>
              <a:t>.</a:t>
            </a:r>
          </a:p>
        </p:txBody>
      </p:sp>
      <p:sp>
        <p:nvSpPr>
          <p:cNvPr id="2" name="מלבן 1">
            <a:extLst>
              <a:ext uri="{FF2B5EF4-FFF2-40B4-BE49-F238E27FC236}">
                <a16:creationId xmlns:a16="http://schemas.microsoft.com/office/drawing/2014/main" id="{027D58E1-6C3E-4DEA-AFC7-873E1D33A69C}"/>
              </a:ext>
            </a:extLst>
          </p:cNvPr>
          <p:cNvSpPr/>
          <p:nvPr/>
        </p:nvSpPr>
        <p:spPr>
          <a:xfrm>
            <a:off x="4368800" y="1519382"/>
            <a:ext cx="1450109" cy="415636"/>
          </a:xfrm>
          <a:prstGeom prst="rect">
            <a:avLst/>
          </a:prstGeom>
          <a:solidFill>
            <a:schemeClr val="bg1">
              <a:alpha val="59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8" name="כותרת 1">
            <a:extLst>
              <a:ext uri="{FF2B5EF4-FFF2-40B4-BE49-F238E27FC236}">
                <a16:creationId xmlns:a16="http://schemas.microsoft.com/office/drawing/2014/main" id="{66037DA9-46E6-4672-9C32-E0EECC2628AA}"/>
              </a:ext>
            </a:extLst>
          </p:cNvPr>
          <p:cNvSpPr txBox="1">
            <a:spLocks/>
          </p:cNvSpPr>
          <p:nvPr/>
        </p:nvSpPr>
        <p:spPr>
          <a:xfrm>
            <a:off x="3865419" y="741391"/>
            <a:ext cx="8001134" cy="370591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just">
              <a:spcBef>
                <a:spcPts val="600"/>
              </a:spcBef>
            </a:pPr>
            <a:r>
              <a:rPr lang="he-IL" sz="2400" dirty="0">
                <a:latin typeface="Comic Sans MS"/>
                <a:cs typeface="+mn-cs"/>
              </a:rPr>
              <a:t>הנחש בסיפור שלנו: </a:t>
            </a:r>
            <a:r>
              <a:rPr lang="he-I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  <a:cs typeface="+mn-cs"/>
              </a:rPr>
              <a:t>אינו חיה רגילה</a:t>
            </a:r>
            <a:r>
              <a:rPr lang="he-IL" sz="2400" dirty="0">
                <a:latin typeface="Comic Sans MS"/>
                <a:cs typeface="+mn-cs"/>
              </a:rPr>
              <a:t>. </a:t>
            </a:r>
          </a:p>
          <a:p>
            <a:pPr algn="just">
              <a:spcBef>
                <a:spcPts val="600"/>
              </a:spcBef>
            </a:pPr>
            <a:r>
              <a:rPr lang="he-IL" sz="2400" dirty="0">
                <a:latin typeface="Comic Sans MS"/>
                <a:cs typeface="+mn-cs"/>
              </a:rPr>
              <a:t>הוא דובר את שפתם של האדם והאישה. </a:t>
            </a:r>
          </a:p>
          <a:p>
            <a:pPr algn="just">
              <a:spcBef>
                <a:spcPts val="600"/>
              </a:spcBef>
            </a:pPr>
            <a:r>
              <a:rPr lang="he-IL" sz="2400" dirty="0">
                <a:latin typeface="Comic Sans MS"/>
                <a:cs typeface="+mn-cs"/>
              </a:rPr>
              <a:t>הוא יודע את מניעיו של האל כאשר אסר לאכול מעץ הדעת.</a:t>
            </a:r>
          </a:p>
          <a:p>
            <a:pPr algn="just">
              <a:spcBef>
                <a:spcPts val="600"/>
              </a:spcBef>
            </a:pPr>
            <a:r>
              <a:rPr lang="he-IL" sz="2400" dirty="0">
                <a:latin typeface="Comic Sans MS"/>
                <a:cs typeface="+mn-cs"/>
              </a:rPr>
              <a:t>הוא חוזה במדויק את תוצאות האכילה. </a:t>
            </a:r>
          </a:p>
          <a:p>
            <a:pPr algn="just">
              <a:spcBef>
                <a:spcPts val="600"/>
              </a:spcBef>
            </a:pPr>
            <a:r>
              <a:rPr lang="he-IL" sz="2400" dirty="0">
                <a:latin typeface="Comic Sans MS"/>
                <a:cs typeface="+mn-cs"/>
              </a:rPr>
              <a:t>הוא הגורם לגירוש האדם מגן העדן.</a:t>
            </a:r>
          </a:p>
          <a:p>
            <a:pPr algn="just">
              <a:spcBef>
                <a:spcPts val="600"/>
              </a:spcBef>
            </a:pPr>
            <a:r>
              <a:rPr lang="he-IL" sz="2400" dirty="0">
                <a:latin typeface="Comic Sans MS"/>
                <a:cs typeface="+mn-cs"/>
              </a:rPr>
              <a:t>יש פרשנים שראו בו את סמל החוכמה והמרד.</a:t>
            </a:r>
          </a:p>
          <a:p>
            <a:pPr algn="just">
              <a:spcBef>
                <a:spcPts val="600"/>
              </a:spcBef>
            </a:pPr>
            <a:r>
              <a:rPr lang="he-IL" sz="2400" dirty="0">
                <a:latin typeface="Comic Sans MS"/>
                <a:cs typeface="+mn-cs"/>
              </a:rPr>
              <a:t>יש פרשנים שראו בו את סמל הרוע ויצר הרע.</a:t>
            </a:r>
          </a:p>
          <a:p>
            <a:pPr algn="just">
              <a:spcBef>
                <a:spcPts val="600"/>
              </a:spcBef>
            </a:pPr>
            <a:r>
              <a:rPr lang="he-IL" sz="2400" dirty="0">
                <a:latin typeface="Comic Sans MS"/>
                <a:cs typeface="+mn-cs"/>
              </a:rPr>
              <a:t>הכותב מדגיש </a:t>
            </a:r>
            <a:r>
              <a:rPr lang="he-I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  <a:cs typeface="+mn-cs"/>
              </a:rPr>
              <a:t>שהנחש הוא בריאה אלוהית </a:t>
            </a:r>
          </a:p>
          <a:p>
            <a:pPr algn="just">
              <a:spcBef>
                <a:spcPts val="600"/>
              </a:spcBef>
            </a:pPr>
            <a:r>
              <a:rPr lang="he-I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  <a:cs typeface="+mn-cs"/>
              </a:rPr>
              <a:t>והוא חית שדה </a:t>
            </a:r>
          </a:p>
        </p:txBody>
      </p:sp>
    </p:spTree>
    <p:extLst>
      <p:ext uri="{BB962C8B-B14F-4D97-AF65-F5344CB8AC3E}">
        <p14:creationId xmlns:p14="http://schemas.microsoft.com/office/powerpoint/2010/main" val="2818429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1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10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10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10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" grpId="0" animBg="1"/>
      <p:bldP spid="8" grpId="0" uiExpand="1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תמונה 22">
            <a:extLst>
              <a:ext uri="{FF2B5EF4-FFF2-40B4-BE49-F238E27FC236}">
                <a16:creationId xmlns:a16="http://schemas.microsoft.com/office/drawing/2014/main" id="{19766170-98E0-4C64-940A-A0A38238727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061" y="738111"/>
            <a:ext cx="3249450" cy="5627096"/>
          </a:xfrm>
          <a:prstGeom prst="rect">
            <a:avLst/>
          </a:prstGeom>
        </p:spPr>
      </p:pic>
      <p:pic>
        <p:nvPicPr>
          <p:cNvPr id="16" name="Picture 18" descr="http://mymorningmeditations.files.wordpress.com/2011/08/eve_and_serpent.jpg">
            <a:extLst>
              <a:ext uri="{FF2B5EF4-FFF2-40B4-BE49-F238E27FC236}">
                <a16:creationId xmlns:a16="http://schemas.microsoft.com/office/drawing/2014/main" id="{D3C935FC-D1BC-4570-A04A-B1B1DB16CA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47920" y="1119416"/>
            <a:ext cx="2914706" cy="5152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תמונה 16">
            <a:extLst>
              <a:ext uri="{FF2B5EF4-FFF2-40B4-BE49-F238E27FC236}">
                <a16:creationId xmlns:a16="http://schemas.microsoft.com/office/drawing/2014/main" id="{38D2728F-A983-40C0-8242-57770765138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0491" y="1119416"/>
            <a:ext cx="3529430" cy="5034376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869343E0-AC2E-4713-9B80-BE2F17F051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9940" y="3133057"/>
            <a:ext cx="6364910" cy="3181350"/>
          </a:xfrm>
          <a:prstGeom prst="rect">
            <a:avLst/>
          </a:prstGeom>
        </p:spPr>
      </p:pic>
      <p:sp>
        <p:nvSpPr>
          <p:cNvPr id="19" name="כותרת 1">
            <a:extLst>
              <a:ext uri="{FF2B5EF4-FFF2-40B4-BE49-F238E27FC236}">
                <a16:creationId xmlns:a16="http://schemas.microsoft.com/office/drawing/2014/main" id="{BC6F73EB-11D4-4D1E-9916-37E3D0CEDDE8}"/>
              </a:ext>
            </a:extLst>
          </p:cNvPr>
          <p:cNvSpPr txBox="1">
            <a:spLocks/>
          </p:cNvSpPr>
          <p:nvPr/>
        </p:nvSpPr>
        <p:spPr>
          <a:xfrm>
            <a:off x="4106361" y="445990"/>
            <a:ext cx="7132134" cy="265201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just">
              <a:spcAft>
                <a:spcPts val="1200"/>
              </a:spcAft>
            </a:pPr>
            <a:r>
              <a:rPr lang="he-IL" sz="2800" b="1" dirty="0"/>
              <a:t>מדוע פנה הנחש דווקא אל האישה</a:t>
            </a:r>
            <a:r>
              <a:rPr lang="en-US" sz="2800" b="1" dirty="0"/>
              <a:t>?</a:t>
            </a:r>
            <a:endParaRPr lang="he-IL" sz="2800" b="1" dirty="0"/>
          </a:p>
          <a:p>
            <a:pPr marL="342866" indent="-342866" algn="just">
              <a:spcAft>
                <a:spcPts val="1200"/>
              </a:spcAft>
              <a:buSzPct val="200000"/>
              <a:buBlip>
                <a:blip r:embed="rId7"/>
              </a:buBlip>
            </a:pPr>
            <a:r>
              <a:rPr lang="he-IL" sz="2400" dirty="0"/>
              <a:t>לאורך מאות שנים ראו את הנחש כחלק מהאישה, ראו בה כמי שאחראית ואשמה באותו חטא קדמון אשר הביא על האדם את הסבל, את הזקנה ואת המוות.</a:t>
            </a:r>
          </a:p>
          <a:p>
            <a:pPr marL="342866" indent="-342866" algn="just">
              <a:spcAft>
                <a:spcPts val="1200"/>
              </a:spcAft>
              <a:buSzPct val="200000"/>
              <a:buBlip>
                <a:blip r:embed="rId7"/>
              </a:buBlip>
            </a:pPr>
            <a:r>
              <a:rPr lang="he-IL" sz="2400" dirty="0"/>
              <a:t>האומנם</a:t>
            </a:r>
            <a:r>
              <a:rPr lang="en-US" sz="2400" dirty="0"/>
              <a:t>?</a:t>
            </a:r>
            <a:endParaRPr lang="he-IL" sz="2400" dirty="0"/>
          </a:p>
        </p:txBody>
      </p:sp>
      <p:pic>
        <p:nvPicPr>
          <p:cNvPr id="20" name="תמונה 19">
            <a:extLst>
              <a:ext uri="{FF2B5EF4-FFF2-40B4-BE49-F238E27FC236}">
                <a16:creationId xmlns:a16="http://schemas.microsoft.com/office/drawing/2014/main" id="{19B5D513-02D5-4230-A5FB-0C3BF2DEC42C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87" y="668742"/>
            <a:ext cx="3628284" cy="5707803"/>
          </a:xfrm>
          <a:prstGeom prst="rect">
            <a:avLst/>
          </a:prstGeom>
        </p:spPr>
      </p:pic>
      <p:pic>
        <p:nvPicPr>
          <p:cNvPr id="25" name="תמונה 24">
            <a:extLst>
              <a:ext uri="{FF2B5EF4-FFF2-40B4-BE49-F238E27FC236}">
                <a16:creationId xmlns:a16="http://schemas.microsoft.com/office/drawing/2014/main" id="{F1C1943F-6EC1-44F6-9EB3-A38BC1B37785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77429" y="536197"/>
            <a:ext cx="4730906" cy="5785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000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10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uiExpand="1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כותרת 4"/>
          <p:cNvSpPr>
            <a:spLocks noGrp="1"/>
          </p:cNvSpPr>
          <p:nvPr>
            <p:ph type="ctrTitle"/>
          </p:nvPr>
        </p:nvSpPr>
        <p:spPr>
          <a:xfrm>
            <a:off x="5336746" y="2113769"/>
            <a:ext cx="5514764" cy="1260000"/>
          </a:xfrm>
        </p:spPr>
        <p:txBody>
          <a:bodyPr/>
          <a:lstStyle/>
          <a:p>
            <a:r>
              <a:rPr lang="he-IL" sz="5400" dirty="0">
                <a:latin typeface="Varela Round" panose="00000500000000000000" pitchFamily="2" charset="-79"/>
                <a:cs typeface="Varela Round" panose="00000500000000000000" pitchFamily="2" charset="-79"/>
              </a:rPr>
              <a:t>הגירוש מגן עדן</a:t>
            </a:r>
            <a:endParaRPr lang="he-IL" sz="5400" dirty="0">
              <a:solidFill>
                <a:srgbClr val="192A72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E7979085-45D7-4F0C-85E0-266F07A1835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932122" cy="6982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16592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9EDB3EB0-283A-4DA5-B07C-3DA53770F6D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438" y="47847"/>
            <a:ext cx="3465692" cy="3428541"/>
          </a:xfrm>
          <a:prstGeom prst="rect">
            <a:avLst/>
          </a:prstGeom>
        </p:spPr>
      </p:pic>
      <p:sp>
        <p:nvSpPr>
          <p:cNvPr id="12" name="מלבן 11">
            <a:extLst>
              <a:ext uri="{FF2B5EF4-FFF2-40B4-BE49-F238E27FC236}">
                <a16:creationId xmlns:a16="http://schemas.microsoft.com/office/drawing/2014/main" id="{95DD2FE6-E196-4F7B-8180-7BDC4C3D1CC7}"/>
              </a:ext>
            </a:extLst>
          </p:cNvPr>
          <p:cNvSpPr/>
          <p:nvPr/>
        </p:nvSpPr>
        <p:spPr>
          <a:xfrm>
            <a:off x="6161567" y="670419"/>
            <a:ext cx="549511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1200"/>
              </a:spcBef>
            </a:pPr>
            <a:r>
              <a:rPr lang="he-IL" b="1" dirty="0">
                <a:solidFill>
                  <a:srgbClr val="549E39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כ</a:t>
            </a:r>
            <a:r>
              <a:rPr lang="he-IL" sz="2800" dirty="0">
                <a:solidFill>
                  <a:srgbClr val="000000"/>
                </a:solidFill>
                <a:latin typeface="David" panose="020E0502060401010101" pitchFamily="34" charset="-79"/>
              </a:rPr>
              <a:t> </a:t>
            </a:r>
            <a:r>
              <a:rPr lang="he-IL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וַיִּקְרָא</a:t>
            </a:r>
            <a:r>
              <a:rPr lang="he-IL" sz="2800" dirty="0">
                <a:solidFill>
                  <a:srgbClr val="FF0000"/>
                </a:solidFill>
                <a:latin typeface="David" panose="020E0502060401010101" pitchFamily="34" charset="-79"/>
              </a:rPr>
              <a:t> </a:t>
            </a:r>
            <a:r>
              <a:rPr lang="he-IL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הָאָדָם</a:t>
            </a:r>
            <a:r>
              <a:rPr lang="he-IL" sz="2800" dirty="0">
                <a:solidFill>
                  <a:srgbClr val="FF0000"/>
                </a:solidFill>
                <a:latin typeface="David" panose="020E0502060401010101" pitchFamily="34" charset="-79"/>
              </a:rPr>
              <a:t> </a:t>
            </a:r>
            <a:r>
              <a:rPr lang="he-IL" sz="2800" dirty="0">
                <a:solidFill>
                  <a:srgbClr val="000000"/>
                </a:solidFill>
                <a:latin typeface="David" panose="020E0502060401010101" pitchFamily="34" charset="-79"/>
              </a:rPr>
              <a:t>שֵׁם אִשְׁתּוֹ, </a:t>
            </a:r>
            <a:r>
              <a:rPr lang="he-IL" sz="28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חַוָּה</a:t>
            </a:r>
            <a:r>
              <a:rPr lang="he-IL" sz="2800" dirty="0">
                <a:solidFill>
                  <a:srgbClr val="000000"/>
                </a:solidFill>
                <a:latin typeface="David" panose="020E0502060401010101" pitchFamily="34" charset="-79"/>
              </a:rPr>
              <a:t>: </a:t>
            </a:r>
          </a:p>
          <a:p>
            <a:pPr algn="just">
              <a:spcBef>
                <a:spcPts val="1200"/>
              </a:spcBef>
            </a:pPr>
            <a:r>
              <a:rPr lang="he-IL" sz="2800" dirty="0">
                <a:solidFill>
                  <a:srgbClr val="000000"/>
                </a:solidFill>
                <a:latin typeface="David" panose="020E0502060401010101" pitchFamily="34" charset="-79"/>
              </a:rPr>
              <a:t>   כִּי הִוא </a:t>
            </a:r>
            <a:r>
              <a:rPr lang="he-IL" sz="2800" dirty="0" err="1">
                <a:solidFill>
                  <a:srgbClr val="000000"/>
                </a:solidFill>
                <a:latin typeface="David" panose="020E0502060401010101" pitchFamily="34" charset="-79"/>
              </a:rPr>
              <a:t>הָיְתָה</a:t>
            </a:r>
            <a:r>
              <a:rPr lang="he-IL" sz="2800" dirty="0">
                <a:solidFill>
                  <a:schemeClr val="accent3">
                    <a:lumMod val="75000"/>
                  </a:schemeClr>
                </a:solidFill>
                <a:latin typeface="David" panose="020E0502060401010101" pitchFamily="34" charset="-79"/>
              </a:rPr>
              <a:t>, </a:t>
            </a:r>
            <a:r>
              <a:rPr lang="he-IL" sz="28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אֵם כָּל-חָי</a:t>
            </a:r>
            <a:r>
              <a:rPr lang="he-IL" sz="2800" dirty="0">
                <a:solidFill>
                  <a:srgbClr val="000000"/>
                </a:solidFill>
                <a:latin typeface="David" panose="020E0502060401010101" pitchFamily="34" charset="-79"/>
              </a:rPr>
              <a:t>.  </a:t>
            </a:r>
          </a:p>
          <a:p>
            <a:pPr algn="just">
              <a:spcBef>
                <a:spcPts val="1200"/>
              </a:spcBef>
            </a:pPr>
            <a:r>
              <a:rPr lang="he-IL" b="1" dirty="0" err="1">
                <a:solidFill>
                  <a:srgbClr val="549E39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כא</a:t>
            </a:r>
            <a:r>
              <a:rPr lang="he-IL" sz="2400" dirty="0">
                <a:solidFill>
                  <a:srgbClr val="549E39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 </a:t>
            </a:r>
            <a:r>
              <a:rPr lang="he-IL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וַיַּעַשׂ יְהוָה </a:t>
            </a:r>
            <a:r>
              <a:rPr lang="he-IL" sz="2800" dirty="0" err="1">
                <a:solidFill>
                  <a:srgbClr val="000000"/>
                </a:solidFill>
                <a:latin typeface="David" panose="020E0502060401010101" pitchFamily="34" charset="-79"/>
              </a:rPr>
              <a:t>אֱלֹהִים</a:t>
            </a:r>
            <a:r>
              <a:rPr lang="he-IL" sz="2800" dirty="0">
                <a:solidFill>
                  <a:srgbClr val="000000"/>
                </a:solidFill>
                <a:latin typeface="David" panose="020E0502060401010101" pitchFamily="34" charset="-79"/>
              </a:rPr>
              <a:t> לְאָדָם וּלְאִשְׁתּוֹ, </a:t>
            </a:r>
          </a:p>
          <a:p>
            <a:pPr algn="just">
              <a:spcBef>
                <a:spcPts val="1200"/>
              </a:spcBef>
            </a:pPr>
            <a:r>
              <a:rPr lang="he-IL" sz="2800" dirty="0">
                <a:solidFill>
                  <a:srgbClr val="000000"/>
                </a:solidFill>
                <a:latin typeface="David" panose="020E0502060401010101" pitchFamily="34" charset="-79"/>
              </a:rPr>
              <a:t>   </a:t>
            </a:r>
            <a:r>
              <a:rPr lang="he-IL" sz="28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כָּתְנוֹת עוֹר </a:t>
            </a:r>
          </a:p>
          <a:p>
            <a:pPr algn="just">
              <a:spcBef>
                <a:spcPts val="1200"/>
              </a:spcBef>
            </a:pPr>
            <a:r>
              <a:rPr lang="he-IL" sz="2800" dirty="0">
                <a:solidFill>
                  <a:srgbClr val="000000"/>
                </a:solidFill>
                <a:latin typeface="David" panose="020E0502060401010101" pitchFamily="34" charset="-79"/>
              </a:rPr>
              <a:t>   </a:t>
            </a:r>
            <a:r>
              <a:rPr lang="he-IL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וַיַּלְבִּשֵׁם</a:t>
            </a:r>
            <a:endParaRPr lang="he-IL" sz="28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/>
            </a:endParaRPr>
          </a:p>
        </p:txBody>
      </p:sp>
      <p:pic>
        <p:nvPicPr>
          <p:cNvPr id="9218" name="Picture 2" descr="Fashions for the Fallen">
            <a:extLst>
              <a:ext uri="{FF2B5EF4-FFF2-40B4-BE49-F238E27FC236}">
                <a16:creationId xmlns:a16="http://schemas.microsoft.com/office/drawing/2014/main" id="{758726EA-E2ED-4FB4-A4CB-9ABE5D75DC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2000" l="2548" r="98089">
                        <a14:foregroundMark x1="13376" y1="71000" x2="20382" y2="80000"/>
                        <a14:foregroundMark x1="20382" y1="80000" x2="46178" y2="92000"/>
                        <a14:foregroundMark x1="46178" y1="92000" x2="83121" y2="74500"/>
                        <a14:foregroundMark x1="94268" y1="78500" x2="79299" y2="88000"/>
                        <a14:foregroundMark x1="79299" y1="88000" x2="30255" y2="87500"/>
                        <a14:foregroundMark x1="30255" y1="87500" x2="22930" y2="82000"/>
                        <a14:foregroundMark x1="22930" y1="82000" x2="18153" y2="72500"/>
                        <a14:foregroundMark x1="18153" y1="72500" x2="17516" y2="61000"/>
                        <a14:foregroundMark x1="17516" y1="61000" x2="18471" y2="55000"/>
                        <a14:foregroundMark x1="25159" y1="74000" x2="30255" y2="77500"/>
                        <a14:foregroundMark x1="10828" y1="50500" x2="15605" y2="58500"/>
                        <a14:foregroundMark x1="15605" y1="58500" x2="16561" y2="59000"/>
                        <a14:foregroundMark x1="19745" y1="42500" x2="32803" y2="32500"/>
                        <a14:foregroundMark x1="27070" y1="31000" x2="20064" y2="36500"/>
                        <a14:foregroundMark x1="20064" y1="36500" x2="17516" y2="40000"/>
                        <a14:foregroundMark x1="14650" y1="34500" x2="15287" y2="37500"/>
                        <a14:foregroundMark x1="42675" y1="23500" x2="37580" y2="32000"/>
                        <a14:foregroundMark x1="37580" y1="32000" x2="37580" y2="32000"/>
                        <a14:foregroundMark x1="48089" y1="20000" x2="44586" y2="26000"/>
                        <a14:foregroundMark x1="53503" y1="14000" x2="41401" y2="21000"/>
                        <a14:foregroundMark x1="62102" y1="13000" x2="65924" y2="23000"/>
                        <a14:foregroundMark x1="65924" y1="23000" x2="64331" y2="30500"/>
                        <a14:foregroundMark x1="55414" y1="13500" x2="57325" y2="13000"/>
                        <a14:foregroundMark x1="65605" y1="16000" x2="75478" y2="31000"/>
                        <a14:foregroundMark x1="80892" y1="22500" x2="82484" y2="20500"/>
                        <a14:foregroundMark x1="89490" y1="64000" x2="92357" y2="61500"/>
                        <a14:foregroundMark x1="97771" y1="53500" x2="94586" y2="50000"/>
                        <a14:foregroundMark x1="94268" y1="50000" x2="89809" y2="52000"/>
                        <a14:backgroundMark x1="98726" y1="53500" x2="98726" y2="61500"/>
                        <a14:backgroundMark x1="98408" y1="65500" x2="98726" y2="72000"/>
                        <a14:backgroundMark x1="99363" y1="76000" x2="99045" y2="7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32400" y="1802219"/>
            <a:ext cx="7339606" cy="4673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3F4DE0FD-726C-48CA-BB21-D31322C305D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3921" y="138545"/>
            <a:ext cx="2327580" cy="3661612"/>
          </a:xfrm>
          <a:prstGeom prst="rect">
            <a:avLst/>
          </a:prstGeom>
        </p:spPr>
      </p:pic>
      <p:sp>
        <p:nvSpPr>
          <p:cNvPr id="5" name="מלבן 4">
            <a:extLst>
              <a:ext uri="{FF2B5EF4-FFF2-40B4-BE49-F238E27FC236}">
                <a16:creationId xmlns:a16="http://schemas.microsoft.com/office/drawing/2014/main" id="{A07587CA-2179-45D4-8F39-FC14E90369F9}"/>
              </a:ext>
            </a:extLst>
          </p:cNvPr>
          <p:cNvSpPr/>
          <p:nvPr/>
        </p:nvSpPr>
        <p:spPr>
          <a:xfrm>
            <a:off x="423209" y="4090438"/>
            <a:ext cx="6553842" cy="1938992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/>
                <a:ea typeface="+mn-ea"/>
              </a:rPr>
              <a:t>למה חוה?</a:t>
            </a:r>
            <a:endParaRPr kumimoji="0" lang="he-IL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/>
              <a:ea typeface="+mn-ea"/>
            </a:endParaRPr>
          </a:p>
          <a:p>
            <a:pPr marL="457200" marR="0" lvl="0" indent="-4572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he-IL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/>
                <a:ea typeface="+mn-ea"/>
              </a:rPr>
              <a:t>שמה נגזר מ"חי" (י ו-ו מתחלפות בעברית) כלומר היא יכולה להרות וללדת.</a:t>
            </a:r>
          </a:p>
          <a:p>
            <a:pPr marL="457200" marR="0" lvl="0" indent="-4572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he-IL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/>
                <a:ea typeface="+mn-ea"/>
              </a:rPr>
              <a:t>שמה נגזר מהמילה "</a:t>
            </a:r>
            <a:r>
              <a:rPr kumimoji="0" lang="he-IL" sz="2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/>
                <a:ea typeface="+mn-ea"/>
              </a:rPr>
              <a:t>חויא</a:t>
            </a:r>
            <a:r>
              <a:rPr kumimoji="0" lang="he-IL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/>
                <a:ea typeface="+mn-ea"/>
              </a:rPr>
              <a:t>" בארמית שמשמעו "נחש". כלומר כל השיחה של האישה עם הנחש הייתה התלבטות פנימית שלה.</a:t>
            </a:r>
          </a:p>
        </p:txBody>
      </p:sp>
    </p:spTree>
    <p:extLst>
      <p:ext uri="{BB962C8B-B14F-4D97-AF65-F5344CB8AC3E}">
        <p14:creationId xmlns:p14="http://schemas.microsoft.com/office/powerpoint/2010/main" val="2443440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75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2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10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1" dur="10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000"/>
                            </p:stCondLst>
                            <p:childTnLst>
                              <p:par>
                                <p:cTn id="6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5" dur="10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uiExpand="1" build="p"/>
      <p:bldP spid="5" grpId="0" uiExpand="1" build="p" animBg="1"/>
      <p:bldP spid="5" grpId="1" build="allAtOnce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מלבן 4">
            <a:extLst>
              <a:ext uri="{FF2B5EF4-FFF2-40B4-BE49-F238E27FC236}">
                <a16:creationId xmlns:a16="http://schemas.microsoft.com/office/drawing/2014/main" id="{E875D33B-7974-49D5-8E43-1E6D0207851C}"/>
              </a:ext>
            </a:extLst>
          </p:cNvPr>
          <p:cNvSpPr/>
          <p:nvPr/>
        </p:nvSpPr>
        <p:spPr>
          <a:xfrm>
            <a:off x="5595439" y="850567"/>
            <a:ext cx="4428400" cy="30623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he-IL" b="1" dirty="0" err="1">
                <a:solidFill>
                  <a:srgbClr val="549E39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כב</a:t>
            </a:r>
            <a:r>
              <a:rPr lang="he-IL" sz="2800" dirty="0">
                <a:solidFill>
                  <a:srgbClr val="000000"/>
                </a:solidFill>
                <a:latin typeface="David" panose="020E0502060401010101" pitchFamily="34" charset="-79"/>
              </a:rPr>
              <a:t> וַיֹּאמֶר יְהוָה </a:t>
            </a:r>
            <a:r>
              <a:rPr lang="he-IL" sz="2800" dirty="0" err="1">
                <a:solidFill>
                  <a:srgbClr val="000000"/>
                </a:solidFill>
                <a:latin typeface="David" panose="020E0502060401010101" pitchFamily="34" charset="-79"/>
              </a:rPr>
              <a:t>אֱלֹהִים</a:t>
            </a:r>
            <a:r>
              <a:rPr lang="he-IL" sz="2800" dirty="0">
                <a:solidFill>
                  <a:srgbClr val="000000"/>
                </a:solidFill>
                <a:latin typeface="David" panose="020E0502060401010101" pitchFamily="34" charset="-79"/>
              </a:rPr>
              <a:t>, </a:t>
            </a:r>
          </a:p>
          <a:p>
            <a:pPr>
              <a:spcBef>
                <a:spcPts val="600"/>
              </a:spcBef>
            </a:pPr>
            <a:r>
              <a:rPr lang="he-IL" sz="2800" dirty="0">
                <a:solidFill>
                  <a:srgbClr val="000000"/>
                </a:solidFill>
                <a:latin typeface="David" panose="020E0502060401010101" pitchFamily="34" charset="-79"/>
              </a:rPr>
              <a:t>הֵן הָאָדָם הָיָה כְּאַחַד </a:t>
            </a:r>
            <a:r>
              <a:rPr lang="he-IL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מִמֶּנּוּ</a:t>
            </a:r>
            <a:r>
              <a:rPr lang="he-IL" sz="2800" dirty="0">
                <a:solidFill>
                  <a:srgbClr val="000000"/>
                </a:solidFill>
                <a:latin typeface="David" panose="020E0502060401010101" pitchFamily="34" charset="-79"/>
              </a:rPr>
              <a:t>, </a:t>
            </a:r>
          </a:p>
          <a:p>
            <a:pPr>
              <a:spcBef>
                <a:spcPts val="600"/>
              </a:spcBef>
            </a:pPr>
            <a:r>
              <a:rPr lang="he-IL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לָדַעַת</a:t>
            </a:r>
            <a:r>
              <a:rPr lang="he-IL" sz="2800" dirty="0">
                <a:solidFill>
                  <a:srgbClr val="000000"/>
                </a:solidFill>
                <a:latin typeface="David" panose="020E0502060401010101" pitchFamily="34" charset="-79"/>
              </a:rPr>
              <a:t>, טוֹב וָרָע; </a:t>
            </a:r>
          </a:p>
          <a:p>
            <a:pPr>
              <a:spcBef>
                <a:spcPts val="600"/>
              </a:spcBef>
            </a:pPr>
            <a:r>
              <a:rPr lang="he-IL" sz="2800" dirty="0">
                <a:solidFill>
                  <a:srgbClr val="000000"/>
                </a:solidFill>
                <a:latin typeface="David" panose="020E0502060401010101" pitchFamily="34" charset="-79"/>
              </a:rPr>
              <a:t>וְעַתָּה פֶּן-יִשְׁלַח יָדוֹ, </a:t>
            </a:r>
          </a:p>
          <a:p>
            <a:pPr>
              <a:spcBef>
                <a:spcPts val="600"/>
              </a:spcBef>
            </a:pPr>
            <a:r>
              <a:rPr lang="he-IL" sz="2800" dirty="0">
                <a:solidFill>
                  <a:srgbClr val="000000"/>
                </a:solidFill>
                <a:latin typeface="David" panose="020E0502060401010101" pitchFamily="34" charset="-79"/>
              </a:rPr>
              <a:t>וְלָקַח גַּם </a:t>
            </a:r>
            <a:r>
              <a:rPr lang="he-IL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מֵעֵץ הַחַיִּים</a:t>
            </a:r>
            <a:r>
              <a:rPr lang="he-IL" sz="2800" dirty="0">
                <a:solidFill>
                  <a:srgbClr val="000000"/>
                </a:solidFill>
                <a:latin typeface="David" panose="020E0502060401010101" pitchFamily="34" charset="-79"/>
              </a:rPr>
              <a:t>, </a:t>
            </a:r>
          </a:p>
          <a:p>
            <a:pPr>
              <a:spcBef>
                <a:spcPts val="600"/>
              </a:spcBef>
            </a:pPr>
            <a:r>
              <a:rPr lang="he-IL" sz="2800" dirty="0">
                <a:solidFill>
                  <a:srgbClr val="000000"/>
                </a:solidFill>
                <a:latin typeface="David" panose="020E0502060401010101" pitchFamily="34" charset="-79"/>
              </a:rPr>
              <a:t>וְאָכַל, </a:t>
            </a:r>
            <a:r>
              <a:rPr lang="he-IL" sz="28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וָחַי לְעֹלָם</a:t>
            </a:r>
            <a:r>
              <a:rPr lang="he-IL" sz="2800" dirty="0">
                <a:solidFill>
                  <a:srgbClr val="000000"/>
                </a:solidFill>
                <a:latin typeface="David" panose="020E0502060401010101" pitchFamily="34" charset="-79"/>
              </a:rPr>
              <a:t>. </a:t>
            </a:r>
            <a:endParaRPr lang="he-IL" dirty="0"/>
          </a:p>
        </p:txBody>
      </p:sp>
      <p:pic>
        <p:nvPicPr>
          <p:cNvPr id="2" name="תמונה 1">
            <a:extLst>
              <a:ext uri="{FF2B5EF4-FFF2-40B4-BE49-F238E27FC236}">
                <a16:creationId xmlns:a16="http://schemas.microsoft.com/office/drawing/2014/main" id="{20AFE794-098D-49AC-99D5-93A2BCAC8E9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239" y="119030"/>
            <a:ext cx="4579451" cy="6655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61761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6000" b="-3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מלבן 7">
            <a:extLst>
              <a:ext uri="{FF2B5EF4-FFF2-40B4-BE49-F238E27FC236}">
                <a16:creationId xmlns:a16="http://schemas.microsoft.com/office/drawing/2014/main" id="{F3B2CBA2-DB5E-4D72-9086-DDDB356FD40C}"/>
              </a:ext>
            </a:extLst>
          </p:cNvPr>
          <p:cNvSpPr/>
          <p:nvPr/>
        </p:nvSpPr>
        <p:spPr>
          <a:xfrm>
            <a:off x="0" y="0"/>
            <a:ext cx="12190413" cy="6858000"/>
          </a:xfrm>
          <a:prstGeom prst="rect">
            <a:avLst/>
          </a:prstGeom>
          <a:solidFill>
            <a:schemeClr val="tx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Varela Round"/>
            </a:endParaRPr>
          </a:p>
        </p:txBody>
      </p:sp>
      <p:sp>
        <p:nvSpPr>
          <p:cNvPr id="6" name="מלבן 5">
            <a:extLst>
              <a:ext uri="{FF2B5EF4-FFF2-40B4-BE49-F238E27FC236}">
                <a16:creationId xmlns:a16="http://schemas.microsoft.com/office/drawing/2014/main" id="{DD702CA0-D90E-4A95-B67D-8312CC47D508}"/>
              </a:ext>
            </a:extLst>
          </p:cNvPr>
          <p:cNvSpPr/>
          <p:nvPr/>
        </p:nvSpPr>
        <p:spPr>
          <a:xfrm>
            <a:off x="6234546" y="1587139"/>
            <a:ext cx="5275408" cy="20467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he-IL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כג</a:t>
            </a:r>
            <a:r>
              <a:rPr lang="he-IL" sz="2800" dirty="0">
                <a:solidFill>
                  <a:schemeClr val="bg1"/>
                </a:solidFill>
                <a:latin typeface="David" panose="020E0502060401010101" pitchFamily="34" charset="-79"/>
              </a:rPr>
              <a:t> וַיְשַׁלְּחֵהוּ יְהוָה </a:t>
            </a:r>
            <a:r>
              <a:rPr lang="he-IL" sz="2800" dirty="0" err="1">
                <a:solidFill>
                  <a:schemeClr val="bg1"/>
                </a:solidFill>
                <a:latin typeface="David" panose="020E0502060401010101" pitchFamily="34" charset="-79"/>
              </a:rPr>
              <a:t>אֱלֹהִים</a:t>
            </a:r>
            <a:r>
              <a:rPr lang="he-IL" sz="2800" dirty="0">
                <a:solidFill>
                  <a:schemeClr val="bg1"/>
                </a:solidFill>
                <a:latin typeface="David" panose="020E0502060401010101" pitchFamily="34" charset="-79"/>
              </a:rPr>
              <a:t>, מִגַּן-עֵדֶן</a:t>
            </a:r>
          </a:p>
          <a:p>
            <a:pPr>
              <a:spcBef>
                <a:spcPts val="600"/>
              </a:spcBef>
            </a:pPr>
            <a:r>
              <a:rPr lang="he-IL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לַעֲבֹד, אֶת-הָאֲדָמָה</a:t>
            </a:r>
            <a:r>
              <a:rPr lang="he-IL" sz="2800" dirty="0">
                <a:solidFill>
                  <a:schemeClr val="bg1"/>
                </a:solidFill>
                <a:latin typeface="David" panose="020E0502060401010101" pitchFamily="34" charset="-79"/>
              </a:rPr>
              <a:t>, </a:t>
            </a:r>
          </a:p>
          <a:p>
            <a:pPr>
              <a:spcBef>
                <a:spcPts val="600"/>
              </a:spcBef>
            </a:pPr>
            <a:r>
              <a:rPr lang="he-IL" sz="2800" dirty="0">
                <a:solidFill>
                  <a:schemeClr val="bg1"/>
                </a:solidFill>
                <a:latin typeface="David" panose="020E0502060401010101" pitchFamily="34" charset="-79"/>
              </a:rPr>
              <a:t>אֲשֶׁר לֻקַּח, מִשָּׁם. </a:t>
            </a:r>
          </a:p>
          <a:p>
            <a:pPr>
              <a:spcBef>
                <a:spcPts val="600"/>
              </a:spcBef>
            </a:pPr>
            <a:r>
              <a:rPr lang="he-IL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כד</a:t>
            </a:r>
            <a:r>
              <a:rPr lang="he-IL" sz="2800" dirty="0">
                <a:solidFill>
                  <a:schemeClr val="bg1"/>
                </a:solidFill>
                <a:latin typeface="David" panose="020E0502060401010101" pitchFamily="34" charset="-79"/>
              </a:rPr>
              <a:t> </a:t>
            </a:r>
            <a:r>
              <a:rPr lang="he-IL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וַיְגָרֶשׁ</a:t>
            </a:r>
            <a:r>
              <a:rPr lang="he-IL" sz="2800" dirty="0">
                <a:solidFill>
                  <a:schemeClr val="bg1"/>
                </a:solidFill>
                <a:latin typeface="David" panose="020E0502060401010101" pitchFamily="34" charset="-79"/>
              </a:rPr>
              <a:t>, אֶת-הָאָדָם; </a:t>
            </a:r>
          </a:p>
        </p:txBody>
      </p:sp>
      <p:sp>
        <p:nvSpPr>
          <p:cNvPr id="7" name="מלבן 6">
            <a:extLst>
              <a:ext uri="{FF2B5EF4-FFF2-40B4-BE49-F238E27FC236}">
                <a16:creationId xmlns:a16="http://schemas.microsoft.com/office/drawing/2014/main" id="{C09A780F-5564-4CE5-86E0-9CC2A66FC6F2}"/>
              </a:ext>
            </a:extLst>
          </p:cNvPr>
          <p:cNvSpPr/>
          <p:nvPr/>
        </p:nvSpPr>
        <p:spPr>
          <a:xfrm>
            <a:off x="1891216" y="2982544"/>
            <a:ext cx="4688899" cy="20467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he-IL" sz="2800" dirty="0">
                <a:solidFill>
                  <a:prstClr val="white"/>
                </a:solidFill>
                <a:latin typeface="David" panose="020E0502060401010101" pitchFamily="34" charset="-79"/>
              </a:rPr>
              <a:t>וַיַּשְׁכֵּן </a:t>
            </a:r>
            <a:r>
              <a:rPr lang="he-IL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מִקֶּדֶם</a:t>
            </a:r>
            <a:r>
              <a:rPr lang="he-IL" sz="2800" dirty="0">
                <a:solidFill>
                  <a:prstClr val="white"/>
                </a:solidFill>
                <a:latin typeface="David" panose="020E0502060401010101" pitchFamily="34" charset="-79"/>
              </a:rPr>
              <a:t> לְגַן-עֵדֶן </a:t>
            </a:r>
          </a:p>
          <a:p>
            <a:pPr>
              <a:spcBef>
                <a:spcPts val="600"/>
              </a:spcBef>
            </a:pPr>
            <a:r>
              <a:rPr lang="he-IL" sz="2800" dirty="0">
                <a:solidFill>
                  <a:prstClr val="white"/>
                </a:solidFill>
                <a:latin typeface="David" panose="020E0502060401010101" pitchFamily="34" charset="-79"/>
              </a:rPr>
              <a:t>אֶת </a:t>
            </a:r>
            <a:r>
              <a:rPr lang="he-IL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הַכְּרֻבִים</a:t>
            </a:r>
            <a:r>
              <a:rPr lang="he-IL" sz="2800" dirty="0">
                <a:solidFill>
                  <a:prstClr val="white"/>
                </a:solidFill>
                <a:latin typeface="David" panose="020E0502060401010101" pitchFamily="34" charset="-79"/>
              </a:rPr>
              <a:t>, </a:t>
            </a:r>
          </a:p>
          <a:p>
            <a:pPr>
              <a:spcBef>
                <a:spcPts val="600"/>
              </a:spcBef>
            </a:pPr>
            <a:r>
              <a:rPr lang="he-IL" sz="2800" dirty="0">
                <a:solidFill>
                  <a:prstClr val="white"/>
                </a:solidFill>
                <a:latin typeface="David" panose="020E0502060401010101" pitchFamily="34" charset="-79"/>
              </a:rPr>
              <a:t>וְאֵת לַהַט </a:t>
            </a:r>
            <a:r>
              <a:rPr lang="he-IL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הַחֶרֶב</a:t>
            </a:r>
            <a:r>
              <a:rPr lang="he-IL" sz="2800" dirty="0">
                <a:solidFill>
                  <a:prstClr val="white"/>
                </a:solidFill>
                <a:latin typeface="David" panose="020E0502060401010101" pitchFamily="34" charset="-79"/>
              </a:rPr>
              <a:t> הַמִּתְהַפֶּכֶת, </a:t>
            </a:r>
          </a:p>
          <a:p>
            <a:pPr>
              <a:spcBef>
                <a:spcPts val="600"/>
              </a:spcBef>
            </a:pPr>
            <a:r>
              <a:rPr lang="he-IL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לִשְׁמֹר, </a:t>
            </a:r>
            <a:r>
              <a:rPr lang="he-IL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אֶת-דֶּרֶךְ עֵץ הַחַיִּים</a:t>
            </a:r>
            <a:r>
              <a:rPr lang="he-IL" sz="2800" dirty="0">
                <a:solidFill>
                  <a:prstClr val="white"/>
                </a:solidFill>
                <a:latin typeface="David" panose="020E0502060401010101" pitchFamily="34" charset="-79"/>
              </a:rPr>
              <a:t>. </a:t>
            </a:r>
            <a:endParaRPr lang="he-I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58721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מלבן 4">
            <a:extLst>
              <a:ext uri="{FF2B5EF4-FFF2-40B4-BE49-F238E27FC236}">
                <a16:creationId xmlns:a16="http://schemas.microsoft.com/office/drawing/2014/main" id="{E875D33B-7974-49D5-8E43-1E6D0207851C}"/>
              </a:ext>
            </a:extLst>
          </p:cNvPr>
          <p:cNvSpPr/>
          <p:nvPr/>
        </p:nvSpPr>
        <p:spPr>
          <a:xfrm>
            <a:off x="7315199" y="458910"/>
            <a:ext cx="3612665" cy="26930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he-IL" sz="1600" b="1" dirty="0" err="1">
                <a:solidFill>
                  <a:srgbClr val="549E39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כב</a:t>
            </a:r>
            <a:r>
              <a:rPr lang="he-IL" sz="2400" dirty="0">
                <a:solidFill>
                  <a:srgbClr val="000000"/>
                </a:solidFill>
                <a:latin typeface="David" panose="020E0502060401010101" pitchFamily="34" charset="-79"/>
              </a:rPr>
              <a:t> וַיֹּאמֶר יְהוָה </a:t>
            </a:r>
            <a:r>
              <a:rPr lang="he-IL" sz="2400" dirty="0" err="1">
                <a:solidFill>
                  <a:srgbClr val="000000"/>
                </a:solidFill>
                <a:latin typeface="David" panose="020E0502060401010101" pitchFamily="34" charset="-79"/>
              </a:rPr>
              <a:t>אֱלֹהִים</a:t>
            </a:r>
            <a:r>
              <a:rPr lang="he-IL" sz="2400" dirty="0">
                <a:solidFill>
                  <a:srgbClr val="000000"/>
                </a:solidFill>
                <a:latin typeface="David" panose="020E0502060401010101" pitchFamily="34" charset="-79"/>
              </a:rPr>
              <a:t>, </a:t>
            </a:r>
          </a:p>
          <a:p>
            <a:pPr>
              <a:spcBef>
                <a:spcPts val="600"/>
              </a:spcBef>
            </a:pPr>
            <a:r>
              <a:rPr lang="he-IL" sz="2400" dirty="0">
                <a:solidFill>
                  <a:srgbClr val="000000"/>
                </a:solidFill>
                <a:latin typeface="David" panose="020E0502060401010101" pitchFamily="34" charset="-79"/>
              </a:rPr>
              <a:t>הֵן הָאָדָם הָיָה כְּאַחַד </a:t>
            </a:r>
            <a:r>
              <a:rPr lang="he-IL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מִמֶּנּוּ</a:t>
            </a:r>
            <a:r>
              <a:rPr lang="he-IL" sz="2400" dirty="0">
                <a:solidFill>
                  <a:srgbClr val="000000"/>
                </a:solidFill>
                <a:latin typeface="David" panose="020E0502060401010101" pitchFamily="34" charset="-79"/>
              </a:rPr>
              <a:t>, </a:t>
            </a:r>
          </a:p>
          <a:p>
            <a:pPr>
              <a:spcBef>
                <a:spcPts val="600"/>
              </a:spcBef>
            </a:pPr>
            <a:r>
              <a:rPr lang="he-IL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לָדַעַת, טוֹב וָרָע</a:t>
            </a:r>
            <a:r>
              <a:rPr lang="he-IL" sz="2400" dirty="0">
                <a:solidFill>
                  <a:srgbClr val="000000"/>
                </a:solidFill>
                <a:latin typeface="David" panose="020E0502060401010101" pitchFamily="34" charset="-79"/>
              </a:rPr>
              <a:t>; </a:t>
            </a:r>
          </a:p>
          <a:p>
            <a:pPr>
              <a:spcBef>
                <a:spcPts val="600"/>
              </a:spcBef>
            </a:pPr>
            <a:r>
              <a:rPr lang="he-IL" sz="2400" dirty="0">
                <a:solidFill>
                  <a:srgbClr val="000000"/>
                </a:solidFill>
                <a:latin typeface="David" panose="020E0502060401010101" pitchFamily="34" charset="-79"/>
              </a:rPr>
              <a:t>וְעַתָּה פֶּן-יִשְׁלַח יָדוֹ, </a:t>
            </a:r>
          </a:p>
          <a:p>
            <a:pPr>
              <a:spcBef>
                <a:spcPts val="600"/>
              </a:spcBef>
            </a:pPr>
            <a:r>
              <a:rPr lang="he-IL" sz="2400" dirty="0">
                <a:solidFill>
                  <a:srgbClr val="000000"/>
                </a:solidFill>
                <a:latin typeface="David" panose="020E0502060401010101" pitchFamily="34" charset="-79"/>
              </a:rPr>
              <a:t>וְלָקַח גַּם </a:t>
            </a:r>
            <a:r>
              <a:rPr lang="he-IL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מֵעֵץ הַחַיִּים</a:t>
            </a:r>
            <a:r>
              <a:rPr lang="he-IL" sz="2400" dirty="0">
                <a:solidFill>
                  <a:srgbClr val="000000"/>
                </a:solidFill>
                <a:latin typeface="David" panose="020E0502060401010101" pitchFamily="34" charset="-79"/>
              </a:rPr>
              <a:t>, </a:t>
            </a:r>
          </a:p>
          <a:p>
            <a:pPr>
              <a:spcBef>
                <a:spcPts val="600"/>
              </a:spcBef>
            </a:pPr>
            <a:r>
              <a:rPr lang="he-IL" sz="2400" dirty="0">
                <a:solidFill>
                  <a:srgbClr val="000000"/>
                </a:solidFill>
                <a:latin typeface="David" panose="020E0502060401010101" pitchFamily="34" charset="-79"/>
              </a:rPr>
              <a:t>וְאָכַל, </a:t>
            </a:r>
            <a:r>
              <a:rPr lang="he-IL" sz="24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וָחַי לְעֹלָם</a:t>
            </a:r>
            <a:r>
              <a:rPr lang="he-IL" sz="2400" dirty="0">
                <a:solidFill>
                  <a:srgbClr val="000000"/>
                </a:solidFill>
                <a:latin typeface="David" panose="020E0502060401010101" pitchFamily="34" charset="-79"/>
              </a:rPr>
              <a:t>. </a:t>
            </a:r>
            <a:endParaRPr lang="he-IL" sz="1600" dirty="0"/>
          </a:p>
        </p:txBody>
      </p:sp>
      <p:sp>
        <p:nvSpPr>
          <p:cNvPr id="4" name="כותרת 1">
            <a:extLst>
              <a:ext uri="{FF2B5EF4-FFF2-40B4-BE49-F238E27FC236}">
                <a16:creationId xmlns:a16="http://schemas.microsoft.com/office/drawing/2014/main" id="{D299CBCC-770D-491F-93B4-3B1CACF68645}"/>
              </a:ext>
            </a:extLst>
          </p:cNvPr>
          <p:cNvSpPr txBox="1">
            <a:spLocks/>
          </p:cNvSpPr>
          <p:nvPr/>
        </p:nvSpPr>
        <p:spPr>
          <a:xfrm>
            <a:off x="4073107" y="337502"/>
            <a:ext cx="2261938" cy="334710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algn="l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r" defTabSz="914309"/>
            <a:r>
              <a:rPr lang="he-I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  <a:cs typeface="+mn-cs"/>
              </a:rPr>
              <a:t>קושי לשוני תיאולוגי</a:t>
            </a:r>
          </a:p>
        </p:txBody>
      </p:sp>
      <p:pic>
        <p:nvPicPr>
          <p:cNvPr id="8" name="Picture 6" descr="Question Mark PNG Transparent Images | PNG All">
            <a:extLst>
              <a:ext uri="{FF2B5EF4-FFF2-40B4-BE49-F238E27FC236}">
                <a16:creationId xmlns:a16="http://schemas.microsoft.com/office/drawing/2014/main" id="{1BF52446-0A5C-47E1-96F6-474F3413D2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4304"/>
          <a:stretch/>
        </p:blipFill>
        <p:spPr bwMode="auto">
          <a:xfrm>
            <a:off x="11198994" y="125129"/>
            <a:ext cx="750795" cy="876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כותרת 1">
            <a:extLst>
              <a:ext uri="{FF2B5EF4-FFF2-40B4-BE49-F238E27FC236}">
                <a16:creationId xmlns:a16="http://schemas.microsoft.com/office/drawing/2014/main" id="{BB76E91F-4B48-4AF1-8682-608DC897864D}"/>
              </a:ext>
            </a:extLst>
          </p:cNvPr>
          <p:cNvSpPr txBox="1">
            <a:spLocks/>
          </p:cNvSpPr>
          <p:nvPr/>
        </p:nvSpPr>
        <p:spPr>
          <a:xfrm>
            <a:off x="1084464" y="1806921"/>
            <a:ext cx="5250581" cy="11277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1" eaLnBrk="1" latinLnBrk="0" hangingPunct="1">
              <a:lnSpc>
                <a:spcPct val="85000"/>
              </a:lnSpc>
              <a:spcBef>
                <a:spcPct val="0"/>
              </a:spcBef>
              <a:buNone/>
              <a:defRPr sz="7200" b="1" kern="1200" cap="none" baseline="0">
                <a:blipFill dpi="0" rotWithShape="1">
                  <a:blip r:embed="rId2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marL="742950" indent="-742950" algn="just">
              <a:spcBef>
                <a:spcPts val="600"/>
              </a:spcBef>
              <a:buFont typeface="+mj-lt"/>
              <a:buAutoNum type="arabicPeriod"/>
            </a:pPr>
            <a:r>
              <a:rPr lang="he-IL" sz="2000" b="0" dirty="0">
                <a:latin typeface="Comic Sans MS"/>
                <a:cs typeface="+mn-cs"/>
              </a:rPr>
              <a:t>ריבוי של כבוד</a:t>
            </a:r>
          </a:p>
          <a:p>
            <a:pPr marL="742950" indent="-742950" algn="just">
              <a:spcBef>
                <a:spcPts val="600"/>
              </a:spcBef>
              <a:buFont typeface="+mj-lt"/>
              <a:buAutoNum type="arabicPeriod"/>
            </a:pPr>
            <a:r>
              <a:rPr lang="he-IL" sz="2000" b="0" dirty="0">
                <a:latin typeface="Comic Sans MS"/>
                <a:cs typeface="+mn-cs"/>
              </a:rPr>
              <a:t>התייעצות עם המלאכים</a:t>
            </a:r>
          </a:p>
          <a:p>
            <a:pPr marL="742950" indent="-742950" algn="just">
              <a:spcBef>
                <a:spcPts val="600"/>
              </a:spcBef>
              <a:buFont typeface="+mj-lt"/>
              <a:buAutoNum type="arabicPeriod"/>
            </a:pPr>
            <a:r>
              <a:rPr lang="he-IL" sz="2000" b="0" dirty="0">
                <a:latin typeface="Comic Sans MS"/>
                <a:cs typeface="+mn-cs"/>
              </a:rPr>
              <a:t>משוקעת כאן אמונה כי האל איננו יחיד </a:t>
            </a:r>
          </a:p>
        </p:txBody>
      </p:sp>
      <p:sp>
        <p:nvSpPr>
          <p:cNvPr id="11" name="כותרת 1">
            <a:extLst>
              <a:ext uri="{FF2B5EF4-FFF2-40B4-BE49-F238E27FC236}">
                <a16:creationId xmlns:a16="http://schemas.microsoft.com/office/drawing/2014/main" id="{400D8A13-DDC8-4991-8BAF-C672A9C63E05}"/>
              </a:ext>
            </a:extLst>
          </p:cNvPr>
          <p:cNvSpPr txBox="1">
            <a:spLocks/>
          </p:cNvSpPr>
          <p:nvPr/>
        </p:nvSpPr>
        <p:spPr>
          <a:xfrm>
            <a:off x="83436" y="894383"/>
            <a:ext cx="6251609" cy="6876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1" eaLnBrk="1" latinLnBrk="0" hangingPunct="1">
              <a:lnSpc>
                <a:spcPct val="85000"/>
              </a:lnSpc>
              <a:spcBef>
                <a:spcPct val="0"/>
              </a:spcBef>
              <a:buNone/>
              <a:defRPr sz="7200" b="1" kern="1200" cap="none" baseline="0">
                <a:blipFill dpi="0" rotWithShape="1">
                  <a:blip r:embed="rId2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just">
              <a:spcBef>
                <a:spcPts val="1200"/>
              </a:spcBef>
            </a:pPr>
            <a:r>
              <a:rPr lang="he-IL" sz="2000" b="0" dirty="0">
                <a:latin typeface="Comic Sans MS"/>
                <a:cs typeface="+mn-cs"/>
              </a:rPr>
              <a:t>מה פירוש "</a:t>
            </a:r>
            <a:r>
              <a:rPr lang="he-IL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  <a:cs typeface="+mn-cs"/>
              </a:rPr>
              <a:t>ממנו</a:t>
            </a:r>
            <a:r>
              <a:rPr lang="he-IL" sz="2000" b="0" dirty="0">
                <a:latin typeface="Comic Sans MS"/>
                <a:cs typeface="+mn-cs"/>
              </a:rPr>
              <a:t>" - האם ה' אינו יחיד? ועם מי הוא מדבר?</a:t>
            </a:r>
          </a:p>
          <a:p>
            <a:pPr algn="just">
              <a:spcBef>
                <a:spcPts val="1200"/>
              </a:spcBef>
            </a:pPr>
            <a:r>
              <a:rPr lang="he-IL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  <a:cs typeface="+mn-cs"/>
              </a:rPr>
              <a:t>פתרונות</a:t>
            </a:r>
            <a:r>
              <a:rPr lang="he-IL" sz="2000" b="0" dirty="0">
                <a:latin typeface="Comic Sans MS"/>
                <a:cs typeface="+mn-cs"/>
              </a:rPr>
              <a:t>:</a:t>
            </a:r>
          </a:p>
        </p:txBody>
      </p:sp>
      <p:sp>
        <p:nvSpPr>
          <p:cNvPr id="12" name="כותרת 1">
            <a:extLst>
              <a:ext uri="{FF2B5EF4-FFF2-40B4-BE49-F238E27FC236}">
                <a16:creationId xmlns:a16="http://schemas.microsoft.com/office/drawing/2014/main" id="{B0056463-D05D-456D-BAE9-18D6EE1F4169}"/>
              </a:ext>
            </a:extLst>
          </p:cNvPr>
          <p:cNvSpPr txBox="1">
            <a:spLocks/>
          </p:cNvSpPr>
          <p:nvPr/>
        </p:nvSpPr>
        <p:spPr>
          <a:xfrm>
            <a:off x="166872" y="4202994"/>
            <a:ext cx="6251609" cy="9923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1" eaLnBrk="1" latinLnBrk="0" hangingPunct="1">
              <a:lnSpc>
                <a:spcPct val="85000"/>
              </a:lnSpc>
              <a:spcBef>
                <a:spcPct val="0"/>
              </a:spcBef>
              <a:buNone/>
              <a:defRPr sz="7200" b="1" kern="1200" cap="none" baseline="0">
                <a:blipFill dpi="0" rotWithShape="1">
                  <a:blip r:embed="rId2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just">
              <a:spcBef>
                <a:spcPts val="1200"/>
              </a:spcBef>
            </a:pPr>
            <a:r>
              <a:rPr lang="he-IL" sz="2000" b="0" dirty="0">
                <a:latin typeface="Comic Sans MS"/>
                <a:cs typeface="+mn-cs"/>
              </a:rPr>
              <a:t>כיצד האל חושש שהאדם יכול להשתוות אליו? האם כל מה שמבחין את האדם מהאלוהים הם חיי הנצח?</a:t>
            </a:r>
          </a:p>
          <a:p>
            <a:pPr algn="just">
              <a:spcBef>
                <a:spcPts val="1200"/>
              </a:spcBef>
            </a:pPr>
            <a:r>
              <a:rPr lang="he-IL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  <a:cs typeface="+mn-cs"/>
              </a:rPr>
              <a:t>פתרונות:</a:t>
            </a:r>
          </a:p>
        </p:txBody>
      </p:sp>
      <p:sp>
        <p:nvSpPr>
          <p:cNvPr id="13" name="כותרת 1">
            <a:extLst>
              <a:ext uri="{FF2B5EF4-FFF2-40B4-BE49-F238E27FC236}">
                <a16:creationId xmlns:a16="http://schemas.microsoft.com/office/drawing/2014/main" id="{53DC0578-FF06-4654-AAB1-B2D8B68325A7}"/>
              </a:ext>
            </a:extLst>
          </p:cNvPr>
          <p:cNvSpPr txBox="1">
            <a:spLocks/>
          </p:cNvSpPr>
          <p:nvPr/>
        </p:nvSpPr>
        <p:spPr>
          <a:xfrm>
            <a:off x="4195044" y="3649811"/>
            <a:ext cx="2261938" cy="334710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algn="l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r" defTabSz="914309"/>
            <a:r>
              <a:rPr lang="he-I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  <a:cs typeface="+mn-cs"/>
              </a:rPr>
              <a:t>קושי תיאולוגי</a:t>
            </a:r>
          </a:p>
        </p:txBody>
      </p:sp>
      <p:sp>
        <p:nvSpPr>
          <p:cNvPr id="14" name="כותרת 1">
            <a:extLst>
              <a:ext uri="{FF2B5EF4-FFF2-40B4-BE49-F238E27FC236}">
                <a16:creationId xmlns:a16="http://schemas.microsoft.com/office/drawing/2014/main" id="{C536317D-9F05-49B0-B188-CC58F9F87BC8}"/>
              </a:ext>
            </a:extLst>
          </p:cNvPr>
          <p:cNvSpPr txBox="1">
            <a:spLocks/>
          </p:cNvSpPr>
          <p:nvPr/>
        </p:nvSpPr>
        <p:spPr>
          <a:xfrm>
            <a:off x="386632" y="5413840"/>
            <a:ext cx="6031849" cy="79011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r" defTabSz="914309"/>
            <a:r>
              <a:rPr lang="he-IL" sz="2000" dirty="0">
                <a:latin typeface="Comic Sans MS"/>
                <a:cs typeface="+mn-cs"/>
              </a:rPr>
              <a:t>השפעה של מיתוסים זרים: קנאת האלים </a:t>
            </a:r>
            <a:r>
              <a:rPr lang="he-IL" sz="2000" dirty="0" err="1">
                <a:latin typeface="Comic Sans MS"/>
                <a:cs typeface="+mn-cs"/>
              </a:rPr>
              <a:t>וההבריס</a:t>
            </a:r>
            <a:r>
              <a:rPr lang="he-IL" sz="2000" dirty="0">
                <a:latin typeface="Comic Sans MS"/>
                <a:cs typeface="+mn-cs"/>
              </a:rPr>
              <a:t> (חטא הגאוה) של האדם</a:t>
            </a:r>
          </a:p>
        </p:txBody>
      </p:sp>
    </p:spTree>
    <p:extLst>
      <p:ext uri="{BB962C8B-B14F-4D97-AF65-F5344CB8AC3E}">
        <p14:creationId xmlns:p14="http://schemas.microsoft.com/office/powerpoint/2010/main" val="225015303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כותרת 1">
            <a:extLst>
              <a:ext uri="{FF2B5EF4-FFF2-40B4-BE49-F238E27FC236}">
                <a16:creationId xmlns:a16="http://schemas.microsoft.com/office/drawing/2014/main" id="{E6AEA2DC-821E-40E6-8929-F7B16B4D6E7E}"/>
              </a:ext>
            </a:extLst>
          </p:cNvPr>
          <p:cNvSpPr txBox="1">
            <a:spLocks/>
          </p:cNvSpPr>
          <p:nvPr/>
        </p:nvSpPr>
        <p:spPr>
          <a:xfrm>
            <a:off x="1934678" y="639765"/>
            <a:ext cx="9636002" cy="8006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 cap="none" baseline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he-IL" sz="4000" dirty="0">
                <a:latin typeface="Comic Sans MS"/>
                <a:cs typeface="+mn-cs"/>
                <a:sym typeface="Arial"/>
              </a:rPr>
              <a:t>סיימנו, אבל נותרנו עם שאלות רבות פתוחות</a:t>
            </a:r>
          </a:p>
        </p:txBody>
      </p:sp>
      <p:sp>
        <p:nvSpPr>
          <p:cNvPr id="6" name="כותרת 1">
            <a:extLst>
              <a:ext uri="{FF2B5EF4-FFF2-40B4-BE49-F238E27FC236}">
                <a16:creationId xmlns:a16="http://schemas.microsoft.com/office/drawing/2014/main" id="{72AFA013-E0B0-4C29-A6AE-15BA71BABD9E}"/>
              </a:ext>
            </a:extLst>
          </p:cNvPr>
          <p:cNvSpPr txBox="1">
            <a:spLocks/>
          </p:cNvSpPr>
          <p:nvPr/>
        </p:nvSpPr>
        <p:spPr>
          <a:xfrm>
            <a:off x="616016" y="2112734"/>
            <a:ext cx="10373635" cy="32100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 cap="none" baseline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just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he-IL" sz="3200" b="0" dirty="0">
                <a:latin typeface="Comic Sans MS"/>
                <a:cs typeface="+mn-cs"/>
                <a:sym typeface="Arial"/>
              </a:rPr>
              <a:t>מדוע ברא האלוהים את עץ הדעת, אם רצה מראש למנוע את היכולת הזו מהאדם?</a:t>
            </a:r>
          </a:p>
          <a:p>
            <a:pPr marL="457200" indent="-457200" algn="just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he-IL" sz="3200" b="0" dirty="0">
                <a:latin typeface="Comic Sans MS"/>
                <a:cs typeface="+mn-cs"/>
                <a:sym typeface="Arial"/>
              </a:rPr>
              <a:t>מדוע לנחש יש ידע רחב כל-כך?</a:t>
            </a:r>
          </a:p>
          <a:p>
            <a:pPr marL="457200" indent="-457200" algn="just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he-IL" sz="3200" b="0" dirty="0">
                <a:latin typeface="Comic Sans MS"/>
                <a:cs typeface="+mn-cs"/>
                <a:sym typeface="Arial"/>
              </a:rPr>
              <a:t>מבחינת האלוהים כולם נמצאו אשמים, האומנם?</a:t>
            </a:r>
          </a:p>
          <a:p>
            <a:pPr marL="457200" indent="-457200" algn="just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he-IL" sz="3200" b="0" dirty="0">
                <a:latin typeface="Comic Sans MS"/>
                <a:cs typeface="+mn-cs"/>
                <a:sym typeface="Arial"/>
              </a:rPr>
              <a:t>האם הידיעה הביאה ברכה או קללה לעולם?</a:t>
            </a:r>
          </a:p>
        </p:txBody>
      </p:sp>
    </p:spTree>
    <p:extLst>
      <p:ext uri="{BB962C8B-B14F-4D97-AF65-F5344CB8AC3E}">
        <p14:creationId xmlns:p14="http://schemas.microsoft.com/office/powerpoint/2010/main" val="17792778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כותרת 4"/>
          <p:cNvSpPr>
            <a:spLocks noGrp="1"/>
          </p:cNvSpPr>
          <p:nvPr>
            <p:ph type="ctrTitle"/>
          </p:nvPr>
        </p:nvSpPr>
        <p:spPr>
          <a:xfrm>
            <a:off x="2105076" y="2296628"/>
            <a:ext cx="7980259" cy="1260000"/>
          </a:xfrm>
        </p:spPr>
        <p:txBody>
          <a:bodyPr/>
          <a:lstStyle/>
          <a:p>
            <a:r>
              <a:rPr lang="he-IL" dirty="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תקציר הפרק הקודם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243161B5-52B3-4A08-A531-A8EDDD7BF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2989" y="486779"/>
            <a:ext cx="5242070" cy="720000"/>
          </a:xfrm>
        </p:spPr>
        <p:txBody>
          <a:bodyPr/>
          <a:lstStyle/>
          <a:p>
            <a:pPr algn="r"/>
            <a:r>
              <a:rPr lang="he-IL" dirty="0">
                <a:solidFill>
                  <a:srgbClr val="00B0F0"/>
                </a:solidFill>
                <a:cs typeface="Varela Round" panose="00000500000000000000" pitchFamily="2" charset="-79"/>
              </a:rPr>
              <a:t>משימת סיכום:</a:t>
            </a:r>
          </a:p>
        </p:txBody>
      </p:sp>
      <p:sp>
        <p:nvSpPr>
          <p:cNvPr id="6" name="כותרת 1">
            <a:extLst>
              <a:ext uri="{FF2B5EF4-FFF2-40B4-BE49-F238E27FC236}">
                <a16:creationId xmlns:a16="http://schemas.microsoft.com/office/drawing/2014/main" id="{72AFA013-E0B0-4C29-A6AE-15BA71BABD9E}"/>
              </a:ext>
            </a:extLst>
          </p:cNvPr>
          <p:cNvSpPr txBox="1">
            <a:spLocks/>
          </p:cNvSpPr>
          <p:nvPr/>
        </p:nvSpPr>
        <p:spPr>
          <a:xfrm>
            <a:off x="1987923" y="1657924"/>
            <a:ext cx="9127148" cy="10206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 cap="none" baseline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just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he-IL" sz="3200" b="0" dirty="0">
                <a:latin typeface="Comic Sans MS"/>
                <a:cs typeface="+mn-cs"/>
                <a:sym typeface="Arial"/>
              </a:rPr>
              <a:t>סיפור החטא נותן תשובות לשאלות אטיולוגיות רבות, ערכו רשימה של השאלות.</a:t>
            </a:r>
          </a:p>
        </p:txBody>
      </p:sp>
      <p:sp>
        <p:nvSpPr>
          <p:cNvPr id="4" name="כותרת 1">
            <a:extLst>
              <a:ext uri="{FF2B5EF4-FFF2-40B4-BE49-F238E27FC236}">
                <a16:creationId xmlns:a16="http://schemas.microsoft.com/office/drawing/2014/main" id="{6FE2D62D-7E2E-442F-B60E-43CD710C9D76}"/>
              </a:ext>
            </a:extLst>
          </p:cNvPr>
          <p:cNvSpPr txBox="1">
            <a:spLocks/>
          </p:cNvSpPr>
          <p:nvPr/>
        </p:nvSpPr>
        <p:spPr>
          <a:xfrm>
            <a:off x="732686" y="3276603"/>
            <a:ext cx="8060332" cy="19234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 cap="none" baseline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just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he-IL" sz="3200" b="0" dirty="0">
                <a:latin typeface="Comic Sans MS"/>
                <a:cs typeface="+mn-cs"/>
                <a:sym typeface="Arial"/>
              </a:rPr>
              <a:t>האם האדם הוא קורבן של הנסיבות? </a:t>
            </a:r>
          </a:p>
          <a:p>
            <a:pPr marL="457200" indent="-457200" algn="just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he-IL" sz="3200" b="0" dirty="0">
                <a:latin typeface="Comic Sans MS"/>
                <a:cs typeface="+mn-cs"/>
                <a:sym typeface="Arial"/>
              </a:rPr>
              <a:t>האם הגורם המפתה אחראי על המעשים? </a:t>
            </a:r>
          </a:p>
          <a:p>
            <a:pPr algn="just">
              <a:lnSpc>
                <a:spcPct val="100000"/>
              </a:lnSpc>
              <a:spcBef>
                <a:spcPts val="600"/>
              </a:spcBef>
            </a:pPr>
            <a:r>
              <a:rPr lang="he-IL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  <a:cs typeface="+mn-cs"/>
                <a:sym typeface="Arial"/>
              </a:rPr>
              <a:t>דונו בינכם, ונמקו את עמדותיכם</a:t>
            </a:r>
          </a:p>
        </p:txBody>
      </p:sp>
    </p:spTree>
    <p:extLst>
      <p:ext uri="{BB962C8B-B14F-4D97-AF65-F5344CB8AC3E}">
        <p14:creationId xmlns:p14="http://schemas.microsoft.com/office/powerpoint/2010/main" val="297457210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423F6F61-4567-462B-A618-70CBC508D8B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75200" y="0"/>
            <a:ext cx="3241964" cy="1838476"/>
          </a:xfrm>
          <a:prstGeom prst="rect">
            <a:avLst/>
          </a:prstGeom>
        </p:spPr>
      </p:pic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904EE8F9-32B7-45EB-8FC4-CC451E605118}"/>
              </a:ext>
            </a:extLst>
          </p:cNvPr>
          <p:cNvSpPr txBox="1"/>
          <p:nvPr/>
        </p:nvSpPr>
        <p:spPr>
          <a:xfrm>
            <a:off x="1431636" y="3016112"/>
            <a:ext cx="10389322" cy="181588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895350" marR="0" lvl="0" indent="0" algn="just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800" b="0" i="0" u="none" strike="noStrike" kern="1200" cap="none" spc="0" normalizeH="0" baseline="0" noProof="0" dirty="0">
                <a:ln>
                  <a:noFill/>
                </a:ln>
                <a:solidFill>
                  <a:srgbClr val="192A72"/>
                </a:solidFill>
                <a:effectLst/>
                <a:uLnTx/>
                <a:uFillTx/>
                <a:latin typeface="Varela Round" panose="00000500000000000000" pitchFamily="2" charset="-79"/>
                <a:ea typeface="+mn-ea"/>
                <a:cs typeface="Varela Round" panose="00000500000000000000" pitchFamily="2" charset="-79"/>
              </a:rPr>
              <a:t>השימוש ביצירות במהלך שידור זה נעשה לפי סעיף 27א לחוק זכות יוצרים, תשס"ח-2007. אם הינך בעל הזכויות באחת היצירות, באפשרותך לבקש מאיתנו לחדול מהשימוש ביצירה, זאת באמצעות פנייה לדוא"ל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92A72"/>
                </a:solidFill>
                <a:effectLst/>
                <a:uLnTx/>
                <a:uFillTx/>
                <a:latin typeface="Varela Round" panose="00000500000000000000" pitchFamily="2" charset="-79"/>
                <a:ea typeface="+mn-ea"/>
                <a:cs typeface="Varela Round" panose="00000500000000000000" pitchFamily="2" charset="-79"/>
              </a:rPr>
              <a:t>rights@education.gov.il</a:t>
            </a:r>
            <a:endParaRPr kumimoji="0" lang="he-IL" sz="2800" b="0" i="0" u="none" strike="noStrike" kern="1200" cap="none" spc="0" normalizeH="0" baseline="0" noProof="0" dirty="0">
              <a:ln>
                <a:noFill/>
              </a:ln>
              <a:solidFill>
                <a:srgbClr val="192A72"/>
              </a:solidFill>
              <a:effectLst/>
              <a:uLnTx/>
              <a:uFillTx/>
              <a:latin typeface="Varela Round" panose="00000500000000000000" pitchFamily="2" charset="-79"/>
              <a:ea typeface="+mn-ea"/>
              <a:cs typeface="Varela Round" panose="00000500000000000000" pitchFamily="2" charset="-79"/>
            </a:endParaRPr>
          </a:p>
        </p:txBody>
      </p:sp>
      <p:sp>
        <p:nvSpPr>
          <p:cNvPr id="5" name="מלבן 4">
            <a:extLst>
              <a:ext uri="{FF2B5EF4-FFF2-40B4-BE49-F238E27FC236}">
                <a16:creationId xmlns:a16="http://schemas.microsoft.com/office/drawing/2014/main" id="{0276247E-F89D-4BE1-B3D6-7FE06BEB5A42}"/>
              </a:ext>
            </a:extLst>
          </p:cNvPr>
          <p:cNvSpPr/>
          <p:nvPr/>
        </p:nvSpPr>
        <p:spPr>
          <a:xfrm>
            <a:off x="632691" y="1838476"/>
            <a:ext cx="11023600" cy="7632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3200" b="1" i="0" u="none" strike="noStrike" kern="1200" cap="none" spc="0" normalizeH="0" baseline="0" noProof="0" dirty="0">
                <a:ln>
                  <a:noFill/>
                </a:ln>
                <a:solidFill>
                  <a:srgbClr val="192A72"/>
                </a:solidFill>
                <a:effectLst/>
                <a:uLnTx/>
                <a:uFillTx/>
                <a:latin typeface="Varela Round" panose="00000500000000000000" pitchFamily="2" charset="-79"/>
                <a:ea typeface="+mn-ea"/>
                <a:cs typeface="Varela Round" panose="00000500000000000000" pitchFamily="2" charset="-79"/>
              </a:rPr>
              <a:t>שימוש ביצירות מוגנות בזכויות יוצרים ואיתור בעלי זכויות </a:t>
            </a:r>
          </a:p>
        </p:txBody>
      </p:sp>
    </p:spTree>
    <p:extLst>
      <p:ext uri="{BB962C8B-B14F-4D97-AF65-F5344CB8AC3E}">
        <p14:creationId xmlns:p14="http://schemas.microsoft.com/office/powerpoint/2010/main" val="40004955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לבן 1">
            <a:extLst>
              <a:ext uri="{FF2B5EF4-FFF2-40B4-BE49-F238E27FC236}">
                <a16:creationId xmlns:a16="http://schemas.microsoft.com/office/drawing/2014/main" id="{4A2DC3C0-475B-402A-85EF-E9C775E039F3}"/>
              </a:ext>
            </a:extLst>
          </p:cNvPr>
          <p:cNvSpPr/>
          <p:nvPr/>
        </p:nvSpPr>
        <p:spPr>
          <a:xfrm>
            <a:off x="10696575" y="657225"/>
            <a:ext cx="1493838" cy="819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8E2AC805-36BC-48F7-AF6F-CE187DE4EAA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162072" y="951346"/>
            <a:ext cx="5395880" cy="4715574"/>
          </a:xfrm>
          <a:prstGeom prst="rect">
            <a:avLst/>
          </a:prstGeom>
        </p:spPr>
      </p:pic>
      <p:sp>
        <p:nvSpPr>
          <p:cNvPr id="5" name="Google Shape;239;p4">
            <a:extLst>
              <a:ext uri="{FF2B5EF4-FFF2-40B4-BE49-F238E27FC236}">
                <a16:creationId xmlns:a16="http://schemas.microsoft.com/office/drawing/2014/main" id="{4F6BD202-98AA-4DC4-9F9D-BC891CE0F702}"/>
              </a:ext>
            </a:extLst>
          </p:cNvPr>
          <p:cNvSpPr txBox="1"/>
          <p:nvPr/>
        </p:nvSpPr>
        <p:spPr>
          <a:xfrm>
            <a:off x="5652655" y="514061"/>
            <a:ext cx="6588556" cy="2523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914400" lvl="1" indent="-457200" algn="just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he-IL" sz="3200" dirty="0">
                <a:solidFill>
                  <a:schemeClr val="tx2">
                    <a:lumMod val="75000"/>
                  </a:schemeClr>
                </a:solidFill>
                <a:latin typeface="Comic Sans MS"/>
                <a:sym typeface="Arial"/>
              </a:rPr>
              <a:t>האלוהים ברא את האדם</a:t>
            </a:r>
          </a:p>
          <a:p>
            <a:pPr marL="914400" lvl="1" indent="-457200" algn="just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he-IL" sz="3200" dirty="0">
                <a:solidFill>
                  <a:schemeClr val="tx2">
                    <a:lumMod val="75000"/>
                  </a:schemeClr>
                </a:solidFill>
                <a:latin typeface="Comic Sans MS"/>
                <a:sym typeface="Arial"/>
              </a:rPr>
              <a:t>האלוהים נטע גן מקדם – גן העדן</a:t>
            </a:r>
          </a:p>
          <a:p>
            <a:pPr marL="914400" lvl="1" indent="-457200" algn="just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he-IL" sz="3200" dirty="0">
                <a:solidFill>
                  <a:schemeClr val="tx2">
                    <a:lumMod val="75000"/>
                  </a:schemeClr>
                </a:solidFill>
                <a:latin typeface="Comic Sans MS"/>
                <a:sym typeface="Arial"/>
              </a:rPr>
              <a:t>האלוהים הצמיח בגן עצי פרי רבים ושני עצים מופלאים</a:t>
            </a:r>
          </a:p>
        </p:txBody>
      </p:sp>
      <p:pic>
        <p:nvPicPr>
          <p:cNvPr id="9" name="תמונה 8">
            <a:extLst>
              <a:ext uri="{FF2B5EF4-FFF2-40B4-BE49-F238E27FC236}">
                <a16:creationId xmlns:a16="http://schemas.microsoft.com/office/drawing/2014/main" id="{F77A1193-6197-43D1-AE04-32F2C3239FA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6232" y="3197122"/>
            <a:ext cx="3476313" cy="3239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5190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תמונה 11">
            <a:extLst>
              <a:ext uri="{FF2B5EF4-FFF2-40B4-BE49-F238E27FC236}">
                <a16:creationId xmlns:a16="http://schemas.microsoft.com/office/drawing/2014/main" id="{B5C15EFF-BFB3-4EB0-A30F-DC870449B1D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4405" y="1121735"/>
            <a:ext cx="7097413" cy="5821325"/>
          </a:xfrm>
          <a:prstGeom prst="rect">
            <a:avLst/>
          </a:prstGeom>
        </p:spPr>
      </p:pic>
      <p:pic>
        <p:nvPicPr>
          <p:cNvPr id="4098" name="Picture 2" descr="Clip art Vector graphics Stock illustration Openclipart - tree png ...">
            <a:extLst>
              <a:ext uri="{FF2B5EF4-FFF2-40B4-BE49-F238E27FC236}">
                <a16:creationId xmlns:a16="http://schemas.microsoft.com/office/drawing/2014/main" id="{1B91AE46-268E-499B-9D16-408A201FAD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1270591"/>
            <a:ext cx="4742121" cy="5672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תמונה 1">
            <a:extLst>
              <a:ext uri="{FF2B5EF4-FFF2-40B4-BE49-F238E27FC236}">
                <a16:creationId xmlns:a16="http://schemas.microsoft.com/office/drawing/2014/main" id="{9B8849E9-E0B6-461B-82A1-B53F4DB9A51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6837" y="1648047"/>
            <a:ext cx="3660552" cy="5310962"/>
          </a:xfrm>
          <a:prstGeom prst="rect">
            <a:avLst/>
          </a:prstGeom>
        </p:spPr>
      </p:pic>
      <p:sp>
        <p:nvSpPr>
          <p:cNvPr id="3" name="מלבן 2">
            <a:extLst>
              <a:ext uri="{FF2B5EF4-FFF2-40B4-BE49-F238E27FC236}">
                <a16:creationId xmlns:a16="http://schemas.microsoft.com/office/drawing/2014/main" id="{7724D7AE-7FF3-415B-89EA-4776B9E9032F}"/>
              </a:ext>
            </a:extLst>
          </p:cNvPr>
          <p:cNvSpPr/>
          <p:nvPr/>
        </p:nvSpPr>
        <p:spPr>
          <a:xfrm>
            <a:off x="4834187" y="886285"/>
            <a:ext cx="6092825" cy="204671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000" b="1" i="0" u="none" strike="noStrike" kern="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David" panose="020E0502060401010101" pitchFamily="34" charset="-79"/>
                <a:ea typeface="+mn-ea"/>
                <a:cs typeface="Varela Round"/>
              </a:rPr>
              <a:t>ט</a:t>
            </a:r>
            <a:r>
              <a:rPr kumimoji="0" lang="he-IL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avid" panose="020E0502060401010101" pitchFamily="34" charset="-79"/>
                <a:ea typeface="+mn-ea"/>
                <a:cs typeface="Varela Round"/>
              </a:rPr>
              <a:t> וַיַּצְמַח יְהוָה </a:t>
            </a:r>
            <a:r>
              <a:rPr kumimoji="0" lang="he-IL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avid" panose="020E0502060401010101" pitchFamily="34" charset="-79"/>
                <a:ea typeface="+mn-ea"/>
                <a:cs typeface="Varela Round"/>
              </a:rPr>
              <a:t>אֱלֹהִים</a:t>
            </a:r>
            <a:r>
              <a:rPr kumimoji="0" lang="he-IL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avid" panose="020E0502060401010101" pitchFamily="34" charset="-79"/>
                <a:ea typeface="+mn-ea"/>
                <a:cs typeface="Varela Round"/>
              </a:rPr>
              <a:t>, מִן הָאֲדָמָה, 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800" b="1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David" panose="020E0502060401010101" pitchFamily="34" charset="-79"/>
                <a:ea typeface="+mn-ea"/>
                <a:cs typeface="Varela Round"/>
              </a:rPr>
              <a:t>כָּל-עֵץ</a:t>
            </a:r>
            <a:r>
              <a:rPr kumimoji="0" lang="he-IL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avid" panose="020E0502060401010101" pitchFamily="34" charset="-79"/>
                <a:ea typeface="+mn-ea"/>
                <a:cs typeface="Varela Round"/>
              </a:rPr>
              <a:t> נֶחְמָד לְמַרְאֶה, וְטוֹב לְמַאֲכָל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8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David" panose="020E0502060401010101" pitchFamily="34" charset="-79"/>
                <a:ea typeface="+mn-ea"/>
                <a:cs typeface="Varela Round"/>
              </a:rPr>
              <a:t>וְעֵץ הַחַיִּים</a:t>
            </a:r>
            <a:r>
              <a:rPr kumimoji="0" lang="he-IL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avid" panose="020E0502060401010101" pitchFamily="34" charset="-79"/>
                <a:ea typeface="+mn-ea"/>
                <a:cs typeface="Varela Round"/>
              </a:rPr>
              <a:t>, בְּתוֹךְ הַגָּן, 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8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David" panose="020E0502060401010101" pitchFamily="34" charset="-79"/>
                <a:ea typeface="+mn-ea"/>
                <a:cs typeface="Varela Round"/>
              </a:rPr>
              <a:t>וְעֵץ, הַדַּעַת טוֹב וָרָע</a:t>
            </a:r>
            <a:r>
              <a:rPr kumimoji="0" lang="he-IL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avid" panose="020E0502060401010101" pitchFamily="34" charset="-79"/>
                <a:ea typeface="+mn-ea"/>
                <a:cs typeface="Varela Round"/>
              </a:rPr>
              <a:t>. </a:t>
            </a:r>
            <a:r>
              <a:rPr kumimoji="0" lang="he-IL" sz="2400" b="1" i="0" u="none" strike="noStrike" kern="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David" panose="020E0502060401010101" pitchFamily="34" charset="-79"/>
                <a:ea typeface="+mn-ea"/>
                <a:cs typeface="Varela Round"/>
              </a:rPr>
              <a:t> </a:t>
            </a:r>
            <a:endParaRPr kumimoji="0" lang="he-I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Varela Round"/>
            </a:endParaRPr>
          </a:p>
        </p:txBody>
      </p:sp>
      <p:sp>
        <p:nvSpPr>
          <p:cNvPr id="13" name="כותרת 1">
            <a:extLst>
              <a:ext uri="{FF2B5EF4-FFF2-40B4-BE49-F238E27FC236}">
                <a16:creationId xmlns:a16="http://schemas.microsoft.com/office/drawing/2014/main" id="{02650097-9582-4D9A-B4F0-240111AE3617}"/>
              </a:ext>
            </a:extLst>
          </p:cNvPr>
          <p:cNvSpPr txBox="1">
            <a:spLocks/>
          </p:cNvSpPr>
          <p:nvPr/>
        </p:nvSpPr>
        <p:spPr>
          <a:xfrm>
            <a:off x="8559209" y="274067"/>
            <a:ext cx="3382078" cy="56590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3200" b="0" i="0" u="none" strike="noStrike" kern="1200" cap="all" spc="0" normalizeH="0" baseline="0" noProof="0" dirty="0">
                <a:ln>
                  <a:noFill/>
                </a:ln>
                <a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effectLst/>
                <a:uLnTx/>
                <a:uFillTx/>
                <a:latin typeface="Comic Sans MS"/>
                <a:ea typeface="+mj-ea"/>
                <a:cs typeface="Varela Round"/>
              </a:rPr>
              <a:t>העצים בגן</a:t>
            </a:r>
          </a:p>
        </p:txBody>
      </p:sp>
    </p:spTree>
    <p:extLst>
      <p:ext uri="{BB962C8B-B14F-4D97-AF65-F5344CB8AC3E}">
        <p14:creationId xmlns:p14="http://schemas.microsoft.com/office/powerpoint/2010/main" val="454781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כותרת 1">
            <a:extLst>
              <a:ext uri="{FF2B5EF4-FFF2-40B4-BE49-F238E27FC236}">
                <a16:creationId xmlns:a16="http://schemas.microsoft.com/office/drawing/2014/main" id="{196BE2C2-578E-40FF-87D8-5AC0C0710D92}"/>
              </a:ext>
            </a:extLst>
          </p:cNvPr>
          <p:cNvSpPr txBox="1">
            <a:spLocks/>
          </p:cNvSpPr>
          <p:nvPr/>
        </p:nvSpPr>
        <p:spPr>
          <a:xfrm>
            <a:off x="8967726" y="355636"/>
            <a:ext cx="2918691" cy="8055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1" eaLnBrk="1" latinLnBrk="0" hangingPunct="1">
              <a:lnSpc>
                <a:spcPct val="85000"/>
              </a:lnSpc>
              <a:spcBef>
                <a:spcPct val="0"/>
              </a:spcBef>
              <a:buNone/>
              <a:defRPr sz="7200" b="1" kern="1200" cap="none" baseline="0">
                <a:blipFill dpi="0" rotWithShape="1">
                  <a:blip r:embed="rId2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he-IL" sz="3600" b="0" dirty="0">
                <a:latin typeface="Comic Sans MS"/>
              </a:rPr>
              <a:t>הציווי לאדם</a:t>
            </a:r>
          </a:p>
        </p:txBody>
      </p:sp>
      <p:sp>
        <p:nvSpPr>
          <p:cNvPr id="19" name="מלבן 18">
            <a:extLst>
              <a:ext uri="{FF2B5EF4-FFF2-40B4-BE49-F238E27FC236}">
                <a16:creationId xmlns:a16="http://schemas.microsoft.com/office/drawing/2014/main" id="{E4FD563B-2680-4024-9D23-EF98C3F2C0F7}"/>
              </a:ext>
            </a:extLst>
          </p:cNvPr>
          <p:cNvSpPr/>
          <p:nvPr/>
        </p:nvSpPr>
        <p:spPr>
          <a:xfrm>
            <a:off x="5486400" y="1453567"/>
            <a:ext cx="47519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sz="32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מִכֹּל עֵץ-הַגָּן, אָכֹל תֹּאכֵל</a:t>
            </a:r>
            <a:r>
              <a:rPr lang="he-IL" sz="3200" dirty="0">
                <a:solidFill>
                  <a:srgbClr val="000000"/>
                </a:solidFill>
                <a:latin typeface="David" panose="020E0502060401010101" pitchFamily="34" charset="-79"/>
              </a:rPr>
              <a:t>. </a:t>
            </a:r>
          </a:p>
        </p:txBody>
      </p:sp>
      <p:sp>
        <p:nvSpPr>
          <p:cNvPr id="23" name="מלבן 22">
            <a:extLst>
              <a:ext uri="{FF2B5EF4-FFF2-40B4-BE49-F238E27FC236}">
                <a16:creationId xmlns:a16="http://schemas.microsoft.com/office/drawing/2014/main" id="{098FDA03-1B99-491A-B1C2-EE8D5C15F5B7}"/>
              </a:ext>
            </a:extLst>
          </p:cNvPr>
          <p:cNvSpPr/>
          <p:nvPr/>
        </p:nvSpPr>
        <p:spPr>
          <a:xfrm>
            <a:off x="4265911" y="2038342"/>
            <a:ext cx="597247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he-IL" sz="28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יז</a:t>
            </a:r>
            <a:r>
              <a:rPr lang="he-IL" sz="3200" dirty="0">
                <a:solidFill>
                  <a:srgbClr val="000000"/>
                </a:solidFill>
                <a:latin typeface="David" panose="020E0502060401010101" pitchFamily="34" charset="-79"/>
              </a:rPr>
              <a:t> </a:t>
            </a:r>
            <a:r>
              <a:rPr lang="he-IL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וּמֵעֵץ, הַדַּעַת טוֹב וָרָע </a:t>
            </a:r>
          </a:p>
          <a:p>
            <a:pPr lvl="0"/>
            <a:r>
              <a:rPr lang="he-IL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לֹא</a:t>
            </a:r>
            <a:r>
              <a:rPr lang="he-IL" sz="3200" b="1" dirty="0">
                <a:solidFill>
                  <a:srgbClr val="FF0000"/>
                </a:solidFill>
                <a:latin typeface="David" panose="020E0502060401010101" pitchFamily="34" charset="-79"/>
              </a:rPr>
              <a:t> </a:t>
            </a:r>
            <a:r>
              <a:rPr lang="he-IL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תֹאכַל</a:t>
            </a:r>
            <a:r>
              <a:rPr lang="he-IL" sz="3200" dirty="0">
                <a:solidFill>
                  <a:srgbClr val="000000"/>
                </a:solidFill>
                <a:latin typeface="David" panose="020E0502060401010101" pitchFamily="34" charset="-79"/>
              </a:rPr>
              <a:t>, מִמֶּנּוּ: </a:t>
            </a:r>
          </a:p>
          <a:p>
            <a:pPr lvl="0"/>
            <a:r>
              <a:rPr lang="he-IL" sz="3200" dirty="0">
                <a:solidFill>
                  <a:srgbClr val="000000"/>
                </a:solidFill>
                <a:latin typeface="David" panose="020E0502060401010101" pitchFamily="34" charset="-79"/>
              </a:rPr>
              <a:t>כִּי, בְּיוֹם אֲכָלְךָ מִמֶּנּוּ </a:t>
            </a:r>
            <a:r>
              <a:rPr lang="he-IL" sz="36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מוֹת תָּמוּת</a:t>
            </a:r>
            <a:r>
              <a:rPr lang="he-IL" sz="3200" dirty="0">
                <a:solidFill>
                  <a:srgbClr val="000000"/>
                </a:solidFill>
                <a:latin typeface="David" panose="020E0502060401010101" pitchFamily="34" charset="-79"/>
              </a:rPr>
              <a:t>.</a:t>
            </a:r>
            <a:endParaRPr lang="he-IL" sz="2000" dirty="0">
              <a:solidFill>
                <a:prstClr val="black"/>
              </a:solidFill>
            </a:endParaRPr>
          </a:p>
        </p:txBody>
      </p:sp>
      <p:pic>
        <p:nvPicPr>
          <p:cNvPr id="26" name="Picture 2" descr="Clip art Vector graphics Stock illustration Openclipart - tree png ...">
            <a:extLst>
              <a:ext uri="{FF2B5EF4-FFF2-40B4-BE49-F238E27FC236}">
                <a16:creationId xmlns:a16="http://schemas.microsoft.com/office/drawing/2014/main" id="{1853FB9C-12E4-483B-89C7-4689DA0463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405441"/>
            <a:ext cx="5361710" cy="6413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תמונה 1">
            <a:extLst>
              <a:ext uri="{FF2B5EF4-FFF2-40B4-BE49-F238E27FC236}">
                <a16:creationId xmlns:a16="http://schemas.microsoft.com/office/drawing/2014/main" id="{177FF06F-70CE-4151-A234-7193B33AA04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0161" y="1178535"/>
            <a:ext cx="3284331" cy="2433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230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1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10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10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uild="p"/>
      <p:bldP spid="2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4B010BDE-D767-4F06-8035-CC83AEF102D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0837" y="2590048"/>
            <a:ext cx="3643745" cy="4360316"/>
          </a:xfrm>
          <a:prstGeom prst="rect">
            <a:avLst/>
          </a:prstGeom>
        </p:spPr>
      </p:pic>
      <p:sp>
        <p:nvSpPr>
          <p:cNvPr id="14" name="כותרת 1">
            <a:extLst>
              <a:ext uri="{FF2B5EF4-FFF2-40B4-BE49-F238E27FC236}">
                <a16:creationId xmlns:a16="http://schemas.microsoft.com/office/drawing/2014/main" id="{FD0ECD29-16C3-47DB-B1C1-3B5542044335}"/>
              </a:ext>
            </a:extLst>
          </p:cNvPr>
          <p:cNvSpPr txBox="1">
            <a:spLocks/>
          </p:cNvSpPr>
          <p:nvPr/>
        </p:nvSpPr>
        <p:spPr>
          <a:xfrm>
            <a:off x="1505528" y="447222"/>
            <a:ext cx="10083764" cy="336277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914400" rtl="1" eaLnBrk="1" fontAlgn="auto" latinLnBrk="0" hangingPunct="1">
              <a:lnSpc>
                <a:spcPct val="90000"/>
              </a:lnSpc>
              <a:spcBef>
                <a:spcPts val="1200"/>
              </a:spcBef>
              <a:buClrTx/>
              <a:buSzPct val="200000"/>
              <a:buFontTx/>
              <a:buNone/>
              <a:tabLst/>
              <a:defRPr/>
            </a:pPr>
            <a:r>
              <a:rPr kumimoji="0" lang="he-IL" sz="2800" b="1" i="0" u="none" strike="noStrike" kern="1200" cap="all" spc="0" normalizeH="0" baseline="0" noProof="0" dirty="0">
                <a:ln>
                  <a:noFill/>
                </a:ln>
                <a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effectLst/>
                <a:uLnTx/>
                <a:uFillTx/>
                <a:latin typeface="Comic Sans MS"/>
                <a:ea typeface="+mj-ea"/>
                <a:cs typeface="Varela Round"/>
              </a:rPr>
              <a:t>עֵץ, הַדַּעַת טוֹב וָרָע</a:t>
            </a:r>
            <a:r>
              <a:rPr kumimoji="0" lang="he-IL" sz="2800" b="0" i="0" u="none" strike="noStrike" kern="1200" cap="all" spc="0" normalizeH="0" baseline="0" noProof="0" dirty="0">
                <a:ln>
                  <a:noFill/>
                </a:ln>
                <a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effectLst/>
                <a:uLnTx/>
                <a:uFillTx/>
                <a:latin typeface="Comic Sans MS"/>
                <a:ea typeface="+mj-ea"/>
                <a:cs typeface="Varela Round"/>
              </a:rPr>
              <a:t>:</a:t>
            </a:r>
          </a:p>
          <a:p>
            <a:pPr marL="0" marR="0" lvl="0" indent="0" algn="just" defTabSz="914400" rtl="1" eaLnBrk="1" fontAlgn="auto" latinLnBrk="0" hangingPunct="1">
              <a:lnSpc>
                <a:spcPct val="90000"/>
              </a:lnSpc>
              <a:spcBef>
                <a:spcPts val="1200"/>
              </a:spcBef>
              <a:buClrTx/>
              <a:buSzPct val="200000"/>
              <a:buFontTx/>
              <a:buNone/>
              <a:tabLst/>
              <a:defRPr/>
            </a:pPr>
            <a:endParaRPr kumimoji="0" lang="he-IL" sz="2800" b="0" i="0" u="none" strike="noStrike" kern="1200" cap="all" spc="0" normalizeH="0" baseline="0" noProof="0" dirty="0">
              <a:ln>
                <a:noFill/>
              </a:ln>
              <a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tile tx="6350" ty="-127000" sx="65000" sy="64000" flip="none" algn="tl"/>
              </a:blipFill>
              <a:effectLst/>
              <a:uLnTx/>
              <a:uFillTx/>
              <a:latin typeface="Comic Sans MS"/>
              <a:ea typeface="+mj-ea"/>
              <a:cs typeface="Varela Round"/>
            </a:endParaRPr>
          </a:p>
          <a:p>
            <a:pPr marL="457200" marR="0" lvl="0" indent="-457200" algn="just" defTabSz="914400" rtl="1" eaLnBrk="1" fontAlgn="auto" latinLnBrk="0" hangingPunct="1">
              <a:lnSpc>
                <a:spcPct val="90000"/>
              </a:lnSpc>
              <a:spcBef>
                <a:spcPts val="1200"/>
              </a:spcBef>
              <a:buClrTx/>
              <a:buSzTx/>
              <a:buFont typeface="+mj-lt"/>
              <a:buAutoNum type="arabicPeriod"/>
              <a:tabLst/>
              <a:defRPr/>
            </a:pPr>
            <a:r>
              <a:rPr kumimoji="0" lang="he-IL" sz="2800" b="1" i="0" u="none" strike="noStrike" kern="1200" cap="all" spc="0" normalizeH="0" baseline="0" noProof="0" dirty="0">
                <a:ln>
                  <a:noFill/>
                </a:ln>
                <a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effectLst/>
                <a:uLnTx/>
                <a:uFillTx/>
                <a:latin typeface="Comic Sans MS"/>
                <a:ea typeface="+mj-ea"/>
                <a:cs typeface="Varela Round"/>
              </a:rPr>
              <a:t>ידיעה מוסרית </a:t>
            </a:r>
            <a:r>
              <a:rPr kumimoji="0" lang="he-IL" sz="2800" b="0" i="0" u="none" strike="noStrike" kern="1200" cap="all" spc="0" normalizeH="0" baseline="0" noProof="0" dirty="0">
                <a:ln>
                  <a:noFill/>
                </a:ln>
                <a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effectLst/>
                <a:uLnTx/>
                <a:uFillTx/>
                <a:latin typeface="Comic Sans MS"/>
                <a:ea typeface="+mj-ea"/>
                <a:cs typeface="Varela Round"/>
              </a:rPr>
              <a:t>– לדעת להבחין בין מה שראוי ובין מה שאינו ראוי, להבחין בין מותר לאסור.</a:t>
            </a:r>
          </a:p>
          <a:p>
            <a:pPr marL="457200" marR="0" lvl="0" indent="-457200" algn="just" defTabSz="914400" rtl="1" eaLnBrk="1" fontAlgn="auto" latinLnBrk="0" hangingPunct="1">
              <a:lnSpc>
                <a:spcPct val="90000"/>
              </a:lnSpc>
              <a:spcBef>
                <a:spcPts val="1200"/>
              </a:spcBef>
              <a:buClrTx/>
              <a:buSzTx/>
              <a:buFont typeface="+mj-lt"/>
              <a:buAutoNum type="arabicPeriod"/>
              <a:tabLst/>
              <a:defRPr/>
            </a:pPr>
            <a:r>
              <a:rPr kumimoji="0" lang="he-IL" sz="2800" b="1" i="0" u="none" strike="noStrike" kern="1200" cap="all" spc="0" normalizeH="0" baseline="0" noProof="0" dirty="0">
                <a:ln>
                  <a:noFill/>
                </a:ln>
                <a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effectLst/>
                <a:uLnTx/>
                <a:uFillTx/>
                <a:latin typeface="Comic Sans MS"/>
                <a:ea typeface="+mj-ea"/>
                <a:cs typeface="Varela Round"/>
              </a:rPr>
              <a:t>ידיעה תבונית </a:t>
            </a:r>
            <a:r>
              <a:rPr kumimoji="0" lang="he-IL" sz="2800" b="0" i="0" u="none" strike="noStrike" kern="1200" cap="all" spc="0" normalizeH="0" baseline="0" noProof="0" dirty="0">
                <a:ln>
                  <a:noFill/>
                </a:ln>
                <a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effectLst/>
                <a:uLnTx/>
                <a:uFillTx/>
                <a:latin typeface="Comic Sans MS"/>
                <a:ea typeface="+mj-ea"/>
                <a:cs typeface="Varela Round"/>
              </a:rPr>
              <a:t>– העץ ילמד את האדם להבחין בין אמת ושקר. האדם יהפוך לאדם חושב לאדם תבוני. </a:t>
            </a:r>
          </a:p>
          <a:p>
            <a:pPr marL="457200" marR="0" lvl="0" indent="-457200" algn="just" defTabSz="914400" rtl="1" eaLnBrk="1" fontAlgn="auto" latinLnBrk="0" hangingPunct="1">
              <a:lnSpc>
                <a:spcPct val="90000"/>
              </a:lnSpc>
              <a:spcBef>
                <a:spcPts val="1200"/>
              </a:spcBef>
              <a:buClrTx/>
              <a:buSzTx/>
              <a:buFont typeface="+mj-lt"/>
              <a:buAutoNum type="arabicPeriod"/>
              <a:tabLst/>
              <a:defRPr/>
            </a:pPr>
            <a:r>
              <a:rPr kumimoji="0" lang="he-IL" sz="2800" b="1" i="0" u="none" strike="noStrike" kern="1200" cap="all" spc="0" normalizeH="0" baseline="0" noProof="0" dirty="0">
                <a:ln>
                  <a:noFill/>
                </a:ln>
                <a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effectLst/>
                <a:uLnTx/>
                <a:uFillTx/>
                <a:latin typeface="Comic Sans MS"/>
                <a:ea typeface="+mj-ea"/>
                <a:cs typeface="Varela Round"/>
              </a:rPr>
              <a:t>ידיעה מינית </a:t>
            </a:r>
            <a:r>
              <a:rPr kumimoji="0" lang="he-IL" sz="2800" b="0" i="0" u="none" strike="noStrike" kern="1200" cap="all" spc="0" normalizeH="0" baseline="0" noProof="0" dirty="0">
                <a:ln>
                  <a:noFill/>
                </a:ln>
                <a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effectLst/>
                <a:uLnTx/>
                <a:uFillTx/>
                <a:latin typeface="Comic Sans MS"/>
                <a:ea typeface="+mj-ea"/>
                <a:cs typeface="Varela Round"/>
              </a:rPr>
              <a:t>- העץ מעורר באדם את תאוותו המינית. </a:t>
            </a:r>
          </a:p>
          <a:p>
            <a:pPr marL="342900" marR="0" lvl="0" indent="-342900" algn="just" defTabSz="914400" rtl="1" eaLnBrk="1" fontAlgn="auto" latinLnBrk="0" hangingPunct="1">
              <a:lnSpc>
                <a:spcPct val="90000"/>
              </a:lnSpc>
              <a:spcBef>
                <a:spcPts val="1200"/>
              </a:spcBef>
              <a:buClrTx/>
              <a:buSzTx/>
              <a:buFont typeface="Webdings" panose="05030102010509060703" pitchFamily="18" charset="2"/>
              <a:buChar char=""/>
              <a:tabLst/>
              <a:defRPr/>
            </a:pPr>
            <a:endParaRPr kumimoji="0" lang="he-IL" sz="2800" b="0" i="0" u="none" strike="noStrike" kern="1200" cap="all" spc="0" normalizeH="0" baseline="0" noProof="0" dirty="0">
              <a:ln>
                <a:noFill/>
              </a:ln>
              <a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tile tx="6350" ty="-127000" sx="65000" sy="64000" flip="none" algn="tl"/>
              </a:blipFill>
              <a:effectLst/>
              <a:uLnTx/>
              <a:uFillTx/>
              <a:latin typeface="Comic Sans MS"/>
              <a:ea typeface="+mj-ea"/>
              <a:cs typeface="Varela Round"/>
            </a:endParaRPr>
          </a:p>
        </p:txBody>
      </p:sp>
    </p:spTree>
    <p:extLst>
      <p:ext uri="{BB962C8B-B14F-4D97-AF65-F5344CB8AC3E}">
        <p14:creationId xmlns:p14="http://schemas.microsoft.com/office/powerpoint/2010/main" val="3526172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10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10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10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uiExpand="1" build="p"/>
    </p:bldLst>
  </p:timing>
</p:sld>
</file>

<file path=ppt/theme/theme1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מצגות מצולמות">
      <a:majorFont>
        <a:latin typeface="Arial"/>
        <a:ea typeface=""/>
        <a:cs typeface="Varela Round"/>
      </a:majorFont>
      <a:minorFont>
        <a:latin typeface="Arial"/>
        <a:ea typeface=""/>
        <a:cs typeface="Varela Round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ערכת נושא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מצגות מצולמות">
      <a:majorFont>
        <a:latin typeface="Arial"/>
        <a:ea typeface=""/>
        <a:cs typeface="Varela Round"/>
      </a:majorFont>
      <a:minorFont>
        <a:latin typeface="Arial"/>
        <a:ea typeface=""/>
        <a:cs typeface="Varela Round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5638</TotalTime>
  <Words>1931</Words>
  <Application>Microsoft Office PowerPoint</Application>
  <PresentationFormat>מותאם אישית</PresentationFormat>
  <Paragraphs>296</Paragraphs>
  <Slides>51</Slides>
  <Notes>10</Notes>
  <HiddenSlides>0</HiddenSlides>
  <MMClips>0</MMClips>
  <ScaleCrop>false</ScaleCrop>
  <HeadingPairs>
    <vt:vector size="6" baseType="variant">
      <vt:variant>
        <vt:lpstr>גופנים בשימוש</vt:lpstr>
      </vt:variant>
      <vt:variant>
        <vt:i4>7</vt:i4>
      </vt:variant>
      <vt:variant>
        <vt:lpstr>ערכת נושא</vt:lpstr>
      </vt:variant>
      <vt:variant>
        <vt:i4>2</vt:i4>
      </vt:variant>
      <vt:variant>
        <vt:lpstr>כותרות שקופיות</vt:lpstr>
      </vt:variant>
      <vt:variant>
        <vt:i4>51</vt:i4>
      </vt:variant>
    </vt:vector>
  </HeadingPairs>
  <TitlesOfParts>
    <vt:vector size="60" baseType="lpstr">
      <vt:lpstr>Arial</vt:lpstr>
      <vt:lpstr>Calibri</vt:lpstr>
      <vt:lpstr>Comic Sans MS</vt:lpstr>
      <vt:lpstr>David</vt:lpstr>
      <vt:lpstr>Varela Round</vt:lpstr>
      <vt:lpstr>Webdings</vt:lpstr>
      <vt:lpstr>Wingdings</vt:lpstr>
      <vt:lpstr>ערכת נושא Office</vt:lpstr>
      <vt:lpstr>1_ערכת נושא Office</vt:lpstr>
      <vt:lpstr>מערכת שידורים לאומית</vt:lpstr>
      <vt:lpstr>חטא עץ הדעת - חלק א' בראשית ג'</vt:lpstr>
      <vt:lpstr>מצגת של PowerPoint‏</vt:lpstr>
      <vt:lpstr>שאלה למחשבה...</vt:lpstr>
      <vt:lpstr>תקציר הפרק הקודם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וְהַנָּחָשׁ, הָיָה עָרוּם, מִכֹּל חַיַּת הַשָּׂדֶה</vt:lpstr>
      <vt:lpstr>מצגת של PowerPoint‏</vt:lpstr>
      <vt:lpstr>מצגת של PowerPoint‏</vt:lpstr>
      <vt:lpstr>מצגת של PowerPoint‏</vt:lpstr>
      <vt:lpstr>וַתִּפָּקַחְנָה, עֵינֵי שְׁנֵיהֶם</vt:lpstr>
      <vt:lpstr>מצגת של PowerPoint‏</vt:lpstr>
      <vt:lpstr>מצגת של PowerPoint‏</vt:lpstr>
      <vt:lpstr>מצגת של PowerPoint‏</vt:lpstr>
      <vt:lpstr>מצגת של PowerPoint‏</vt:lpstr>
      <vt:lpstr>ניבים ופתגמים</vt:lpstr>
      <vt:lpstr>מצגת של PowerPoint‏</vt:lpstr>
      <vt:lpstr>החקירה וגזר הדין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ניבים ופתגמים</vt:lpstr>
      <vt:lpstr>מצגת של PowerPoint‏</vt:lpstr>
      <vt:lpstr>מצגת של PowerPoint‏</vt:lpstr>
      <vt:lpstr>מצגת של PowerPoint‏</vt:lpstr>
      <vt:lpstr>משימת אמצע הדרך:</vt:lpstr>
      <vt:lpstr>חטא עץ הדעת - חלק א' בראשית ג'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הגירוש מגן עדן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משימת סיכום:</vt:lpstr>
      <vt:lpstr>מצגת של PowerPoint‏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שקופית 1</dc:title>
  <dc:creator>user</dc:creator>
  <cp:lastModifiedBy>שני שמלה/Shani Chemla</cp:lastModifiedBy>
  <cp:revision>65</cp:revision>
  <dcterms:created xsi:type="dcterms:W3CDTF">2020-03-15T19:13:03Z</dcterms:created>
  <dcterms:modified xsi:type="dcterms:W3CDTF">2021-10-18T11:48:23Z</dcterms:modified>
</cp:coreProperties>
</file>