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"/>
  </p:notesMasterIdLst>
  <p:sldIdLst>
    <p:sldId id="257" r:id="rId2"/>
    <p:sldId id="262" r:id="rId3"/>
    <p:sldId id="291" r:id="rId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A72"/>
    <a:srgbClr val="92D050"/>
    <a:srgbClr val="6CF0FF"/>
    <a:srgbClr val="E0E0E0"/>
    <a:srgbClr val="E6E6E6"/>
    <a:srgbClr val="11A4AB"/>
    <a:srgbClr val="12B4BC"/>
    <a:srgbClr val="8DD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796" autoAdjust="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930" y="84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C061A6-0796-4DA4-BCCF-C39215C865B3}" type="datetimeFigureOut">
              <a:rPr lang="he-IL" smtClean="0"/>
              <a:pPr/>
              <a:t>כ"ו/אייר/תש"ף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 - מערכת שידורים לאומ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6000" y="2693989"/>
            <a:ext cx="11160000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1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70069" y="6569428"/>
            <a:ext cx="2623961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810" y="6304086"/>
            <a:ext cx="3246400" cy="192925"/>
          </a:xfrm>
          <a:prstGeom prst="roundRect">
            <a:avLst>
              <a:gd name="adj" fmla="val 493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6482" y="-439221"/>
            <a:ext cx="4205647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9471" y="6565100"/>
            <a:ext cx="4434214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5286" y="369916"/>
            <a:ext cx="1301430" cy="159743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2D798A-D3EB-4AD6-BA0D-6AF5A272CB65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61D397-1081-475E-877E-2C0275DD9CD7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C9C924-5BCF-44F6-9D2C-C85E4D329EC9}"/>
              </a:ext>
            </a:extLst>
          </p:cNvPr>
          <p:cNvSpPr/>
          <p:nvPr userDrawn="1"/>
        </p:nvSpPr>
        <p:spPr>
          <a:xfrm rot="5400000">
            <a:off x="10129568" y="1977381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B07856-A797-4811-9A80-36465708097A}"/>
              </a:ext>
            </a:extLst>
          </p:cNvPr>
          <p:cNvSpPr/>
          <p:nvPr userDrawn="1"/>
        </p:nvSpPr>
        <p:spPr>
          <a:xfrm>
            <a:off x="-3261642" y="347118"/>
            <a:ext cx="3246401" cy="73047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טי השיעור, מקצוע ומור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4000014" cy="2978963"/>
          </a:xfrm>
          <a:prstGeom prst="roundRect">
            <a:avLst>
              <a:gd name="adj" fmla="val 50000"/>
            </a:avLst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 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9949" y="6240593"/>
            <a:ext cx="5333866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113" y="87232"/>
            <a:ext cx="1428110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8">
            <a:extLst>
              <a:ext uri="{FF2B5EF4-FFF2-40B4-BE49-F238E27FC236}">
                <a16:creationId xmlns:a16="http://schemas.microsoft.com/office/drawing/2014/main" id="{404057E2-9B3D-4075-99B3-75AE757986D1}"/>
              </a:ext>
            </a:extLst>
          </p:cNvPr>
          <p:cNvSpPr/>
          <p:nvPr userDrawn="1"/>
        </p:nvSpPr>
        <p:spPr>
          <a:xfrm>
            <a:off x="10059465" y="87232"/>
            <a:ext cx="276885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5" name="מלבן מעוגל 7">
            <a:extLst>
              <a:ext uri="{FF2B5EF4-FFF2-40B4-BE49-F238E27FC236}">
                <a16:creationId xmlns:a16="http://schemas.microsoft.com/office/drawing/2014/main" id="{F6801116-CC43-4B2A-8C30-E06B51438E5F}"/>
              </a:ext>
            </a:extLst>
          </p:cNvPr>
          <p:cNvSpPr/>
          <p:nvPr userDrawn="1"/>
        </p:nvSpPr>
        <p:spPr>
          <a:xfrm>
            <a:off x="9066088" y="593003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3851AC-7C39-4D24-80F3-E23F47BEFFD4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AEE328-D2C3-444A-8724-BDAF608C4860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D96B898-2CF0-49F5-BBD6-BB8ACC47A495}"/>
              </a:ext>
            </a:extLst>
          </p:cNvPr>
          <p:cNvSpPr/>
          <p:nvPr userDrawn="1"/>
        </p:nvSpPr>
        <p:spPr>
          <a:xfrm rot="5400000">
            <a:off x="10107939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9EA7E53-F4C8-4E78-8841-55D753889071}"/>
              </a:ext>
            </a:extLst>
          </p:cNvPr>
          <p:cNvSpPr/>
          <p:nvPr userDrawn="1"/>
        </p:nvSpPr>
        <p:spPr>
          <a:xfrm>
            <a:off x="-3246402" y="-426720"/>
            <a:ext cx="3246401" cy="807856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כותרת 1">
            <a:extLst>
              <a:ext uri="{FF2B5EF4-FFF2-40B4-BE49-F238E27FC236}">
                <a16:creationId xmlns:a16="http://schemas.microsoft.com/office/drawing/2014/main" id="{6AF90618-5011-488D-8577-8090B2BE54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6000" y="1400768"/>
            <a:ext cx="10800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23" name="Google Shape;11;p2">
            <a:extLst>
              <a:ext uri="{FF2B5EF4-FFF2-40B4-BE49-F238E27FC236}">
                <a16:creationId xmlns:a16="http://schemas.microsoft.com/office/drawing/2014/main" id="{60774046-55DB-47C4-8731-49E4A217CD4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96000" y="2798300"/>
            <a:ext cx="10800000" cy="7200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6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24" name="מציין מיקום תוכן 2">
            <a:extLst>
              <a:ext uri="{FF2B5EF4-FFF2-40B4-BE49-F238E27FC236}">
                <a16:creationId xmlns:a16="http://schemas.microsoft.com/office/drawing/2014/main" id="{4EE53297-C04D-4B07-99F8-BCEC4E3B9EB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96000" y="3655832"/>
            <a:ext cx="10800000" cy="720000"/>
          </a:xfrm>
        </p:spPr>
        <p:txBody>
          <a:bodyPr anchor="ctr">
            <a:noAutofit/>
          </a:bodyPr>
          <a:lstStyle>
            <a:lvl1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28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20" name="מציין מיקום של מספר שקופית 22">
            <a:extLst>
              <a:ext uri="{FF2B5EF4-FFF2-40B4-BE49-F238E27FC236}">
                <a16:creationId xmlns:a16="http://schemas.microsoft.com/office/drawing/2014/main" id="{58C13A1B-004E-44B4-BBDC-E08548A96B81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EAE132D4-D270-4859-A0A8-0EABA938935B}"/>
              </a:ext>
            </a:extLst>
          </p:cNvPr>
          <p:cNvSpPr/>
          <p:nvPr userDrawn="1"/>
        </p:nvSpPr>
        <p:spPr>
          <a:xfrm>
            <a:off x="6581228" y="6447542"/>
            <a:ext cx="5993234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6">
            <a:extLst>
              <a:ext uri="{FF2B5EF4-FFF2-40B4-BE49-F238E27FC236}">
                <a16:creationId xmlns:a16="http://schemas.microsoft.com/office/drawing/2014/main" id="{8A467694-CC08-4C30-BF05-885FCBD4CAB0}"/>
              </a:ext>
            </a:extLst>
          </p:cNvPr>
          <p:cNvSpPr/>
          <p:nvPr userDrawn="1"/>
        </p:nvSpPr>
        <p:spPr>
          <a:xfrm>
            <a:off x="9704146" y="5381191"/>
            <a:ext cx="3496396" cy="442359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998859"/>
            <a:ext cx="11161453" cy="4062435"/>
          </a:xfrm>
        </p:spPr>
        <p:txBody>
          <a:bodyPr>
            <a:normAutofit/>
          </a:bodyPr>
          <a:lstStyle>
            <a:lvl1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206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1226982" y="101748"/>
            <a:ext cx="2160598" cy="21681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2054055" y="390797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53219EEB-A406-4AC2-B87E-54A955D7D483}"/>
              </a:ext>
            </a:extLst>
          </p:cNvPr>
          <p:cNvSpPr/>
          <p:nvPr userDrawn="1"/>
        </p:nvSpPr>
        <p:spPr>
          <a:xfrm>
            <a:off x="7978665" y="5944772"/>
            <a:ext cx="4766811" cy="381549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B5BA376-F667-4A43-9264-CB356AE2FBF1}"/>
              </a:ext>
            </a:extLst>
          </p:cNvPr>
          <p:cNvSpPr/>
          <p:nvPr userDrawn="1"/>
        </p:nvSpPr>
        <p:spPr>
          <a:xfrm rot="5400000">
            <a:off x="9936561" y="2157343"/>
            <a:ext cx="735717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CE73A552-D52C-4EE0-9E7A-557CEB6CE479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5208D21-C13C-48D3-8634-05FCD1520B3D}"/>
              </a:ext>
            </a:extLst>
          </p:cNvPr>
          <p:cNvSpPr/>
          <p:nvPr userDrawn="1"/>
        </p:nvSpPr>
        <p:spPr>
          <a:xfrm>
            <a:off x="5903744" y="6876112"/>
            <a:ext cx="6894095" cy="149330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FFA872-60FE-48B4-B509-3F90F2F53575}"/>
              </a:ext>
            </a:extLst>
          </p:cNvPr>
          <p:cNvSpPr/>
          <p:nvPr userDrawn="1"/>
        </p:nvSpPr>
        <p:spPr>
          <a:xfrm>
            <a:off x="-2191928" y="-31850"/>
            <a:ext cx="2165034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25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368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73" y="1024128"/>
            <a:ext cx="11161453" cy="457200"/>
          </a:xfrm>
        </p:spPr>
        <p:txBody>
          <a:bodyPr lIns="0" tIns="0" rIns="0" bIns="0" anchor="ctr">
            <a:noAutofit/>
          </a:bodyPr>
          <a:lstStyle>
            <a:lvl1pPr marL="0" indent="0" algn="r">
              <a:buNone/>
              <a:defRPr sz="3000" b="1">
                <a:solidFill>
                  <a:srgbClr val="12B4BC"/>
                </a:solidFill>
                <a:latin typeface="Varela Round" pitchFamily="2" charset="-79"/>
                <a:cs typeface="Varela Round" panose="00000500000000000000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1567973"/>
            <a:ext cx="11161453" cy="3522187"/>
          </a:xfrm>
        </p:spPr>
        <p:txBody>
          <a:bodyPr>
            <a:normAutofit/>
          </a:bodyPr>
          <a:lstStyle>
            <a:lvl1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1377633" y="110284"/>
            <a:ext cx="2105524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1729189" y="435139"/>
            <a:ext cx="2615798" cy="32187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8A91BCC4-EC47-43E2-9595-B89F757E1A7A}"/>
              </a:ext>
            </a:extLst>
          </p:cNvPr>
          <p:cNvSpPr/>
          <p:nvPr userDrawn="1"/>
        </p:nvSpPr>
        <p:spPr>
          <a:xfrm>
            <a:off x="9323387" y="5555326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238EE3F7-5012-4191-9ABD-A8E69370622E}"/>
              </a:ext>
            </a:extLst>
          </p:cNvPr>
          <p:cNvSpPr/>
          <p:nvPr userDrawn="1"/>
        </p:nvSpPr>
        <p:spPr>
          <a:xfrm>
            <a:off x="8679109" y="6024163"/>
            <a:ext cx="4127100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31BF6EDC-D21A-4961-802C-6C57056DED88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4" name="מלבן מעוגל 6">
            <a:extLst>
              <a:ext uri="{FF2B5EF4-FFF2-40B4-BE49-F238E27FC236}">
                <a16:creationId xmlns:a16="http://schemas.microsoft.com/office/drawing/2014/main" id="{09765D6C-4312-45BD-AEDC-93B641915820}"/>
              </a:ext>
            </a:extLst>
          </p:cNvPr>
          <p:cNvSpPr/>
          <p:nvPr userDrawn="1"/>
        </p:nvSpPr>
        <p:spPr>
          <a:xfrm>
            <a:off x="11005702" y="5213334"/>
            <a:ext cx="2372591" cy="25130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0EF58C-1955-4299-80B8-7931E9453E0B}"/>
              </a:ext>
            </a:extLst>
          </p:cNvPr>
          <p:cNvSpPr/>
          <p:nvPr userDrawn="1"/>
        </p:nvSpPr>
        <p:spPr>
          <a:xfrm rot="5400000">
            <a:off x="10107939" y="1954539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ECE651A-F01C-47F6-93CB-FED077AFFFB4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 פריסה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2134"/>
            <a:ext cx="9802368" cy="720000"/>
          </a:xfrm>
        </p:spPr>
        <p:txBody>
          <a:bodyPr lIns="36000" tIns="0" rIns="36000" bIns="0">
            <a:noAutofit/>
          </a:bodyPr>
          <a:lstStyle>
            <a:lvl1pPr marL="0" indent="0">
              <a:tabLst>
                <a:tab pos="11659766" algn="l"/>
              </a:tabLst>
              <a:defRPr sz="44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24128" y="1049185"/>
            <a:ext cx="8031962" cy="461155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234936" y="5807316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11218431" y="239177"/>
            <a:ext cx="1706880" cy="458399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-388620" y="6235866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C6E834-92B3-4A32-920C-9FA2D6987411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6D60292-D9F7-4A35-9D0A-68A9095BDE1E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A53CA14-A360-48A3-A071-94DFC2B62EDC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5536A81-6863-4B7C-BB9A-6F6DBBAB87E2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6A93F88D-0694-4107-9D3A-245864065D84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8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8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 פריסה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368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11497481" y="487099"/>
            <a:ext cx="1576672" cy="289443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11150538" y="127099"/>
            <a:ext cx="1879662" cy="28944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7" name="מלבן מעוגל 6">
            <a:extLst>
              <a:ext uri="{FF2B5EF4-FFF2-40B4-BE49-F238E27FC236}">
                <a16:creationId xmlns:a16="http://schemas.microsoft.com/office/drawing/2014/main" id="{469E9F25-935E-4A65-8AF2-C1B8F105C612}"/>
              </a:ext>
            </a:extLst>
          </p:cNvPr>
          <p:cNvSpPr/>
          <p:nvPr userDrawn="1"/>
        </p:nvSpPr>
        <p:spPr>
          <a:xfrm>
            <a:off x="-487680" y="5923581"/>
            <a:ext cx="3133018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10">
            <a:extLst>
              <a:ext uri="{FF2B5EF4-FFF2-40B4-BE49-F238E27FC236}">
                <a16:creationId xmlns:a16="http://schemas.microsoft.com/office/drawing/2014/main" id="{DD33049F-8FB3-46DC-B84B-8E763BCBCAC1}"/>
              </a:ext>
            </a:extLst>
          </p:cNvPr>
          <p:cNvSpPr/>
          <p:nvPr userDrawn="1"/>
        </p:nvSpPr>
        <p:spPr>
          <a:xfrm>
            <a:off x="-976438" y="6359813"/>
            <a:ext cx="7301038" cy="65808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761EC8D2-662F-4FBE-BF29-06100D51DE7E}"/>
              </a:ext>
            </a:extLst>
          </p:cNvPr>
          <p:cNvSpPr/>
          <p:nvPr userDrawn="1"/>
        </p:nvSpPr>
        <p:spPr>
          <a:xfrm rot="5400000">
            <a:off x="9360283" y="2733622"/>
            <a:ext cx="6987520" cy="1297194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מציין מיקום של מספר שקופית 22">
            <a:extLst>
              <a:ext uri="{FF2B5EF4-FFF2-40B4-BE49-F238E27FC236}">
                <a16:creationId xmlns:a16="http://schemas.microsoft.com/office/drawing/2014/main" id="{23075256-456E-41D8-BDFD-8C3A8EA654D2}"/>
              </a:ext>
            </a:extLst>
          </p:cNvPr>
          <p:cNvSpPr txBox="1">
            <a:spLocks/>
          </p:cNvSpPr>
          <p:nvPr userDrawn="1"/>
        </p:nvSpPr>
        <p:spPr>
          <a:xfrm>
            <a:off x="-131730" y="6361368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8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8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B42163-9C8B-4AEB-9C50-F5529BD5C36B}"/>
              </a:ext>
            </a:extLst>
          </p:cNvPr>
          <p:cNvSpPr/>
          <p:nvPr userDrawn="1"/>
        </p:nvSpPr>
        <p:spPr>
          <a:xfrm rot="16200000">
            <a:off x="5821949" y="1027133"/>
            <a:ext cx="521207" cy="12218895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A26CB3A-BCA5-4171-BE99-1D6F46911786}"/>
              </a:ext>
            </a:extLst>
          </p:cNvPr>
          <p:cNvSpPr/>
          <p:nvPr userDrawn="1"/>
        </p:nvSpPr>
        <p:spPr>
          <a:xfrm rot="5400000">
            <a:off x="5683838" y="-6805249"/>
            <a:ext cx="947627" cy="1263971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4964ABF-EE59-4E45-BC5F-A3665732FD21}"/>
              </a:ext>
            </a:extLst>
          </p:cNvPr>
          <p:cNvSpPr/>
          <p:nvPr userDrawn="1"/>
        </p:nvSpPr>
        <p:spPr>
          <a:xfrm>
            <a:off x="-2001567" y="-416688"/>
            <a:ext cx="1974672" cy="8068538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596A93-68B7-48E8-8354-9EAE3F818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51578" y="1212161"/>
            <a:ext cx="7885112" cy="40909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1043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מעוגל 8">
            <a:extLst>
              <a:ext uri="{FF2B5EF4-FFF2-40B4-BE49-F238E27FC236}">
                <a16:creationId xmlns:a16="http://schemas.microsoft.com/office/drawing/2014/main" id="{820BD794-101C-426F-8015-9C33A0E995FA}"/>
              </a:ext>
            </a:extLst>
          </p:cNvPr>
          <p:cNvSpPr/>
          <p:nvPr userDrawn="1"/>
        </p:nvSpPr>
        <p:spPr>
          <a:xfrm>
            <a:off x="-2429707" y="195047"/>
            <a:ext cx="2969302" cy="24759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6926" y="155448"/>
            <a:ext cx="9802368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1026926" y="1025601"/>
            <a:ext cx="9802368" cy="431447"/>
          </a:xfrm>
        </p:spPr>
        <p:txBody>
          <a:bodyPr anchor="ctr">
            <a:noAutofit/>
          </a:bodyPr>
          <a:lstStyle>
            <a:lvl1pPr marL="185757" indent="0" algn="r">
              <a:buNone/>
              <a:defRPr sz="3000" b="1">
                <a:solidFill>
                  <a:srgbClr val="12B4BC"/>
                </a:solidFill>
                <a:latin typeface="Varela Round" pitchFamily="2" charset="-79"/>
                <a:cs typeface="Varela Round" pitchFamily="2" charset="-79"/>
              </a:defRPr>
            </a:lvl1pPr>
            <a:lvl2pPr marL="457246" indent="0">
              <a:buNone/>
              <a:defRPr sz="2000" b="1"/>
            </a:lvl2pPr>
            <a:lvl3pPr marL="914491" indent="0">
              <a:buNone/>
              <a:defRPr sz="1800" b="1"/>
            </a:lvl3pPr>
            <a:lvl4pPr marL="1371737" indent="0">
              <a:buNone/>
              <a:defRPr sz="1600" b="1"/>
            </a:lvl4pPr>
            <a:lvl5pPr marL="1828983" indent="0">
              <a:buNone/>
              <a:defRPr sz="1600" b="1"/>
            </a:lvl5pPr>
            <a:lvl6pPr marL="2286229" indent="0">
              <a:buNone/>
              <a:defRPr sz="1600" b="1"/>
            </a:lvl6pPr>
            <a:lvl7pPr marL="2743474" indent="0">
              <a:buNone/>
              <a:defRPr sz="1600" b="1"/>
            </a:lvl7pPr>
            <a:lvl8pPr marL="3200720" indent="0">
              <a:buNone/>
              <a:defRPr sz="1600" b="1"/>
            </a:lvl8pPr>
            <a:lvl9pPr marL="3657966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1026927" y="1710442"/>
            <a:ext cx="8212766" cy="4152517"/>
          </a:xfrm>
        </p:spPr>
        <p:txBody>
          <a:bodyPr>
            <a:normAutofit/>
          </a:bodyPr>
          <a:lstStyle>
            <a:lvl1pPr marL="439782" indent="-34293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34" lvl="0" indent="-342934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3024" lvl="1" indent="-285779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8" name="מלבן מעוגל 6">
            <a:extLst>
              <a:ext uri="{FF2B5EF4-FFF2-40B4-BE49-F238E27FC236}">
                <a16:creationId xmlns:a16="http://schemas.microsoft.com/office/drawing/2014/main" id="{E6F50987-5C32-40D2-A5FB-79D9E0819C00}"/>
              </a:ext>
            </a:extLst>
          </p:cNvPr>
          <p:cNvSpPr/>
          <p:nvPr userDrawn="1"/>
        </p:nvSpPr>
        <p:spPr>
          <a:xfrm>
            <a:off x="9974795" y="5878199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2017472" y="518276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10">
            <a:extLst>
              <a:ext uri="{FF2B5EF4-FFF2-40B4-BE49-F238E27FC236}">
                <a16:creationId xmlns:a16="http://schemas.microsoft.com/office/drawing/2014/main" id="{1C8AF664-98DE-433F-9B61-94366E98BCDF}"/>
              </a:ext>
            </a:extLst>
          </p:cNvPr>
          <p:cNvSpPr/>
          <p:nvPr userDrawn="1"/>
        </p:nvSpPr>
        <p:spPr>
          <a:xfrm>
            <a:off x="8144699" y="6307826"/>
            <a:ext cx="5175721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84947B-AFA4-410D-A793-689C573D144E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D4F41F-EAD8-495C-A662-C4F40F404DB3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A1181A-6B49-4EE5-AE44-1B5B124FA758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13178B-7D7E-4A10-9724-453DF758F663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מציין מיקום של מספר שקופית 22">
            <a:extLst>
              <a:ext uri="{FF2B5EF4-FFF2-40B4-BE49-F238E27FC236}">
                <a16:creationId xmlns:a16="http://schemas.microsoft.com/office/drawing/2014/main" id="{7947FE0C-D7CF-4209-91A5-93564F2C3543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וידאו על מסך מל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מעוגל 7"/>
          <p:cNvSpPr/>
          <p:nvPr userDrawn="1"/>
        </p:nvSpPr>
        <p:spPr>
          <a:xfrm>
            <a:off x="8667715" y="-161750"/>
            <a:ext cx="5300119" cy="38235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4" name="מציין מיקום של מדיה 3">
            <a:extLst>
              <a:ext uri="{FF2B5EF4-FFF2-40B4-BE49-F238E27FC236}">
                <a16:creationId xmlns:a16="http://schemas.microsoft.com/office/drawing/2014/main" id="{DD834E78-91D0-4CCC-9C3F-C5C504CFBE13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363416" y="639717"/>
            <a:ext cx="11465168" cy="6122933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מיועד לסרטים</a:t>
            </a:r>
          </a:p>
        </p:txBody>
      </p:sp>
      <p:sp>
        <p:nvSpPr>
          <p:cNvPr id="11" name="מציין מיקום תוכן 10">
            <a:extLst>
              <a:ext uri="{FF2B5EF4-FFF2-40B4-BE49-F238E27FC236}">
                <a16:creationId xmlns:a16="http://schemas.microsoft.com/office/drawing/2014/main" id="{2A86C914-3EB6-4303-93FB-203A29FA2E3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63416" y="95349"/>
            <a:ext cx="8074879" cy="400050"/>
          </a:xfr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24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226196-3340-4F6C-9B09-34934599BAD7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91965B-48C3-4AD9-9066-E67195630BFD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8CB16E1-D93B-440E-81F5-6366FDB428B8}"/>
              </a:ext>
            </a:extLst>
          </p:cNvPr>
          <p:cNvSpPr/>
          <p:nvPr userDrawn="1"/>
        </p:nvSpPr>
        <p:spPr>
          <a:xfrm rot="5400000">
            <a:off x="10129568" y="1977381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020DF7-29CF-4A0A-BC0A-7568981BF8AD}"/>
              </a:ext>
            </a:extLst>
          </p:cNvPr>
          <p:cNvSpPr/>
          <p:nvPr userDrawn="1"/>
        </p:nvSpPr>
        <p:spPr>
          <a:xfrm>
            <a:off x="-3948180" y="347118"/>
            <a:ext cx="3246401" cy="73047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F0C566-C47D-446F-9E8E-EC9B0F5F1BF0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63A8D2-0547-47E3-84C0-5D60CFDB7CB1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C0104F3-C98B-4790-842F-F7B1B2FBDE13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7C576E-38DA-426A-9C16-921DE9A0835B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מציין מיקום של מספר שקופית 22">
            <a:extLst>
              <a:ext uri="{FF2B5EF4-FFF2-40B4-BE49-F238E27FC236}">
                <a16:creationId xmlns:a16="http://schemas.microsoft.com/office/drawing/2014/main" id="{5F1A13CD-CEB6-4958-B99A-46020ADA9375}"/>
              </a:ext>
            </a:extLst>
          </p:cNvPr>
          <p:cNvSpPr txBox="1">
            <a:spLocks/>
          </p:cNvSpPr>
          <p:nvPr userDrawn="1"/>
        </p:nvSpPr>
        <p:spPr>
          <a:xfrm>
            <a:off x="-231414" y="6409126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6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6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87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ראשית ושתי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FEA3643-4251-43C2-A891-4C9664978E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4360" y="1310640"/>
            <a:ext cx="451104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כותרת 1">
            <a:extLst>
              <a:ext uri="{FF2B5EF4-FFF2-40B4-BE49-F238E27FC236}">
                <a16:creationId xmlns:a16="http://schemas.microsoft.com/office/drawing/2014/main" id="{C304FB8B-5E14-469F-8BA4-BF0F011B9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926" y="155448"/>
            <a:ext cx="9802368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8">
            <a:extLst>
              <a:ext uri="{FF2B5EF4-FFF2-40B4-BE49-F238E27FC236}">
                <a16:creationId xmlns:a16="http://schemas.microsoft.com/office/drawing/2014/main" id="{B712628B-0991-4441-8324-4563256F9B32}"/>
              </a:ext>
            </a:extLst>
          </p:cNvPr>
          <p:cNvSpPr/>
          <p:nvPr userDrawn="1"/>
        </p:nvSpPr>
        <p:spPr>
          <a:xfrm>
            <a:off x="-2429707" y="195047"/>
            <a:ext cx="2969302" cy="24759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26E72AF6-8AD0-4AAD-B906-30424D022CD1}"/>
              </a:ext>
            </a:extLst>
          </p:cNvPr>
          <p:cNvSpPr/>
          <p:nvPr userDrawn="1"/>
        </p:nvSpPr>
        <p:spPr>
          <a:xfrm>
            <a:off x="9974795" y="5878199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1" name="מלבן מעוגל 8">
            <a:extLst>
              <a:ext uri="{FF2B5EF4-FFF2-40B4-BE49-F238E27FC236}">
                <a16:creationId xmlns:a16="http://schemas.microsoft.com/office/drawing/2014/main" id="{68D073A7-D8C0-45AA-A5E4-B6122A52E8F5}"/>
              </a:ext>
            </a:extLst>
          </p:cNvPr>
          <p:cNvSpPr/>
          <p:nvPr userDrawn="1"/>
        </p:nvSpPr>
        <p:spPr>
          <a:xfrm>
            <a:off x="-2017472" y="518276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0">
            <a:extLst>
              <a:ext uri="{FF2B5EF4-FFF2-40B4-BE49-F238E27FC236}">
                <a16:creationId xmlns:a16="http://schemas.microsoft.com/office/drawing/2014/main" id="{DF89C8AF-9EDF-46EF-BAB7-2D35F683552B}"/>
              </a:ext>
            </a:extLst>
          </p:cNvPr>
          <p:cNvSpPr/>
          <p:nvPr userDrawn="1"/>
        </p:nvSpPr>
        <p:spPr>
          <a:xfrm>
            <a:off x="8144699" y="6307826"/>
            <a:ext cx="5175721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52FC1393-B378-4A8A-8716-61E038E3D6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72315" y="1310640"/>
            <a:ext cx="451104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EA01DEB-EE2D-463E-B92D-20469AC2DACB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DC8B5D-6FF7-4E76-819C-95A4A6017B9C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30F30E8-13B7-4C55-A126-67529F765268}"/>
              </a:ext>
            </a:extLst>
          </p:cNvPr>
          <p:cNvSpPr/>
          <p:nvPr userDrawn="1"/>
        </p:nvSpPr>
        <p:spPr>
          <a:xfrm rot="5400000">
            <a:off x="10092700" y="2084060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E7D38CE-7F73-4533-B25A-F628D3EBA7C1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44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1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552B-607E-4869-A917-C44959BDCB12}" type="datetimeFigureOut">
              <a:rPr lang="he-IL" smtClean="0"/>
              <a:pPr/>
              <a:t>כ"ו/אייר/תש"ף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1A36FD-4A58-4EC2-B769-2CB4558CD860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A89C66-91F2-409B-AE3C-970820728814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AF9B00-5AF6-47AB-81E5-2BE048851E3E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3C55C6-DFDE-44BF-BB37-E582014C2D44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74" r:id="rId3"/>
    <p:sldLayoutId id="2147483675" r:id="rId4"/>
    <p:sldLayoutId id="2147483650" r:id="rId5"/>
    <p:sldLayoutId id="2147483676" r:id="rId6"/>
    <p:sldLayoutId id="2147483653" r:id="rId7"/>
    <p:sldLayoutId id="2147483666" r:id="rId8"/>
    <p:sldLayoutId id="2147483677" r:id="rId9"/>
  </p:sldLayoutIdLst>
  <p:txStyles>
    <p:titleStyle>
      <a:lvl1pPr algn="ctr" defTabSz="914491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34" indent="-342934" algn="r" defTabSz="914491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3024" indent="-285779" algn="r" defTabSz="914491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114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360" indent="-228623" algn="r" defTabSz="914491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606" indent="-228623" algn="r" defTabSz="914491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51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97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43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89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1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7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83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9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74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2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6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N9IgGTwbF0&amp;feature=youtu.be" TargetMode="External"/><Relationship Id="rId2" Type="http://schemas.openxmlformats.org/officeDocument/2006/relationships/hyperlink" Target="https://youtu.be/NN9IgGTwbF0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rive.google.com/open?id=1825Jnh59ECpyLkwk_TBAzvosMxiEoCG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>
          <a:xfrm>
            <a:off x="1" y="2693893"/>
            <a:ext cx="12192001" cy="1470216"/>
          </a:xfrm>
        </p:spPr>
        <p:txBody>
          <a:bodyPr>
            <a:normAutofit/>
          </a:bodyPr>
          <a:lstStyle/>
          <a:p>
            <a:r>
              <a:rPr lang="he-IL" dirty="0"/>
              <a:t>מערכת שידורים לאומית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096B80-AF29-435E-8795-1A387C87F6BD}"/>
              </a:ext>
            </a:extLst>
          </p:cNvPr>
          <p:cNvSpPr/>
          <p:nvPr/>
        </p:nvSpPr>
        <p:spPr>
          <a:xfrm>
            <a:off x="12279398" y="6653"/>
            <a:ext cx="2404790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94B9A1-1541-45E7-9ACE-02721554E39F}"/>
              </a:ext>
            </a:extLst>
          </p:cNvPr>
          <p:cNvSpPr/>
          <p:nvPr/>
        </p:nvSpPr>
        <p:spPr>
          <a:xfrm>
            <a:off x="12279398" y="746985"/>
            <a:ext cx="2404790" cy="423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b="1" dirty="0">
                <a:solidFill>
                  <a:srgbClr val="002060"/>
                </a:solidFill>
              </a:rPr>
              <a:t>עליכם להתקין את הפונט </a:t>
            </a:r>
            <a:r>
              <a:rPr lang="en-US" b="1" dirty="0">
                <a:solidFill>
                  <a:srgbClr val="002060"/>
                </a:solidFill>
              </a:rPr>
              <a:t>Varela</a:t>
            </a:r>
            <a:r>
              <a:rPr lang="he-IL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Round</a:t>
            </a:r>
            <a:r>
              <a:rPr lang="he-IL" b="1" dirty="0">
                <a:solidFill>
                  <a:srgbClr val="002060"/>
                </a:solidFill>
              </a:rPr>
              <a:t> לפני תחילת העבודה.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אם ברצונכם לצפות בהנחיות להתקנת פונט </a:t>
            </a:r>
            <a:r>
              <a:rPr lang="en-US" dirty="0">
                <a:solidFill>
                  <a:srgbClr val="002060"/>
                </a:solidFill>
              </a:rPr>
              <a:t>Varela Round</a:t>
            </a:r>
            <a:r>
              <a:rPr lang="he-IL" dirty="0">
                <a:solidFill>
                  <a:srgbClr val="002060"/>
                </a:solidFill>
              </a:rPr>
              <a:t>, תוכלו לעשות זאת בקלות.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צפו בסרטון הבא:</a:t>
            </a:r>
            <a:r>
              <a:rPr lang="en-US" dirty="0">
                <a:solidFill>
                  <a:srgbClr val="002060"/>
                </a:solidFill>
              </a:rPr>
              <a:t> </a:t>
            </a:r>
            <a:endParaRPr lang="he-IL" dirty="0">
              <a:solidFill>
                <a:srgbClr val="002060"/>
              </a:solidFill>
            </a:endParaRPr>
          </a:p>
          <a:p>
            <a:pPr algn="ctr"/>
            <a:br>
              <a:rPr lang="en-US" dirty="0">
                <a:solidFill>
                  <a:srgbClr val="002060"/>
                </a:solidFill>
                <a:hlinkClick r:id="rId2"/>
              </a:rPr>
            </a:br>
            <a:r>
              <a:rPr lang="en-US" dirty="0">
                <a:solidFill>
                  <a:srgbClr val="002060"/>
                </a:solidFill>
                <a:hlinkClick r:id="rId3"/>
              </a:rPr>
              <a:t>https://www.youtube.com/watch?v=NN9IgGTwbF0&amp;feature=youtu.be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7336567-3BEF-48E7-A00C-1582E175DD05}"/>
              </a:ext>
            </a:extLst>
          </p:cNvPr>
          <p:cNvSpPr/>
          <p:nvPr/>
        </p:nvSpPr>
        <p:spPr>
          <a:xfrm>
            <a:off x="12279398" y="5063135"/>
            <a:ext cx="2404790" cy="11569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  <a:hlinkClick r:id="rId4"/>
              </a:rPr>
              <a:t>קישור</a:t>
            </a:r>
            <a:r>
              <a:rPr lang="he-IL" dirty="0">
                <a:solidFill>
                  <a:srgbClr val="002060"/>
                </a:solidFill>
              </a:rPr>
              <a:t> להורדת הפונט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(אשרו את הודעת האבטחה)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696000" y="2799000"/>
            <a:ext cx="10800000" cy="1260000"/>
          </a:xfrm>
        </p:spPr>
        <p:txBody>
          <a:bodyPr/>
          <a:lstStyle/>
          <a:p>
            <a:r>
              <a:rPr lang="he-IL" dirty="0"/>
              <a:t>מכבי צעיר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>
          <a:xfrm>
            <a:off x="872980" y="1889125"/>
            <a:ext cx="10800000" cy="720000"/>
          </a:xfrm>
        </p:spPr>
        <p:txBody>
          <a:bodyPr/>
          <a:lstStyle/>
          <a:p>
            <a:r>
              <a:rPr lang="he-IL" sz="6600" dirty="0">
                <a:sym typeface="Varela Round"/>
              </a:rPr>
              <a:t>חשיבה יצירתית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280C11-EEDB-487A-98F6-634F6A554FCC}"/>
              </a:ext>
            </a:extLst>
          </p:cNvPr>
          <p:cNvSpPr/>
          <p:nvPr/>
        </p:nvSpPr>
        <p:spPr>
          <a:xfrm>
            <a:off x="12279398" y="634420"/>
            <a:ext cx="2277745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6F7BCA-4B13-4E9D-B292-F022F48139C2}"/>
              </a:ext>
            </a:extLst>
          </p:cNvPr>
          <p:cNvSpPr/>
          <p:nvPr/>
        </p:nvSpPr>
        <p:spPr>
          <a:xfrm>
            <a:off x="12279397" y="1400768"/>
            <a:ext cx="2277745" cy="2975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מלאו את פרטי השיעור, המקצוע והמורה .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(אין צורך להשאיר את הכיתובים "שם השיעור" , "המקצוע", מחקו אותם וכתבו רק את הפרטים עצמם). 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423F6F61-4567-462B-A618-70CBC508D8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172" r="34234" b="66411"/>
          <a:stretch/>
        </p:blipFill>
        <p:spPr>
          <a:xfrm>
            <a:off x="4775994" y="0"/>
            <a:ext cx="3241964" cy="1838476"/>
          </a:xfrm>
          <a:prstGeom prst="rect">
            <a:avLst/>
          </a:prstGeom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904EE8F9-32B7-45EB-8FC4-CC451E605118}"/>
              </a:ext>
            </a:extLst>
          </p:cNvPr>
          <p:cNvSpPr txBox="1"/>
          <p:nvPr/>
        </p:nvSpPr>
        <p:spPr>
          <a:xfrm>
            <a:off x="1385454" y="3016112"/>
            <a:ext cx="10436297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95350" algn="just"/>
            <a:r>
              <a:rPr lang="he-IL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השימוש ביצירות במהלך שידור זה נעשה לפי סעיף 27א לחוק זכות יוצרים, תשס"ח-2007. אם הינך בעל הזכויות באחת היצירות, באפשרותך לבקש מאיתנו לחדול מהשימוש ביצירה, זאת באמצעות פנייה לדוא"ל </a:t>
            </a:r>
            <a:r>
              <a:rPr lang="en-US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rights@education.gov.il</a:t>
            </a:r>
            <a:endParaRPr lang="he-IL" sz="2800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0276247E-F89D-4BE1-B3D6-7FE06BEB5A42}"/>
              </a:ext>
            </a:extLst>
          </p:cNvPr>
          <p:cNvSpPr/>
          <p:nvPr/>
        </p:nvSpPr>
        <p:spPr>
          <a:xfrm>
            <a:off x="795" y="1838476"/>
            <a:ext cx="12190412" cy="76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32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שימוש ביצירות מוגנות בזכויות יוצרים ואיתור בעלי זכויות 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5ECEB5F-1AF1-455B-9707-912205C838FF}"/>
              </a:ext>
            </a:extLst>
          </p:cNvPr>
          <p:cNvSpPr/>
          <p:nvPr/>
        </p:nvSpPr>
        <p:spPr>
          <a:xfrm>
            <a:off x="12279398" y="302487"/>
            <a:ext cx="2277745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מערכת שידורים">
      <a:dk1>
        <a:srgbClr val="002060"/>
      </a:dk1>
      <a:lt1>
        <a:sysClr val="window" lastClr="FFFFFF"/>
      </a:lt1>
      <a:dk2>
        <a:srgbClr val="44546A"/>
      </a:dk2>
      <a:lt2>
        <a:srgbClr val="E7E6E6"/>
      </a:lt2>
      <a:accent1>
        <a:srgbClr val="92D05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7030A0"/>
      </a:folHlink>
    </a:clrScheme>
    <a:fontScheme name="התאמה אישית 3">
      <a:majorFont>
        <a:latin typeface="Varela Round"/>
        <a:ea typeface=""/>
        <a:cs typeface="Varela Round"/>
      </a:majorFont>
      <a:minorFont>
        <a:latin typeface="Varela Round"/>
        <a:ea typeface=""/>
        <a:cs typeface="Varela Round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7708</TotalTime>
  <Words>155</Words>
  <Application>Microsoft Office PowerPoint</Application>
  <PresentationFormat>Widescreen</PresentationFormat>
  <Paragraphs>16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Varela Round</vt:lpstr>
      <vt:lpstr>ערכת נושא Office</vt:lpstr>
      <vt:lpstr>מערכת שידורים לאומית</vt:lpstr>
      <vt:lpstr>מכבי צעיר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Anat</cp:lastModifiedBy>
  <cp:revision>147</cp:revision>
  <dcterms:created xsi:type="dcterms:W3CDTF">2020-03-15T19:13:03Z</dcterms:created>
  <dcterms:modified xsi:type="dcterms:W3CDTF">2020-05-20T15:53:11Z</dcterms:modified>
</cp:coreProperties>
</file>