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91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96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30" y="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כ"ו/אייר/תש"ף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כ"ו/אייר/תש"ף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4" r:id="rId3"/>
    <p:sldLayoutId id="2147483675" r:id="rId4"/>
    <p:sldLayoutId id="2147483650" r:id="rId5"/>
    <p:sldLayoutId id="2147483676" r:id="rId6"/>
    <p:sldLayoutId id="2147483653" r:id="rId7"/>
    <p:sldLayoutId id="2147483666" r:id="rId8"/>
    <p:sldLayoutId id="2147483677" r:id="rId9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696000" y="2799000"/>
            <a:ext cx="10800000" cy="1260000"/>
          </a:xfrm>
        </p:spPr>
        <p:txBody>
          <a:bodyPr/>
          <a:lstStyle/>
          <a:p>
            <a:r>
              <a:rPr lang="he-IL" dirty="0"/>
              <a:t>מכבי צעיר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872980" y="1889125"/>
            <a:ext cx="10800000" cy="720000"/>
          </a:xfrm>
        </p:spPr>
        <p:txBody>
          <a:bodyPr/>
          <a:lstStyle/>
          <a:p>
            <a:r>
              <a:rPr lang="he-IL" sz="6600" dirty="0">
                <a:sym typeface="Varela Round"/>
              </a:rPr>
              <a:t>חשיבה יצירתית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7708</TotalTime>
  <Words>155</Words>
  <Application>Microsoft Office PowerPoint</Application>
  <PresentationFormat>Widescreen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Varela Round</vt:lpstr>
      <vt:lpstr>ערכת נושא Office</vt:lpstr>
      <vt:lpstr>מערכת שידורים לאומית</vt:lpstr>
      <vt:lpstr>מכבי צעיר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</cp:lastModifiedBy>
  <cp:revision>147</cp:revision>
  <dcterms:created xsi:type="dcterms:W3CDTF">2020-03-15T19:13:03Z</dcterms:created>
  <dcterms:modified xsi:type="dcterms:W3CDTF">2020-05-20T15:53:11Z</dcterms:modified>
</cp:coreProperties>
</file>