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2"/>
  </p:notesMasterIdLst>
  <p:sldIdLst>
    <p:sldId id="257" r:id="rId2"/>
    <p:sldId id="262" r:id="rId3"/>
    <p:sldId id="263" r:id="rId4"/>
    <p:sldId id="373" r:id="rId5"/>
    <p:sldId id="382" r:id="rId6"/>
    <p:sldId id="479" r:id="rId7"/>
    <p:sldId id="534" r:id="rId8"/>
    <p:sldId id="535" r:id="rId9"/>
    <p:sldId id="481" r:id="rId10"/>
    <p:sldId id="536" r:id="rId11"/>
    <p:sldId id="480" r:id="rId12"/>
    <p:sldId id="537" r:id="rId13"/>
    <p:sldId id="538" r:id="rId14"/>
    <p:sldId id="540" r:id="rId15"/>
    <p:sldId id="542" r:id="rId16"/>
    <p:sldId id="541" r:id="rId17"/>
    <p:sldId id="543" r:id="rId18"/>
    <p:sldId id="544" r:id="rId19"/>
    <p:sldId id="556" r:id="rId20"/>
    <p:sldId id="557" r:id="rId21"/>
    <p:sldId id="558" r:id="rId22"/>
    <p:sldId id="559" r:id="rId23"/>
    <p:sldId id="561" r:id="rId24"/>
    <p:sldId id="562" r:id="rId25"/>
    <p:sldId id="564" r:id="rId26"/>
    <p:sldId id="593" r:id="rId27"/>
    <p:sldId id="565" r:id="rId28"/>
    <p:sldId id="566" r:id="rId29"/>
    <p:sldId id="567" r:id="rId30"/>
    <p:sldId id="568" r:id="rId31"/>
    <p:sldId id="569" r:id="rId32"/>
    <p:sldId id="571" r:id="rId33"/>
    <p:sldId id="572" r:id="rId34"/>
    <p:sldId id="573" r:id="rId35"/>
    <p:sldId id="594" r:id="rId36"/>
    <p:sldId id="574" r:id="rId37"/>
    <p:sldId id="576" r:id="rId38"/>
    <p:sldId id="577" r:id="rId39"/>
    <p:sldId id="546" r:id="rId40"/>
    <p:sldId id="478" r:id="rId41"/>
    <p:sldId id="582" r:id="rId42"/>
    <p:sldId id="384" r:id="rId43"/>
    <p:sldId id="592" r:id="rId44"/>
    <p:sldId id="288" r:id="rId45"/>
    <p:sldId id="583" r:id="rId46"/>
    <p:sldId id="584" r:id="rId47"/>
    <p:sldId id="585" r:id="rId48"/>
    <p:sldId id="587" r:id="rId49"/>
    <p:sldId id="588" r:id="rId50"/>
    <p:sldId id="589" r:id="rId51"/>
    <p:sldId id="590" r:id="rId52"/>
    <p:sldId id="591" r:id="rId53"/>
    <p:sldId id="586" r:id="rId54"/>
    <p:sldId id="309" r:id="rId55"/>
    <p:sldId id="595" r:id="rId56"/>
    <p:sldId id="332" r:id="rId57"/>
    <p:sldId id="477" r:id="rId58"/>
    <p:sldId id="301" r:id="rId59"/>
    <p:sldId id="372" r:id="rId60"/>
    <p:sldId id="291" r:id="rId61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A72"/>
    <a:srgbClr val="11A4AB"/>
    <a:srgbClr val="92D050"/>
    <a:srgbClr val="6CF0FF"/>
    <a:srgbClr val="E0E0E0"/>
    <a:srgbClr val="E6E6E6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992" autoAdjust="0"/>
    <p:restoredTop sz="93657" autoAdjust="0"/>
  </p:normalViewPr>
  <p:slideViewPr>
    <p:cSldViewPr snapToGrid="0" snapToObjects="1">
      <p:cViewPr varScale="1">
        <p:scale>
          <a:sx n="85" d="100"/>
          <a:sy n="85" d="100"/>
        </p:scale>
        <p:origin x="595" y="43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-358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ul Chamoula" userId="ac6f003072e8c24a" providerId="LiveId" clId="{F9E28FF0-B755-4953-921B-75BCCE40FB1F}"/>
    <pc:docChg chg="undo redo custSel addSld delSld modSld sldOrd">
      <pc:chgData name="Shaul Chamoula" userId="ac6f003072e8c24a" providerId="LiveId" clId="{F9E28FF0-B755-4953-921B-75BCCE40FB1F}" dt="2020-08-25T14:47:27.763" v="313" actId="20577"/>
      <pc:docMkLst>
        <pc:docMk/>
      </pc:docMkLst>
      <pc:sldChg chg="modSp mod">
        <pc:chgData name="Shaul Chamoula" userId="ac6f003072e8c24a" providerId="LiveId" clId="{F9E28FF0-B755-4953-921B-75BCCE40FB1F}" dt="2020-08-25T10:23:31.852" v="226" actId="27636"/>
        <pc:sldMkLst>
          <pc:docMk/>
          <pc:sldMk cId="0" sldId="263"/>
        </pc:sldMkLst>
        <pc:spChg chg="mod">
          <ac:chgData name="Shaul Chamoula" userId="ac6f003072e8c24a" providerId="LiveId" clId="{F9E28FF0-B755-4953-921B-75BCCE40FB1F}" dt="2020-08-25T10:23:31.852" v="226" actId="27636"/>
          <ac:spMkLst>
            <pc:docMk/>
            <pc:sldMk cId="0" sldId="263"/>
            <ac:spMk id="12" creationId="{5E466935-65B4-4FCF-8C8B-DB8D695A65CC}"/>
          </ac:spMkLst>
        </pc:spChg>
      </pc:sldChg>
      <pc:sldChg chg="addSp delSp modSp mod">
        <pc:chgData name="Shaul Chamoula" userId="ac6f003072e8c24a" providerId="LiveId" clId="{F9E28FF0-B755-4953-921B-75BCCE40FB1F}" dt="2020-08-25T14:47:27.763" v="313" actId="20577"/>
        <pc:sldMkLst>
          <pc:docMk/>
          <pc:sldMk cId="2318011688" sldId="332"/>
        </pc:sldMkLst>
        <pc:spChg chg="add del mod">
          <ac:chgData name="Shaul Chamoula" userId="ac6f003072e8c24a" providerId="LiveId" clId="{F9E28FF0-B755-4953-921B-75BCCE40FB1F}" dt="2020-08-25T14:46:34.098" v="287"/>
          <ac:spMkLst>
            <pc:docMk/>
            <pc:sldMk cId="2318011688" sldId="332"/>
            <ac:spMk id="4" creationId="{29984DCE-A6F8-4D49-A522-4B7812657D88}"/>
          </ac:spMkLst>
        </pc:spChg>
        <pc:spChg chg="del mod">
          <ac:chgData name="Shaul Chamoula" userId="ac6f003072e8c24a" providerId="LiveId" clId="{F9E28FF0-B755-4953-921B-75BCCE40FB1F}" dt="2020-08-25T14:44:08.099" v="280" actId="478"/>
          <ac:spMkLst>
            <pc:docMk/>
            <pc:sldMk cId="2318011688" sldId="332"/>
            <ac:spMk id="5" creationId="{4D3D6692-F9A2-4428-A7E7-0758AED3B91C}"/>
          </ac:spMkLst>
        </pc:spChg>
        <pc:spChg chg="mod">
          <ac:chgData name="Shaul Chamoula" userId="ac6f003072e8c24a" providerId="LiveId" clId="{F9E28FF0-B755-4953-921B-75BCCE40FB1F}" dt="2020-08-25T14:47:27.763" v="313" actId="20577"/>
          <ac:spMkLst>
            <pc:docMk/>
            <pc:sldMk cId="2318011688" sldId="332"/>
            <ac:spMk id="12" creationId="{A1B5A734-1009-445D-8B09-29058D1E7961}"/>
          </ac:spMkLst>
        </pc:spChg>
        <pc:picChg chg="add del mod">
          <ac:chgData name="Shaul Chamoula" userId="ac6f003072e8c24a" providerId="LiveId" clId="{F9E28FF0-B755-4953-921B-75BCCE40FB1F}" dt="2020-08-25T14:45:06.632" v="282"/>
          <ac:picMkLst>
            <pc:docMk/>
            <pc:sldMk cId="2318011688" sldId="332"/>
            <ac:picMk id="6" creationId="{4D1D9007-5BA6-44B9-A54D-4BD3FD050CC7}"/>
          </ac:picMkLst>
        </pc:picChg>
        <pc:picChg chg="del">
          <ac:chgData name="Shaul Chamoula" userId="ac6f003072e8c24a" providerId="LiveId" clId="{F9E28FF0-B755-4953-921B-75BCCE40FB1F}" dt="2020-08-25T14:45:08.787" v="283" actId="478"/>
          <ac:picMkLst>
            <pc:docMk/>
            <pc:sldMk cId="2318011688" sldId="332"/>
            <ac:picMk id="7" creationId="{4645F8DD-760D-481A-9491-21CBC14ADC6E}"/>
          </ac:picMkLst>
        </pc:picChg>
        <pc:picChg chg="add mod">
          <ac:chgData name="Shaul Chamoula" userId="ac6f003072e8c24a" providerId="LiveId" clId="{F9E28FF0-B755-4953-921B-75BCCE40FB1F}" dt="2020-08-25T14:47:09.600" v="293" actId="1076"/>
          <ac:picMkLst>
            <pc:docMk/>
            <pc:sldMk cId="2318011688" sldId="332"/>
            <ac:picMk id="8" creationId="{E7B8AF8F-6796-48D4-B14D-D80F549CE81D}"/>
          </ac:picMkLst>
        </pc:picChg>
        <pc:picChg chg="add mod">
          <ac:chgData name="Shaul Chamoula" userId="ac6f003072e8c24a" providerId="LiveId" clId="{F9E28FF0-B755-4953-921B-75BCCE40FB1F}" dt="2020-08-25T14:46:53.509" v="291" actId="14100"/>
          <ac:picMkLst>
            <pc:docMk/>
            <pc:sldMk cId="2318011688" sldId="332"/>
            <ac:picMk id="10" creationId="{9A90BBB4-2355-4D23-9736-60A69BDD25AD}"/>
          </ac:picMkLst>
        </pc:picChg>
      </pc:sldChg>
      <pc:sldChg chg="del">
        <pc:chgData name="Shaul Chamoula" userId="ac6f003072e8c24a" providerId="LiveId" clId="{F9E28FF0-B755-4953-921B-75BCCE40FB1F}" dt="2020-08-25T10:23:16.820" v="224" actId="47"/>
        <pc:sldMkLst>
          <pc:docMk/>
          <pc:sldMk cId="2701840758" sldId="360"/>
        </pc:sldMkLst>
      </pc:sldChg>
      <pc:sldChg chg="modSp">
        <pc:chgData name="Shaul Chamoula" userId="ac6f003072e8c24a" providerId="LiveId" clId="{F9E28FF0-B755-4953-921B-75BCCE40FB1F}" dt="2020-08-25T10:30:11.230" v="254" actId="20577"/>
        <pc:sldMkLst>
          <pc:docMk/>
          <pc:sldMk cId="2855071743" sldId="382"/>
        </pc:sldMkLst>
        <pc:graphicFrameChg chg="mod">
          <ac:chgData name="Shaul Chamoula" userId="ac6f003072e8c24a" providerId="LiveId" clId="{F9E28FF0-B755-4953-921B-75BCCE40FB1F}" dt="2020-08-25T10:30:11.230" v="254" actId="20577"/>
          <ac:graphicFrameMkLst>
            <pc:docMk/>
            <pc:sldMk cId="2855071743" sldId="382"/>
            <ac:graphicFrameMk id="9" creationId="{7DE061F4-F7C5-45AE-A837-E44C251CDE6A}"/>
          </ac:graphicFrameMkLst>
        </pc:graphicFrameChg>
      </pc:sldChg>
      <pc:sldChg chg="modSp mod">
        <pc:chgData name="Shaul Chamoula" userId="ac6f003072e8c24a" providerId="LiveId" clId="{F9E28FF0-B755-4953-921B-75BCCE40FB1F}" dt="2020-08-25T09:50:06.135" v="2"/>
        <pc:sldMkLst>
          <pc:docMk/>
          <pc:sldMk cId="590952524" sldId="480"/>
        </pc:sldMkLst>
        <pc:spChg chg="mod">
          <ac:chgData name="Shaul Chamoula" userId="ac6f003072e8c24a" providerId="LiveId" clId="{F9E28FF0-B755-4953-921B-75BCCE40FB1F}" dt="2020-08-25T09:50:06.135" v="2"/>
          <ac:spMkLst>
            <pc:docMk/>
            <pc:sldMk cId="590952524" sldId="480"/>
            <ac:spMk id="4" creationId="{370C8EB1-C82C-4F7A-B9C1-8E66EF260ADB}"/>
          </ac:spMkLst>
        </pc:spChg>
      </pc:sldChg>
      <pc:sldChg chg="modSp mod">
        <pc:chgData name="Shaul Chamoula" userId="ac6f003072e8c24a" providerId="LiveId" clId="{F9E28FF0-B755-4953-921B-75BCCE40FB1F}" dt="2020-08-25T10:29:04.394" v="240" actId="113"/>
        <pc:sldMkLst>
          <pc:docMk/>
          <pc:sldMk cId="3736910300" sldId="534"/>
        </pc:sldMkLst>
        <pc:spChg chg="mod">
          <ac:chgData name="Shaul Chamoula" userId="ac6f003072e8c24a" providerId="LiveId" clId="{F9E28FF0-B755-4953-921B-75BCCE40FB1F}" dt="2020-08-25T10:29:04.394" v="240" actId="113"/>
          <ac:spMkLst>
            <pc:docMk/>
            <pc:sldMk cId="3736910300" sldId="534"/>
            <ac:spMk id="4" creationId="{AA05CA5E-44FB-4E31-B9FA-861AEBBF9653}"/>
          </ac:spMkLst>
        </pc:spChg>
      </pc:sldChg>
      <pc:sldChg chg="modSp mod">
        <pc:chgData name="Shaul Chamoula" userId="ac6f003072e8c24a" providerId="LiveId" clId="{F9E28FF0-B755-4953-921B-75BCCE40FB1F}" dt="2020-08-25T10:01:48.120" v="78" actId="207"/>
        <pc:sldMkLst>
          <pc:docMk/>
          <pc:sldMk cId="4239615873" sldId="537"/>
        </pc:sldMkLst>
        <pc:spChg chg="mod">
          <ac:chgData name="Shaul Chamoula" userId="ac6f003072e8c24a" providerId="LiveId" clId="{F9E28FF0-B755-4953-921B-75BCCE40FB1F}" dt="2020-08-25T10:01:48.120" v="78" actId="207"/>
          <ac:spMkLst>
            <pc:docMk/>
            <pc:sldMk cId="4239615873" sldId="537"/>
            <ac:spMk id="4" creationId="{370C8EB1-C82C-4F7A-B9C1-8E66EF260ADB}"/>
          </ac:spMkLst>
        </pc:spChg>
      </pc:sldChg>
      <pc:sldChg chg="modSp mod">
        <pc:chgData name="Shaul Chamoula" userId="ac6f003072e8c24a" providerId="LiveId" clId="{F9E28FF0-B755-4953-921B-75BCCE40FB1F}" dt="2020-08-25T10:02:00.325" v="79" actId="207"/>
        <pc:sldMkLst>
          <pc:docMk/>
          <pc:sldMk cId="3964281601" sldId="538"/>
        </pc:sldMkLst>
        <pc:spChg chg="mod">
          <ac:chgData name="Shaul Chamoula" userId="ac6f003072e8c24a" providerId="LiveId" clId="{F9E28FF0-B755-4953-921B-75BCCE40FB1F}" dt="2020-08-25T10:02:00.325" v="79" actId="207"/>
          <ac:spMkLst>
            <pc:docMk/>
            <pc:sldMk cId="3964281601" sldId="538"/>
            <ac:spMk id="4" creationId="{370C8EB1-C82C-4F7A-B9C1-8E66EF260ADB}"/>
          </ac:spMkLst>
        </pc:spChg>
      </pc:sldChg>
      <pc:sldChg chg="modSp del mod ord">
        <pc:chgData name="Shaul Chamoula" userId="ac6f003072e8c24a" providerId="LiveId" clId="{F9E28FF0-B755-4953-921B-75BCCE40FB1F}" dt="2020-08-25T10:38:06.787" v="278" actId="47"/>
        <pc:sldMkLst>
          <pc:docMk/>
          <pc:sldMk cId="3482832908" sldId="539"/>
        </pc:sldMkLst>
        <pc:spChg chg="mod">
          <ac:chgData name="Shaul Chamoula" userId="ac6f003072e8c24a" providerId="LiveId" clId="{F9E28FF0-B755-4953-921B-75BCCE40FB1F}" dt="2020-08-25T09:52:18.881" v="17"/>
          <ac:spMkLst>
            <pc:docMk/>
            <pc:sldMk cId="3482832908" sldId="539"/>
            <ac:spMk id="4" creationId="{370C8EB1-C82C-4F7A-B9C1-8E66EF260ADB}"/>
          </ac:spMkLst>
        </pc:spChg>
      </pc:sldChg>
      <pc:sldChg chg="addSp delSp modSp mod">
        <pc:chgData name="Shaul Chamoula" userId="ac6f003072e8c24a" providerId="LiveId" clId="{F9E28FF0-B755-4953-921B-75BCCE40FB1F}" dt="2020-08-25T09:57:22.532" v="50" actId="1076"/>
        <pc:sldMkLst>
          <pc:docMk/>
          <pc:sldMk cId="2331540398" sldId="540"/>
        </pc:sldMkLst>
        <pc:spChg chg="mod">
          <ac:chgData name="Shaul Chamoula" userId="ac6f003072e8c24a" providerId="LiveId" clId="{F9E28FF0-B755-4953-921B-75BCCE40FB1F}" dt="2020-08-25T09:50:49.958" v="11"/>
          <ac:spMkLst>
            <pc:docMk/>
            <pc:sldMk cId="2331540398" sldId="540"/>
            <ac:spMk id="4" creationId="{370C8EB1-C82C-4F7A-B9C1-8E66EF260ADB}"/>
          </ac:spMkLst>
        </pc:spChg>
        <pc:spChg chg="add del mod">
          <ac:chgData name="Shaul Chamoula" userId="ac6f003072e8c24a" providerId="LiveId" clId="{F9E28FF0-B755-4953-921B-75BCCE40FB1F}" dt="2020-08-25T09:57:22.532" v="50" actId="1076"/>
          <ac:spMkLst>
            <pc:docMk/>
            <pc:sldMk cId="2331540398" sldId="540"/>
            <ac:spMk id="8" creationId="{2A6D5E13-7BD7-43A7-80B2-21C21A35B86B}"/>
          </ac:spMkLst>
        </pc:spChg>
        <pc:spChg chg="add del">
          <ac:chgData name="Shaul Chamoula" userId="ac6f003072e8c24a" providerId="LiveId" clId="{F9E28FF0-B755-4953-921B-75BCCE40FB1F}" dt="2020-08-25T09:56:50.701" v="46" actId="478"/>
          <ac:spMkLst>
            <pc:docMk/>
            <pc:sldMk cId="2331540398" sldId="540"/>
            <ac:spMk id="19" creationId="{8CD8E52A-E8B3-4D0A-A461-C3F35B853B6D}"/>
          </ac:spMkLst>
        </pc:spChg>
        <pc:picChg chg="add del mod">
          <ac:chgData name="Shaul Chamoula" userId="ac6f003072e8c24a" providerId="LiveId" clId="{F9E28FF0-B755-4953-921B-75BCCE40FB1F}" dt="2020-08-25T09:56:57.812" v="48" actId="1076"/>
          <ac:picMkLst>
            <pc:docMk/>
            <pc:sldMk cId="2331540398" sldId="540"/>
            <ac:picMk id="6" creationId="{076E7F89-5F42-48F1-8B9B-44991E098BA9}"/>
          </ac:picMkLst>
        </pc:picChg>
        <pc:picChg chg="add del">
          <ac:chgData name="Shaul Chamoula" userId="ac6f003072e8c24a" providerId="LiveId" clId="{F9E28FF0-B755-4953-921B-75BCCE40FB1F}" dt="2020-08-25T09:56:50.701" v="46" actId="478"/>
          <ac:picMkLst>
            <pc:docMk/>
            <pc:sldMk cId="2331540398" sldId="540"/>
            <ac:picMk id="17" creationId="{299DEF6A-D95C-407A-8FF0-AD1420B301CB}"/>
          </ac:picMkLst>
        </pc:picChg>
      </pc:sldChg>
      <pc:sldChg chg="modSp mod">
        <pc:chgData name="Shaul Chamoula" userId="ac6f003072e8c24a" providerId="LiveId" clId="{F9E28FF0-B755-4953-921B-75BCCE40FB1F}" dt="2020-08-25T10:02:13.782" v="80" actId="207"/>
        <pc:sldMkLst>
          <pc:docMk/>
          <pc:sldMk cId="1433571452" sldId="541"/>
        </pc:sldMkLst>
        <pc:spChg chg="mod">
          <ac:chgData name="Shaul Chamoula" userId="ac6f003072e8c24a" providerId="LiveId" clId="{F9E28FF0-B755-4953-921B-75BCCE40FB1F}" dt="2020-08-25T10:02:13.782" v="80" actId="207"/>
          <ac:spMkLst>
            <pc:docMk/>
            <pc:sldMk cId="1433571452" sldId="541"/>
            <ac:spMk id="4" creationId="{370C8EB1-C82C-4F7A-B9C1-8E66EF260ADB}"/>
          </ac:spMkLst>
        </pc:spChg>
      </pc:sldChg>
      <pc:sldChg chg="modSp mod">
        <pc:chgData name="Shaul Chamoula" userId="ac6f003072e8c24a" providerId="LiveId" clId="{F9E28FF0-B755-4953-921B-75BCCE40FB1F}" dt="2020-08-25T09:52:55.071" v="22" actId="14100"/>
        <pc:sldMkLst>
          <pc:docMk/>
          <pc:sldMk cId="3755169241" sldId="542"/>
        </pc:sldMkLst>
        <pc:spChg chg="mod">
          <ac:chgData name="Shaul Chamoula" userId="ac6f003072e8c24a" providerId="LiveId" clId="{F9E28FF0-B755-4953-921B-75BCCE40FB1F}" dt="2020-08-25T09:52:55.071" v="22" actId="14100"/>
          <ac:spMkLst>
            <pc:docMk/>
            <pc:sldMk cId="3755169241" sldId="542"/>
            <ac:spMk id="4" creationId="{370C8EB1-C82C-4F7A-B9C1-8E66EF260ADB}"/>
          </ac:spMkLst>
        </pc:spChg>
      </pc:sldChg>
      <pc:sldChg chg="addSp delSp modSp mod">
        <pc:chgData name="Shaul Chamoula" userId="ac6f003072e8c24a" providerId="LiveId" clId="{F9E28FF0-B755-4953-921B-75BCCE40FB1F}" dt="2020-08-25T09:59:06.278" v="58" actId="478"/>
        <pc:sldMkLst>
          <pc:docMk/>
          <pc:sldMk cId="2804732048" sldId="543"/>
        </pc:sldMkLst>
        <pc:spChg chg="mod">
          <ac:chgData name="Shaul Chamoula" userId="ac6f003072e8c24a" providerId="LiveId" clId="{F9E28FF0-B755-4953-921B-75BCCE40FB1F}" dt="2020-08-25T09:54:22.160" v="32" actId="14100"/>
          <ac:spMkLst>
            <pc:docMk/>
            <pc:sldMk cId="2804732048" sldId="543"/>
            <ac:spMk id="4" creationId="{370C8EB1-C82C-4F7A-B9C1-8E66EF260ADB}"/>
          </ac:spMkLst>
        </pc:spChg>
        <pc:spChg chg="add mod">
          <ac:chgData name="Shaul Chamoula" userId="ac6f003072e8c24a" providerId="LiveId" clId="{F9E28FF0-B755-4953-921B-75BCCE40FB1F}" dt="2020-08-25T09:58:47.281" v="56" actId="1076"/>
          <ac:spMkLst>
            <pc:docMk/>
            <pc:sldMk cId="2804732048" sldId="543"/>
            <ac:spMk id="8" creationId="{32348A25-62DE-434B-B6F0-CB027A06084C}"/>
          </ac:spMkLst>
        </pc:spChg>
        <pc:spChg chg="del">
          <ac:chgData name="Shaul Chamoula" userId="ac6f003072e8c24a" providerId="LiveId" clId="{F9E28FF0-B755-4953-921B-75BCCE40FB1F}" dt="2020-08-25T09:56:38.857" v="41" actId="21"/>
          <ac:spMkLst>
            <pc:docMk/>
            <pc:sldMk cId="2804732048" sldId="543"/>
            <ac:spMk id="18" creationId="{4B8F58F9-5CC3-487D-8A08-A94192C54FD7}"/>
          </ac:spMkLst>
        </pc:spChg>
        <pc:spChg chg="add del mod">
          <ac:chgData name="Shaul Chamoula" userId="ac6f003072e8c24a" providerId="LiveId" clId="{F9E28FF0-B755-4953-921B-75BCCE40FB1F}" dt="2020-08-25T09:59:06.278" v="58" actId="478"/>
          <ac:spMkLst>
            <pc:docMk/>
            <pc:sldMk cId="2804732048" sldId="543"/>
            <ac:spMk id="20" creationId="{0EA6DE1C-7127-455C-80FE-ECBE1E50EEA6}"/>
          </ac:spMkLst>
        </pc:spChg>
        <pc:picChg chg="add del mod">
          <ac:chgData name="Shaul Chamoula" userId="ac6f003072e8c24a" providerId="LiveId" clId="{F9E28FF0-B755-4953-921B-75BCCE40FB1F}" dt="2020-08-25T09:59:06.278" v="58" actId="478"/>
          <ac:picMkLst>
            <pc:docMk/>
            <pc:sldMk cId="2804732048" sldId="543"/>
            <ac:picMk id="6" creationId="{60D6DF23-F545-4A8D-BF41-799B08EC66A7}"/>
          </ac:picMkLst>
        </pc:picChg>
        <pc:picChg chg="del mod">
          <ac:chgData name="Shaul Chamoula" userId="ac6f003072e8c24a" providerId="LiveId" clId="{F9E28FF0-B755-4953-921B-75BCCE40FB1F}" dt="2020-08-25T09:56:38.857" v="41" actId="21"/>
          <ac:picMkLst>
            <pc:docMk/>
            <pc:sldMk cId="2804732048" sldId="543"/>
            <ac:picMk id="14" creationId="{7B2E9364-3445-468F-B668-2155EAED3C9F}"/>
          </ac:picMkLst>
        </pc:picChg>
        <pc:picChg chg="add mod">
          <ac:chgData name="Shaul Chamoula" userId="ac6f003072e8c24a" providerId="LiveId" clId="{F9E28FF0-B755-4953-921B-75BCCE40FB1F}" dt="2020-08-25T09:58:57.871" v="57" actId="571"/>
          <ac:picMkLst>
            <pc:docMk/>
            <pc:sldMk cId="2804732048" sldId="543"/>
            <ac:picMk id="19" creationId="{CFC06A42-6EFA-4A62-846D-8339C67AF47E}"/>
          </ac:picMkLst>
        </pc:picChg>
      </pc:sldChg>
      <pc:sldChg chg="modSp mod">
        <pc:chgData name="Shaul Chamoula" userId="ac6f003072e8c24a" providerId="LiveId" clId="{F9E28FF0-B755-4953-921B-75BCCE40FB1F}" dt="2020-08-25T10:00:02.647" v="67" actId="1076"/>
        <pc:sldMkLst>
          <pc:docMk/>
          <pc:sldMk cId="1072055882" sldId="544"/>
        </pc:sldMkLst>
        <pc:spChg chg="mod">
          <ac:chgData name="Shaul Chamoula" userId="ac6f003072e8c24a" providerId="LiveId" clId="{F9E28FF0-B755-4953-921B-75BCCE40FB1F}" dt="2020-08-25T09:59:32.995" v="61" actId="207"/>
          <ac:spMkLst>
            <pc:docMk/>
            <pc:sldMk cId="1072055882" sldId="544"/>
            <ac:spMk id="4" creationId="{370C8EB1-C82C-4F7A-B9C1-8E66EF260ADB}"/>
          </ac:spMkLst>
        </pc:spChg>
        <pc:spChg chg="mod">
          <ac:chgData name="Shaul Chamoula" userId="ac6f003072e8c24a" providerId="LiveId" clId="{F9E28FF0-B755-4953-921B-75BCCE40FB1F}" dt="2020-08-25T10:00:02.647" v="67" actId="1076"/>
          <ac:spMkLst>
            <pc:docMk/>
            <pc:sldMk cId="1072055882" sldId="544"/>
            <ac:spMk id="6" creationId="{ADB38EE3-9E59-4939-9FC5-3C6C421D2585}"/>
          </ac:spMkLst>
        </pc:spChg>
        <pc:spChg chg="mod">
          <ac:chgData name="Shaul Chamoula" userId="ac6f003072e8c24a" providerId="LiveId" clId="{F9E28FF0-B755-4953-921B-75BCCE40FB1F}" dt="2020-08-25T09:59:56.850" v="66" actId="1076"/>
          <ac:spMkLst>
            <pc:docMk/>
            <pc:sldMk cId="1072055882" sldId="544"/>
            <ac:spMk id="9" creationId="{CCBEFA97-4F17-44BA-A043-D8E942EA0AA1}"/>
          </ac:spMkLst>
        </pc:spChg>
      </pc:sldChg>
      <pc:sldChg chg="modSp mod">
        <pc:chgData name="Shaul Chamoula" userId="ac6f003072e8c24a" providerId="LiveId" clId="{F9E28FF0-B755-4953-921B-75BCCE40FB1F}" dt="2020-08-25T10:35:43.792" v="277" actId="400"/>
        <pc:sldMkLst>
          <pc:docMk/>
          <pc:sldMk cId="3533839238" sldId="546"/>
        </pc:sldMkLst>
        <pc:spChg chg="mod">
          <ac:chgData name="Shaul Chamoula" userId="ac6f003072e8c24a" providerId="LiveId" clId="{F9E28FF0-B755-4953-921B-75BCCE40FB1F}" dt="2020-08-25T10:22:53.130" v="223"/>
          <ac:spMkLst>
            <pc:docMk/>
            <pc:sldMk cId="3533839238" sldId="546"/>
            <ac:spMk id="4" creationId="{370C8EB1-C82C-4F7A-B9C1-8E66EF260ADB}"/>
          </ac:spMkLst>
        </pc:spChg>
        <pc:spChg chg="mod">
          <ac:chgData name="Shaul Chamoula" userId="ac6f003072e8c24a" providerId="LiveId" clId="{F9E28FF0-B755-4953-921B-75BCCE40FB1F}" dt="2020-08-25T10:35:43.792" v="277" actId="400"/>
          <ac:spMkLst>
            <pc:docMk/>
            <pc:sldMk cId="3533839238" sldId="546"/>
            <ac:spMk id="17" creationId="{F52A6D8C-034E-4BB7-9CF8-3B302C9E07A6}"/>
          </ac:spMkLst>
        </pc:spChg>
      </pc:sldChg>
      <pc:sldChg chg="del">
        <pc:chgData name="Shaul Chamoula" userId="ac6f003072e8c24a" providerId="LiveId" clId="{F9E28FF0-B755-4953-921B-75BCCE40FB1F}" dt="2020-08-25T09:58:01.864" v="53" actId="47"/>
        <pc:sldMkLst>
          <pc:docMk/>
          <pc:sldMk cId="1524287391" sldId="548"/>
        </pc:sldMkLst>
      </pc:sldChg>
      <pc:sldChg chg="del">
        <pc:chgData name="Shaul Chamoula" userId="ac6f003072e8c24a" providerId="LiveId" clId="{F9E28FF0-B755-4953-921B-75BCCE40FB1F}" dt="2020-08-25T09:58:01.864" v="53" actId="47"/>
        <pc:sldMkLst>
          <pc:docMk/>
          <pc:sldMk cId="479478984" sldId="549"/>
        </pc:sldMkLst>
      </pc:sldChg>
      <pc:sldChg chg="del">
        <pc:chgData name="Shaul Chamoula" userId="ac6f003072e8c24a" providerId="LiveId" clId="{F9E28FF0-B755-4953-921B-75BCCE40FB1F}" dt="2020-08-25T09:58:01.864" v="53" actId="47"/>
        <pc:sldMkLst>
          <pc:docMk/>
          <pc:sldMk cId="742026447" sldId="550"/>
        </pc:sldMkLst>
      </pc:sldChg>
      <pc:sldChg chg="del">
        <pc:chgData name="Shaul Chamoula" userId="ac6f003072e8c24a" providerId="LiveId" clId="{F9E28FF0-B755-4953-921B-75BCCE40FB1F}" dt="2020-08-25T09:58:01.864" v="53" actId="47"/>
        <pc:sldMkLst>
          <pc:docMk/>
          <pc:sldMk cId="3494588705" sldId="551"/>
        </pc:sldMkLst>
      </pc:sldChg>
      <pc:sldChg chg="del">
        <pc:chgData name="Shaul Chamoula" userId="ac6f003072e8c24a" providerId="LiveId" clId="{F9E28FF0-B755-4953-921B-75BCCE40FB1F}" dt="2020-08-25T09:58:01.864" v="53" actId="47"/>
        <pc:sldMkLst>
          <pc:docMk/>
          <pc:sldMk cId="1971388403" sldId="552"/>
        </pc:sldMkLst>
      </pc:sldChg>
      <pc:sldChg chg="del">
        <pc:chgData name="Shaul Chamoula" userId="ac6f003072e8c24a" providerId="LiveId" clId="{F9E28FF0-B755-4953-921B-75BCCE40FB1F}" dt="2020-08-25T09:58:01.864" v="53" actId="47"/>
        <pc:sldMkLst>
          <pc:docMk/>
          <pc:sldMk cId="2549274134" sldId="553"/>
        </pc:sldMkLst>
      </pc:sldChg>
      <pc:sldChg chg="del">
        <pc:chgData name="Shaul Chamoula" userId="ac6f003072e8c24a" providerId="LiveId" clId="{F9E28FF0-B755-4953-921B-75BCCE40FB1F}" dt="2020-08-25T09:58:01.864" v="53" actId="47"/>
        <pc:sldMkLst>
          <pc:docMk/>
          <pc:sldMk cId="4160705556" sldId="554"/>
        </pc:sldMkLst>
      </pc:sldChg>
      <pc:sldChg chg="del">
        <pc:chgData name="Shaul Chamoula" userId="ac6f003072e8c24a" providerId="LiveId" clId="{F9E28FF0-B755-4953-921B-75BCCE40FB1F}" dt="2020-08-25T09:58:01.864" v="53" actId="47"/>
        <pc:sldMkLst>
          <pc:docMk/>
          <pc:sldMk cId="1428482354" sldId="555"/>
        </pc:sldMkLst>
      </pc:sldChg>
      <pc:sldChg chg="modSp mod">
        <pc:chgData name="Shaul Chamoula" userId="ac6f003072e8c24a" providerId="LiveId" clId="{F9E28FF0-B755-4953-921B-75BCCE40FB1F}" dt="2020-08-25T10:00:47.522" v="72" actId="14100"/>
        <pc:sldMkLst>
          <pc:docMk/>
          <pc:sldMk cId="3006068422" sldId="556"/>
        </pc:sldMkLst>
        <pc:spChg chg="mod">
          <ac:chgData name="Shaul Chamoula" userId="ac6f003072e8c24a" providerId="LiveId" clId="{F9E28FF0-B755-4953-921B-75BCCE40FB1F}" dt="2020-08-25T10:00:47.522" v="72" actId="14100"/>
          <ac:spMkLst>
            <pc:docMk/>
            <pc:sldMk cId="3006068422" sldId="556"/>
            <ac:spMk id="4" creationId="{370C8EB1-C82C-4F7A-B9C1-8E66EF260ADB}"/>
          </ac:spMkLst>
        </pc:spChg>
      </pc:sldChg>
      <pc:sldChg chg="modSp mod">
        <pc:chgData name="Shaul Chamoula" userId="ac6f003072e8c24a" providerId="LiveId" clId="{F9E28FF0-B755-4953-921B-75BCCE40FB1F}" dt="2020-08-25T10:02:33.566" v="81" actId="207"/>
        <pc:sldMkLst>
          <pc:docMk/>
          <pc:sldMk cId="2395821152" sldId="557"/>
        </pc:sldMkLst>
        <pc:spChg chg="mod">
          <ac:chgData name="Shaul Chamoula" userId="ac6f003072e8c24a" providerId="LiveId" clId="{F9E28FF0-B755-4953-921B-75BCCE40FB1F}" dt="2020-08-25T10:02:33.566" v="81" actId="207"/>
          <ac:spMkLst>
            <pc:docMk/>
            <pc:sldMk cId="2395821152" sldId="557"/>
            <ac:spMk id="4" creationId="{370C8EB1-C82C-4F7A-B9C1-8E66EF260ADB}"/>
          </ac:spMkLst>
        </pc:spChg>
      </pc:sldChg>
      <pc:sldChg chg="modSp mod">
        <pc:chgData name="Shaul Chamoula" userId="ac6f003072e8c24a" providerId="LiveId" clId="{F9E28FF0-B755-4953-921B-75BCCE40FB1F}" dt="2020-08-25T10:03:18.925" v="87" actId="14100"/>
        <pc:sldMkLst>
          <pc:docMk/>
          <pc:sldMk cId="734364812" sldId="558"/>
        </pc:sldMkLst>
        <pc:spChg chg="mod">
          <ac:chgData name="Shaul Chamoula" userId="ac6f003072e8c24a" providerId="LiveId" clId="{F9E28FF0-B755-4953-921B-75BCCE40FB1F}" dt="2020-08-25T10:03:18.925" v="87" actId="14100"/>
          <ac:spMkLst>
            <pc:docMk/>
            <pc:sldMk cId="734364812" sldId="558"/>
            <ac:spMk id="4" creationId="{370C8EB1-C82C-4F7A-B9C1-8E66EF260ADB}"/>
          </ac:spMkLst>
        </pc:spChg>
      </pc:sldChg>
      <pc:sldChg chg="addSp delSp modSp mod ord">
        <pc:chgData name="Shaul Chamoula" userId="ac6f003072e8c24a" providerId="LiveId" clId="{F9E28FF0-B755-4953-921B-75BCCE40FB1F}" dt="2020-08-25T10:05:06.100" v="98" actId="22"/>
        <pc:sldMkLst>
          <pc:docMk/>
          <pc:sldMk cId="2716234221" sldId="559"/>
        </pc:sldMkLst>
        <pc:spChg chg="mod">
          <ac:chgData name="Shaul Chamoula" userId="ac6f003072e8c24a" providerId="LiveId" clId="{F9E28FF0-B755-4953-921B-75BCCE40FB1F}" dt="2020-08-25T10:04:45.973" v="96" actId="207"/>
          <ac:spMkLst>
            <pc:docMk/>
            <pc:sldMk cId="2716234221" sldId="559"/>
            <ac:spMk id="4" creationId="{370C8EB1-C82C-4F7A-B9C1-8E66EF260ADB}"/>
          </ac:spMkLst>
        </pc:spChg>
        <pc:spChg chg="add">
          <ac:chgData name="Shaul Chamoula" userId="ac6f003072e8c24a" providerId="LiveId" clId="{F9E28FF0-B755-4953-921B-75BCCE40FB1F}" dt="2020-08-25T10:05:06.100" v="98" actId="22"/>
          <ac:spMkLst>
            <pc:docMk/>
            <pc:sldMk cId="2716234221" sldId="559"/>
            <ac:spMk id="8" creationId="{EC1A784D-B770-4C40-919C-8A3FAB9B0A1F}"/>
          </ac:spMkLst>
        </pc:spChg>
        <pc:spChg chg="del">
          <ac:chgData name="Shaul Chamoula" userId="ac6f003072e8c24a" providerId="LiveId" clId="{F9E28FF0-B755-4953-921B-75BCCE40FB1F}" dt="2020-08-25T10:04:51.143" v="97" actId="478"/>
          <ac:spMkLst>
            <pc:docMk/>
            <pc:sldMk cId="2716234221" sldId="559"/>
            <ac:spMk id="19" creationId="{8CD8E52A-E8B3-4D0A-A461-C3F35B853B6D}"/>
          </ac:spMkLst>
        </pc:spChg>
        <pc:picChg chg="add">
          <ac:chgData name="Shaul Chamoula" userId="ac6f003072e8c24a" providerId="LiveId" clId="{F9E28FF0-B755-4953-921B-75BCCE40FB1F}" dt="2020-08-25T10:05:06.100" v="98" actId="22"/>
          <ac:picMkLst>
            <pc:docMk/>
            <pc:sldMk cId="2716234221" sldId="559"/>
            <ac:picMk id="6" creationId="{1C41BA88-F1EC-43F7-9CEF-ACA4F2F992EF}"/>
          </ac:picMkLst>
        </pc:picChg>
        <pc:picChg chg="del">
          <ac:chgData name="Shaul Chamoula" userId="ac6f003072e8c24a" providerId="LiveId" clId="{F9E28FF0-B755-4953-921B-75BCCE40FB1F}" dt="2020-08-25T10:04:51.143" v="97" actId="478"/>
          <ac:picMkLst>
            <pc:docMk/>
            <pc:sldMk cId="2716234221" sldId="559"/>
            <ac:picMk id="17" creationId="{299DEF6A-D95C-407A-8FF0-AD1420B301CB}"/>
          </ac:picMkLst>
        </pc:picChg>
      </pc:sldChg>
      <pc:sldChg chg="del">
        <pc:chgData name="Shaul Chamoula" userId="ac6f003072e8c24a" providerId="LiveId" clId="{F9E28FF0-B755-4953-921B-75BCCE40FB1F}" dt="2020-08-25T10:05:16.916" v="99" actId="47"/>
        <pc:sldMkLst>
          <pc:docMk/>
          <pc:sldMk cId="3245759021" sldId="560"/>
        </pc:sldMkLst>
      </pc:sldChg>
      <pc:sldChg chg="modSp mod">
        <pc:chgData name="Shaul Chamoula" userId="ac6f003072e8c24a" providerId="LiveId" clId="{F9E28FF0-B755-4953-921B-75BCCE40FB1F}" dt="2020-08-25T10:05:54.129" v="104"/>
        <pc:sldMkLst>
          <pc:docMk/>
          <pc:sldMk cId="775044795" sldId="561"/>
        </pc:sldMkLst>
        <pc:spChg chg="mod">
          <ac:chgData name="Shaul Chamoula" userId="ac6f003072e8c24a" providerId="LiveId" clId="{F9E28FF0-B755-4953-921B-75BCCE40FB1F}" dt="2020-08-25T10:05:54.129" v="104"/>
          <ac:spMkLst>
            <pc:docMk/>
            <pc:sldMk cId="775044795" sldId="561"/>
            <ac:spMk id="4" creationId="{370C8EB1-C82C-4F7A-B9C1-8E66EF260ADB}"/>
          </ac:spMkLst>
        </pc:spChg>
      </pc:sldChg>
      <pc:sldChg chg="modSp mod">
        <pc:chgData name="Shaul Chamoula" userId="ac6f003072e8c24a" providerId="LiveId" clId="{F9E28FF0-B755-4953-921B-75BCCE40FB1F}" dt="2020-08-25T10:07:14.399" v="112" actId="207"/>
        <pc:sldMkLst>
          <pc:docMk/>
          <pc:sldMk cId="3074398417" sldId="562"/>
        </pc:sldMkLst>
        <pc:spChg chg="mod">
          <ac:chgData name="Shaul Chamoula" userId="ac6f003072e8c24a" providerId="LiveId" clId="{F9E28FF0-B755-4953-921B-75BCCE40FB1F}" dt="2020-08-25T10:07:14.399" v="112" actId="207"/>
          <ac:spMkLst>
            <pc:docMk/>
            <pc:sldMk cId="3074398417" sldId="562"/>
            <ac:spMk id="4" creationId="{370C8EB1-C82C-4F7A-B9C1-8E66EF260ADB}"/>
          </ac:spMkLst>
        </pc:spChg>
      </pc:sldChg>
      <pc:sldChg chg="modSp mod">
        <pc:chgData name="Shaul Chamoula" userId="ac6f003072e8c24a" providerId="LiveId" clId="{F9E28FF0-B755-4953-921B-75BCCE40FB1F}" dt="2020-08-25T10:08:04.374" v="120" actId="14100"/>
        <pc:sldMkLst>
          <pc:docMk/>
          <pc:sldMk cId="4286864227" sldId="564"/>
        </pc:sldMkLst>
        <pc:spChg chg="mod">
          <ac:chgData name="Shaul Chamoula" userId="ac6f003072e8c24a" providerId="LiveId" clId="{F9E28FF0-B755-4953-921B-75BCCE40FB1F}" dt="2020-08-25T10:08:04.374" v="120" actId="14100"/>
          <ac:spMkLst>
            <pc:docMk/>
            <pc:sldMk cId="4286864227" sldId="564"/>
            <ac:spMk id="4" creationId="{370C8EB1-C82C-4F7A-B9C1-8E66EF260ADB}"/>
          </ac:spMkLst>
        </pc:spChg>
      </pc:sldChg>
      <pc:sldChg chg="addSp delSp modSp mod ord">
        <pc:chgData name="Shaul Chamoula" userId="ac6f003072e8c24a" providerId="LiveId" clId="{F9E28FF0-B755-4953-921B-75BCCE40FB1F}" dt="2020-08-25T10:11:16.377" v="136" actId="207"/>
        <pc:sldMkLst>
          <pc:docMk/>
          <pc:sldMk cId="3783164885" sldId="565"/>
        </pc:sldMkLst>
        <pc:spChg chg="mod">
          <ac:chgData name="Shaul Chamoula" userId="ac6f003072e8c24a" providerId="LiveId" clId="{F9E28FF0-B755-4953-921B-75BCCE40FB1F}" dt="2020-08-25T10:11:16.377" v="136" actId="207"/>
          <ac:spMkLst>
            <pc:docMk/>
            <pc:sldMk cId="3783164885" sldId="565"/>
            <ac:spMk id="4" creationId="{370C8EB1-C82C-4F7A-B9C1-8E66EF260ADB}"/>
          </ac:spMkLst>
        </pc:spChg>
        <pc:spChg chg="del">
          <ac:chgData name="Shaul Chamoula" userId="ac6f003072e8c24a" providerId="LiveId" clId="{F9E28FF0-B755-4953-921B-75BCCE40FB1F}" dt="2020-08-25T10:09:55.261" v="132" actId="478"/>
          <ac:spMkLst>
            <pc:docMk/>
            <pc:sldMk cId="3783164885" sldId="565"/>
            <ac:spMk id="9" creationId="{C007233B-E099-46E1-8E08-E2E1F2B91D0B}"/>
          </ac:spMkLst>
        </pc:spChg>
        <pc:spChg chg="add del">
          <ac:chgData name="Shaul Chamoula" userId="ac6f003072e8c24a" providerId="LiveId" clId="{F9E28FF0-B755-4953-921B-75BCCE40FB1F}" dt="2020-08-25T10:08:51.529" v="125" actId="478"/>
          <ac:spMkLst>
            <pc:docMk/>
            <pc:sldMk cId="3783164885" sldId="565"/>
            <ac:spMk id="10" creationId="{16D944D9-3380-4B4C-8525-7C71FC72DFFB}"/>
          </ac:spMkLst>
        </pc:spChg>
        <pc:spChg chg="add">
          <ac:chgData name="Shaul Chamoula" userId="ac6f003072e8c24a" providerId="LiveId" clId="{F9E28FF0-B755-4953-921B-75BCCE40FB1F}" dt="2020-08-25T10:10:50.267" v="133" actId="22"/>
          <ac:spMkLst>
            <pc:docMk/>
            <pc:sldMk cId="3783164885" sldId="565"/>
            <ac:spMk id="19" creationId="{7457E93F-E8E4-44E3-8737-1FE04CC7A778}"/>
          </ac:spMkLst>
        </pc:spChg>
        <pc:picChg chg="add del mod">
          <ac:chgData name="Shaul Chamoula" userId="ac6f003072e8c24a" providerId="LiveId" clId="{F9E28FF0-B755-4953-921B-75BCCE40FB1F}" dt="2020-08-25T10:09:55.261" v="132" actId="478"/>
          <ac:picMkLst>
            <pc:docMk/>
            <pc:sldMk cId="3783164885" sldId="565"/>
            <ac:picMk id="5" creationId="{24A1D487-E088-4C96-B979-1C4652BE0952}"/>
          </ac:picMkLst>
        </pc:picChg>
        <pc:picChg chg="del">
          <ac:chgData name="Shaul Chamoula" userId="ac6f003072e8c24a" providerId="LiveId" clId="{F9E28FF0-B755-4953-921B-75BCCE40FB1F}" dt="2020-08-25T10:09:19.992" v="128" actId="478"/>
          <ac:picMkLst>
            <pc:docMk/>
            <pc:sldMk cId="3783164885" sldId="565"/>
            <ac:picMk id="6" creationId="{DFA39753-83A0-4408-B7D7-45E8117F991D}"/>
          </ac:picMkLst>
        </pc:picChg>
        <pc:picChg chg="add mod">
          <ac:chgData name="Shaul Chamoula" userId="ac6f003072e8c24a" providerId="LiveId" clId="{F9E28FF0-B755-4953-921B-75BCCE40FB1F}" dt="2020-08-25T10:11:05.008" v="134" actId="1076"/>
          <ac:picMkLst>
            <pc:docMk/>
            <pc:sldMk cId="3783164885" sldId="565"/>
            <ac:picMk id="17" creationId="{6A1A3CEF-B32F-4AE0-BB93-A9410ED497C5}"/>
          </ac:picMkLst>
        </pc:picChg>
      </pc:sldChg>
      <pc:sldChg chg="modSp mod ord">
        <pc:chgData name="Shaul Chamoula" userId="ac6f003072e8c24a" providerId="LiveId" clId="{F9E28FF0-B755-4953-921B-75BCCE40FB1F}" dt="2020-08-25T10:13:02.489" v="149"/>
        <pc:sldMkLst>
          <pc:docMk/>
          <pc:sldMk cId="1596234638" sldId="566"/>
        </pc:sldMkLst>
        <pc:spChg chg="mod">
          <ac:chgData name="Shaul Chamoula" userId="ac6f003072e8c24a" providerId="LiveId" clId="{F9E28FF0-B755-4953-921B-75BCCE40FB1F}" dt="2020-08-25T10:12:16.296" v="143" actId="14100"/>
          <ac:spMkLst>
            <pc:docMk/>
            <pc:sldMk cId="1596234638" sldId="566"/>
            <ac:spMk id="4" creationId="{370C8EB1-C82C-4F7A-B9C1-8E66EF260ADB}"/>
          </ac:spMkLst>
        </pc:spChg>
      </pc:sldChg>
      <pc:sldChg chg="modSp mod ord">
        <pc:chgData name="Shaul Chamoula" userId="ac6f003072e8c24a" providerId="LiveId" clId="{F9E28FF0-B755-4953-921B-75BCCE40FB1F}" dt="2020-08-25T10:13:13.409" v="153" actId="14100"/>
        <pc:sldMkLst>
          <pc:docMk/>
          <pc:sldMk cId="1502581172" sldId="567"/>
        </pc:sldMkLst>
        <pc:spChg chg="mod">
          <ac:chgData name="Shaul Chamoula" userId="ac6f003072e8c24a" providerId="LiveId" clId="{F9E28FF0-B755-4953-921B-75BCCE40FB1F}" dt="2020-08-25T10:13:13.409" v="153" actId="14100"/>
          <ac:spMkLst>
            <pc:docMk/>
            <pc:sldMk cId="1502581172" sldId="567"/>
            <ac:spMk id="4" creationId="{370C8EB1-C82C-4F7A-B9C1-8E66EF260ADB}"/>
          </ac:spMkLst>
        </pc:spChg>
      </pc:sldChg>
      <pc:sldChg chg="modSp mod">
        <pc:chgData name="Shaul Chamoula" userId="ac6f003072e8c24a" providerId="LiveId" clId="{F9E28FF0-B755-4953-921B-75BCCE40FB1F}" dt="2020-08-25T10:13:53.103" v="158" actId="14100"/>
        <pc:sldMkLst>
          <pc:docMk/>
          <pc:sldMk cId="942743125" sldId="568"/>
        </pc:sldMkLst>
        <pc:spChg chg="mod">
          <ac:chgData name="Shaul Chamoula" userId="ac6f003072e8c24a" providerId="LiveId" clId="{F9E28FF0-B755-4953-921B-75BCCE40FB1F}" dt="2020-08-25T10:13:53.103" v="158" actId="14100"/>
          <ac:spMkLst>
            <pc:docMk/>
            <pc:sldMk cId="942743125" sldId="568"/>
            <ac:spMk id="4" creationId="{370C8EB1-C82C-4F7A-B9C1-8E66EF260ADB}"/>
          </ac:spMkLst>
        </pc:spChg>
      </pc:sldChg>
      <pc:sldChg chg="addSp delSp modSp mod">
        <pc:chgData name="Shaul Chamoula" userId="ac6f003072e8c24a" providerId="LiveId" clId="{F9E28FF0-B755-4953-921B-75BCCE40FB1F}" dt="2020-08-25T10:15:45.414" v="169" actId="207"/>
        <pc:sldMkLst>
          <pc:docMk/>
          <pc:sldMk cId="2759885271" sldId="569"/>
        </pc:sldMkLst>
        <pc:spChg chg="mod">
          <ac:chgData name="Shaul Chamoula" userId="ac6f003072e8c24a" providerId="LiveId" clId="{F9E28FF0-B755-4953-921B-75BCCE40FB1F}" dt="2020-08-25T10:15:45.414" v="169" actId="207"/>
          <ac:spMkLst>
            <pc:docMk/>
            <pc:sldMk cId="2759885271" sldId="569"/>
            <ac:spMk id="4" creationId="{370C8EB1-C82C-4F7A-B9C1-8E66EF260ADB}"/>
          </ac:spMkLst>
        </pc:spChg>
        <pc:spChg chg="add">
          <ac:chgData name="Shaul Chamoula" userId="ac6f003072e8c24a" providerId="LiveId" clId="{F9E28FF0-B755-4953-921B-75BCCE40FB1F}" dt="2020-08-25T10:15:42.736" v="168" actId="22"/>
          <ac:spMkLst>
            <pc:docMk/>
            <pc:sldMk cId="2759885271" sldId="569"/>
            <ac:spMk id="8" creationId="{FD969CA7-B826-45C8-985D-4ACAF122EA75}"/>
          </ac:spMkLst>
        </pc:spChg>
        <pc:spChg chg="del">
          <ac:chgData name="Shaul Chamoula" userId="ac6f003072e8c24a" providerId="LiveId" clId="{F9E28FF0-B755-4953-921B-75BCCE40FB1F}" dt="2020-08-25T10:15:15.746" v="164" actId="478"/>
          <ac:spMkLst>
            <pc:docMk/>
            <pc:sldMk cId="2759885271" sldId="569"/>
            <ac:spMk id="19" creationId="{8CD8E52A-E8B3-4D0A-A461-C3F35B853B6D}"/>
          </ac:spMkLst>
        </pc:spChg>
        <pc:picChg chg="add">
          <ac:chgData name="Shaul Chamoula" userId="ac6f003072e8c24a" providerId="LiveId" clId="{F9E28FF0-B755-4953-921B-75BCCE40FB1F}" dt="2020-08-25T10:15:42.736" v="168" actId="22"/>
          <ac:picMkLst>
            <pc:docMk/>
            <pc:sldMk cId="2759885271" sldId="569"/>
            <ac:picMk id="5" creationId="{10B92F6D-4AA3-4AD2-B2A6-0D9B11A1D993}"/>
          </ac:picMkLst>
        </pc:picChg>
        <pc:picChg chg="del">
          <ac:chgData name="Shaul Chamoula" userId="ac6f003072e8c24a" providerId="LiveId" clId="{F9E28FF0-B755-4953-921B-75BCCE40FB1F}" dt="2020-08-25T10:15:15.746" v="164" actId="478"/>
          <ac:picMkLst>
            <pc:docMk/>
            <pc:sldMk cId="2759885271" sldId="569"/>
            <ac:picMk id="17" creationId="{299DEF6A-D95C-407A-8FF0-AD1420B301CB}"/>
          </ac:picMkLst>
        </pc:picChg>
      </pc:sldChg>
      <pc:sldChg chg="del">
        <pc:chgData name="Shaul Chamoula" userId="ac6f003072e8c24a" providerId="LiveId" clId="{F9E28FF0-B755-4953-921B-75BCCE40FB1F}" dt="2020-08-25T10:16:14.320" v="173" actId="47"/>
        <pc:sldMkLst>
          <pc:docMk/>
          <pc:sldMk cId="1318761093" sldId="570"/>
        </pc:sldMkLst>
      </pc:sldChg>
      <pc:sldChg chg="modSp mod">
        <pc:chgData name="Shaul Chamoula" userId="ac6f003072e8c24a" providerId="LiveId" clId="{F9E28FF0-B755-4953-921B-75BCCE40FB1F}" dt="2020-08-25T10:17:01.134" v="177" actId="14100"/>
        <pc:sldMkLst>
          <pc:docMk/>
          <pc:sldMk cId="3767696608" sldId="571"/>
        </pc:sldMkLst>
        <pc:spChg chg="mod">
          <ac:chgData name="Shaul Chamoula" userId="ac6f003072e8c24a" providerId="LiveId" clId="{F9E28FF0-B755-4953-921B-75BCCE40FB1F}" dt="2020-08-25T10:17:01.134" v="177" actId="14100"/>
          <ac:spMkLst>
            <pc:docMk/>
            <pc:sldMk cId="3767696608" sldId="571"/>
            <ac:spMk id="4" creationId="{370C8EB1-C82C-4F7A-B9C1-8E66EF260ADB}"/>
          </ac:spMkLst>
        </pc:spChg>
      </pc:sldChg>
      <pc:sldChg chg="modSp mod ord">
        <pc:chgData name="Shaul Chamoula" userId="ac6f003072e8c24a" providerId="LiveId" clId="{F9E28FF0-B755-4953-921B-75BCCE40FB1F}" dt="2020-08-25T10:17:56.320" v="184" actId="207"/>
        <pc:sldMkLst>
          <pc:docMk/>
          <pc:sldMk cId="594527379" sldId="572"/>
        </pc:sldMkLst>
        <pc:spChg chg="mod">
          <ac:chgData name="Shaul Chamoula" userId="ac6f003072e8c24a" providerId="LiveId" clId="{F9E28FF0-B755-4953-921B-75BCCE40FB1F}" dt="2020-08-25T10:17:56.320" v="184" actId="207"/>
          <ac:spMkLst>
            <pc:docMk/>
            <pc:sldMk cId="594527379" sldId="572"/>
            <ac:spMk id="4" creationId="{370C8EB1-C82C-4F7A-B9C1-8E66EF260ADB}"/>
          </ac:spMkLst>
        </pc:spChg>
      </pc:sldChg>
      <pc:sldChg chg="addSp modSp mod">
        <pc:chgData name="Shaul Chamoula" userId="ac6f003072e8c24a" providerId="LiveId" clId="{F9E28FF0-B755-4953-921B-75BCCE40FB1F}" dt="2020-08-25T10:19:27.523" v="196" actId="571"/>
        <pc:sldMkLst>
          <pc:docMk/>
          <pc:sldMk cId="692652100" sldId="573"/>
        </pc:sldMkLst>
        <pc:spChg chg="mod">
          <ac:chgData name="Shaul Chamoula" userId="ac6f003072e8c24a" providerId="LiveId" clId="{F9E28FF0-B755-4953-921B-75BCCE40FB1F}" dt="2020-08-25T10:18:24.860" v="189" actId="14100"/>
          <ac:spMkLst>
            <pc:docMk/>
            <pc:sldMk cId="692652100" sldId="573"/>
            <ac:spMk id="4" creationId="{370C8EB1-C82C-4F7A-B9C1-8E66EF260ADB}"/>
          </ac:spMkLst>
        </pc:spChg>
        <pc:spChg chg="add mod">
          <ac:chgData name="Shaul Chamoula" userId="ac6f003072e8c24a" providerId="LiveId" clId="{F9E28FF0-B755-4953-921B-75BCCE40FB1F}" dt="2020-08-25T10:19:27.523" v="196" actId="571"/>
          <ac:spMkLst>
            <pc:docMk/>
            <pc:sldMk cId="692652100" sldId="573"/>
            <ac:spMk id="14" creationId="{902858CA-8510-44FE-8A96-8A0082B826B8}"/>
          </ac:spMkLst>
        </pc:spChg>
        <pc:picChg chg="add mod">
          <ac:chgData name="Shaul Chamoula" userId="ac6f003072e8c24a" providerId="LiveId" clId="{F9E28FF0-B755-4953-921B-75BCCE40FB1F}" dt="2020-08-25T10:19:27.523" v="196" actId="571"/>
          <ac:picMkLst>
            <pc:docMk/>
            <pc:sldMk cId="692652100" sldId="573"/>
            <ac:picMk id="13" creationId="{8A9D6427-4492-4D9E-AFEB-01031F2C4C4F}"/>
          </ac:picMkLst>
        </pc:picChg>
      </pc:sldChg>
      <pc:sldChg chg="addSp delSp modSp mod">
        <pc:chgData name="Shaul Chamoula" userId="ac6f003072e8c24a" providerId="LiveId" clId="{F9E28FF0-B755-4953-921B-75BCCE40FB1F}" dt="2020-08-25T10:20:15.843" v="202" actId="207"/>
        <pc:sldMkLst>
          <pc:docMk/>
          <pc:sldMk cId="1622603228" sldId="574"/>
        </pc:sldMkLst>
        <pc:spChg chg="mod">
          <ac:chgData name="Shaul Chamoula" userId="ac6f003072e8c24a" providerId="LiveId" clId="{F9E28FF0-B755-4953-921B-75BCCE40FB1F}" dt="2020-08-25T10:20:15.843" v="202" actId="207"/>
          <ac:spMkLst>
            <pc:docMk/>
            <pc:sldMk cId="1622603228" sldId="574"/>
            <ac:spMk id="4" creationId="{370C8EB1-C82C-4F7A-B9C1-8E66EF260ADB}"/>
          </ac:spMkLst>
        </pc:spChg>
        <pc:spChg chg="add del">
          <ac:chgData name="Shaul Chamoula" userId="ac6f003072e8c24a" providerId="LiveId" clId="{F9E28FF0-B755-4953-921B-75BCCE40FB1F}" dt="2020-08-25T10:20:06.837" v="200" actId="478"/>
          <ac:spMkLst>
            <pc:docMk/>
            <pc:sldMk cId="1622603228" sldId="574"/>
            <ac:spMk id="6" creationId="{F3D869DA-3447-4B65-B6A3-9BCC6DA9C295}"/>
          </ac:spMkLst>
        </pc:spChg>
        <pc:picChg chg="add del mod">
          <ac:chgData name="Shaul Chamoula" userId="ac6f003072e8c24a" providerId="LiveId" clId="{F9E28FF0-B755-4953-921B-75BCCE40FB1F}" dt="2020-08-25T10:20:06.837" v="200" actId="478"/>
          <ac:picMkLst>
            <pc:docMk/>
            <pc:sldMk cId="1622603228" sldId="574"/>
            <ac:picMk id="5" creationId="{F736EB8E-4E74-4409-BFDD-268E343A4741}"/>
          </ac:picMkLst>
        </pc:picChg>
      </pc:sldChg>
      <pc:sldChg chg="addSp delSp modSp mod">
        <pc:chgData name="Shaul Chamoula" userId="ac6f003072e8c24a" providerId="LiveId" clId="{F9E28FF0-B755-4953-921B-75BCCE40FB1F}" dt="2020-08-25T10:21:09.633" v="208" actId="14100"/>
        <pc:sldMkLst>
          <pc:docMk/>
          <pc:sldMk cId="3180554936" sldId="576"/>
        </pc:sldMkLst>
        <pc:spChg chg="mod">
          <ac:chgData name="Shaul Chamoula" userId="ac6f003072e8c24a" providerId="LiveId" clId="{F9E28FF0-B755-4953-921B-75BCCE40FB1F}" dt="2020-08-25T10:21:09.633" v="208" actId="14100"/>
          <ac:spMkLst>
            <pc:docMk/>
            <pc:sldMk cId="3180554936" sldId="576"/>
            <ac:spMk id="4" creationId="{370C8EB1-C82C-4F7A-B9C1-8E66EF260ADB}"/>
          </ac:spMkLst>
        </pc:spChg>
        <pc:spChg chg="add del">
          <ac:chgData name="Shaul Chamoula" userId="ac6f003072e8c24a" providerId="LiveId" clId="{F9E28FF0-B755-4953-921B-75BCCE40FB1F}" dt="2020-08-25T10:20:54.073" v="206" actId="22"/>
          <ac:spMkLst>
            <pc:docMk/>
            <pc:sldMk cId="3180554936" sldId="576"/>
            <ac:spMk id="8" creationId="{031EB94F-EF1E-48BC-8B66-E261A13454B7}"/>
          </ac:spMkLst>
        </pc:spChg>
        <pc:picChg chg="add del">
          <ac:chgData name="Shaul Chamoula" userId="ac6f003072e8c24a" providerId="LiveId" clId="{F9E28FF0-B755-4953-921B-75BCCE40FB1F}" dt="2020-08-25T10:20:54.073" v="206" actId="22"/>
          <ac:picMkLst>
            <pc:docMk/>
            <pc:sldMk cId="3180554936" sldId="576"/>
            <ac:picMk id="6" creationId="{D152DA1D-153E-460C-ACA1-E16AFC668785}"/>
          </ac:picMkLst>
        </pc:picChg>
      </pc:sldChg>
      <pc:sldChg chg="modSp mod">
        <pc:chgData name="Shaul Chamoula" userId="ac6f003072e8c24a" providerId="LiveId" clId="{F9E28FF0-B755-4953-921B-75BCCE40FB1F}" dt="2020-08-25T10:21:37.754" v="212" actId="20578"/>
        <pc:sldMkLst>
          <pc:docMk/>
          <pc:sldMk cId="2907983635" sldId="577"/>
        </pc:sldMkLst>
        <pc:spChg chg="mod">
          <ac:chgData name="Shaul Chamoula" userId="ac6f003072e8c24a" providerId="LiveId" clId="{F9E28FF0-B755-4953-921B-75BCCE40FB1F}" dt="2020-08-25T10:21:37.754" v="212" actId="20578"/>
          <ac:spMkLst>
            <pc:docMk/>
            <pc:sldMk cId="2907983635" sldId="577"/>
            <ac:spMk id="4" creationId="{370C8EB1-C82C-4F7A-B9C1-8E66EF260ADB}"/>
          </ac:spMkLst>
        </pc:spChg>
      </pc:sldChg>
      <pc:sldChg chg="del">
        <pc:chgData name="Shaul Chamoula" userId="ac6f003072e8c24a" providerId="LiveId" clId="{F9E28FF0-B755-4953-921B-75BCCE40FB1F}" dt="2020-08-25T09:58:01.864" v="53" actId="47"/>
        <pc:sldMkLst>
          <pc:docMk/>
          <pc:sldMk cId="3267474415" sldId="578"/>
        </pc:sldMkLst>
      </pc:sldChg>
      <pc:sldChg chg="del">
        <pc:chgData name="Shaul Chamoula" userId="ac6f003072e8c24a" providerId="LiveId" clId="{F9E28FF0-B755-4953-921B-75BCCE40FB1F}" dt="2020-08-25T09:58:01.864" v="53" actId="47"/>
        <pc:sldMkLst>
          <pc:docMk/>
          <pc:sldMk cId="1916283411" sldId="579"/>
        </pc:sldMkLst>
      </pc:sldChg>
      <pc:sldChg chg="del">
        <pc:chgData name="Shaul Chamoula" userId="ac6f003072e8c24a" providerId="LiveId" clId="{F9E28FF0-B755-4953-921B-75BCCE40FB1F}" dt="2020-08-25T09:58:01.864" v="53" actId="47"/>
        <pc:sldMkLst>
          <pc:docMk/>
          <pc:sldMk cId="3167507626" sldId="580"/>
        </pc:sldMkLst>
      </pc:sldChg>
      <pc:sldChg chg="del">
        <pc:chgData name="Shaul Chamoula" userId="ac6f003072e8c24a" providerId="LiveId" clId="{F9E28FF0-B755-4953-921B-75BCCE40FB1F}" dt="2020-08-25T09:58:01.864" v="53" actId="47"/>
        <pc:sldMkLst>
          <pc:docMk/>
          <pc:sldMk cId="1135518807" sldId="581"/>
        </pc:sldMkLst>
      </pc:sldChg>
      <pc:sldChg chg="add">
        <pc:chgData name="Shaul Chamoula" userId="ac6f003072e8c24a" providerId="LiveId" clId="{F9E28FF0-B755-4953-921B-75BCCE40FB1F}" dt="2020-08-25T10:09:52.484" v="131"/>
        <pc:sldMkLst>
          <pc:docMk/>
          <pc:sldMk cId="2977897131" sldId="593"/>
        </pc:sldMkLst>
      </pc:sldChg>
      <pc:sldChg chg="add">
        <pc:chgData name="Shaul Chamoula" userId="ac6f003072e8c24a" providerId="LiveId" clId="{F9E28FF0-B755-4953-921B-75BCCE40FB1F}" dt="2020-08-25T10:19:58.668" v="199"/>
        <pc:sldMkLst>
          <pc:docMk/>
          <pc:sldMk cId="1907266142" sldId="594"/>
        </pc:sldMkLst>
      </pc:sldChg>
      <pc:sldChg chg="delSp modSp add del mod">
        <pc:chgData name="Shaul Chamoula" userId="ac6f003072e8c24a" providerId="LiveId" clId="{F9E28FF0-B755-4953-921B-75BCCE40FB1F}" dt="2020-08-25T10:16:03.755" v="172" actId="47"/>
        <pc:sldMkLst>
          <pc:docMk/>
          <pc:sldMk cId="4010743817" sldId="594"/>
        </pc:sldMkLst>
        <pc:spChg chg="del">
          <ac:chgData name="Shaul Chamoula" userId="ac6f003072e8c24a" providerId="LiveId" clId="{F9E28FF0-B755-4953-921B-75BCCE40FB1F}" dt="2020-08-25T10:15:40.776" v="167" actId="21"/>
          <ac:spMkLst>
            <pc:docMk/>
            <pc:sldMk cId="4010743817" sldId="594"/>
            <ac:spMk id="19" creationId="{7457E93F-E8E4-44E3-8737-1FE04CC7A778}"/>
          </ac:spMkLst>
        </pc:spChg>
        <pc:picChg chg="del mod">
          <ac:chgData name="Shaul Chamoula" userId="ac6f003072e8c24a" providerId="LiveId" clId="{F9E28FF0-B755-4953-921B-75BCCE40FB1F}" dt="2020-08-25T10:15:40.776" v="167" actId="21"/>
          <ac:picMkLst>
            <pc:docMk/>
            <pc:sldMk cId="4010743817" sldId="594"/>
            <ac:picMk id="17" creationId="{6A1A3CEF-B32F-4AE0-BB93-A9410ED497C5}"/>
          </ac:picMkLst>
        </pc:picChg>
      </pc:sldChg>
      <pc:sldChg chg="add">
        <pc:chgData name="Shaul Chamoula" userId="ac6f003072e8c24a" providerId="LiveId" clId="{F9E28FF0-B755-4953-921B-75BCCE40FB1F}" dt="2020-08-25T14:44:04.015" v="279"/>
        <pc:sldMkLst>
          <pc:docMk/>
          <pc:sldMk cId="2818874540" sldId="595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27E4B0-EB78-4325-BB2C-AA8203EDCF10}" type="doc">
      <dgm:prSet loTypeId="urn:microsoft.com/office/officeart/2008/layout/VerticalCurvedList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FF18634-DA04-4839-A4F2-458040CFD3A6}">
      <dgm:prSet phldrT="[Text]"/>
      <dgm:spPr/>
      <dgm:t>
        <a:bodyPr/>
        <a:lstStyle/>
        <a:p>
          <a:r>
            <a:rPr lang="he-IL" dirty="0"/>
            <a:t>מערך</a:t>
          </a:r>
          <a:endParaRPr lang="en-US" dirty="0"/>
        </a:p>
      </dgm:t>
    </dgm:pt>
    <dgm:pt modelId="{5C291BCF-BC76-489B-8BF2-51E42BE4CE11}" type="parTrans" cxnId="{2946F391-D71A-40D4-A062-E7C532F4146B}">
      <dgm:prSet/>
      <dgm:spPr/>
      <dgm:t>
        <a:bodyPr/>
        <a:lstStyle/>
        <a:p>
          <a:endParaRPr lang="en-US"/>
        </a:p>
      </dgm:t>
    </dgm:pt>
    <dgm:pt modelId="{7FF911B5-E9C7-4615-B13A-3A5A5E921A48}" type="sibTrans" cxnId="{2946F391-D71A-40D4-A062-E7C532F4146B}">
      <dgm:prSet/>
      <dgm:spPr/>
    </dgm:pt>
    <dgm:pt modelId="{EC4D24E9-594B-414B-B484-09434D5D4940}">
      <dgm:prSet phldrT="[Text]"/>
      <dgm:spPr/>
      <dgm:t>
        <a:bodyPr/>
        <a:lstStyle/>
        <a:p>
          <a:r>
            <a:rPr lang="he-IL" dirty="0"/>
            <a:t>תור</a:t>
          </a:r>
          <a:endParaRPr lang="en-US" dirty="0"/>
        </a:p>
      </dgm:t>
    </dgm:pt>
    <dgm:pt modelId="{FB997014-BC3F-47B7-84DE-7DAF35ECDF70}" type="parTrans" cxnId="{4B26C712-5D80-4F20-9D0A-21AE95CB91DF}">
      <dgm:prSet/>
      <dgm:spPr/>
      <dgm:t>
        <a:bodyPr/>
        <a:lstStyle/>
        <a:p>
          <a:endParaRPr lang="en-US"/>
        </a:p>
      </dgm:t>
    </dgm:pt>
    <dgm:pt modelId="{E6FE0310-962C-46AA-97F7-704F07091447}" type="sibTrans" cxnId="{4B26C712-5D80-4F20-9D0A-21AE95CB91DF}">
      <dgm:prSet/>
      <dgm:spPr/>
    </dgm:pt>
    <dgm:pt modelId="{FA604B58-E0EC-4483-A106-BA9128BE107F}">
      <dgm:prSet phldrT="[Text]"/>
      <dgm:spPr/>
      <dgm:t>
        <a:bodyPr/>
        <a:lstStyle/>
        <a:p>
          <a:r>
            <a:rPr lang="he-IL" dirty="0"/>
            <a:t>מחסנית</a:t>
          </a:r>
          <a:endParaRPr lang="en-US" dirty="0"/>
        </a:p>
      </dgm:t>
    </dgm:pt>
    <dgm:pt modelId="{BCEE3CEE-0C7C-41ED-8D14-159FCAC6F656}" type="parTrans" cxnId="{12006630-9976-4FC0-A255-CEA72B7314F2}">
      <dgm:prSet/>
      <dgm:spPr/>
      <dgm:t>
        <a:bodyPr/>
        <a:lstStyle/>
        <a:p>
          <a:endParaRPr lang="en-US"/>
        </a:p>
      </dgm:t>
    </dgm:pt>
    <dgm:pt modelId="{DB5953A7-C28A-4081-837D-891CAF9F2A9B}" type="sibTrans" cxnId="{12006630-9976-4FC0-A255-CEA72B7314F2}">
      <dgm:prSet/>
      <dgm:spPr/>
      <dgm:t>
        <a:bodyPr/>
        <a:lstStyle/>
        <a:p>
          <a:endParaRPr lang="en-US"/>
        </a:p>
      </dgm:t>
    </dgm:pt>
    <dgm:pt modelId="{46A70B98-4B74-4374-B434-C28F31B3AF82}">
      <dgm:prSet phldrT="[Text]"/>
      <dgm:spPr/>
      <dgm:t>
        <a:bodyPr/>
        <a:lstStyle/>
        <a:p>
          <a:r>
            <a:rPr lang="he-IL" dirty="0"/>
            <a:t>עץ בינארי</a:t>
          </a:r>
          <a:endParaRPr lang="en-US" dirty="0"/>
        </a:p>
      </dgm:t>
    </dgm:pt>
    <dgm:pt modelId="{220A5F96-DB02-44CA-AC96-96DD62382634}" type="parTrans" cxnId="{64F11933-1581-45C1-B943-5D6E750EE3B5}">
      <dgm:prSet/>
      <dgm:spPr/>
      <dgm:t>
        <a:bodyPr/>
        <a:lstStyle/>
        <a:p>
          <a:endParaRPr lang="en-US"/>
        </a:p>
      </dgm:t>
    </dgm:pt>
    <dgm:pt modelId="{136CC880-B280-414C-BFE6-E2E72BC31C87}" type="sibTrans" cxnId="{64F11933-1581-45C1-B943-5D6E750EE3B5}">
      <dgm:prSet/>
      <dgm:spPr/>
      <dgm:t>
        <a:bodyPr/>
        <a:lstStyle/>
        <a:p>
          <a:endParaRPr lang="en-US"/>
        </a:p>
      </dgm:t>
    </dgm:pt>
    <dgm:pt modelId="{3D7493AA-59DF-44D6-9BFB-6A1FBC2A5B2A}">
      <dgm:prSet phldrT="[Text]"/>
      <dgm:spPr/>
      <dgm:t>
        <a:bodyPr/>
        <a:lstStyle/>
        <a:p>
          <a:r>
            <a:rPr lang="he-IL" dirty="0"/>
            <a:t>שרשרת חוליות</a:t>
          </a:r>
          <a:endParaRPr lang="en-US" dirty="0"/>
        </a:p>
      </dgm:t>
    </dgm:pt>
    <dgm:pt modelId="{F5501738-8B3C-4C46-9B01-C28240DF74F1}" type="sibTrans" cxnId="{B1E17185-73CC-4406-A18F-9CBF3536AB31}">
      <dgm:prSet/>
      <dgm:spPr/>
    </dgm:pt>
    <dgm:pt modelId="{E3A0E83D-1D3D-438D-BEFD-A864337243AF}" type="parTrans" cxnId="{B1E17185-73CC-4406-A18F-9CBF3536AB31}">
      <dgm:prSet/>
      <dgm:spPr/>
      <dgm:t>
        <a:bodyPr/>
        <a:lstStyle/>
        <a:p>
          <a:endParaRPr lang="en-US"/>
        </a:p>
      </dgm:t>
    </dgm:pt>
    <dgm:pt modelId="{ECD7DDF2-B34B-4F56-82B2-6A44EBE97468}" type="pres">
      <dgm:prSet presAssocID="{8327E4B0-EB78-4325-BB2C-AA8203EDCF10}" presName="Name0" presStyleCnt="0">
        <dgm:presLayoutVars>
          <dgm:chMax val="7"/>
          <dgm:chPref val="7"/>
          <dgm:dir/>
        </dgm:presLayoutVars>
      </dgm:prSet>
      <dgm:spPr/>
    </dgm:pt>
    <dgm:pt modelId="{BC3BD272-E020-4016-85B2-B2210F3B78E2}" type="pres">
      <dgm:prSet presAssocID="{8327E4B0-EB78-4325-BB2C-AA8203EDCF10}" presName="Name1" presStyleCnt="0"/>
      <dgm:spPr/>
    </dgm:pt>
    <dgm:pt modelId="{2F7F1625-459F-4194-9253-5B9EC982E10D}" type="pres">
      <dgm:prSet presAssocID="{8327E4B0-EB78-4325-BB2C-AA8203EDCF10}" presName="cycle" presStyleCnt="0"/>
      <dgm:spPr/>
    </dgm:pt>
    <dgm:pt modelId="{0AA3BE53-666E-48FD-886C-964A355DC484}" type="pres">
      <dgm:prSet presAssocID="{8327E4B0-EB78-4325-BB2C-AA8203EDCF10}" presName="srcNode" presStyleLbl="node1" presStyleIdx="0" presStyleCnt="5"/>
      <dgm:spPr/>
    </dgm:pt>
    <dgm:pt modelId="{CC4562A8-EBA4-45D2-98CD-866FF1CEA118}" type="pres">
      <dgm:prSet presAssocID="{8327E4B0-EB78-4325-BB2C-AA8203EDCF10}" presName="conn" presStyleLbl="parChTrans1D2" presStyleIdx="0" presStyleCnt="1"/>
      <dgm:spPr/>
    </dgm:pt>
    <dgm:pt modelId="{D8C1BB66-B237-4BFF-B58C-F4AA3C603B91}" type="pres">
      <dgm:prSet presAssocID="{8327E4B0-EB78-4325-BB2C-AA8203EDCF10}" presName="extraNode" presStyleLbl="node1" presStyleIdx="0" presStyleCnt="5"/>
      <dgm:spPr/>
    </dgm:pt>
    <dgm:pt modelId="{DCEC5055-2D81-4F34-85DA-E84AE036CE7F}" type="pres">
      <dgm:prSet presAssocID="{8327E4B0-EB78-4325-BB2C-AA8203EDCF10}" presName="dstNode" presStyleLbl="node1" presStyleIdx="0" presStyleCnt="5"/>
      <dgm:spPr/>
    </dgm:pt>
    <dgm:pt modelId="{AE5C2157-7722-4C12-B746-C3B591EADEB1}" type="pres">
      <dgm:prSet presAssocID="{5FF18634-DA04-4839-A4F2-458040CFD3A6}" presName="text_1" presStyleLbl="node1" presStyleIdx="0" presStyleCnt="5">
        <dgm:presLayoutVars>
          <dgm:bulletEnabled val="1"/>
        </dgm:presLayoutVars>
      </dgm:prSet>
      <dgm:spPr/>
    </dgm:pt>
    <dgm:pt modelId="{98D1322D-6509-4424-9961-A03A1FB08493}" type="pres">
      <dgm:prSet presAssocID="{5FF18634-DA04-4839-A4F2-458040CFD3A6}" presName="accent_1" presStyleCnt="0"/>
      <dgm:spPr/>
    </dgm:pt>
    <dgm:pt modelId="{8CC1EFA6-45FD-4ADC-A9DB-F9BBFF240583}" type="pres">
      <dgm:prSet presAssocID="{5FF18634-DA04-4839-A4F2-458040CFD3A6}" presName="accentRepeatNode" presStyleLbl="solidFgAcc1" presStyleIdx="0" presStyleCnt="5"/>
      <dgm:spPr/>
    </dgm:pt>
    <dgm:pt modelId="{1F0C05A4-DEC1-4EEA-9A73-75997240E855}" type="pres">
      <dgm:prSet presAssocID="{3D7493AA-59DF-44D6-9BFB-6A1FBC2A5B2A}" presName="text_2" presStyleLbl="node1" presStyleIdx="1" presStyleCnt="5">
        <dgm:presLayoutVars>
          <dgm:bulletEnabled val="1"/>
        </dgm:presLayoutVars>
      </dgm:prSet>
      <dgm:spPr/>
    </dgm:pt>
    <dgm:pt modelId="{F1D8CD73-BA8F-4358-A79B-817B42F15E4F}" type="pres">
      <dgm:prSet presAssocID="{3D7493AA-59DF-44D6-9BFB-6A1FBC2A5B2A}" presName="accent_2" presStyleCnt="0"/>
      <dgm:spPr/>
    </dgm:pt>
    <dgm:pt modelId="{66EAD35B-C3F9-41F5-A489-A5DD5DCF8730}" type="pres">
      <dgm:prSet presAssocID="{3D7493AA-59DF-44D6-9BFB-6A1FBC2A5B2A}" presName="accentRepeatNode" presStyleLbl="solidFgAcc1" presStyleIdx="1" presStyleCnt="5"/>
      <dgm:spPr/>
    </dgm:pt>
    <dgm:pt modelId="{B396D01D-8754-4D53-8897-B02614CE5E97}" type="pres">
      <dgm:prSet presAssocID="{EC4D24E9-594B-414B-B484-09434D5D4940}" presName="text_3" presStyleLbl="node1" presStyleIdx="2" presStyleCnt="5">
        <dgm:presLayoutVars>
          <dgm:bulletEnabled val="1"/>
        </dgm:presLayoutVars>
      </dgm:prSet>
      <dgm:spPr/>
    </dgm:pt>
    <dgm:pt modelId="{4FFE9652-D884-496C-B902-CE90C7C6D2E3}" type="pres">
      <dgm:prSet presAssocID="{EC4D24E9-594B-414B-B484-09434D5D4940}" presName="accent_3" presStyleCnt="0"/>
      <dgm:spPr/>
    </dgm:pt>
    <dgm:pt modelId="{8F1BCB26-F2B1-4C9C-911D-329DCF03B373}" type="pres">
      <dgm:prSet presAssocID="{EC4D24E9-594B-414B-B484-09434D5D4940}" presName="accentRepeatNode" presStyleLbl="solidFgAcc1" presStyleIdx="2" presStyleCnt="5"/>
      <dgm:spPr/>
    </dgm:pt>
    <dgm:pt modelId="{244D954A-CC7A-4CE0-814B-038439325C9F}" type="pres">
      <dgm:prSet presAssocID="{FA604B58-E0EC-4483-A106-BA9128BE107F}" presName="text_4" presStyleLbl="node1" presStyleIdx="3" presStyleCnt="5">
        <dgm:presLayoutVars>
          <dgm:bulletEnabled val="1"/>
        </dgm:presLayoutVars>
      </dgm:prSet>
      <dgm:spPr/>
    </dgm:pt>
    <dgm:pt modelId="{F299F00C-0DAD-4F50-BEE7-BD4C13047EC8}" type="pres">
      <dgm:prSet presAssocID="{FA604B58-E0EC-4483-A106-BA9128BE107F}" presName="accent_4" presStyleCnt="0"/>
      <dgm:spPr/>
    </dgm:pt>
    <dgm:pt modelId="{60F3BDF1-5696-4943-8E54-1438F31B5BB5}" type="pres">
      <dgm:prSet presAssocID="{FA604B58-E0EC-4483-A106-BA9128BE107F}" presName="accentRepeatNode" presStyleLbl="solidFgAcc1" presStyleIdx="3" presStyleCnt="5"/>
      <dgm:spPr/>
    </dgm:pt>
    <dgm:pt modelId="{EA48C5B7-500F-49FD-8B80-6B983D92389E}" type="pres">
      <dgm:prSet presAssocID="{46A70B98-4B74-4374-B434-C28F31B3AF82}" presName="text_5" presStyleLbl="node1" presStyleIdx="4" presStyleCnt="5">
        <dgm:presLayoutVars>
          <dgm:bulletEnabled val="1"/>
        </dgm:presLayoutVars>
      </dgm:prSet>
      <dgm:spPr/>
    </dgm:pt>
    <dgm:pt modelId="{3D75C8C1-D114-4652-8114-C2727CD28C36}" type="pres">
      <dgm:prSet presAssocID="{46A70B98-4B74-4374-B434-C28F31B3AF82}" presName="accent_5" presStyleCnt="0"/>
      <dgm:spPr/>
    </dgm:pt>
    <dgm:pt modelId="{EEB8EA86-FC7C-4267-99C5-B07D659B7CB1}" type="pres">
      <dgm:prSet presAssocID="{46A70B98-4B74-4374-B434-C28F31B3AF82}" presName="accentRepeatNode" presStyleLbl="solidFgAcc1" presStyleIdx="4" presStyleCnt="5"/>
      <dgm:spPr/>
    </dgm:pt>
  </dgm:ptLst>
  <dgm:cxnLst>
    <dgm:cxn modelId="{E0A97104-F877-4ED7-AAAB-F388FC2845C7}" type="presOf" srcId="{EC4D24E9-594B-414B-B484-09434D5D4940}" destId="{B396D01D-8754-4D53-8897-B02614CE5E97}" srcOrd="0" destOrd="0" presId="urn:microsoft.com/office/officeart/2008/layout/VerticalCurvedList"/>
    <dgm:cxn modelId="{67D93906-42B3-46FD-8D1D-61FDEEC89CC2}" type="presOf" srcId="{3D7493AA-59DF-44D6-9BFB-6A1FBC2A5B2A}" destId="{1F0C05A4-DEC1-4EEA-9A73-75997240E855}" srcOrd="0" destOrd="0" presId="urn:microsoft.com/office/officeart/2008/layout/VerticalCurvedList"/>
    <dgm:cxn modelId="{4B26C712-5D80-4F20-9D0A-21AE95CB91DF}" srcId="{8327E4B0-EB78-4325-BB2C-AA8203EDCF10}" destId="{EC4D24E9-594B-414B-B484-09434D5D4940}" srcOrd="2" destOrd="0" parTransId="{FB997014-BC3F-47B7-84DE-7DAF35ECDF70}" sibTransId="{E6FE0310-962C-46AA-97F7-704F07091447}"/>
    <dgm:cxn modelId="{12006630-9976-4FC0-A255-CEA72B7314F2}" srcId="{8327E4B0-EB78-4325-BB2C-AA8203EDCF10}" destId="{FA604B58-E0EC-4483-A106-BA9128BE107F}" srcOrd="3" destOrd="0" parTransId="{BCEE3CEE-0C7C-41ED-8D14-159FCAC6F656}" sibTransId="{DB5953A7-C28A-4081-837D-891CAF9F2A9B}"/>
    <dgm:cxn modelId="{64F11933-1581-45C1-B943-5D6E750EE3B5}" srcId="{8327E4B0-EB78-4325-BB2C-AA8203EDCF10}" destId="{46A70B98-4B74-4374-B434-C28F31B3AF82}" srcOrd="4" destOrd="0" parTransId="{220A5F96-DB02-44CA-AC96-96DD62382634}" sibTransId="{136CC880-B280-414C-BFE6-E2E72BC31C87}"/>
    <dgm:cxn modelId="{9489DE54-560B-4CDF-9D00-75DF43B0444B}" type="presOf" srcId="{46A70B98-4B74-4374-B434-C28F31B3AF82}" destId="{EA48C5B7-500F-49FD-8B80-6B983D92389E}" srcOrd="0" destOrd="0" presId="urn:microsoft.com/office/officeart/2008/layout/VerticalCurvedList"/>
    <dgm:cxn modelId="{477E5684-B5C6-4CBA-BB6A-B6E6C475F326}" type="presOf" srcId="{FA604B58-E0EC-4483-A106-BA9128BE107F}" destId="{244D954A-CC7A-4CE0-814B-038439325C9F}" srcOrd="0" destOrd="0" presId="urn:microsoft.com/office/officeart/2008/layout/VerticalCurvedList"/>
    <dgm:cxn modelId="{B1E17185-73CC-4406-A18F-9CBF3536AB31}" srcId="{8327E4B0-EB78-4325-BB2C-AA8203EDCF10}" destId="{3D7493AA-59DF-44D6-9BFB-6A1FBC2A5B2A}" srcOrd="1" destOrd="0" parTransId="{E3A0E83D-1D3D-438D-BEFD-A864337243AF}" sibTransId="{F5501738-8B3C-4C46-9B01-C28240DF74F1}"/>
    <dgm:cxn modelId="{2946F391-D71A-40D4-A062-E7C532F4146B}" srcId="{8327E4B0-EB78-4325-BB2C-AA8203EDCF10}" destId="{5FF18634-DA04-4839-A4F2-458040CFD3A6}" srcOrd="0" destOrd="0" parTransId="{5C291BCF-BC76-489B-8BF2-51E42BE4CE11}" sibTransId="{7FF911B5-E9C7-4615-B13A-3A5A5E921A48}"/>
    <dgm:cxn modelId="{8F3CAC96-A530-416E-8114-CB5319DA391E}" type="presOf" srcId="{8327E4B0-EB78-4325-BB2C-AA8203EDCF10}" destId="{ECD7DDF2-B34B-4F56-82B2-6A44EBE97468}" srcOrd="0" destOrd="0" presId="urn:microsoft.com/office/officeart/2008/layout/VerticalCurvedList"/>
    <dgm:cxn modelId="{69DD1FB8-9B72-476E-B1BF-A765683ABBAE}" type="presOf" srcId="{7FF911B5-E9C7-4615-B13A-3A5A5E921A48}" destId="{CC4562A8-EBA4-45D2-98CD-866FF1CEA118}" srcOrd="0" destOrd="0" presId="urn:microsoft.com/office/officeart/2008/layout/VerticalCurvedList"/>
    <dgm:cxn modelId="{6E4985CF-A4A7-466F-AA66-19669CD59BB2}" type="presOf" srcId="{5FF18634-DA04-4839-A4F2-458040CFD3A6}" destId="{AE5C2157-7722-4C12-B746-C3B591EADEB1}" srcOrd="0" destOrd="0" presId="urn:microsoft.com/office/officeart/2008/layout/VerticalCurvedList"/>
    <dgm:cxn modelId="{3F2AE194-0822-45D4-98EB-05A158B4245A}" type="presParOf" srcId="{ECD7DDF2-B34B-4F56-82B2-6A44EBE97468}" destId="{BC3BD272-E020-4016-85B2-B2210F3B78E2}" srcOrd="0" destOrd="0" presId="urn:microsoft.com/office/officeart/2008/layout/VerticalCurvedList"/>
    <dgm:cxn modelId="{54E46758-4D30-4008-BB18-604962CFEAED}" type="presParOf" srcId="{BC3BD272-E020-4016-85B2-B2210F3B78E2}" destId="{2F7F1625-459F-4194-9253-5B9EC982E10D}" srcOrd="0" destOrd="0" presId="urn:microsoft.com/office/officeart/2008/layout/VerticalCurvedList"/>
    <dgm:cxn modelId="{52F6A7F5-9E54-49EE-B191-C114AF627B16}" type="presParOf" srcId="{2F7F1625-459F-4194-9253-5B9EC982E10D}" destId="{0AA3BE53-666E-48FD-886C-964A355DC484}" srcOrd="0" destOrd="0" presId="urn:microsoft.com/office/officeart/2008/layout/VerticalCurvedList"/>
    <dgm:cxn modelId="{7323693B-9106-4422-84A0-75832312E5E8}" type="presParOf" srcId="{2F7F1625-459F-4194-9253-5B9EC982E10D}" destId="{CC4562A8-EBA4-45D2-98CD-866FF1CEA118}" srcOrd="1" destOrd="0" presId="urn:microsoft.com/office/officeart/2008/layout/VerticalCurvedList"/>
    <dgm:cxn modelId="{D2B3107C-A52B-4DA5-A758-A84AB29B5B38}" type="presParOf" srcId="{2F7F1625-459F-4194-9253-5B9EC982E10D}" destId="{D8C1BB66-B237-4BFF-B58C-F4AA3C603B91}" srcOrd="2" destOrd="0" presId="urn:microsoft.com/office/officeart/2008/layout/VerticalCurvedList"/>
    <dgm:cxn modelId="{DD7D7917-BF11-42F8-8334-14F42D0A3C15}" type="presParOf" srcId="{2F7F1625-459F-4194-9253-5B9EC982E10D}" destId="{DCEC5055-2D81-4F34-85DA-E84AE036CE7F}" srcOrd="3" destOrd="0" presId="urn:microsoft.com/office/officeart/2008/layout/VerticalCurvedList"/>
    <dgm:cxn modelId="{B5A09138-6A47-4046-AF21-217F2575D887}" type="presParOf" srcId="{BC3BD272-E020-4016-85B2-B2210F3B78E2}" destId="{AE5C2157-7722-4C12-B746-C3B591EADEB1}" srcOrd="1" destOrd="0" presId="urn:microsoft.com/office/officeart/2008/layout/VerticalCurvedList"/>
    <dgm:cxn modelId="{60259F65-538C-4C18-BA14-6595139E35A2}" type="presParOf" srcId="{BC3BD272-E020-4016-85B2-B2210F3B78E2}" destId="{98D1322D-6509-4424-9961-A03A1FB08493}" srcOrd="2" destOrd="0" presId="urn:microsoft.com/office/officeart/2008/layout/VerticalCurvedList"/>
    <dgm:cxn modelId="{55261581-9958-4575-AFD5-099131FAC936}" type="presParOf" srcId="{98D1322D-6509-4424-9961-A03A1FB08493}" destId="{8CC1EFA6-45FD-4ADC-A9DB-F9BBFF240583}" srcOrd="0" destOrd="0" presId="urn:microsoft.com/office/officeart/2008/layout/VerticalCurvedList"/>
    <dgm:cxn modelId="{A13485FC-1431-4A2A-89B7-2507D4EABEDB}" type="presParOf" srcId="{BC3BD272-E020-4016-85B2-B2210F3B78E2}" destId="{1F0C05A4-DEC1-4EEA-9A73-75997240E855}" srcOrd="3" destOrd="0" presId="urn:microsoft.com/office/officeart/2008/layout/VerticalCurvedList"/>
    <dgm:cxn modelId="{437D9144-89DC-41E2-857C-3D1E9CA9EA8D}" type="presParOf" srcId="{BC3BD272-E020-4016-85B2-B2210F3B78E2}" destId="{F1D8CD73-BA8F-4358-A79B-817B42F15E4F}" srcOrd="4" destOrd="0" presId="urn:microsoft.com/office/officeart/2008/layout/VerticalCurvedList"/>
    <dgm:cxn modelId="{82EEA411-7BC4-4602-8351-07F76E8CBFA3}" type="presParOf" srcId="{F1D8CD73-BA8F-4358-A79B-817B42F15E4F}" destId="{66EAD35B-C3F9-41F5-A489-A5DD5DCF8730}" srcOrd="0" destOrd="0" presId="urn:microsoft.com/office/officeart/2008/layout/VerticalCurvedList"/>
    <dgm:cxn modelId="{56BC03F4-891B-40EF-A86A-77159BB2FADB}" type="presParOf" srcId="{BC3BD272-E020-4016-85B2-B2210F3B78E2}" destId="{B396D01D-8754-4D53-8897-B02614CE5E97}" srcOrd="5" destOrd="0" presId="urn:microsoft.com/office/officeart/2008/layout/VerticalCurvedList"/>
    <dgm:cxn modelId="{C89F627B-1B26-42D8-A0AF-2C91F93B6283}" type="presParOf" srcId="{BC3BD272-E020-4016-85B2-B2210F3B78E2}" destId="{4FFE9652-D884-496C-B902-CE90C7C6D2E3}" srcOrd="6" destOrd="0" presId="urn:microsoft.com/office/officeart/2008/layout/VerticalCurvedList"/>
    <dgm:cxn modelId="{0C402007-0C9B-4C73-AA2A-99DE9BACD83F}" type="presParOf" srcId="{4FFE9652-D884-496C-B902-CE90C7C6D2E3}" destId="{8F1BCB26-F2B1-4C9C-911D-329DCF03B373}" srcOrd="0" destOrd="0" presId="urn:microsoft.com/office/officeart/2008/layout/VerticalCurvedList"/>
    <dgm:cxn modelId="{834FA72D-B61A-4F42-AFB5-B3023443FE18}" type="presParOf" srcId="{BC3BD272-E020-4016-85B2-B2210F3B78E2}" destId="{244D954A-CC7A-4CE0-814B-038439325C9F}" srcOrd="7" destOrd="0" presId="urn:microsoft.com/office/officeart/2008/layout/VerticalCurvedList"/>
    <dgm:cxn modelId="{1C21BDC2-F346-40B7-B603-14D20BDEB16A}" type="presParOf" srcId="{BC3BD272-E020-4016-85B2-B2210F3B78E2}" destId="{F299F00C-0DAD-4F50-BEE7-BD4C13047EC8}" srcOrd="8" destOrd="0" presId="urn:microsoft.com/office/officeart/2008/layout/VerticalCurvedList"/>
    <dgm:cxn modelId="{7BCCC5E4-19C0-45BE-826B-853651609451}" type="presParOf" srcId="{F299F00C-0DAD-4F50-BEE7-BD4C13047EC8}" destId="{60F3BDF1-5696-4943-8E54-1438F31B5BB5}" srcOrd="0" destOrd="0" presId="urn:microsoft.com/office/officeart/2008/layout/VerticalCurvedList"/>
    <dgm:cxn modelId="{A20A2D61-A899-49D7-94C4-18A0ADA487CE}" type="presParOf" srcId="{BC3BD272-E020-4016-85B2-B2210F3B78E2}" destId="{EA48C5B7-500F-49FD-8B80-6B983D92389E}" srcOrd="9" destOrd="0" presId="urn:microsoft.com/office/officeart/2008/layout/VerticalCurvedList"/>
    <dgm:cxn modelId="{2BFB34D0-B232-49D7-B1C6-E7FCA15927C2}" type="presParOf" srcId="{BC3BD272-E020-4016-85B2-B2210F3B78E2}" destId="{3D75C8C1-D114-4652-8114-C2727CD28C36}" srcOrd="10" destOrd="0" presId="urn:microsoft.com/office/officeart/2008/layout/VerticalCurvedList"/>
    <dgm:cxn modelId="{0E826588-71ED-4B96-852D-8A3A081E268B}" type="presParOf" srcId="{3D75C8C1-D114-4652-8114-C2727CD28C36}" destId="{EEB8EA86-FC7C-4267-99C5-B07D659B7CB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18366A-AB9C-4919-9DE0-A26A916C4421}" type="doc">
      <dgm:prSet loTypeId="urn:microsoft.com/office/officeart/2005/8/layout/rings+Icon" loCatId="relationship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56C94F0-FEFD-4152-B480-113C8F5E820D}">
      <dgm:prSet phldrT="[Text]"/>
      <dgm:spPr/>
      <dgm:t>
        <a:bodyPr/>
        <a:lstStyle/>
        <a:p>
          <a:r>
            <a:rPr lang="he-IL" b="1" dirty="0"/>
            <a:t>חיפוש איבר מינימאלי\</a:t>
          </a:r>
          <a:br>
            <a:rPr lang="en-US" b="1" dirty="0"/>
          </a:br>
          <a:r>
            <a:rPr lang="he-IL" b="1" dirty="0"/>
            <a:t>מקסימאלי</a:t>
          </a:r>
          <a:endParaRPr lang="en-US" b="1" dirty="0"/>
        </a:p>
      </dgm:t>
    </dgm:pt>
    <dgm:pt modelId="{FB30448E-57AE-4742-9022-A145EED336EB}" type="parTrans" cxnId="{ED5ADF78-6716-4EE2-A2E0-E7F33C2E69B6}">
      <dgm:prSet/>
      <dgm:spPr/>
      <dgm:t>
        <a:bodyPr/>
        <a:lstStyle/>
        <a:p>
          <a:endParaRPr lang="en-US"/>
        </a:p>
      </dgm:t>
    </dgm:pt>
    <dgm:pt modelId="{F114B6C7-B9B4-4790-8BD8-8F2A3BD047D7}" type="sibTrans" cxnId="{ED5ADF78-6716-4EE2-A2E0-E7F33C2E69B6}">
      <dgm:prSet/>
      <dgm:spPr/>
      <dgm:t>
        <a:bodyPr/>
        <a:lstStyle/>
        <a:p>
          <a:endParaRPr lang="en-US"/>
        </a:p>
      </dgm:t>
    </dgm:pt>
    <dgm:pt modelId="{5DFD4893-D1F6-44CD-ABCE-AD678C1078E1}">
      <dgm:prSet phldrT="[Text]"/>
      <dgm:spPr/>
      <dgm:t>
        <a:bodyPr/>
        <a:lstStyle/>
        <a:p>
          <a:r>
            <a:rPr lang="he-IL" b="1" dirty="0"/>
            <a:t>חיפוש איבר</a:t>
          </a:r>
          <a:endParaRPr lang="en-US" dirty="0"/>
        </a:p>
      </dgm:t>
    </dgm:pt>
    <dgm:pt modelId="{9009EE1B-C094-4CBB-A69A-34CE9CBAE18B}" type="parTrans" cxnId="{BF44C5FE-3529-4A59-B0A9-61749B1F5801}">
      <dgm:prSet/>
      <dgm:spPr/>
      <dgm:t>
        <a:bodyPr/>
        <a:lstStyle/>
        <a:p>
          <a:endParaRPr lang="en-US"/>
        </a:p>
      </dgm:t>
    </dgm:pt>
    <dgm:pt modelId="{B573D171-72DB-4CAD-9FFF-6C0B6AA0315E}" type="sibTrans" cxnId="{BF44C5FE-3529-4A59-B0A9-61749B1F5801}">
      <dgm:prSet/>
      <dgm:spPr/>
      <dgm:t>
        <a:bodyPr/>
        <a:lstStyle/>
        <a:p>
          <a:endParaRPr lang="en-US"/>
        </a:p>
      </dgm:t>
    </dgm:pt>
    <dgm:pt modelId="{156C9416-2C08-4963-B938-5CFA4470867D}">
      <dgm:prSet phldrT="[Text]"/>
      <dgm:spPr/>
      <dgm:t>
        <a:bodyPr/>
        <a:lstStyle/>
        <a:p>
          <a:r>
            <a:rPr lang="he-IL" dirty="0"/>
            <a:t>הוספת\גריעת איבר</a:t>
          </a:r>
          <a:endParaRPr lang="en-US" b="1" dirty="0"/>
        </a:p>
      </dgm:t>
    </dgm:pt>
    <dgm:pt modelId="{0DF9CAD8-8E0A-4B89-B04B-F6390E92343F}" type="parTrans" cxnId="{437731F8-BC87-4D83-AD4A-E795F8A56D87}">
      <dgm:prSet/>
      <dgm:spPr/>
    </dgm:pt>
    <dgm:pt modelId="{4C4FD8B9-98FD-4DCA-80AB-3C40C12CAA47}" type="sibTrans" cxnId="{437731F8-BC87-4D83-AD4A-E795F8A56D87}">
      <dgm:prSet/>
      <dgm:spPr/>
    </dgm:pt>
    <dgm:pt modelId="{10212321-7F25-494A-A0D1-696209A28873}" type="pres">
      <dgm:prSet presAssocID="{3A18366A-AB9C-4919-9DE0-A26A916C4421}" presName="Name0" presStyleCnt="0">
        <dgm:presLayoutVars>
          <dgm:chMax val="7"/>
          <dgm:dir/>
          <dgm:resizeHandles val="exact"/>
        </dgm:presLayoutVars>
      </dgm:prSet>
      <dgm:spPr/>
    </dgm:pt>
    <dgm:pt modelId="{2DD3C3D5-681C-4A57-97D1-C6050E14783E}" type="pres">
      <dgm:prSet presAssocID="{3A18366A-AB9C-4919-9DE0-A26A916C4421}" presName="ellipse1" presStyleLbl="vennNode1" presStyleIdx="0" presStyleCnt="3">
        <dgm:presLayoutVars>
          <dgm:bulletEnabled val="1"/>
        </dgm:presLayoutVars>
      </dgm:prSet>
      <dgm:spPr/>
    </dgm:pt>
    <dgm:pt modelId="{42E5743D-2920-4ED5-BDD0-AC7479062276}" type="pres">
      <dgm:prSet presAssocID="{3A18366A-AB9C-4919-9DE0-A26A916C4421}" presName="ellipse2" presStyleLbl="vennNode1" presStyleIdx="1" presStyleCnt="3">
        <dgm:presLayoutVars>
          <dgm:bulletEnabled val="1"/>
        </dgm:presLayoutVars>
      </dgm:prSet>
      <dgm:spPr/>
    </dgm:pt>
    <dgm:pt modelId="{AA035268-79F9-4253-88FA-BE708DA3607C}" type="pres">
      <dgm:prSet presAssocID="{3A18366A-AB9C-4919-9DE0-A26A916C4421}" presName="ellipse3" presStyleLbl="vennNode1" presStyleIdx="2" presStyleCnt="3">
        <dgm:presLayoutVars>
          <dgm:bulletEnabled val="1"/>
        </dgm:presLayoutVars>
      </dgm:prSet>
      <dgm:spPr/>
    </dgm:pt>
  </dgm:ptLst>
  <dgm:cxnLst>
    <dgm:cxn modelId="{ED5ADF78-6716-4EE2-A2E0-E7F33C2E69B6}" srcId="{3A18366A-AB9C-4919-9DE0-A26A916C4421}" destId="{C56C94F0-FEFD-4152-B480-113C8F5E820D}" srcOrd="2" destOrd="0" parTransId="{FB30448E-57AE-4742-9022-A145EED336EB}" sibTransId="{F114B6C7-B9B4-4790-8BD8-8F2A3BD047D7}"/>
    <dgm:cxn modelId="{AC674381-14C6-421B-B380-8C08183300E9}" type="presOf" srcId="{3A18366A-AB9C-4919-9DE0-A26A916C4421}" destId="{10212321-7F25-494A-A0D1-696209A28873}" srcOrd="0" destOrd="0" presId="urn:microsoft.com/office/officeart/2005/8/layout/rings+Icon"/>
    <dgm:cxn modelId="{7177FA93-24D5-491F-AA0D-B65D3A0BBEB6}" type="presOf" srcId="{156C9416-2C08-4963-B938-5CFA4470867D}" destId="{42E5743D-2920-4ED5-BDD0-AC7479062276}" srcOrd="0" destOrd="0" presId="urn:microsoft.com/office/officeart/2005/8/layout/rings+Icon"/>
    <dgm:cxn modelId="{17DC7FBE-5B6E-4F6C-9838-D67C6B9FBEFD}" type="presOf" srcId="{C56C94F0-FEFD-4152-B480-113C8F5E820D}" destId="{AA035268-79F9-4253-88FA-BE708DA3607C}" srcOrd="0" destOrd="0" presId="urn:microsoft.com/office/officeart/2005/8/layout/rings+Icon"/>
    <dgm:cxn modelId="{437731F8-BC87-4D83-AD4A-E795F8A56D87}" srcId="{3A18366A-AB9C-4919-9DE0-A26A916C4421}" destId="{156C9416-2C08-4963-B938-5CFA4470867D}" srcOrd="1" destOrd="0" parTransId="{0DF9CAD8-8E0A-4B89-B04B-F6390E92343F}" sibTransId="{4C4FD8B9-98FD-4DCA-80AB-3C40C12CAA47}"/>
    <dgm:cxn modelId="{BF44C5FE-3529-4A59-B0A9-61749B1F5801}" srcId="{3A18366A-AB9C-4919-9DE0-A26A916C4421}" destId="{5DFD4893-D1F6-44CD-ABCE-AD678C1078E1}" srcOrd="0" destOrd="0" parTransId="{9009EE1B-C094-4CBB-A69A-34CE9CBAE18B}" sibTransId="{B573D171-72DB-4CAD-9FFF-6C0B6AA0315E}"/>
    <dgm:cxn modelId="{74C86CFF-D21A-4823-9813-8D85BA87E926}" type="presOf" srcId="{5DFD4893-D1F6-44CD-ABCE-AD678C1078E1}" destId="{2DD3C3D5-681C-4A57-97D1-C6050E14783E}" srcOrd="0" destOrd="0" presId="urn:microsoft.com/office/officeart/2005/8/layout/rings+Icon"/>
    <dgm:cxn modelId="{74C98ACC-F368-455B-A336-810089F2C810}" type="presParOf" srcId="{10212321-7F25-494A-A0D1-696209A28873}" destId="{2DD3C3D5-681C-4A57-97D1-C6050E14783E}" srcOrd="0" destOrd="0" presId="urn:microsoft.com/office/officeart/2005/8/layout/rings+Icon"/>
    <dgm:cxn modelId="{D58B506C-891C-48F9-8380-FFD76098B60E}" type="presParOf" srcId="{10212321-7F25-494A-A0D1-696209A28873}" destId="{42E5743D-2920-4ED5-BDD0-AC7479062276}" srcOrd="1" destOrd="0" presId="urn:microsoft.com/office/officeart/2005/8/layout/rings+Icon"/>
    <dgm:cxn modelId="{90288B6F-4C39-408D-8DCD-C451F2A7CF9D}" type="presParOf" srcId="{10212321-7F25-494A-A0D1-696209A28873}" destId="{AA035268-79F9-4253-88FA-BE708DA3607C}" srcOrd="2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7A4CE2-C5F7-4499-9AA2-F7F6AAA648AD}" type="doc">
      <dgm:prSet loTypeId="urn:microsoft.com/office/officeart/2009/3/layout/OpposingIdeas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6842BD9-CD82-4EDE-AB24-319FDB54E165}">
      <dgm:prSet phldrT="[Text]"/>
      <dgm:spPr/>
      <dgm:t>
        <a:bodyPr/>
        <a:lstStyle/>
        <a:p>
          <a:r>
            <a:rPr lang="he-IL" dirty="0"/>
            <a:t>מידע מוקדם</a:t>
          </a:r>
          <a:endParaRPr lang="en-US" dirty="0"/>
        </a:p>
      </dgm:t>
    </dgm:pt>
    <dgm:pt modelId="{93632287-CD10-4453-8832-C92E6246D28F}" type="parTrans" cxnId="{8B0300FD-1624-438E-849D-B0BC53CD3A94}">
      <dgm:prSet/>
      <dgm:spPr/>
      <dgm:t>
        <a:bodyPr/>
        <a:lstStyle/>
        <a:p>
          <a:endParaRPr lang="en-US"/>
        </a:p>
      </dgm:t>
    </dgm:pt>
    <dgm:pt modelId="{7C9816C5-42B9-4435-AF2C-1873F88EB4D1}" type="sibTrans" cxnId="{8B0300FD-1624-438E-849D-B0BC53CD3A94}">
      <dgm:prSet/>
      <dgm:spPr/>
      <dgm:t>
        <a:bodyPr/>
        <a:lstStyle/>
        <a:p>
          <a:endParaRPr lang="en-US"/>
        </a:p>
      </dgm:t>
    </dgm:pt>
    <dgm:pt modelId="{CA169ADF-C682-4496-A14E-6ABEF8125787}">
      <dgm:prSet phldrT="[Text]"/>
      <dgm:spPr/>
      <dgm:t>
        <a:bodyPr/>
        <a:lstStyle/>
        <a:p>
          <a:r>
            <a:rPr lang="he-IL" dirty="0"/>
            <a:t>מיון</a:t>
          </a:r>
          <a:endParaRPr lang="en-US" dirty="0"/>
        </a:p>
      </dgm:t>
    </dgm:pt>
    <dgm:pt modelId="{C1D7EA27-C54A-4201-BAFA-C697B05897C1}" type="parTrans" cxnId="{05FFB1E1-1A9E-46DB-B40B-012D6E525038}">
      <dgm:prSet/>
      <dgm:spPr/>
      <dgm:t>
        <a:bodyPr/>
        <a:lstStyle/>
        <a:p>
          <a:endParaRPr lang="en-US"/>
        </a:p>
      </dgm:t>
    </dgm:pt>
    <dgm:pt modelId="{7F2C32F9-C9F8-4104-840E-A9D7CD0CB152}" type="sibTrans" cxnId="{05FFB1E1-1A9E-46DB-B40B-012D6E525038}">
      <dgm:prSet/>
      <dgm:spPr/>
      <dgm:t>
        <a:bodyPr/>
        <a:lstStyle/>
        <a:p>
          <a:endParaRPr lang="en-US"/>
        </a:p>
      </dgm:t>
    </dgm:pt>
    <dgm:pt modelId="{53835D6B-1563-474F-B3F9-316F75D6DA59}">
      <dgm:prSet phldrT="[Text]"/>
      <dgm:spPr/>
      <dgm:t>
        <a:bodyPr/>
        <a:lstStyle/>
        <a:p>
          <a:r>
            <a:rPr lang="he-IL" dirty="0"/>
            <a:t>מגבלות</a:t>
          </a:r>
          <a:endParaRPr lang="en-US" dirty="0"/>
        </a:p>
      </dgm:t>
    </dgm:pt>
    <dgm:pt modelId="{92696AE5-2B0E-422B-9F69-AE304FBBB2D5}" type="parTrans" cxnId="{3C220C43-BBA3-4A54-A77D-C4FEC89464FF}">
      <dgm:prSet/>
      <dgm:spPr/>
      <dgm:t>
        <a:bodyPr/>
        <a:lstStyle/>
        <a:p>
          <a:endParaRPr lang="en-US"/>
        </a:p>
      </dgm:t>
    </dgm:pt>
    <dgm:pt modelId="{1CD97B78-E0F9-4FF6-B4CE-3260214764D9}" type="sibTrans" cxnId="{3C220C43-BBA3-4A54-A77D-C4FEC89464FF}">
      <dgm:prSet/>
      <dgm:spPr/>
      <dgm:t>
        <a:bodyPr/>
        <a:lstStyle/>
        <a:p>
          <a:endParaRPr lang="en-US"/>
        </a:p>
      </dgm:t>
    </dgm:pt>
    <dgm:pt modelId="{B9A9606E-4BE9-4F5B-88BA-015775E024C8}">
      <dgm:prSet phldrT="[Text]"/>
      <dgm:spPr/>
      <dgm:t>
        <a:bodyPr/>
        <a:lstStyle/>
        <a:p>
          <a:r>
            <a:rPr lang="he-IL" dirty="0"/>
            <a:t>מקום</a:t>
          </a:r>
          <a:endParaRPr lang="en-US" dirty="0"/>
        </a:p>
      </dgm:t>
    </dgm:pt>
    <dgm:pt modelId="{D3781B4D-1B0D-4B1F-B9CE-18FF2021844F}" type="parTrans" cxnId="{942F9836-6677-4463-913D-A138E65F8CC8}">
      <dgm:prSet/>
      <dgm:spPr/>
      <dgm:t>
        <a:bodyPr/>
        <a:lstStyle/>
        <a:p>
          <a:endParaRPr lang="en-US"/>
        </a:p>
      </dgm:t>
    </dgm:pt>
    <dgm:pt modelId="{49C8A02D-C54B-466D-A01E-9A728A8A3FCD}" type="sibTrans" cxnId="{942F9836-6677-4463-913D-A138E65F8CC8}">
      <dgm:prSet/>
      <dgm:spPr/>
      <dgm:t>
        <a:bodyPr/>
        <a:lstStyle/>
        <a:p>
          <a:endParaRPr lang="en-US"/>
        </a:p>
      </dgm:t>
    </dgm:pt>
    <dgm:pt modelId="{209B04A5-6C56-4F60-B0BC-C8882ACE5BEB}" type="pres">
      <dgm:prSet presAssocID="{8A7A4CE2-C5F7-4499-9AA2-F7F6AAA648AD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</dgm:pt>
    <dgm:pt modelId="{F61F670D-1959-4DE5-BDD9-76C0F1E226F2}" type="pres">
      <dgm:prSet presAssocID="{8A7A4CE2-C5F7-4499-9AA2-F7F6AAA648AD}" presName="Background" presStyleLbl="node1" presStyleIdx="0" presStyleCnt="1"/>
      <dgm:spPr/>
    </dgm:pt>
    <dgm:pt modelId="{90CDD7F6-A0D4-4413-A49C-B00DA715E3B7}" type="pres">
      <dgm:prSet presAssocID="{8A7A4CE2-C5F7-4499-9AA2-F7F6AAA648AD}" presName="Divider" presStyleLbl="callout" presStyleIdx="0" presStyleCnt="1"/>
      <dgm:spPr/>
    </dgm:pt>
    <dgm:pt modelId="{10D19D5B-307D-4728-ABD1-791CF0BADDF7}" type="pres">
      <dgm:prSet presAssocID="{8A7A4CE2-C5F7-4499-9AA2-F7F6AAA648AD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C609566-03BB-45F6-B92C-45BACBFCD97C}" type="pres">
      <dgm:prSet presAssocID="{8A7A4CE2-C5F7-4499-9AA2-F7F6AAA648AD}" presName="ChildText2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A6ABB5FA-6A24-4CB6-9A28-E6E247D4CF2A}" type="pres">
      <dgm:prSet presAssocID="{8A7A4CE2-C5F7-4499-9AA2-F7F6AAA648AD}" presName="ParentText1" presStyleLbl="revTx" presStyleIdx="0" presStyleCnt="0">
        <dgm:presLayoutVars>
          <dgm:chMax val="1"/>
          <dgm:chPref val="1"/>
        </dgm:presLayoutVars>
      </dgm:prSet>
      <dgm:spPr/>
    </dgm:pt>
    <dgm:pt modelId="{092F95D7-4168-4337-BDF9-30539CD49120}" type="pres">
      <dgm:prSet presAssocID="{8A7A4CE2-C5F7-4499-9AA2-F7F6AAA648AD}" presName="ParentShape1" presStyleLbl="alignImgPlace1" presStyleIdx="0" presStyleCnt="2">
        <dgm:presLayoutVars/>
      </dgm:prSet>
      <dgm:spPr/>
    </dgm:pt>
    <dgm:pt modelId="{1F700ACE-4C77-482A-9DC9-07B95F26F3E0}" type="pres">
      <dgm:prSet presAssocID="{8A7A4CE2-C5F7-4499-9AA2-F7F6AAA648AD}" presName="ParentText2" presStyleLbl="revTx" presStyleIdx="0" presStyleCnt="0">
        <dgm:presLayoutVars>
          <dgm:chMax val="1"/>
          <dgm:chPref val="1"/>
        </dgm:presLayoutVars>
      </dgm:prSet>
      <dgm:spPr/>
    </dgm:pt>
    <dgm:pt modelId="{7114C4AE-3F81-4401-A339-6DCFD35F0907}" type="pres">
      <dgm:prSet presAssocID="{8A7A4CE2-C5F7-4499-9AA2-F7F6AAA648AD}" presName="ParentShape2" presStyleLbl="alignImgPlace1" presStyleIdx="1" presStyleCnt="2">
        <dgm:presLayoutVars/>
      </dgm:prSet>
      <dgm:spPr/>
    </dgm:pt>
  </dgm:ptLst>
  <dgm:cxnLst>
    <dgm:cxn modelId="{CBD38500-8186-4DFD-A59C-6674217FECBA}" type="presOf" srcId="{36842BD9-CD82-4EDE-AB24-319FDB54E165}" destId="{092F95D7-4168-4337-BDF9-30539CD49120}" srcOrd="1" destOrd="0" presId="urn:microsoft.com/office/officeart/2009/3/layout/OpposingIdeas"/>
    <dgm:cxn modelId="{06B51E06-719E-4589-AA45-697DF0289041}" type="presOf" srcId="{B9A9606E-4BE9-4F5B-88BA-015775E024C8}" destId="{5C609566-03BB-45F6-B92C-45BACBFCD97C}" srcOrd="0" destOrd="0" presId="urn:microsoft.com/office/officeart/2009/3/layout/OpposingIdeas"/>
    <dgm:cxn modelId="{942F9836-6677-4463-913D-A138E65F8CC8}" srcId="{53835D6B-1563-474F-B3F9-316F75D6DA59}" destId="{B9A9606E-4BE9-4F5B-88BA-015775E024C8}" srcOrd="0" destOrd="0" parTransId="{D3781B4D-1B0D-4B1F-B9CE-18FF2021844F}" sibTransId="{49C8A02D-C54B-466D-A01E-9A728A8A3FCD}"/>
    <dgm:cxn modelId="{3C220C43-BBA3-4A54-A77D-C4FEC89464FF}" srcId="{8A7A4CE2-C5F7-4499-9AA2-F7F6AAA648AD}" destId="{53835D6B-1563-474F-B3F9-316F75D6DA59}" srcOrd="1" destOrd="0" parTransId="{92696AE5-2B0E-422B-9F69-AE304FBBB2D5}" sibTransId="{1CD97B78-E0F9-4FF6-B4CE-3260214764D9}"/>
    <dgm:cxn modelId="{45AB1A51-C06E-440A-8E27-10FAE7393CF1}" type="presOf" srcId="{8A7A4CE2-C5F7-4499-9AA2-F7F6AAA648AD}" destId="{209B04A5-6C56-4F60-B0BC-C8882ACE5BEB}" srcOrd="0" destOrd="0" presId="urn:microsoft.com/office/officeart/2009/3/layout/OpposingIdeas"/>
    <dgm:cxn modelId="{4EEF819E-50C7-4DE2-B7D7-DD7FFFACB924}" type="presOf" srcId="{53835D6B-1563-474F-B3F9-316F75D6DA59}" destId="{1F700ACE-4C77-482A-9DC9-07B95F26F3E0}" srcOrd="0" destOrd="0" presId="urn:microsoft.com/office/officeart/2009/3/layout/OpposingIdeas"/>
    <dgm:cxn modelId="{BB3444A5-82DD-41E9-9667-01F002787AB9}" type="presOf" srcId="{53835D6B-1563-474F-B3F9-316F75D6DA59}" destId="{7114C4AE-3F81-4401-A339-6DCFD35F0907}" srcOrd="1" destOrd="0" presId="urn:microsoft.com/office/officeart/2009/3/layout/OpposingIdeas"/>
    <dgm:cxn modelId="{3A16AED3-A678-4247-BE68-0F281E87C30A}" type="presOf" srcId="{CA169ADF-C682-4496-A14E-6ABEF8125787}" destId="{10D19D5B-307D-4728-ABD1-791CF0BADDF7}" srcOrd="0" destOrd="0" presId="urn:microsoft.com/office/officeart/2009/3/layout/OpposingIdeas"/>
    <dgm:cxn modelId="{05FFB1E1-1A9E-46DB-B40B-012D6E525038}" srcId="{36842BD9-CD82-4EDE-AB24-319FDB54E165}" destId="{CA169ADF-C682-4496-A14E-6ABEF8125787}" srcOrd="0" destOrd="0" parTransId="{C1D7EA27-C54A-4201-BAFA-C697B05897C1}" sibTransId="{7F2C32F9-C9F8-4104-840E-A9D7CD0CB152}"/>
    <dgm:cxn modelId="{964DD9EA-CE15-4791-B7E2-0501AE355FEF}" type="presOf" srcId="{36842BD9-CD82-4EDE-AB24-319FDB54E165}" destId="{A6ABB5FA-6A24-4CB6-9A28-E6E247D4CF2A}" srcOrd="0" destOrd="0" presId="urn:microsoft.com/office/officeart/2009/3/layout/OpposingIdeas"/>
    <dgm:cxn modelId="{8B0300FD-1624-438E-849D-B0BC53CD3A94}" srcId="{8A7A4CE2-C5F7-4499-9AA2-F7F6AAA648AD}" destId="{36842BD9-CD82-4EDE-AB24-319FDB54E165}" srcOrd="0" destOrd="0" parTransId="{93632287-CD10-4453-8832-C92E6246D28F}" sibTransId="{7C9816C5-42B9-4435-AF2C-1873F88EB4D1}"/>
    <dgm:cxn modelId="{709E5739-696E-4339-A960-BF4E3111C9C2}" type="presParOf" srcId="{209B04A5-6C56-4F60-B0BC-C8882ACE5BEB}" destId="{F61F670D-1959-4DE5-BDD9-76C0F1E226F2}" srcOrd="0" destOrd="0" presId="urn:microsoft.com/office/officeart/2009/3/layout/OpposingIdeas"/>
    <dgm:cxn modelId="{A06C1CF8-AB5E-406F-8285-792FD1AC98D4}" type="presParOf" srcId="{209B04A5-6C56-4F60-B0BC-C8882ACE5BEB}" destId="{90CDD7F6-A0D4-4413-A49C-B00DA715E3B7}" srcOrd="1" destOrd="0" presId="urn:microsoft.com/office/officeart/2009/3/layout/OpposingIdeas"/>
    <dgm:cxn modelId="{85C4FF70-4E95-4CFA-BBD5-AF2BACF827E5}" type="presParOf" srcId="{209B04A5-6C56-4F60-B0BC-C8882ACE5BEB}" destId="{10D19D5B-307D-4728-ABD1-791CF0BADDF7}" srcOrd="2" destOrd="0" presId="urn:microsoft.com/office/officeart/2009/3/layout/OpposingIdeas"/>
    <dgm:cxn modelId="{6A87605F-8B2D-42A5-9685-BF7856B7F70D}" type="presParOf" srcId="{209B04A5-6C56-4F60-B0BC-C8882ACE5BEB}" destId="{5C609566-03BB-45F6-B92C-45BACBFCD97C}" srcOrd="3" destOrd="0" presId="urn:microsoft.com/office/officeart/2009/3/layout/OpposingIdeas"/>
    <dgm:cxn modelId="{F657DB94-8FD7-4882-9649-85481DF06E88}" type="presParOf" srcId="{209B04A5-6C56-4F60-B0BC-C8882ACE5BEB}" destId="{A6ABB5FA-6A24-4CB6-9A28-E6E247D4CF2A}" srcOrd="4" destOrd="0" presId="urn:microsoft.com/office/officeart/2009/3/layout/OpposingIdeas"/>
    <dgm:cxn modelId="{ADFE8A0C-326D-4800-B4D3-939E7C069816}" type="presParOf" srcId="{209B04A5-6C56-4F60-B0BC-C8882ACE5BEB}" destId="{092F95D7-4168-4337-BDF9-30539CD49120}" srcOrd="5" destOrd="0" presId="urn:microsoft.com/office/officeart/2009/3/layout/OpposingIdeas"/>
    <dgm:cxn modelId="{7D1A6BB5-8F38-4891-AE55-68EF70A05E91}" type="presParOf" srcId="{209B04A5-6C56-4F60-B0BC-C8882ACE5BEB}" destId="{1F700ACE-4C77-482A-9DC9-07B95F26F3E0}" srcOrd="6" destOrd="0" presId="urn:microsoft.com/office/officeart/2009/3/layout/OpposingIdeas"/>
    <dgm:cxn modelId="{93ECE8CF-979F-4BEA-AA2A-F6578566F5E4}" type="presParOf" srcId="{209B04A5-6C56-4F60-B0BC-C8882ACE5BEB}" destId="{7114C4AE-3F81-4401-A339-6DCFD35F0907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CA98E68-D1E9-4308-9011-01C5B9B7E421}" type="doc">
      <dgm:prSet loTypeId="urn:microsoft.com/office/officeart/2009/3/layout/PhasedProcess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9F33EEB-F416-46A7-ADDB-722211914332}">
      <dgm:prSet phldrT="[Text]"/>
      <dgm:spPr/>
      <dgm:t>
        <a:bodyPr/>
        <a:lstStyle/>
        <a:p>
          <a:r>
            <a:rPr lang="he-IL" dirty="0"/>
            <a:t>בדיקות</a:t>
          </a:r>
          <a:endParaRPr lang="en-US" dirty="0"/>
        </a:p>
      </dgm:t>
    </dgm:pt>
    <dgm:pt modelId="{60AAB04C-E24F-4264-85FC-5358005FAF55}" type="parTrans" cxnId="{9B436432-0633-4337-8977-F33BCCD38E5B}">
      <dgm:prSet/>
      <dgm:spPr/>
      <dgm:t>
        <a:bodyPr/>
        <a:lstStyle/>
        <a:p>
          <a:endParaRPr lang="en-US"/>
        </a:p>
      </dgm:t>
    </dgm:pt>
    <dgm:pt modelId="{E1D4CE2B-2F75-4007-B5B5-C4301869582D}" type="sibTrans" cxnId="{9B436432-0633-4337-8977-F33BCCD38E5B}">
      <dgm:prSet/>
      <dgm:spPr/>
      <dgm:t>
        <a:bodyPr/>
        <a:lstStyle/>
        <a:p>
          <a:endParaRPr lang="en-US"/>
        </a:p>
      </dgm:t>
    </dgm:pt>
    <dgm:pt modelId="{965E13E9-97B3-4EA6-BAAE-05AA3F3C8D52}">
      <dgm:prSet phldrT="[Text]"/>
      <dgm:spPr/>
      <dgm:t>
        <a:bodyPr/>
        <a:lstStyle/>
        <a:p>
          <a:pPr rtl="1"/>
          <a:r>
            <a:rPr lang="he-IL" dirty="0"/>
            <a:t>הערך המבוקש </a:t>
          </a:r>
          <a:r>
            <a:rPr lang="he-IL" b="1" dirty="0"/>
            <a:t>קטן או שווה</a:t>
          </a:r>
          <a:r>
            <a:rPr lang="he-IL" dirty="0"/>
            <a:t> לערך הצומת</a:t>
          </a:r>
          <a:endParaRPr lang="en-US" dirty="0"/>
        </a:p>
      </dgm:t>
    </dgm:pt>
    <dgm:pt modelId="{BE081947-C8E4-490D-8B66-7EA59FA441A6}" type="parTrans" cxnId="{9BE0E6CB-EEB0-4EDD-8E21-D51040EBFF46}">
      <dgm:prSet/>
      <dgm:spPr/>
      <dgm:t>
        <a:bodyPr/>
        <a:lstStyle/>
        <a:p>
          <a:endParaRPr lang="en-US"/>
        </a:p>
      </dgm:t>
    </dgm:pt>
    <dgm:pt modelId="{66C4532C-0AE9-4890-862C-E44B303825BB}" type="sibTrans" cxnId="{9BE0E6CB-EEB0-4EDD-8E21-D51040EBFF46}">
      <dgm:prSet/>
      <dgm:spPr/>
      <dgm:t>
        <a:bodyPr/>
        <a:lstStyle/>
        <a:p>
          <a:endParaRPr lang="en-US"/>
        </a:p>
      </dgm:t>
    </dgm:pt>
    <dgm:pt modelId="{8D427332-F61E-4268-813C-E33766D88B07}">
      <dgm:prSet phldrT="[Text]"/>
      <dgm:spPr/>
      <dgm:t>
        <a:bodyPr/>
        <a:lstStyle/>
        <a:p>
          <a:pPr rtl="1"/>
          <a:r>
            <a:rPr lang="he-IL" dirty="0"/>
            <a:t>הערך המבוקש </a:t>
          </a:r>
          <a:r>
            <a:rPr lang="he-IL" b="1" dirty="0"/>
            <a:t>גדול</a:t>
          </a:r>
          <a:r>
            <a:rPr lang="he-IL" dirty="0"/>
            <a:t> מערך הצומת</a:t>
          </a:r>
          <a:endParaRPr lang="en-US" dirty="0"/>
        </a:p>
      </dgm:t>
    </dgm:pt>
    <dgm:pt modelId="{A6CBA7F8-39A5-4649-8C4B-F8096D7BBA9F}" type="parTrans" cxnId="{F3E63680-5983-4500-A5C8-1A6DAF1156B2}">
      <dgm:prSet/>
      <dgm:spPr/>
      <dgm:t>
        <a:bodyPr/>
        <a:lstStyle/>
        <a:p>
          <a:endParaRPr lang="en-US"/>
        </a:p>
      </dgm:t>
    </dgm:pt>
    <dgm:pt modelId="{D245EE27-7A8E-4B8B-BCC2-E96E3AA7A069}" type="sibTrans" cxnId="{F3E63680-5983-4500-A5C8-1A6DAF1156B2}">
      <dgm:prSet/>
      <dgm:spPr/>
      <dgm:t>
        <a:bodyPr/>
        <a:lstStyle/>
        <a:p>
          <a:endParaRPr lang="en-US"/>
        </a:p>
      </dgm:t>
    </dgm:pt>
    <dgm:pt modelId="{E625D182-9266-44AC-B999-906E1E36AD28}">
      <dgm:prSet phldrT="[Text]"/>
      <dgm:spPr/>
      <dgm:t>
        <a:bodyPr/>
        <a:lstStyle/>
        <a:p>
          <a:r>
            <a:rPr lang="he-IL" dirty="0"/>
            <a:t>פעולות</a:t>
          </a:r>
          <a:endParaRPr lang="en-US" dirty="0"/>
        </a:p>
      </dgm:t>
    </dgm:pt>
    <dgm:pt modelId="{63F705C6-BC9B-4E7C-AD2C-15718F292E98}" type="parTrans" cxnId="{F17F94B1-471D-4E3B-84D9-A0573CD78DC4}">
      <dgm:prSet/>
      <dgm:spPr/>
      <dgm:t>
        <a:bodyPr/>
        <a:lstStyle/>
        <a:p>
          <a:endParaRPr lang="en-US"/>
        </a:p>
      </dgm:t>
    </dgm:pt>
    <dgm:pt modelId="{DEF03CD2-B015-4306-BDB3-9B926826B2C4}" type="sibTrans" cxnId="{F17F94B1-471D-4E3B-84D9-A0573CD78DC4}">
      <dgm:prSet/>
      <dgm:spPr/>
      <dgm:t>
        <a:bodyPr/>
        <a:lstStyle/>
        <a:p>
          <a:endParaRPr lang="en-US"/>
        </a:p>
      </dgm:t>
    </dgm:pt>
    <dgm:pt modelId="{0A39C6BD-7841-415F-A7D4-8671A6E47228}">
      <dgm:prSet phldrT="[Text]"/>
      <dgm:spPr/>
      <dgm:t>
        <a:bodyPr/>
        <a:lstStyle/>
        <a:p>
          <a:pPr rtl="1"/>
          <a:r>
            <a:rPr lang="he-IL" dirty="0"/>
            <a:t>החזר </a:t>
          </a:r>
          <a:r>
            <a:rPr lang="en-US" dirty="0"/>
            <a:t>true</a:t>
          </a:r>
        </a:p>
      </dgm:t>
    </dgm:pt>
    <dgm:pt modelId="{0A8F403C-C21E-4331-86A0-A868FDD4BE10}" type="parTrans" cxnId="{E148DDCE-8A17-40F2-9592-DD61F8463DDC}">
      <dgm:prSet/>
      <dgm:spPr/>
      <dgm:t>
        <a:bodyPr/>
        <a:lstStyle/>
        <a:p>
          <a:endParaRPr lang="en-US"/>
        </a:p>
      </dgm:t>
    </dgm:pt>
    <dgm:pt modelId="{EF553767-A6CE-485D-8B27-D718F3377D04}" type="sibTrans" cxnId="{E148DDCE-8A17-40F2-9592-DD61F8463DDC}">
      <dgm:prSet/>
      <dgm:spPr/>
      <dgm:t>
        <a:bodyPr/>
        <a:lstStyle/>
        <a:p>
          <a:endParaRPr lang="en-US"/>
        </a:p>
      </dgm:t>
    </dgm:pt>
    <dgm:pt modelId="{BF0266AB-A4B8-4ED9-A728-447970C2CD4F}">
      <dgm:prSet phldrT="[Text]"/>
      <dgm:spPr/>
      <dgm:t>
        <a:bodyPr/>
        <a:lstStyle/>
        <a:p>
          <a:r>
            <a:rPr lang="he-IL" dirty="0"/>
            <a:t>סרוק תת עץ ימני</a:t>
          </a:r>
          <a:endParaRPr lang="en-US" dirty="0"/>
        </a:p>
      </dgm:t>
    </dgm:pt>
    <dgm:pt modelId="{7B72AEAB-03E7-4F6F-97EB-5DC217DE278E}" type="parTrans" cxnId="{A7599EBE-E6D6-49D9-9FFD-5637F934D297}">
      <dgm:prSet/>
      <dgm:spPr/>
      <dgm:t>
        <a:bodyPr/>
        <a:lstStyle/>
        <a:p>
          <a:endParaRPr lang="en-US"/>
        </a:p>
      </dgm:t>
    </dgm:pt>
    <dgm:pt modelId="{8301890A-68FF-4AFE-80C9-F3946854644A}" type="sibTrans" cxnId="{A7599EBE-E6D6-49D9-9FFD-5637F934D297}">
      <dgm:prSet/>
      <dgm:spPr/>
      <dgm:t>
        <a:bodyPr/>
        <a:lstStyle/>
        <a:p>
          <a:endParaRPr lang="en-US"/>
        </a:p>
      </dgm:t>
    </dgm:pt>
    <dgm:pt modelId="{B8C6D8C0-54C8-44A0-ADAC-C34ED80F2AAF}">
      <dgm:prSet phldrT="[Text]"/>
      <dgm:spPr/>
      <dgm:t>
        <a:bodyPr/>
        <a:lstStyle/>
        <a:p>
          <a:r>
            <a:rPr lang="he-IL" dirty="0"/>
            <a:t>תוצאה</a:t>
          </a:r>
          <a:endParaRPr lang="en-US" dirty="0"/>
        </a:p>
      </dgm:t>
    </dgm:pt>
    <dgm:pt modelId="{0F08EB12-7CDD-477A-9850-6849F06907FB}" type="parTrans" cxnId="{485793D1-E6BA-4F15-90D4-1AF0AE56EE30}">
      <dgm:prSet/>
      <dgm:spPr/>
      <dgm:t>
        <a:bodyPr/>
        <a:lstStyle/>
        <a:p>
          <a:endParaRPr lang="en-US"/>
        </a:p>
      </dgm:t>
    </dgm:pt>
    <dgm:pt modelId="{701DACD7-FEB9-46BE-9459-8C4C16A4F8A9}" type="sibTrans" cxnId="{485793D1-E6BA-4F15-90D4-1AF0AE56EE30}">
      <dgm:prSet/>
      <dgm:spPr/>
      <dgm:t>
        <a:bodyPr/>
        <a:lstStyle/>
        <a:p>
          <a:endParaRPr lang="en-US"/>
        </a:p>
      </dgm:t>
    </dgm:pt>
    <dgm:pt modelId="{B6A27692-48EA-42BB-89BD-0363EE64D428}">
      <dgm:prSet phldrT="[Text]"/>
      <dgm:spPr/>
      <dgm:t>
        <a:bodyPr/>
        <a:lstStyle/>
        <a:p>
          <a:r>
            <a:rPr lang="he-IL" dirty="0"/>
            <a:t>נמצא \ לא נמצא</a:t>
          </a:r>
          <a:endParaRPr lang="en-US" dirty="0"/>
        </a:p>
      </dgm:t>
    </dgm:pt>
    <dgm:pt modelId="{183CA748-9902-485F-A353-0BA91094A1D0}" type="parTrans" cxnId="{09EC8D6F-38BD-43F0-B558-92CF1CDFF87E}">
      <dgm:prSet/>
      <dgm:spPr/>
      <dgm:t>
        <a:bodyPr/>
        <a:lstStyle/>
        <a:p>
          <a:endParaRPr lang="en-US"/>
        </a:p>
      </dgm:t>
    </dgm:pt>
    <dgm:pt modelId="{33BAF3F6-3F8E-4CE8-8448-6E702140F4A6}" type="sibTrans" cxnId="{09EC8D6F-38BD-43F0-B558-92CF1CDFF87E}">
      <dgm:prSet/>
      <dgm:spPr/>
      <dgm:t>
        <a:bodyPr/>
        <a:lstStyle/>
        <a:p>
          <a:endParaRPr lang="en-US"/>
        </a:p>
      </dgm:t>
    </dgm:pt>
    <dgm:pt modelId="{FCD345C1-0F94-456A-B94C-244D5CDC40B0}">
      <dgm:prSet phldrT="[Text]"/>
      <dgm:spPr/>
      <dgm:t>
        <a:bodyPr/>
        <a:lstStyle/>
        <a:p>
          <a:pPr rtl="1"/>
          <a:r>
            <a:rPr lang="he-IL" dirty="0"/>
            <a:t>החזר </a:t>
          </a:r>
          <a:r>
            <a:rPr lang="en-US" dirty="0"/>
            <a:t>false</a:t>
          </a:r>
        </a:p>
      </dgm:t>
    </dgm:pt>
    <dgm:pt modelId="{1A56AF18-E187-493C-B8EE-C64B3BC5360F}" type="parTrans" cxnId="{E48540DE-2BBD-4A14-8739-23F167C9BD06}">
      <dgm:prSet/>
      <dgm:spPr/>
      <dgm:t>
        <a:bodyPr/>
        <a:lstStyle/>
        <a:p>
          <a:endParaRPr lang="en-US"/>
        </a:p>
      </dgm:t>
    </dgm:pt>
    <dgm:pt modelId="{19585CA5-BE98-452C-AC14-A51E0A5C3444}" type="sibTrans" cxnId="{E48540DE-2BBD-4A14-8739-23F167C9BD06}">
      <dgm:prSet/>
      <dgm:spPr/>
      <dgm:t>
        <a:bodyPr/>
        <a:lstStyle/>
        <a:p>
          <a:endParaRPr lang="en-US"/>
        </a:p>
      </dgm:t>
    </dgm:pt>
    <dgm:pt modelId="{BBA7BAAA-1C39-42D3-8CA0-88DBD972233E}">
      <dgm:prSet phldrT="[Text]"/>
      <dgm:spPr/>
      <dgm:t>
        <a:bodyPr/>
        <a:lstStyle/>
        <a:p>
          <a:pPr rtl="1"/>
          <a:r>
            <a:rPr lang="he-IL" dirty="0"/>
            <a:t>סרוק תת עץ שמאלי</a:t>
          </a:r>
          <a:endParaRPr lang="en-US" dirty="0"/>
        </a:p>
      </dgm:t>
    </dgm:pt>
    <dgm:pt modelId="{3A6A541F-FAAC-442F-BEEF-72158E736665}" type="parTrans" cxnId="{778597CE-491B-4D42-AE59-431D42BFA7C0}">
      <dgm:prSet/>
      <dgm:spPr/>
      <dgm:t>
        <a:bodyPr/>
        <a:lstStyle/>
        <a:p>
          <a:endParaRPr lang="en-US"/>
        </a:p>
      </dgm:t>
    </dgm:pt>
    <dgm:pt modelId="{CDF25D96-6F4F-4CA0-93AE-59882EA2EBA8}" type="sibTrans" cxnId="{778597CE-491B-4D42-AE59-431D42BFA7C0}">
      <dgm:prSet/>
      <dgm:spPr/>
      <dgm:t>
        <a:bodyPr/>
        <a:lstStyle/>
        <a:p>
          <a:endParaRPr lang="en-US"/>
        </a:p>
      </dgm:t>
    </dgm:pt>
    <dgm:pt modelId="{E441623E-2B0F-43BD-9152-D3983BB0E2E9}">
      <dgm:prSet phldrT="[Text]"/>
      <dgm:spPr/>
      <dgm:t>
        <a:bodyPr/>
        <a:lstStyle/>
        <a:p>
          <a:pPr rtl="1"/>
          <a:r>
            <a:rPr lang="he-IL" dirty="0"/>
            <a:t>ערך הצומת הוא </a:t>
          </a:r>
          <a:r>
            <a:rPr lang="en-US" dirty="0"/>
            <a:t>null</a:t>
          </a:r>
        </a:p>
      </dgm:t>
    </dgm:pt>
    <dgm:pt modelId="{2EA237BC-50DB-4C8F-A93E-107BC29CF49B}" type="parTrans" cxnId="{B1B60B0F-9D80-4A58-847A-809398E0CCA3}">
      <dgm:prSet/>
      <dgm:spPr/>
      <dgm:t>
        <a:bodyPr/>
        <a:lstStyle/>
        <a:p>
          <a:endParaRPr lang="en-US"/>
        </a:p>
      </dgm:t>
    </dgm:pt>
    <dgm:pt modelId="{57F4BBFC-2470-4087-BF35-068F9F9BEBB8}" type="sibTrans" cxnId="{B1B60B0F-9D80-4A58-847A-809398E0CCA3}">
      <dgm:prSet/>
      <dgm:spPr/>
      <dgm:t>
        <a:bodyPr/>
        <a:lstStyle/>
        <a:p>
          <a:endParaRPr lang="en-US"/>
        </a:p>
      </dgm:t>
    </dgm:pt>
    <dgm:pt modelId="{8FA64362-D269-4DF1-8630-F9D3DB0F68AE}">
      <dgm:prSet phldrT="[Text]"/>
      <dgm:spPr/>
      <dgm:t>
        <a:bodyPr/>
        <a:lstStyle/>
        <a:p>
          <a:pPr rtl="1"/>
          <a:r>
            <a:rPr lang="he-IL"/>
            <a:t>ערך </a:t>
          </a:r>
          <a:r>
            <a:rPr lang="he-IL" dirty="0"/>
            <a:t>הצומת </a:t>
          </a:r>
          <a:r>
            <a:rPr lang="he-IL" b="1" dirty="0"/>
            <a:t>זהה</a:t>
          </a:r>
          <a:r>
            <a:rPr lang="he-IL" dirty="0"/>
            <a:t> לערך המבוקש</a:t>
          </a:r>
          <a:endParaRPr lang="en-US" dirty="0"/>
        </a:p>
      </dgm:t>
    </dgm:pt>
    <dgm:pt modelId="{75797A0B-A5A6-4A7D-8159-D7026BE974CF}" type="parTrans" cxnId="{01CC4087-B91D-4C44-843C-0B0AEB14C479}">
      <dgm:prSet/>
      <dgm:spPr/>
      <dgm:t>
        <a:bodyPr/>
        <a:lstStyle/>
        <a:p>
          <a:endParaRPr lang="en-US"/>
        </a:p>
      </dgm:t>
    </dgm:pt>
    <dgm:pt modelId="{309FA46A-45FF-40DC-AB59-014216A016B6}" type="sibTrans" cxnId="{01CC4087-B91D-4C44-843C-0B0AEB14C479}">
      <dgm:prSet/>
      <dgm:spPr/>
      <dgm:t>
        <a:bodyPr/>
        <a:lstStyle/>
        <a:p>
          <a:endParaRPr lang="en-US"/>
        </a:p>
      </dgm:t>
    </dgm:pt>
    <dgm:pt modelId="{B04F714E-4535-4D77-8843-33DFBC981B38}" type="pres">
      <dgm:prSet presAssocID="{3CA98E68-D1E9-4308-9011-01C5B9B7E421}" presName="Name0" presStyleCnt="0">
        <dgm:presLayoutVars>
          <dgm:chMax val="3"/>
          <dgm:chPref val="3"/>
          <dgm:bulletEnabled val="1"/>
          <dgm:dir/>
          <dgm:animLvl val="lvl"/>
        </dgm:presLayoutVars>
      </dgm:prSet>
      <dgm:spPr/>
    </dgm:pt>
    <dgm:pt modelId="{48847F73-52E8-4274-9010-D4C7C447C90F}" type="pres">
      <dgm:prSet presAssocID="{3CA98E68-D1E9-4308-9011-01C5B9B7E421}" presName="arc1" presStyleLbl="node1" presStyleIdx="0" presStyleCnt="4"/>
      <dgm:spPr/>
    </dgm:pt>
    <dgm:pt modelId="{FF10654F-9A18-496F-A942-CB7EAC6ADCE6}" type="pres">
      <dgm:prSet presAssocID="{3CA98E68-D1E9-4308-9011-01C5B9B7E421}" presName="arc3" presStyleLbl="node1" presStyleIdx="1" presStyleCnt="4"/>
      <dgm:spPr/>
    </dgm:pt>
    <dgm:pt modelId="{4EF616EE-1EAC-463C-8045-3AB81C743E1D}" type="pres">
      <dgm:prSet presAssocID="{3CA98E68-D1E9-4308-9011-01C5B9B7E421}" presName="parentText2" presStyleLbl="revTx" presStyleIdx="0" presStyleCnt="3">
        <dgm:presLayoutVars>
          <dgm:chMax val="4"/>
          <dgm:chPref val="3"/>
          <dgm:bulletEnabled val="1"/>
        </dgm:presLayoutVars>
      </dgm:prSet>
      <dgm:spPr/>
    </dgm:pt>
    <dgm:pt modelId="{2D027F0D-F1DA-459E-A8AD-9A0CA5180B55}" type="pres">
      <dgm:prSet presAssocID="{3CA98E68-D1E9-4308-9011-01C5B9B7E421}" presName="arc2" presStyleLbl="node1" presStyleIdx="2" presStyleCnt="4"/>
      <dgm:spPr/>
    </dgm:pt>
    <dgm:pt modelId="{B80DEDF5-6590-4F59-841B-15EEB95988E2}" type="pres">
      <dgm:prSet presAssocID="{3CA98E68-D1E9-4308-9011-01C5B9B7E421}" presName="arc4" presStyleLbl="node1" presStyleIdx="3" presStyleCnt="4"/>
      <dgm:spPr/>
    </dgm:pt>
    <dgm:pt modelId="{010F0CE2-9D9A-4C15-A220-1AD517D3337A}" type="pres">
      <dgm:prSet presAssocID="{3CA98E68-D1E9-4308-9011-01C5B9B7E421}" presName="parentText3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2421034D-4524-4E8C-AE3F-FEB0341136BD}" type="pres">
      <dgm:prSet presAssocID="{3CA98E68-D1E9-4308-9011-01C5B9B7E421}" presName="middleComposite" presStyleCnt="0"/>
      <dgm:spPr/>
    </dgm:pt>
    <dgm:pt modelId="{AF1FC429-5829-42A2-B866-B6C13C2B9849}" type="pres">
      <dgm:prSet presAssocID="{0A39C6BD-7841-415F-A7D4-8671A6E47228}" presName="circ1" presStyleLbl="vennNode1" presStyleIdx="0" presStyleCnt="13"/>
      <dgm:spPr/>
    </dgm:pt>
    <dgm:pt modelId="{778C809A-49CD-4321-A39B-9A35283FCE60}" type="pres">
      <dgm:prSet presAssocID="{0A39C6BD-7841-415F-A7D4-8671A6E47228}" presName="circ1Tx" presStyleLbl="revTx" presStyleIdx="1" presStyleCnt="3">
        <dgm:presLayoutVars>
          <dgm:chMax val="0"/>
          <dgm:chPref val="0"/>
        </dgm:presLayoutVars>
      </dgm:prSet>
      <dgm:spPr/>
    </dgm:pt>
    <dgm:pt modelId="{4F1A56A4-2DE2-4828-A44B-FB8A17B5EB37}" type="pres">
      <dgm:prSet presAssocID="{BF0266AB-A4B8-4ED9-A728-447970C2CD4F}" presName="circ2" presStyleLbl="vennNode1" presStyleIdx="1" presStyleCnt="13"/>
      <dgm:spPr/>
    </dgm:pt>
    <dgm:pt modelId="{7715CA39-244F-4135-A422-E27B2DB463F2}" type="pres">
      <dgm:prSet presAssocID="{BF0266AB-A4B8-4ED9-A728-447970C2CD4F}" presName="circ2Tx" presStyleLbl="revTx" presStyleIdx="1" presStyleCnt="3">
        <dgm:presLayoutVars>
          <dgm:chMax val="0"/>
          <dgm:chPref val="0"/>
        </dgm:presLayoutVars>
      </dgm:prSet>
      <dgm:spPr/>
    </dgm:pt>
    <dgm:pt modelId="{55B54271-58C0-4C89-A7FD-3E63AE1D2BB0}" type="pres">
      <dgm:prSet presAssocID="{FCD345C1-0F94-456A-B94C-244D5CDC40B0}" presName="circ3" presStyleLbl="vennNode1" presStyleIdx="2" presStyleCnt="13"/>
      <dgm:spPr/>
    </dgm:pt>
    <dgm:pt modelId="{FE1361D1-7F28-46A1-B4E8-367CA5890E0B}" type="pres">
      <dgm:prSet presAssocID="{FCD345C1-0F94-456A-B94C-244D5CDC40B0}" presName="circ3Tx" presStyleLbl="revTx" presStyleIdx="1" presStyleCnt="3">
        <dgm:presLayoutVars>
          <dgm:chMax val="0"/>
          <dgm:chPref val="0"/>
        </dgm:presLayoutVars>
      </dgm:prSet>
      <dgm:spPr/>
    </dgm:pt>
    <dgm:pt modelId="{FE91FFD0-8611-4F13-858F-3DF36D44C7EA}" type="pres">
      <dgm:prSet presAssocID="{BBA7BAAA-1C39-42D3-8CA0-88DBD972233E}" presName="circ4" presStyleLbl="vennNode1" presStyleIdx="3" presStyleCnt="13"/>
      <dgm:spPr/>
    </dgm:pt>
    <dgm:pt modelId="{210B0A4D-7948-44CF-BFCC-937FA00F59BB}" type="pres">
      <dgm:prSet presAssocID="{BBA7BAAA-1C39-42D3-8CA0-88DBD972233E}" presName="circ4Tx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C428F8E2-50B7-42EB-BD26-9A3D5E5054F9}" type="pres">
      <dgm:prSet presAssocID="{3CA98E68-D1E9-4308-9011-01C5B9B7E421}" presName="leftComposite" presStyleCnt="0"/>
      <dgm:spPr/>
    </dgm:pt>
    <dgm:pt modelId="{BF885F51-9F38-40E6-A0CE-1A029EF08346}" type="pres">
      <dgm:prSet presAssocID="{965E13E9-97B3-4EA6-BAAE-05AA3F3C8D52}" presName="childText1_1" presStyleLbl="vennNode1" presStyleIdx="4" presStyleCnt="13">
        <dgm:presLayoutVars>
          <dgm:chMax val="0"/>
          <dgm:chPref val="0"/>
        </dgm:presLayoutVars>
      </dgm:prSet>
      <dgm:spPr/>
    </dgm:pt>
    <dgm:pt modelId="{C9800F50-0098-4C30-ACAC-5CAFB013DCC5}" type="pres">
      <dgm:prSet presAssocID="{965E13E9-97B3-4EA6-BAAE-05AA3F3C8D52}" presName="ellipse1" presStyleLbl="vennNode1" presStyleIdx="5" presStyleCnt="13"/>
      <dgm:spPr/>
    </dgm:pt>
    <dgm:pt modelId="{05E7E66E-E2B9-4207-8450-7792C44595A7}" type="pres">
      <dgm:prSet presAssocID="{965E13E9-97B3-4EA6-BAAE-05AA3F3C8D52}" presName="ellipse2" presStyleLbl="vennNode1" presStyleIdx="6" presStyleCnt="13"/>
      <dgm:spPr/>
    </dgm:pt>
    <dgm:pt modelId="{350AAA56-CCE6-46E4-98AD-49D98643DBAD}" type="pres">
      <dgm:prSet presAssocID="{8FA64362-D269-4DF1-8630-F9D3DB0F68AE}" presName="childText1_2" presStyleLbl="vennNode1" presStyleIdx="7" presStyleCnt="13">
        <dgm:presLayoutVars>
          <dgm:chMax val="0"/>
          <dgm:chPref val="0"/>
        </dgm:presLayoutVars>
      </dgm:prSet>
      <dgm:spPr/>
    </dgm:pt>
    <dgm:pt modelId="{E5822111-A2C1-4EC3-B044-A81A6A4BAC5F}" type="pres">
      <dgm:prSet presAssocID="{8FA64362-D269-4DF1-8630-F9D3DB0F68AE}" presName="ellipse3" presStyleLbl="vennNode1" presStyleIdx="8" presStyleCnt="13"/>
      <dgm:spPr/>
    </dgm:pt>
    <dgm:pt modelId="{631D3157-6C32-4F94-94E7-7C7BF71DC388}" type="pres">
      <dgm:prSet presAssocID="{8D427332-F61E-4268-813C-E33766D88B07}" presName="childText1_3" presStyleLbl="vennNode1" presStyleIdx="9" presStyleCnt="13">
        <dgm:presLayoutVars>
          <dgm:chMax val="0"/>
          <dgm:chPref val="0"/>
        </dgm:presLayoutVars>
      </dgm:prSet>
      <dgm:spPr/>
    </dgm:pt>
    <dgm:pt modelId="{0A5BFEF6-16D2-4A53-8B98-6B2E8E58CCC6}" type="pres">
      <dgm:prSet presAssocID="{E441623E-2B0F-43BD-9152-D3983BB0E2E9}" presName="childText1_4" presStyleLbl="vennNode1" presStyleIdx="10" presStyleCnt="13">
        <dgm:presLayoutVars>
          <dgm:chMax val="0"/>
          <dgm:chPref val="0"/>
        </dgm:presLayoutVars>
      </dgm:prSet>
      <dgm:spPr/>
    </dgm:pt>
    <dgm:pt modelId="{BA3EEA5B-5199-4F57-AE77-5F80E17EAB51}" type="pres">
      <dgm:prSet presAssocID="{E441623E-2B0F-43BD-9152-D3983BB0E2E9}" presName="ellipse4" presStyleLbl="vennNode1" presStyleIdx="11" presStyleCnt="13"/>
      <dgm:spPr/>
    </dgm:pt>
    <dgm:pt modelId="{2D7F7B56-09FA-4DB8-96E2-29232C4659DE}" type="pres">
      <dgm:prSet presAssocID="{E441623E-2B0F-43BD-9152-D3983BB0E2E9}" presName="ellipse5" presStyleLbl="vennNode1" presStyleIdx="12" presStyleCnt="13"/>
      <dgm:spPr/>
    </dgm:pt>
    <dgm:pt modelId="{AC96A415-5532-45C5-8DCF-C9DB931D9116}" type="pres">
      <dgm:prSet presAssocID="{3CA98E68-D1E9-4308-9011-01C5B9B7E421}" presName="rightChild" presStyleLbl="node2" presStyleIdx="0" presStyleCnt="1">
        <dgm:presLayoutVars>
          <dgm:chMax val="0"/>
          <dgm:chPref val="0"/>
        </dgm:presLayoutVars>
      </dgm:prSet>
      <dgm:spPr/>
    </dgm:pt>
    <dgm:pt modelId="{E309C509-550E-4F9F-8D2E-B2A03D26ACFC}" type="pres">
      <dgm:prSet presAssocID="{3CA98E68-D1E9-4308-9011-01C5B9B7E421}" presName="parentText1" presStyleLbl="revTx" presStyleIdx="2" presStyleCnt="3">
        <dgm:presLayoutVars>
          <dgm:chMax val="4"/>
          <dgm:chPref val="3"/>
          <dgm:bulletEnabled val="1"/>
        </dgm:presLayoutVars>
      </dgm:prSet>
      <dgm:spPr/>
    </dgm:pt>
  </dgm:ptLst>
  <dgm:cxnLst>
    <dgm:cxn modelId="{D077CE0E-465C-4376-AE4A-49928B3B890B}" type="presOf" srcId="{BBA7BAAA-1C39-42D3-8CA0-88DBD972233E}" destId="{FE91FFD0-8611-4F13-858F-3DF36D44C7EA}" srcOrd="0" destOrd="0" presId="urn:microsoft.com/office/officeart/2009/3/layout/PhasedProcess"/>
    <dgm:cxn modelId="{B1B60B0F-9D80-4A58-847A-809398E0CCA3}" srcId="{89F33EEB-F416-46A7-ADDB-722211914332}" destId="{E441623E-2B0F-43BD-9152-D3983BB0E2E9}" srcOrd="3" destOrd="0" parTransId="{2EA237BC-50DB-4C8F-A93E-107BC29CF49B}" sibTransId="{57F4BBFC-2470-4087-BF35-068F9F9BEBB8}"/>
    <dgm:cxn modelId="{65810016-36F6-40BF-9133-41BCAFE7706E}" type="presOf" srcId="{8D427332-F61E-4268-813C-E33766D88B07}" destId="{631D3157-6C32-4F94-94E7-7C7BF71DC388}" srcOrd="0" destOrd="0" presId="urn:microsoft.com/office/officeart/2009/3/layout/PhasedProcess"/>
    <dgm:cxn modelId="{9B436432-0633-4337-8977-F33BCCD38E5B}" srcId="{3CA98E68-D1E9-4308-9011-01C5B9B7E421}" destId="{89F33EEB-F416-46A7-ADDB-722211914332}" srcOrd="0" destOrd="0" parTransId="{60AAB04C-E24F-4264-85FC-5358005FAF55}" sibTransId="{E1D4CE2B-2F75-4007-B5B5-C4301869582D}"/>
    <dgm:cxn modelId="{16224D33-6B56-49BF-9765-A21EBC06340F}" type="presOf" srcId="{E625D182-9266-44AC-B999-906E1E36AD28}" destId="{4EF616EE-1EAC-463C-8045-3AB81C743E1D}" srcOrd="0" destOrd="0" presId="urn:microsoft.com/office/officeart/2009/3/layout/PhasedProcess"/>
    <dgm:cxn modelId="{29A57A39-2AEC-4108-826D-A03B7B0896CE}" type="presOf" srcId="{BBA7BAAA-1C39-42D3-8CA0-88DBD972233E}" destId="{210B0A4D-7948-44CF-BFCC-937FA00F59BB}" srcOrd="1" destOrd="0" presId="urn:microsoft.com/office/officeart/2009/3/layout/PhasedProcess"/>
    <dgm:cxn modelId="{83FBD439-1E47-4CC1-8FC8-51921FF2B2B0}" type="presOf" srcId="{E441623E-2B0F-43BD-9152-D3983BB0E2E9}" destId="{0A5BFEF6-16D2-4A53-8B98-6B2E8E58CCC6}" srcOrd="0" destOrd="0" presId="urn:microsoft.com/office/officeart/2009/3/layout/PhasedProcess"/>
    <dgm:cxn modelId="{EC48595E-FAC3-4E49-8D05-E926734933D6}" type="presOf" srcId="{B8C6D8C0-54C8-44A0-ADAC-C34ED80F2AAF}" destId="{010F0CE2-9D9A-4C15-A220-1AD517D3337A}" srcOrd="0" destOrd="0" presId="urn:microsoft.com/office/officeart/2009/3/layout/PhasedProcess"/>
    <dgm:cxn modelId="{E9D32A41-5EFE-4E87-9E61-00E4FCF4399B}" type="presOf" srcId="{BF0266AB-A4B8-4ED9-A728-447970C2CD4F}" destId="{4F1A56A4-2DE2-4828-A44B-FB8A17B5EB37}" srcOrd="0" destOrd="0" presId="urn:microsoft.com/office/officeart/2009/3/layout/PhasedProcess"/>
    <dgm:cxn modelId="{44495D6E-D21F-4CDD-86A6-25297B6F51A6}" type="presOf" srcId="{8FA64362-D269-4DF1-8630-F9D3DB0F68AE}" destId="{350AAA56-CCE6-46E4-98AD-49D98643DBAD}" srcOrd="0" destOrd="0" presId="urn:microsoft.com/office/officeart/2009/3/layout/PhasedProcess"/>
    <dgm:cxn modelId="{09EC8D6F-38BD-43F0-B558-92CF1CDFF87E}" srcId="{B8C6D8C0-54C8-44A0-ADAC-C34ED80F2AAF}" destId="{B6A27692-48EA-42BB-89BD-0363EE64D428}" srcOrd="0" destOrd="0" parTransId="{183CA748-9902-485F-A353-0BA91094A1D0}" sibTransId="{33BAF3F6-3F8E-4CE8-8448-6E702140F4A6}"/>
    <dgm:cxn modelId="{6466F84F-320A-456C-9157-A6039AA961A7}" type="presOf" srcId="{3CA98E68-D1E9-4308-9011-01C5B9B7E421}" destId="{B04F714E-4535-4D77-8843-33DFBC981B38}" srcOrd="0" destOrd="0" presId="urn:microsoft.com/office/officeart/2009/3/layout/PhasedProcess"/>
    <dgm:cxn modelId="{CE29D77E-EAEF-421F-8D14-4A72633A3A9A}" type="presOf" srcId="{BF0266AB-A4B8-4ED9-A728-447970C2CD4F}" destId="{7715CA39-244F-4135-A422-E27B2DB463F2}" srcOrd="1" destOrd="0" presId="urn:microsoft.com/office/officeart/2009/3/layout/PhasedProcess"/>
    <dgm:cxn modelId="{F3E63680-5983-4500-A5C8-1A6DAF1156B2}" srcId="{89F33EEB-F416-46A7-ADDB-722211914332}" destId="{8D427332-F61E-4268-813C-E33766D88B07}" srcOrd="2" destOrd="0" parTransId="{A6CBA7F8-39A5-4649-8C4B-F8096D7BBA9F}" sibTransId="{D245EE27-7A8E-4B8B-BCC2-E96E3AA7A069}"/>
    <dgm:cxn modelId="{5982BE80-9722-4990-AAC8-E5C2B1A4133F}" type="presOf" srcId="{89F33EEB-F416-46A7-ADDB-722211914332}" destId="{E309C509-550E-4F9F-8D2E-B2A03D26ACFC}" srcOrd="0" destOrd="0" presId="urn:microsoft.com/office/officeart/2009/3/layout/PhasedProcess"/>
    <dgm:cxn modelId="{01CC4087-B91D-4C44-843C-0B0AEB14C479}" srcId="{89F33EEB-F416-46A7-ADDB-722211914332}" destId="{8FA64362-D269-4DF1-8630-F9D3DB0F68AE}" srcOrd="1" destOrd="0" parTransId="{75797A0B-A5A6-4A7D-8159-D7026BE974CF}" sibTransId="{309FA46A-45FF-40DC-AB59-014216A016B6}"/>
    <dgm:cxn modelId="{D4DB2EA0-B71D-4E2A-8313-FBE59193F894}" type="presOf" srcId="{0A39C6BD-7841-415F-A7D4-8671A6E47228}" destId="{778C809A-49CD-4321-A39B-9A35283FCE60}" srcOrd="1" destOrd="0" presId="urn:microsoft.com/office/officeart/2009/3/layout/PhasedProcess"/>
    <dgm:cxn modelId="{F17F94B1-471D-4E3B-84D9-A0573CD78DC4}" srcId="{3CA98E68-D1E9-4308-9011-01C5B9B7E421}" destId="{E625D182-9266-44AC-B999-906E1E36AD28}" srcOrd="1" destOrd="0" parTransId="{63F705C6-BC9B-4E7C-AD2C-15718F292E98}" sibTransId="{DEF03CD2-B015-4306-BDB3-9B926826B2C4}"/>
    <dgm:cxn modelId="{A7599EBE-E6D6-49D9-9FFD-5637F934D297}" srcId="{E625D182-9266-44AC-B999-906E1E36AD28}" destId="{BF0266AB-A4B8-4ED9-A728-447970C2CD4F}" srcOrd="1" destOrd="0" parTransId="{7B72AEAB-03E7-4F6F-97EB-5DC217DE278E}" sibTransId="{8301890A-68FF-4AFE-80C9-F3946854644A}"/>
    <dgm:cxn modelId="{9BE0E6CB-EEB0-4EDD-8E21-D51040EBFF46}" srcId="{89F33EEB-F416-46A7-ADDB-722211914332}" destId="{965E13E9-97B3-4EA6-BAAE-05AA3F3C8D52}" srcOrd="0" destOrd="0" parTransId="{BE081947-C8E4-490D-8B66-7EA59FA441A6}" sibTransId="{66C4532C-0AE9-4890-862C-E44B303825BB}"/>
    <dgm:cxn modelId="{778597CE-491B-4D42-AE59-431D42BFA7C0}" srcId="{E625D182-9266-44AC-B999-906E1E36AD28}" destId="{BBA7BAAA-1C39-42D3-8CA0-88DBD972233E}" srcOrd="3" destOrd="0" parTransId="{3A6A541F-FAAC-442F-BEEF-72158E736665}" sibTransId="{CDF25D96-6F4F-4CA0-93AE-59882EA2EBA8}"/>
    <dgm:cxn modelId="{E148DDCE-8A17-40F2-9592-DD61F8463DDC}" srcId="{E625D182-9266-44AC-B999-906E1E36AD28}" destId="{0A39C6BD-7841-415F-A7D4-8671A6E47228}" srcOrd="0" destOrd="0" parTransId="{0A8F403C-C21E-4331-86A0-A868FDD4BE10}" sibTransId="{EF553767-A6CE-485D-8B27-D718F3377D04}"/>
    <dgm:cxn modelId="{485793D1-E6BA-4F15-90D4-1AF0AE56EE30}" srcId="{3CA98E68-D1E9-4308-9011-01C5B9B7E421}" destId="{B8C6D8C0-54C8-44A0-ADAC-C34ED80F2AAF}" srcOrd="2" destOrd="0" parTransId="{0F08EB12-7CDD-477A-9850-6849F06907FB}" sibTransId="{701DACD7-FEB9-46BE-9459-8C4C16A4F8A9}"/>
    <dgm:cxn modelId="{B14DA6D9-1301-4717-B318-743E13673E40}" type="presOf" srcId="{FCD345C1-0F94-456A-B94C-244D5CDC40B0}" destId="{FE1361D1-7F28-46A1-B4E8-367CA5890E0B}" srcOrd="1" destOrd="0" presId="urn:microsoft.com/office/officeart/2009/3/layout/PhasedProcess"/>
    <dgm:cxn modelId="{E48540DE-2BBD-4A14-8739-23F167C9BD06}" srcId="{E625D182-9266-44AC-B999-906E1E36AD28}" destId="{FCD345C1-0F94-456A-B94C-244D5CDC40B0}" srcOrd="2" destOrd="0" parTransId="{1A56AF18-E187-493C-B8EE-C64B3BC5360F}" sibTransId="{19585CA5-BE98-452C-AC14-A51E0A5C3444}"/>
    <dgm:cxn modelId="{5E18A8EF-3F81-411C-8462-B292C54EDFED}" type="presOf" srcId="{965E13E9-97B3-4EA6-BAAE-05AA3F3C8D52}" destId="{BF885F51-9F38-40E6-A0CE-1A029EF08346}" srcOrd="0" destOrd="0" presId="urn:microsoft.com/office/officeart/2009/3/layout/PhasedProcess"/>
    <dgm:cxn modelId="{7B3E58F0-5A3B-426E-BBEA-776DCE488D45}" type="presOf" srcId="{0A39C6BD-7841-415F-A7D4-8671A6E47228}" destId="{AF1FC429-5829-42A2-B866-B6C13C2B9849}" srcOrd="0" destOrd="0" presId="urn:microsoft.com/office/officeart/2009/3/layout/PhasedProcess"/>
    <dgm:cxn modelId="{B62798F3-FC08-4A0E-B15B-479E85D89B18}" type="presOf" srcId="{B6A27692-48EA-42BB-89BD-0363EE64D428}" destId="{AC96A415-5532-45C5-8DCF-C9DB931D9116}" srcOrd="0" destOrd="0" presId="urn:microsoft.com/office/officeart/2009/3/layout/PhasedProcess"/>
    <dgm:cxn modelId="{153BCFF4-C999-4A59-9C1E-172664297BA6}" type="presOf" srcId="{FCD345C1-0F94-456A-B94C-244D5CDC40B0}" destId="{55B54271-58C0-4C89-A7FD-3E63AE1D2BB0}" srcOrd="0" destOrd="0" presId="urn:microsoft.com/office/officeart/2009/3/layout/PhasedProcess"/>
    <dgm:cxn modelId="{F8A022DB-F46A-432E-B5A6-B34164CF6148}" type="presParOf" srcId="{B04F714E-4535-4D77-8843-33DFBC981B38}" destId="{48847F73-52E8-4274-9010-D4C7C447C90F}" srcOrd="0" destOrd="0" presId="urn:microsoft.com/office/officeart/2009/3/layout/PhasedProcess"/>
    <dgm:cxn modelId="{93625141-EBDA-4587-9A43-BDB7293CBB12}" type="presParOf" srcId="{B04F714E-4535-4D77-8843-33DFBC981B38}" destId="{FF10654F-9A18-496F-A942-CB7EAC6ADCE6}" srcOrd="1" destOrd="0" presId="urn:microsoft.com/office/officeart/2009/3/layout/PhasedProcess"/>
    <dgm:cxn modelId="{82B546A3-2E68-48DA-BF71-7C78DC430A17}" type="presParOf" srcId="{B04F714E-4535-4D77-8843-33DFBC981B38}" destId="{4EF616EE-1EAC-463C-8045-3AB81C743E1D}" srcOrd="2" destOrd="0" presId="urn:microsoft.com/office/officeart/2009/3/layout/PhasedProcess"/>
    <dgm:cxn modelId="{27891405-A02F-4FE2-B18B-FA6689992684}" type="presParOf" srcId="{B04F714E-4535-4D77-8843-33DFBC981B38}" destId="{2D027F0D-F1DA-459E-A8AD-9A0CA5180B55}" srcOrd="3" destOrd="0" presId="urn:microsoft.com/office/officeart/2009/3/layout/PhasedProcess"/>
    <dgm:cxn modelId="{E0C444E6-AFFD-445D-9754-BE6582F38C93}" type="presParOf" srcId="{B04F714E-4535-4D77-8843-33DFBC981B38}" destId="{B80DEDF5-6590-4F59-841B-15EEB95988E2}" srcOrd="4" destOrd="0" presId="urn:microsoft.com/office/officeart/2009/3/layout/PhasedProcess"/>
    <dgm:cxn modelId="{13F6CD58-6861-47AB-9A66-B774B8EB0D44}" type="presParOf" srcId="{B04F714E-4535-4D77-8843-33DFBC981B38}" destId="{010F0CE2-9D9A-4C15-A220-1AD517D3337A}" srcOrd="5" destOrd="0" presId="urn:microsoft.com/office/officeart/2009/3/layout/PhasedProcess"/>
    <dgm:cxn modelId="{91E9F249-F942-468D-AF0D-38C424B6BE66}" type="presParOf" srcId="{B04F714E-4535-4D77-8843-33DFBC981B38}" destId="{2421034D-4524-4E8C-AE3F-FEB0341136BD}" srcOrd="6" destOrd="0" presId="urn:microsoft.com/office/officeart/2009/3/layout/PhasedProcess"/>
    <dgm:cxn modelId="{D9D564D5-B7C1-46B1-BA12-4365E6F44051}" type="presParOf" srcId="{2421034D-4524-4E8C-AE3F-FEB0341136BD}" destId="{AF1FC429-5829-42A2-B866-B6C13C2B9849}" srcOrd="0" destOrd="0" presId="urn:microsoft.com/office/officeart/2009/3/layout/PhasedProcess"/>
    <dgm:cxn modelId="{FF525595-588D-47D5-8784-3947C22689E0}" type="presParOf" srcId="{2421034D-4524-4E8C-AE3F-FEB0341136BD}" destId="{778C809A-49CD-4321-A39B-9A35283FCE60}" srcOrd="1" destOrd="0" presId="urn:microsoft.com/office/officeart/2009/3/layout/PhasedProcess"/>
    <dgm:cxn modelId="{2A0ABF20-E1D1-4FB8-B7B2-B5671660A887}" type="presParOf" srcId="{2421034D-4524-4E8C-AE3F-FEB0341136BD}" destId="{4F1A56A4-2DE2-4828-A44B-FB8A17B5EB37}" srcOrd="2" destOrd="0" presId="urn:microsoft.com/office/officeart/2009/3/layout/PhasedProcess"/>
    <dgm:cxn modelId="{DDDCEA67-ED8B-47B3-A596-B64C99EF70B1}" type="presParOf" srcId="{2421034D-4524-4E8C-AE3F-FEB0341136BD}" destId="{7715CA39-244F-4135-A422-E27B2DB463F2}" srcOrd="3" destOrd="0" presId="urn:microsoft.com/office/officeart/2009/3/layout/PhasedProcess"/>
    <dgm:cxn modelId="{55D20B03-AD00-48CA-96A1-F892A6E32E5F}" type="presParOf" srcId="{2421034D-4524-4E8C-AE3F-FEB0341136BD}" destId="{55B54271-58C0-4C89-A7FD-3E63AE1D2BB0}" srcOrd="4" destOrd="0" presId="urn:microsoft.com/office/officeart/2009/3/layout/PhasedProcess"/>
    <dgm:cxn modelId="{0EA982EE-D6B3-4BB1-931E-E17BB6CDCDFD}" type="presParOf" srcId="{2421034D-4524-4E8C-AE3F-FEB0341136BD}" destId="{FE1361D1-7F28-46A1-B4E8-367CA5890E0B}" srcOrd="5" destOrd="0" presId="urn:microsoft.com/office/officeart/2009/3/layout/PhasedProcess"/>
    <dgm:cxn modelId="{5A67BB1E-63D1-46C2-BED4-EF42428BDAFB}" type="presParOf" srcId="{2421034D-4524-4E8C-AE3F-FEB0341136BD}" destId="{FE91FFD0-8611-4F13-858F-3DF36D44C7EA}" srcOrd="6" destOrd="0" presId="urn:microsoft.com/office/officeart/2009/3/layout/PhasedProcess"/>
    <dgm:cxn modelId="{9DA6AAF6-F265-431D-BD64-29B00BB1EAD6}" type="presParOf" srcId="{2421034D-4524-4E8C-AE3F-FEB0341136BD}" destId="{210B0A4D-7948-44CF-BFCC-937FA00F59BB}" srcOrd="7" destOrd="0" presId="urn:microsoft.com/office/officeart/2009/3/layout/PhasedProcess"/>
    <dgm:cxn modelId="{76193A76-1526-4EC7-80AB-964E76933539}" type="presParOf" srcId="{B04F714E-4535-4D77-8843-33DFBC981B38}" destId="{C428F8E2-50B7-42EB-BD26-9A3D5E5054F9}" srcOrd="7" destOrd="0" presId="urn:microsoft.com/office/officeart/2009/3/layout/PhasedProcess"/>
    <dgm:cxn modelId="{DBABFFCA-8672-4D06-B19A-8DE7651B9129}" type="presParOf" srcId="{C428F8E2-50B7-42EB-BD26-9A3D5E5054F9}" destId="{BF885F51-9F38-40E6-A0CE-1A029EF08346}" srcOrd="0" destOrd="0" presId="urn:microsoft.com/office/officeart/2009/3/layout/PhasedProcess"/>
    <dgm:cxn modelId="{DA2B50FF-0F91-4F2C-B054-6C8485BA02C6}" type="presParOf" srcId="{C428F8E2-50B7-42EB-BD26-9A3D5E5054F9}" destId="{C9800F50-0098-4C30-ACAC-5CAFB013DCC5}" srcOrd="1" destOrd="0" presId="urn:microsoft.com/office/officeart/2009/3/layout/PhasedProcess"/>
    <dgm:cxn modelId="{E8C4BFAC-3F09-4BAE-84EF-E145DD11FFB6}" type="presParOf" srcId="{C428F8E2-50B7-42EB-BD26-9A3D5E5054F9}" destId="{05E7E66E-E2B9-4207-8450-7792C44595A7}" srcOrd="2" destOrd="0" presId="urn:microsoft.com/office/officeart/2009/3/layout/PhasedProcess"/>
    <dgm:cxn modelId="{1A2A2DBB-4190-4E17-BA1B-FD4555A87FAE}" type="presParOf" srcId="{C428F8E2-50B7-42EB-BD26-9A3D5E5054F9}" destId="{350AAA56-CCE6-46E4-98AD-49D98643DBAD}" srcOrd="3" destOrd="0" presId="urn:microsoft.com/office/officeart/2009/3/layout/PhasedProcess"/>
    <dgm:cxn modelId="{1F9C2E7C-7005-464D-A1B6-F8B113089075}" type="presParOf" srcId="{C428F8E2-50B7-42EB-BD26-9A3D5E5054F9}" destId="{E5822111-A2C1-4EC3-B044-A81A6A4BAC5F}" srcOrd="4" destOrd="0" presId="urn:microsoft.com/office/officeart/2009/3/layout/PhasedProcess"/>
    <dgm:cxn modelId="{163BBE0C-E5BB-4F05-8EB8-9547E58928C4}" type="presParOf" srcId="{C428F8E2-50B7-42EB-BD26-9A3D5E5054F9}" destId="{631D3157-6C32-4F94-94E7-7C7BF71DC388}" srcOrd="5" destOrd="0" presId="urn:microsoft.com/office/officeart/2009/3/layout/PhasedProcess"/>
    <dgm:cxn modelId="{9FD4C8A5-A7E7-4A1C-98AD-96326CD30DEC}" type="presParOf" srcId="{C428F8E2-50B7-42EB-BD26-9A3D5E5054F9}" destId="{0A5BFEF6-16D2-4A53-8B98-6B2E8E58CCC6}" srcOrd="6" destOrd="0" presId="urn:microsoft.com/office/officeart/2009/3/layout/PhasedProcess"/>
    <dgm:cxn modelId="{8F71D086-F721-4C47-835E-4CE0B4D33C0D}" type="presParOf" srcId="{C428F8E2-50B7-42EB-BD26-9A3D5E5054F9}" destId="{BA3EEA5B-5199-4F57-AE77-5F80E17EAB51}" srcOrd="7" destOrd="0" presId="urn:microsoft.com/office/officeart/2009/3/layout/PhasedProcess"/>
    <dgm:cxn modelId="{223A9C0E-162E-4946-A462-103F0790662C}" type="presParOf" srcId="{C428F8E2-50B7-42EB-BD26-9A3D5E5054F9}" destId="{2D7F7B56-09FA-4DB8-96E2-29232C4659DE}" srcOrd="8" destOrd="0" presId="urn:microsoft.com/office/officeart/2009/3/layout/PhasedProcess"/>
    <dgm:cxn modelId="{5007D5E1-09D2-4C32-AA54-EFB0EDEA1498}" type="presParOf" srcId="{B04F714E-4535-4D77-8843-33DFBC981B38}" destId="{AC96A415-5532-45C5-8DCF-C9DB931D9116}" srcOrd="8" destOrd="0" presId="urn:microsoft.com/office/officeart/2009/3/layout/PhasedProcess"/>
    <dgm:cxn modelId="{A5F10336-DE9A-4385-8DE5-0A7C6C155D5A}" type="presParOf" srcId="{B04F714E-4535-4D77-8843-33DFBC981B38}" destId="{E309C509-550E-4F9F-8D2E-B2A03D26ACFC}" srcOrd="9" destOrd="0" presId="urn:microsoft.com/office/officeart/2009/3/layout/Phased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AA8B93-E5CF-46F5-8532-FF4851AB8634}" type="doc">
      <dgm:prSet loTypeId="urn:microsoft.com/office/officeart/2005/8/layout/radial3" loCatId="relationship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8A34224-765E-4DD6-A9FB-878009E4D327}">
      <dgm:prSet phldrT="[Text]"/>
      <dgm:spPr/>
      <dgm:t>
        <a:bodyPr/>
        <a:lstStyle/>
        <a:p>
          <a:r>
            <a:rPr lang="he-IL" dirty="0"/>
            <a:t>האם לסדרה נתונה של ערכים מתקבל תמיד אותו העץ, בלי תלות בסדר ההכנסה של הערכים?</a:t>
          </a:r>
          <a:endParaRPr lang="en-US" dirty="0"/>
        </a:p>
      </dgm:t>
    </dgm:pt>
    <dgm:pt modelId="{976A1059-1871-4ECF-8C7B-8AC25519F0AF}" type="parTrans" cxnId="{E7745E9E-5327-41D5-B35F-3006EB860ABF}">
      <dgm:prSet/>
      <dgm:spPr/>
      <dgm:t>
        <a:bodyPr/>
        <a:lstStyle/>
        <a:p>
          <a:endParaRPr lang="en-US"/>
        </a:p>
      </dgm:t>
    </dgm:pt>
    <dgm:pt modelId="{C62C3E8E-D2BA-471A-B39C-8DFB210ABFFD}" type="sibTrans" cxnId="{E7745E9E-5327-41D5-B35F-3006EB860ABF}">
      <dgm:prSet/>
      <dgm:spPr/>
      <dgm:t>
        <a:bodyPr/>
        <a:lstStyle/>
        <a:p>
          <a:endParaRPr lang="en-US"/>
        </a:p>
      </dgm:t>
    </dgm:pt>
    <dgm:pt modelId="{725FBAB1-5B08-4A1A-BB4E-8D6F35971677}">
      <dgm:prSet phldrT="[Text]"/>
      <dgm:spPr/>
      <dgm:t>
        <a:bodyPr/>
        <a:lstStyle/>
        <a:p>
          <a:r>
            <a:rPr lang="he-IL" dirty="0"/>
            <a:t>30</a:t>
          </a:r>
          <a:endParaRPr lang="en-US" dirty="0"/>
        </a:p>
      </dgm:t>
    </dgm:pt>
    <dgm:pt modelId="{7E94A058-B620-4C2A-A49B-6D79931B8845}" type="parTrans" cxnId="{93A976C8-CE1F-4C89-9B81-4D497A2B09A0}">
      <dgm:prSet/>
      <dgm:spPr/>
      <dgm:t>
        <a:bodyPr/>
        <a:lstStyle/>
        <a:p>
          <a:endParaRPr lang="en-US"/>
        </a:p>
      </dgm:t>
    </dgm:pt>
    <dgm:pt modelId="{3E107859-6A07-48CD-82CD-5FAF14D834AF}" type="sibTrans" cxnId="{93A976C8-CE1F-4C89-9B81-4D497A2B09A0}">
      <dgm:prSet/>
      <dgm:spPr/>
      <dgm:t>
        <a:bodyPr/>
        <a:lstStyle/>
        <a:p>
          <a:endParaRPr lang="en-US"/>
        </a:p>
      </dgm:t>
    </dgm:pt>
    <dgm:pt modelId="{D34C91BD-D8D7-410D-8F37-150816D7D20F}">
      <dgm:prSet phldrT="[Text]"/>
      <dgm:spPr/>
      <dgm:t>
        <a:bodyPr/>
        <a:lstStyle/>
        <a:p>
          <a:r>
            <a:rPr lang="he-IL" dirty="0"/>
            <a:t>29</a:t>
          </a:r>
          <a:endParaRPr lang="en-US" dirty="0"/>
        </a:p>
      </dgm:t>
    </dgm:pt>
    <dgm:pt modelId="{4D788F94-FF7F-43B8-AF84-299F07AF2079}" type="parTrans" cxnId="{BDE1030D-EA19-40B8-9D6F-56DDE2FED82C}">
      <dgm:prSet/>
      <dgm:spPr/>
      <dgm:t>
        <a:bodyPr/>
        <a:lstStyle/>
        <a:p>
          <a:endParaRPr lang="en-US"/>
        </a:p>
      </dgm:t>
    </dgm:pt>
    <dgm:pt modelId="{D856DF6C-EEF4-4557-A030-BED6DA1E7028}" type="sibTrans" cxnId="{BDE1030D-EA19-40B8-9D6F-56DDE2FED82C}">
      <dgm:prSet/>
      <dgm:spPr/>
      <dgm:t>
        <a:bodyPr/>
        <a:lstStyle/>
        <a:p>
          <a:endParaRPr lang="en-US"/>
        </a:p>
      </dgm:t>
    </dgm:pt>
    <dgm:pt modelId="{98DAB98C-5276-4C20-A32B-14783EC74D2E}">
      <dgm:prSet phldrT="[Text]"/>
      <dgm:spPr/>
      <dgm:t>
        <a:bodyPr/>
        <a:lstStyle/>
        <a:p>
          <a:r>
            <a:rPr lang="he-IL" dirty="0"/>
            <a:t>26</a:t>
          </a:r>
          <a:endParaRPr lang="en-US" dirty="0"/>
        </a:p>
      </dgm:t>
    </dgm:pt>
    <dgm:pt modelId="{681A31B9-1C36-403F-8A9D-19FF669C9062}" type="parTrans" cxnId="{9D709E3F-C67A-45A0-A43F-EBBAB176123C}">
      <dgm:prSet/>
      <dgm:spPr/>
      <dgm:t>
        <a:bodyPr/>
        <a:lstStyle/>
        <a:p>
          <a:endParaRPr lang="en-US"/>
        </a:p>
      </dgm:t>
    </dgm:pt>
    <dgm:pt modelId="{DD01CCC8-A6A1-4FF8-BEE2-C406F148C70A}" type="sibTrans" cxnId="{9D709E3F-C67A-45A0-A43F-EBBAB176123C}">
      <dgm:prSet/>
      <dgm:spPr/>
      <dgm:t>
        <a:bodyPr/>
        <a:lstStyle/>
        <a:p>
          <a:endParaRPr lang="en-US"/>
        </a:p>
      </dgm:t>
    </dgm:pt>
    <dgm:pt modelId="{4B2AFA47-5438-476E-8EA0-F108381CDB84}">
      <dgm:prSet phldrT="[Text]"/>
      <dgm:spPr/>
      <dgm:t>
        <a:bodyPr/>
        <a:lstStyle/>
        <a:p>
          <a:r>
            <a:rPr lang="he-IL" dirty="0"/>
            <a:t>15</a:t>
          </a:r>
          <a:endParaRPr lang="en-US" dirty="0"/>
        </a:p>
      </dgm:t>
    </dgm:pt>
    <dgm:pt modelId="{7ECE80A1-2985-4CF5-9B36-D184D16A8CA6}" type="parTrans" cxnId="{5B11A66F-FF74-4762-B2BA-B17A877C5139}">
      <dgm:prSet/>
      <dgm:spPr/>
      <dgm:t>
        <a:bodyPr/>
        <a:lstStyle/>
        <a:p>
          <a:endParaRPr lang="en-US"/>
        </a:p>
      </dgm:t>
    </dgm:pt>
    <dgm:pt modelId="{549959CF-B44C-4806-ACEA-336DB8342C0B}" type="sibTrans" cxnId="{5B11A66F-FF74-4762-B2BA-B17A877C5139}">
      <dgm:prSet/>
      <dgm:spPr/>
      <dgm:t>
        <a:bodyPr/>
        <a:lstStyle/>
        <a:p>
          <a:endParaRPr lang="en-US"/>
        </a:p>
      </dgm:t>
    </dgm:pt>
    <dgm:pt modelId="{16E03389-84BB-4DF4-90C4-5C62623DDEB7}">
      <dgm:prSet phldrT="[Text]"/>
      <dgm:spPr/>
      <dgm:t>
        <a:bodyPr/>
        <a:lstStyle/>
        <a:p>
          <a:r>
            <a:rPr lang="he-IL" dirty="0"/>
            <a:t>9</a:t>
          </a:r>
          <a:endParaRPr lang="en-US" dirty="0"/>
        </a:p>
      </dgm:t>
    </dgm:pt>
    <dgm:pt modelId="{EB558992-AB86-4EE1-8A42-BD2FB37DD233}" type="parTrans" cxnId="{9760E89B-2595-42F5-906B-3650FE45FB15}">
      <dgm:prSet/>
      <dgm:spPr/>
      <dgm:t>
        <a:bodyPr/>
        <a:lstStyle/>
        <a:p>
          <a:endParaRPr lang="en-US"/>
        </a:p>
      </dgm:t>
    </dgm:pt>
    <dgm:pt modelId="{E85D0F5C-8A55-4533-8CAD-C6D43B6A3C7B}" type="sibTrans" cxnId="{9760E89B-2595-42F5-906B-3650FE45FB15}">
      <dgm:prSet/>
      <dgm:spPr/>
      <dgm:t>
        <a:bodyPr/>
        <a:lstStyle/>
        <a:p>
          <a:endParaRPr lang="en-US"/>
        </a:p>
      </dgm:t>
    </dgm:pt>
    <dgm:pt modelId="{1A700704-8ECF-49A5-8CC7-56ABFB0D80EF}">
      <dgm:prSet phldrT="[Text]"/>
      <dgm:spPr/>
      <dgm:t>
        <a:bodyPr/>
        <a:lstStyle/>
        <a:p>
          <a:r>
            <a:rPr lang="he-IL" dirty="0"/>
            <a:t>8</a:t>
          </a:r>
          <a:endParaRPr lang="en-US" dirty="0"/>
        </a:p>
      </dgm:t>
    </dgm:pt>
    <dgm:pt modelId="{17541004-73E0-48D4-8C25-BB64774567CA}" type="parTrans" cxnId="{0DA5D861-DAA2-4A3F-ADB8-DFE46D6BCE33}">
      <dgm:prSet/>
      <dgm:spPr/>
      <dgm:t>
        <a:bodyPr/>
        <a:lstStyle/>
        <a:p>
          <a:endParaRPr lang="en-US"/>
        </a:p>
      </dgm:t>
    </dgm:pt>
    <dgm:pt modelId="{69E9323E-CE1B-4A07-BB0C-2069E46A9E3B}" type="sibTrans" cxnId="{0DA5D861-DAA2-4A3F-ADB8-DFE46D6BCE33}">
      <dgm:prSet/>
      <dgm:spPr/>
      <dgm:t>
        <a:bodyPr/>
        <a:lstStyle/>
        <a:p>
          <a:endParaRPr lang="en-US"/>
        </a:p>
      </dgm:t>
    </dgm:pt>
    <dgm:pt modelId="{6AA7AC71-76A9-4343-AEC2-DF418D5B0A2F}">
      <dgm:prSet phldrT="[Text]"/>
      <dgm:spPr/>
      <dgm:t>
        <a:bodyPr/>
        <a:lstStyle/>
        <a:p>
          <a:r>
            <a:rPr lang="he-IL" dirty="0"/>
            <a:t>6</a:t>
          </a:r>
          <a:endParaRPr lang="en-US" dirty="0"/>
        </a:p>
      </dgm:t>
    </dgm:pt>
    <dgm:pt modelId="{BA95BDE1-B2C1-4341-BB59-BD1132C768EB}" type="parTrans" cxnId="{543985E8-F179-4533-9EE5-2BE3FCB0DB66}">
      <dgm:prSet/>
      <dgm:spPr/>
      <dgm:t>
        <a:bodyPr/>
        <a:lstStyle/>
        <a:p>
          <a:endParaRPr lang="en-US"/>
        </a:p>
      </dgm:t>
    </dgm:pt>
    <dgm:pt modelId="{16F4CA0C-024C-40ED-9129-E000E5F4490D}" type="sibTrans" cxnId="{543985E8-F179-4533-9EE5-2BE3FCB0DB66}">
      <dgm:prSet/>
      <dgm:spPr/>
      <dgm:t>
        <a:bodyPr/>
        <a:lstStyle/>
        <a:p>
          <a:endParaRPr lang="en-US"/>
        </a:p>
      </dgm:t>
    </dgm:pt>
    <dgm:pt modelId="{3FE8A4EF-4F25-4565-9DE4-F0F09A0ACFC0}">
      <dgm:prSet phldrT="[Text]"/>
      <dgm:spPr/>
      <dgm:t>
        <a:bodyPr/>
        <a:lstStyle/>
        <a:p>
          <a:r>
            <a:rPr lang="he-IL" dirty="0"/>
            <a:t>5</a:t>
          </a:r>
          <a:endParaRPr lang="en-US" dirty="0"/>
        </a:p>
      </dgm:t>
    </dgm:pt>
    <dgm:pt modelId="{42EFF319-F628-44D5-BE45-B965A2D84243}" type="parTrans" cxnId="{73902028-8E55-4B32-B2FA-DBFE2713AAC9}">
      <dgm:prSet/>
      <dgm:spPr/>
      <dgm:t>
        <a:bodyPr/>
        <a:lstStyle/>
        <a:p>
          <a:endParaRPr lang="en-US"/>
        </a:p>
      </dgm:t>
    </dgm:pt>
    <dgm:pt modelId="{5B1FCA8E-A094-4F0B-B3C1-466EA03013A1}" type="sibTrans" cxnId="{73902028-8E55-4B32-B2FA-DBFE2713AAC9}">
      <dgm:prSet/>
      <dgm:spPr/>
      <dgm:t>
        <a:bodyPr/>
        <a:lstStyle/>
        <a:p>
          <a:endParaRPr lang="en-US"/>
        </a:p>
      </dgm:t>
    </dgm:pt>
    <dgm:pt modelId="{31A88607-8C1A-4889-8EA5-5873945D1AEB}" type="pres">
      <dgm:prSet presAssocID="{59AA8B93-E5CF-46F5-8532-FF4851AB8634}" presName="composite" presStyleCnt="0">
        <dgm:presLayoutVars>
          <dgm:chMax val="1"/>
          <dgm:dir/>
          <dgm:resizeHandles val="exact"/>
        </dgm:presLayoutVars>
      </dgm:prSet>
      <dgm:spPr/>
    </dgm:pt>
    <dgm:pt modelId="{C381B742-616C-479B-9B2A-B27A7A6AE055}" type="pres">
      <dgm:prSet presAssocID="{59AA8B93-E5CF-46F5-8532-FF4851AB8634}" presName="radial" presStyleCnt="0">
        <dgm:presLayoutVars>
          <dgm:animLvl val="ctr"/>
        </dgm:presLayoutVars>
      </dgm:prSet>
      <dgm:spPr/>
    </dgm:pt>
    <dgm:pt modelId="{D3C6A896-B007-4810-A21C-C7F87AD2932C}" type="pres">
      <dgm:prSet presAssocID="{98A34224-765E-4DD6-A9FB-878009E4D327}" presName="centerShape" presStyleLbl="vennNode1" presStyleIdx="0" presStyleCnt="9"/>
      <dgm:spPr/>
    </dgm:pt>
    <dgm:pt modelId="{423D8936-6685-4233-9324-186E1D4312A3}" type="pres">
      <dgm:prSet presAssocID="{725FBAB1-5B08-4A1A-BB4E-8D6F35971677}" presName="node" presStyleLbl="vennNode1" presStyleIdx="1" presStyleCnt="9">
        <dgm:presLayoutVars>
          <dgm:bulletEnabled val="1"/>
        </dgm:presLayoutVars>
      </dgm:prSet>
      <dgm:spPr/>
    </dgm:pt>
    <dgm:pt modelId="{E18478B4-63B0-4437-B2E5-7E651CA4E984}" type="pres">
      <dgm:prSet presAssocID="{D34C91BD-D8D7-410D-8F37-150816D7D20F}" presName="node" presStyleLbl="vennNode1" presStyleIdx="2" presStyleCnt="9">
        <dgm:presLayoutVars>
          <dgm:bulletEnabled val="1"/>
        </dgm:presLayoutVars>
      </dgm:prSet>
      <dgm:spPr/>
    </dgm:pt>
    <dgm:pt modelId="{EFBED9C6-4FAE-4B9D-B3D5-A0DFFEA5A1AB}" type="pres">
      <dgm:prSet presAssocID="{98DAB98C-5276-4C20-A32B-14783EC74D2E}" presName="node" presStyleLbl="vennNode1" presStyleIdx="3" presStyleCnt="9">
        <dgm:presLayoutVars>
          <dgm:bulletEnabled val="1"/>
        </dgm:presLayoutVars>
      </dgm:prSet>
      <dgm:spPr/>
    </dgm:pt>
    <dgm:pt modelId="{74B8E971-3DBD-4E25-A1FD-5FD7FCE0AACB}" type="pres">
      <dgm:prSet presAssocID="{4B2AFA47-5438-476E-8EA0-F108381CDB84}" presName="node" presStyleLbl="vennNode1" presStyleIdx="4" presStyleCnt="9">
        <dgm:presLayoutVars>
          <dgm:bulletEnabled val="1"/>
        </dgm:presLayoutVars>
      </dgm:prSet>
      <dgm:spPr/>
    </dgm:pt>
    <dgm:pt modelId="{2D00A749-D7A9-4B3E-BFA7-84645A1AFC14}" type="pres">
      <dgm:prSet presAssocID="{16E03389-84BB-4DF4-90C4-5C62623DDEB7}" presName="node" presStyleLbl="vennNode1" presStyleIdx="5" presStyleCnt="9">
        <dgm:presLayoutVars>
          <dgm:bulletEnabled val="1"/>
        </dgm:presLayoutVars>
      </dgm:prSet>
      <dgm:spPr/>
    </dgm:pt>
    <dgm:pt modelId="{DE7AB40F-78EA-416A-915D-6E74F7CC428F}" type="pres">
      <dgm:prSet presAssocID="{1A700704-8ECF-49A5-8CC7-56ABFB0D80EF}" presName="node" presStyleLbl="vennNode1" presStyleIdx="6" presStyleCnt="9">
        <dgm:presLayoutVars>
          <dgm:bulletEnabled val="1"/>
        </dgm:presLayoutVars>
      </dgm:prSet>
      <dgm:spPr/>
    </dgm:pt>
    <dgm:pt modelId="{FFF13836-7A06-4BD0-B580-F35EED57BF6D}" type="pres">
      <dgm:prSet presAssocID="{6AA7AC71-76A9-4343-AEC2-DF418D5B0A2F}" presName="node" presStyleLbl="vennNode1" presStyleIdx="7" presStyleCnt="9">
        <dgm:presLayoutVars>
          <dgm:bulletEnabled val="1"/>
        </dgm:presLayoutVars>
      </dgm:prSet>
      <dgm:spPr/>
    </dgm:pt>
    <dgm:pt modelId="{C804C180-238B-4C43-B2CA-3860A53DA15E}" type="pres">
      <dgm:prSet presAssocID="{3FE8A4EF-4F25-4565-9DE4-F0F09A0ACFC0}" presName="node" presStyleLbl="vennNode1" presStyleIdx="8" presStyleCnt="9">
        <dgm:presLayoutVars>
          <dgm:bulletEnabled val="1"/>
        </dgm:presLayoutVars>
      </dgm:prSet>
      <dgm:spPr/>
    </dgm:pt>
  </dgm:ptLst>
  <dgm:cxnLst>
    <dgm:cxn modelId="{BDE1030D-EA19-40B8-9D6F-56DDE2FED82C}" srcId="{98A34224-765E-4DD6-A9FB-878009E4D327}" destId="{D34C91BD-D8D7-410D-8F37-150816D7D20F}" srcOrd="1" destOrd="0" parTransId="{4D788F94-FF7F-43B8-AF84-299F07AF2079}" sibTransId="{D856DF6C-EEF4-4557-A030-BED6DA1E7028}"/>
    <dgm:cxn modelId="{8EF7A819-F1F8-4D70-B738-9DD67A1F7B10}" type="presOf" srcId="{59AA8B93-E5CF-46F5-8532-FF4851AB8634}" destId="{31A88607-8C1A-4889-8EA5-5873945D1AEB}" srcOrd="0" destOrd="0" presId="urn:microsoft.com/office/officeart/2005/8/layout/radial3"/>
    <dgm:cxn modelId="{73902028-8E55-4B32-B2FA-DBFE2713AAC9}" srcId="{98A34224-765E-4DD6-A9FB-878009E4D327}" destId="{3FE8A4EF-4F25-4565-9DE4-F0F09A0ACFC0}" srcOrd="7" destOrd="0" parTransId="{42EFF319-F628-44D5-BE45-B965A2D84243}" sibTransId="{5B1FCA8E-A094-4F0B-B3C1-466EA03013A1}"/>
    <dgm:cxn modelId="{9D709E3F-C67A-45A0-A43F-EBBAB176123C}" srcId="{98A34224-765E-4DD6-A9FB-878009E4D327}" destId="{98DAB98C-5276-4C20-A32B-14783EC74D2E}" srcOrd="2" destOrd="0" parTransId="{681A31B9-1C36-403F-8A9D-19FF669C9062}" sibTransId="{DD01CCC8-A6A1-4FF8-BEE2-C406F148C70A}"/>
    <dgm:cxn modelId="{8096675E-8CF4-488E-B71C-8B5EF70C3D23}" type="presOf" srcId="{98A34224-765E-4DD6-A9FB-878009E4D327}" destId="{D3C6A896-B007-4810-A21C-C7F87AD2932C}" srcOrd="0" destOrd="0" presId="urn:microsoft.com/office/officeart/2005/8/layout/radial3"/>
    <dgm:cxn modelId="{0DA5D861-DAA2-4A3F-ADB8-DFE46D6BCE33}" srcId="{98A34224-765E-4DD6-A9FB-878009E4D327}" destId="{1A700704-8ECF-49A5-8CC7-56ABFB0D80EF}" srcOrd="5" destOrd="0" parTransId="{17541004-73E0-48D4-8C25-BB64774567CA}" sibTransId="{69E9323E-CE1B-4A07-BB0C-2069E46A9E3B}"/>
    <dgm:cxn modelId="{AFBC626F-67AB-4868-81FE-ECC94802A574}" type="presOf" srcId="{3FE8A4EF-4F25-4565-9DE4-F0F09A0ACFC0}" destId="{C804C180-238B-4C43-B2CA-3860A53DA15E}" srcOrd="0" destOrd="0" presId="urn:microsoft.com/office/officeart/2005/8/layout/radial3"/>
    <dgm:cxn modelId="{5B11A66F-FF74-4762-B2BA-B17A877C5139}" srcId="{98A34224-765E-4DD6-A9FB-878009E4D327}" destId="{4B2AFA47-5438-476E-8EA0-F108381CDB84}" srcOrd="3" destOrd="0" parTransId="{7ECE80A1-2985-4CF5-9B36-D184D16A8CA6}" sibTransId="{549959CF-B44C-4806-ACEA-336DB8342C0B}"/>
    <dgm:cxn modelId="{9760E89B-2595-42F5-906B-3650FE45FB15}" srcId="{98A34224-765E-4DD6-A9FB-878009E4D327}" destId="{16E03389-84BB-4DF4-90C4-5C62623DDEB7}" srcOrd="4" destOrd="0" parTransId="{EB558992-AB86-4EE1-8A42-BD2FB37DD233}" sibTransId="{E85D0F5C-8A55-4533-8CAD-C6D43B6A3C7B}"/>
    <dgm:cxn modelId="{868BFA9B-7616-4013-9011-7E356B93E47B}" type="presOf" srcId="{16E03389-84BB-4DF4-90C4-5C62623DDEB7}" destId="{2D00A749-D7A9-4B3E-BFA7-84645A1AFC14}" srcOrd="0" destOrd="0" presId="urn:microsoft.com/office/officeart/2005/8/layout/radial3"/>
    <dgm:cxn modelId="{E7745E9E-5327-41D5-B35F-3006EB860ABF}" srcId="{59AA8B93-E5CF-46F5-8532-FF4851AB8634}" destId="{98A34224-765E-4DD6-A9FB-878009E4D327}" srcOrd="0" destOrd="0" parTransId="{976A1059-1871-4ECF-8C7B-8AC25519F0AF}" sibTransId="{C62C3E8E-D2BA-471A-B39C-8DFB210ABFFD}"/>
    <dgm:cxn modelId="{3647ECBA-D961-4914-B618-8604470C6647}" type="presOf" srcId="{725FBAB1-5B08-4A1A-BB4E-8D6F35971677}" destId="{423D8936-6685-4233-9324-186E1D4312A3}" srcOrd="0" destOrd="0" presId="urn:microsoft.com/office/officeart/2005/8/layout/radial3"/>
    <dgm:cxn modelId="{93A976C8-CE1F-4C89-9B81-4D497A2B09A0}" srcId="{98A34224-765E-4DD6-A9FB-878009E4D327}" destId="{725FBAB1-5B08-4A1A-BB4E-8D6F35971677}" srcOrd="0" destOrd="0" parTransId="{7E94A058-B620-4C2A-A49B-6D79931B8845}" sibTransId="{3E107859-6A07-48CD-82CD-5FAF14D834AF}"/>
    <dgm:cxn modelId="{2B4BEBD5-3106-47EB-8017-338E5CDDEBF4}" type="presOf" srcId="{6AA7AC71-76A9-4343-AEC2-DF418D5B0A2F}" destId="{FFF13836-7A06-4BD0-B580-F35EED57BF6D}" srcOrd="0" destOrd="0" presId="urn:microsoft.com/office/officeart/2005/8/layout/radial3"/>
    <dgm:cxn modelId="{6B5E12DC-A0C3-4EC8-B6C2-C5A9C0A5F904}" type="presOf" srcId="{4B2AFA47-5438-476E-8EA0-F108381CDB84}" destId="{74B8E971-3DBD-4E25-A1FD-5FD7FCE0AACB}" srcOrd="0" destOrd="0" presId="urn:microsoft.com/office/officeart/2005/8/layout/radial3"/>
    <dgm:cxn modelId="{543985E8-F179-4533-9EE5-2BE3FCB0DB66}" srcId="{98A34224-765E-4DD6-A9FB-878009E4D327}" destId="{6AA7AC71-76A9-4343-AEC2-DF418D5B0A2F}" srcOrd="6" destOrd="0" parTransId="{BA95BDE1-B2C1-4341-BB59-BD1132C768EB}" sibTransId="{16F4CA0C-024C-40ED-9129-E000E5F4490D}"/>
    <dgm:cxn modelId="{8966E0EB-103E-4105-9553-8917564300EF}" type="presOf" srcId="{D34C91BD-D8D7-410D-8F37-150816D7D20F}" destId="{E18478B4-63B0-4437-B2E5-7E651CA4E984}" srcOrd="0" destOrd="0" presId="urn:microsoft.com/office/officeart/2005/8/layout/radial3"/>
    <dgm:cxn modelId="{B12D11F0-768F-4713-9441-1D34EC64D33F}" type="presOf" srcId="{1A700704-8ECF-49A5-8CC7-56ABFB0D80EF}" destId="{DE7AB40F-78EA-416A-915D-6E74F7CC428F}" srcOrd="0" destOrd="0" presId="urn:microsoft.com/office/officeart/2005/8/layout/radial3"/>
    <dgm:cxn modelId="{14FF13F1-57BC-481C-AFE7-ACD66C64CF57}" type="presOf" srcId="{98DAB98C-5276-4C20-A32B-14783EC74D2E}" destId="{EFBED9C6-4FAE-4B9D-B3D5-A0DFFEA5A1AB}" srcOrd="0" destOrd="0" presId="urn:microsoft.com/office/officeart/2005/8/layout/radial3"/>
    <dgm:cxn modelId="{03A3637E-9CFB-4133-A34C-882CBF825068}" type="presParOf" srcId="{31A88607-8C1A-4889-8EA5-5873945D1AEB}" destId="{C381B742-616C-479B-9B2A-B27A7A6AE055}" srcOrd="0" destOrd="0" presId="urn:microsoft.com/office/officeart/2005/8/layout/radial3"/>
    <dgm:cxn modelId="{E9CD9A86-A796-4F71-BA52-F29068BE35F6}" type="presParOf" srcId="{C381B742-616C-479B-9B2A-B27A7A6AE055}" destId="{D3C6A896-B007-4810-A21C-C7F87AD2932C}" srcOrd="0" destOrd="0" presId="urn:microsoft.com/office/officeart/2005/8/layout/radial3"/>
    <dgm:cxn modelId="{790EA605-AF22-40B2-B851-0D130840C63B}" type="presParOf" srcId="{C381B742-616C-479B-9B2A-B27A7A6AE055}" destId="{423D8936-6685-4233-9324-186E1D4312A3}" srcOrd="1" destOrd="0" presId="urn:microsoft.com/office/officeart/2005/8/layout/radial3"/>
    <dgm:cxn modelId="{2D8886E5-CE0A-4F51-BD24-93133A4A4A2A}" type="presParOf" srcId="{C381B742-616C-479B-9B2A-B27A7A6AE055}" destId="{E18478B4-63B0-4437-B2E5-7E651CA4E984}" srcOrd="2" destOrd="0" presId="urn:microsoft.com/office/officeart/2005/8/layout/radial3"/>
    <dgm:cxn modelId="{77317453-8E15-4BBF-8C0D-10655935D1C3}" type="presParOf" srcId="{C381B742-616C-479B-9B2A-B27A7A6AE055}" destId="{EFBED9C6-4FAE-4B9D-B3D5-A0DFFEA5A1AB}" srcOrd="3" destOrd="0" presId="urn:microsoft.com/office/officeart/2005/8/layout/radial3"/>
    <dgm:cxn modelId="{84BD1CE0-9D1A-428A-A7FF-6D14E2923B13}" type="presParOf" srcId="{C381B742-616C-479B-9B2A-B27A7A6AE055}" destId="{74B8E971-3DBD-4E25-A1FD-5FD7FCE0AACB}" srcOrd="4" destOrd="0" presId="urn:microsoft.com/office/officeart/2005/8/layout/radial3"/>
    <dgm:cxn modelId="{4EC71A0D-8972-4B07-93A2-035362CEEF6E}" type="presParOf" srcId="{C381B742-616C-479B-9B2A-B27A7A6AE055}" destId="{2D00A749-D7A9-4B3E-BFA7-84645A1AFC14}" srcOrd="5" destOrd="0" presId="urn:microsoft.com/office/officeart/2005/8/layout/radial3"/>
    <dgm:cxn modelId="{2B55EB5C-CD25-4414-BC4C-84F69900F5D1}" type="presParOf" srcId="{C381B742-616C-479B-9B2A-B27A7A6AE055}" destId="{DE7AB40F-78EA-416A-915D-6E74F7CC428F}" srcOrd="6" destOrd="0" presId="urn:microsoft.com/office/officeart/2005/8/layout/radial3"/>
    <dgm:cxn modelId="{CDC0BE20-F0D2-48B7-92E5-7E0810A8DC83}" type="presParOf" srcId="{C381B742-616C-479B-9B2A-B27A7A6AE055}" destId="{FFF13836-7A06-4BD0-B580-F35EED57BF6D}" srcOrd="7" destOrd="0" presId="urn:microsoft.com/office/officeart/2005/8/layout/radial3"/>
    <dgm:cxn modelId="{530802EE-1C44-400F-AEA6-BFE1EAB24CFC}" type="presParOf" srcId="{C381B742-616C-479B-9B2A-B27A7A6AE055}" destId="{C804C180-238B-4C43-B2CA-3860A53DA15E}" srcOrd="8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AA8B93-E5CF-46F5-8532-FF4851AB8634}" type="doc">
      <dgm:prSet loTypeId="urn:microsoft.com/office/officeart/2005/8/layout/radial3" loCatId="relationship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8A34224-765E-4DD6-A9FB-878009E4D327}">
      <dgm:prSet phldrT="[Text]"/>
      <dgm:spPr/>
      <dgm:t>
        <a:bodyPr/>
        <a:lstStyle/>
        <a:p>
          <a:r>
            <a:rPr lang="he-IL" dirty="0"/>
            <a:t>האם לסדרה נתונה של ערכים מתקבל תמיד אותו העץ, בלי תלות בסדר ההכנסה של הערכים?</a:t>
          </a:r>
          <a:endParaRPr lang="en-US" dirty="0"/>
        </a:p>
      </dgm:t>
    </dgm:pt>
    <dgm:pt modelId="{976A1059-1871-4ECF-8C7B-8AC25519F0AF}" type="parTrans" cxnId="{E7745E9E-5327-41D5-B35F-3006EB860ABF}">
      <dgm:prSet/>
      <dgm:spPr/>
      <dgm:t>
        <a:bodyPr/>
        <a:lstStyle/>
        <a:p>
          <a:endParaRPr lang="en-US"/>
        </a:p>
      </dgm:t>
    </dgm:pt>
    <dgm:pt modelId="{C62C3E8E-D2BA-471A-B39C-8DFB210ABFFD}" type="sibTrans" cxnId="{E7745E9E-5327-41D5-B35F-3006EB860ABF}">
      <dgm:prSet/>
      <dgm:spPr/>
      <dgm:t>
        <a:bodyPr/>
        <a:lstStyle/>
        <a:p>
          <a:endParaRPr lang="en-US"/>
        </a:p>
      </dgm:t>
    </dgm:pt>
    <dgm:pt modelId="{725FBAB1-5B08-4A1A-BB4E-8D6F35971677}">
      <dgm:prSet phldrT="[Text]"/>
      <dgm:spPr/>
      <dgm:t>
        <a:bodyPr/>
        <a:lstStyle/>
        <a:p>
          <a:r>
            <a:rPr lang="he-IL" dirty="0"/>
            <a:t>30</a:t>
          </a:r>
          <a:endParaRPr lang="en-US" dirty="0"/>
        </a:p>
      </dgm:t>
    </dgm:pt>
    <dgm:pt modelId="{7E94A058-B620-4C2A-A49B-6D79931B8845}" type="parTrans" cxnId="{93A976C8-CE1F-4C89-9B81-4D497A2B09A0}">
      <dgm:prSet/>
      <dgm:spPr/>
      <dgm:t>
        <a:bodyPr/>
        <a:lstStyle/>
        <a:p>
          <a:endParaRPr lang="en-US"/>
        </a:p>
      </dgm:t>
    </dgm:pt>
    <dgm:pt modelId="{3E107859-6A07-48CD-82CD-5FAF14D834AF}" type="sibTrans" cxnId="{93A976C8-CE1F-4C89-9B81-4D497A2B09A0}">
      <dgm:prSet/>
      <dgm:spPr/>
      <dgm:t>
        <a:bodyPr/>
        <a:lstStyle/>
        <a:p>
          <a:endParaRPr lang="en-US"/>
        </a:p>
      </dgm:t>
    </dgm:pt>
    <dgm:pt modelId="{D34C91BD-D8D7-410D-8F37-150816D7D20F}">
      <dgm:prSet phldrT="[Text]"/>
      <dgm:spPr/>
      <dgm:t>
        <a:bodyPr/>
        <a:lstStyle/>
        <a:p>
          <a:r>
            <a:rPr lang="he-IL" dirty="0"/>
            <a:t>29</a:t>
          </a:r>
          <a:endParaRPr lang="en-US" dirty="0"/>
        </a:p>
      </dgm:t>
    </dgm:pt>
    <dgm:pt modelId="{4D788F94-FF7F-43B8-AF84-299F07AF2079}" type="parTrans" cxnId="{BDE1030D-EA19-40B8-9D6F-56DDE2FED82C}">
      <dgm:prSet/>
      <dgm:spPr/>
      <dgm:t>
        <a:bodyPr/>
        <a:lstStyle/>
        <a:p>
          <a:endParaRPr lang="en-US"/>
        </a:p>
      </dgm:t>
    </dgm:pt>
    <dgm:pt modelId="{D856DF6C-EEF4-4557-A030-BED6DA1E7028}" type="sibTrans" cxnId="{BDE1030D-EA19-40B8-9D6F-56DDE2FED82C}">
      <dgm:prSet/>
      <dgm:spPr/>
      <dgm:t>
        <a:bodyPr/>
        <a:lstStyle/>
        <a:p>
          <a:endParaRPr lang="en-US"/>
        </a:p>
      </dgm:t>
    </dgm:pt>
    <dgm:pt modelId="{98DAB98C-5276-4C20-A32B-14783EC74D2E}">
      <dgm:prSet phldrT="[Text]"/>
      <dgm:spPr/>
      <dgm:t>
        <a:bodyPr/>
        <a:lstStyle/>
        <a:p>
          <a:r>
            <a:rPr lang="he-IL" dirty="0"/>
            <a:t>26</a:t>
          </a:r>
          <a:endParaRPr lang="en-US" dirty="0"/>
        </a:p>
      </dgm:t>
    </dgm:pt>
    <dgm:pt modelId="{681A31B9-1C36-403F-8A9D-19FF669C9062}" type="parTrans" cxnId="{9D709E3F-C67A-45A0-A43F-EBBAB176123C}">
      <dgm:prSet/>
      <dgm:spPr/>
      <dgm:t>
        <a:bodyPr/>
        <a:lstStyle/>
        <a:p>
          <a:endParaRPr lang="en-US"/>
        </a:p>
      </dgm:t>
    </dgm:pt>
    <dgm:pt modelId="{DD01CCC8-A6A1-4FF8-BEE2-C406F148C70A}" type="sibTrans" cxnId="{9D709E3F-C67A-45A0-A43F-EBBAB176123C}">
      <dgm:prSet/>
      <dgm:spPr/>
      <dgm:t>
        <a:bodyPr/>
        <a:lstStyle/>
        <a:p>
          <a:endParaRPr lang="en-US"/>
        </a:p>
      </dgm:t>
    </dgm:pt>
    <dgm:pt modelId="{4B2AFA47-5438-476E-8EA0-F108381CDB84}">
      <dgm:prSet phldrT="[Text]"/>
      <dgm:spPr/>
      <dgm:t>
        <a:bodyPr/>
        <a:lstStyle/>
        <a:p>
          <a:r>
            <a:rPr lang="he-IL" dirty="0"/>
            <a:t>15</a:t>
          </a:r>
          <a:endParaRPr lang="en-US" dirty="0"/>
        </a:p>
      </dgm:t>
    </dgm:pt>
    <dgm:pt modelId="{7ECE80A1-2985-4CF5-9B36-D184D16A8CA6}" type="parTrans" cxnId="{5B11A66F-FF74-4762-B2BA-B17A877C5139}">
      <dgm:prSet/>
      <dgm:spPr/>
      <dgm:t>
        <a:bodyPr/>
        <a:lstStyle/>
        <a:p>
          <a:endParaRPr lang="en-US"/>
        </a:p>
      </dgm:t>
    </dgm:pt>
    <dgm:pt modelId="{549959CF-B44C-4806-ACEA-336DB8342C0B}" type="sibTrans" cxnId="{5B11A66F-FF74-4762-B2BA-B17A877C5139}">
      <dgm:prSet/>
      <dgm:spPr/>
      <dgm:t>
        <a:bodyPr/>
        <a:lstStyle/>
        <a:p>
          <a:endParaRPr lang="en-US"/>
        </a:p>
      </dgm:t>
    </dgm:pt>
    <dgm:pt modelId="{16E03389-84BB-4DF4-90C4-5C62623DDEB7}">
      <dgm:prSet phldrT="[Text]"/>
      <dgm:spPr/>
      <dgm:t>
        <a:bodyPr/>
        <a:lstStyle/>
        <a:p>
          <a:r>
            <a:rPr lang="he-IL" dirty="0"/>
            <a:t>9</a:t>
          </a:r>
          <a:endParaRPr lang="en-US" dirty="0"/>
        </a:p>
      </dgm:t>
    </dgm:pt>
    <dgm:pt modelId="{EB558992-AB86-4EE1-8A42-BD2FB37DD233}" type="parTrans" cxnId="{9760E89B-2595-42F5-906B-3650FE45FB15}">
      <dgm:prSet/>
      <dgm:spPr/>
      <dgm:t>
        <a:bodyPr/>
        <a:lstStyle/>
        <a:p>
          <a:endParaRPr lang="en-US"/>
        </a:p>
      </dgm:t>
    </dgm:pt>
    <dgm:pt modelId="{E85D0F5C-8A55-4533-8CAD-C6D43B6A3C7B}" type="sibTrans" cxnId="{9760E89B-2595-42F5-906B-3650FE45FB15}">
      <dgm:prSet/>
      <dgm:spPr/>
      <dgm:t>
        <a:bodyPr/>
        <a:lstStyle/>
        <a:p>
          <a:endParaRPr lang="en-US"/>
        </a:p>
      </dgm:t>
    </dgm:pt>
    <dgm:pt modelId="{1A700704-8ECF-49A5-8CC7-56ABFB0D80EF}">
      <dgm:prSet phldrT="[Text]"/>
      <dgm:spPr/>
      <dgm:t>
        <a:bodyPr/>
        <a:lstStyle/>
        <a:p>
          <a:r>
            <a:rPr lang="he-IL" dirty="0"/>
            <a:t>8</a:t>
          </a:r>
          <a:endParaRPr lang="en-US" dirty="0"/>
        </a:p>
      </dgm:t>
    </dgm:pt>
    <dgm:pt modelId="{17541004-73E0-48D4-8C25-BB64774567CA}" type="parTrans" cxnId="{0DA5D861-DAA2-4A3F-ADB8-DFE46D6BCE33}">
      <dgm:prSet/>
      <dgm:spPr/>
      <dgm:t>
        <a:bodyPr/>
        <a:lstStyle/>
        <a:p>
          <a:endParaRPr lang="en-US"/>
        </a:p>
      </dgm:t>
    </dgm:pt>
    <dgm:pt modelId="{69E9323E-CE1B-4A07-BB0C-2069E46A9E3B}" type="sibTrans" cxnId="{0DA5D861-DAA2-4A3F-ADB8-DFE46D6BCE33}">
      <dgm:prSet/>
      <dgm:spPr/>
      <dgm:t>
        <a:bodyPr/>
        <a:lstStyle/>
        <a:p>
          <a:endParaRPr lang="en-US"/>
        </a:p>
      </dgm:t>
    </dgm:pt>
    <dgm:pt modelId="{6AA7AC71-76A9-4343-AEC2-DF418D5B0A2F}">
      <dgm:prSet phldrT="[Text]"/>
      <dgm:spPr/>
      <dgm:t>
        <a:bodyPr/>
        <a:lstStyle/>
        <a:p>
          <a:r>
            <a:rPr lang="he-IL" dirty="0"/>
            <a:t>6</a:t>
          </a:r>
          <a:endParaRPr lang="en-US" dirty="0"/>
        </a:p>
      </dgm:t>
    </dgm:pt>
    <dgm:pt modelId="{BA95BDE1-B2C1-4341-BB59-BD1132C768EB}" type="parTrans" cxnId="{543985E8-F179-4533-9EE5-2BE3FCB0DB66}">
      <dgm:prSet/>
      <dgm:spPr/>
      <dgm:t>
        <a:bodyPr/>
        <a:lstStyle/>
        <a:p>
          <a:endParaRPr lang="en-US"/>
        </a:p>
      </dgm:t>
    </dgm:pt>
    <dgm:pt modelId="{16F4CA0C-024C-40ED-9129-E000E5F4490D}" type="sibTrans" cxnId="{543985E8-F179-4533-9EE5-2BE3FCB0DB66}">
      <dgm:prSet/>
      <dgm:spPr/>
      <dgm:t>
        <a:bodyPr/>
        <a:lstStyle/>
        <a:p>
          <a:endParaRPr lang="en-US"/>
        </a:p>
      </dgm:t>
    </dgm:pt>
    <dgm:pt modelId="{3FE8A4EF-4F25-4565-9DE4-F0F09A0ACFC0}">
      <dgm:prSet phldrT="[Text]"/>
      <dgm:spPr/>
      <dgm:t>
        <a:bodyPr/>
        <a:lstStyle/>
        <a:p>
          <a:r>
            <a:rPr lang="he-IL" dirty="0"/>
            <a:t>5</a:t>
          </a:r>
          <a:endParaRPr lang="en-US" dirty="0"/>
        </a:p>
      </dgm:t>
    </dgm:pt>
    <dgm:pt modelId="{42EFF319-F628-44D5-BE45-B965A2D84243}" type="parTrans" cxnId="{73902028-8E55-4B32-B2FA-DBFE2713AAC9}">
      <dgm:prSet/>
      <dgm:spPr/>
      <dgm:t>
        <a:bodyPr/>
        <a:lstStyle/>
        <a:p>
          <a:endParaRPr lang="en-US"/>
        </a:p>
      </dgm:t>
    </dgm:pt>
    <dgm:pt modelId="{5B1FCA8E-A094-4F0B-B3C1-466EA03013A1}" type="sibTrans" cxnId="{73902028-8E55-4B32-B2FA-DBFE2713AAC9}">
      <dgm:prSet/>
      <dgm:spPr/>
      <dgm:t>
        <a:bodyPr/>
        <a:lstStyle/>
        <a:p>
          <a:endParaRPr lang="en-US"/>
        </a:p>
      </dgm:t>
    </dgm:pt>
    <dgm:pt modelId="{31A88607-8C1A-4889-8EA5-5873945D1AEB}" type="pres">
      <dgm:prSet presAssocID="{59AA8B93-E5CF-46F5-8532-FF4851AB8634}" presName="composite" presStyleCnt="0">
        <dgm:presLayoutVars>
          <dgm:chMax val="1"/>
          <dgm:dir/>
          <dgm:resizeHandles val="exact"/>
        </dgm:presLayoutVars>
      </dgm:prSet>
      <dgm:spPr/>
    </dgm:pt>
    <dgm:pt modelId="{C381B742-616C-479B-9B2A-B27A7A6AE055}" type="pres">
      <dgm:prSet presAssocID="{59AA8B93-E5CF-46F5-8532-FF4851AB8634}" presName="radial" presStyleCnt="0">
        <dgm:presLayoutVars>
          <dgm:animLvl val="ctr"/>
        </dgm:presLayoutVars>
      </dgm:prSet>
      <dgm:spPr/>
    </dgm:pt>
    <dgm:pt modelId="{D3C6A896-B007-4810-A21C-C7F87AD2932C}" type="pres">
      <dgm:prSet presAssocID="{98A34224-765E-4DD6-A9FB-878009E4D327}" presName="centerShape" presStyleLbl="vennNode1" presStyleIdx="0" presStyleCnt="9"/>
      <dgm:spPr/>
    </dgm:pt>
    <dgm:pt modelId="{423D8936-6685-4233-9324-186E1D4312A3}" type="pres">
      <dgm:prSet presAssocID="{725FBAB1-5B08-4A1A-BB4E-8D6F35971677}" presName="node" presStyleLbl="vennNode1" presStyleIdx="1" presStyleCnt="9">
        <dgm:presLayoutVars>
          <dgm:bulletEnabled val="1"/>
        </dgm:presLayoutVars>
      </dgm:prSet>
      <dgm:spPr/>
    </dgm:pt>
    <dgm:pt modelId="{E18478B4-63B0-4437-B2E5-7E651CA4E984}" type="pres">
      <dgm:prSet presAssocID="{D34C91BD-D8D7-410D-8F37-150816D7D20F}" presName="node" presStyleLbl="vennNode1" presStyleIdx="2" presStyleCnt="9">
        <dgm:presLayoutVars>
          <dgm:bulletEnabled val="1"/>
        </dgm:presLayoutVars>
      </dgm:prSet>
      <dgm:spPr/>
    </dgm:pt>
    <dgm:pt modelId="{EFBED9C6-4FAE-4B9D-B3D5-A0DFFEA5A1AB}" type="pres">
      <dgm:prSet presAssocID="{98DAB98C-5276-4C20-A32B-14783EC74D2E}" presName="node" presStyleLbl="vennNode1" presStyleIdx="3" presStyleCnt="9">
        <dgm:presLayoutVars>
          <dgm:bulletEnabled val="1"/>
        </dgm:presLayoutVars>
      </dgm:prSet>
      <dgm:spPr/>
    </dgm:pt>
    <dgm:pt modelId="{74B8E971-3DBD-4E25-A1FD-5FD7FCE0AACB}" type="pres">
      <dgm:prSet presAssocID="{4B2AFA47-5438-476E-8EA0-F108381CDB84}" presName="node" presStyleLbl="vennNode1" presStyleIdx="4" presStyleCnt="9">
        <dgm:presLayoutVars>
          <dgm:bulletEnabled val="1"/>
        </dgm:presLayoutVars>
      </dgm:prSet>
      <dgm:spPr/>
    </dgm:pt>
    <dgm:pt modelId="{2D00A749-D7A9-4B3E-BFA7-84645A1AFC14}" type="pres">
      <dgm:prSet presAssocID="{16E03389-84BB-4DF4-90C4-5C62623DDEB7}" presName="node" presStyleLbl="vennNode1" presStyleIdx="5" presStyleCnt="9">
        <dgm:presLayoutVars>
          <dgm:bulletEnabled val="1"/>
        </dgm:presLayoutVars>
      </dgm:prSet>
      <dgm:spPr/>
    </dgm:pt>
    <dgm:pt modelId="{DE7AB40F-78EA-416A-915D-6E74F7CC428F}" type="pres">
      <dgm:prSet presAssocID="{1A700704-8ECF-49A5-8CC7-56ABFB0D80EF}" presName="node" presStyleLbl="vennNode1" presStyleIdx="6" presStyleCnt="9">
        <dgm:presLayoutVars>
          <dgm:bulletEnabled val="1"/>
        </dgm:presLayoutVars>
      </dgm:prSet>
      <dgm:spPr/>
    </dgm:pt>
    <dgm:pt modelId="{FFF13836-7A06-4BD0-B580-F35EED57BF6D}" type="pres">
      <dgm:prSet presAssocID="{6AA7AC71-76A9-4343-AEC2-DF418D5B0A2F}" presName="node" presStyleLbl="vennNode1" presStyleIdx="7" presStyleCnt="9">
        <dgm:presLayoutVars>
          <dgm:bulletEnabled val="1"/>
        </dgm:presLayoutVars>
      </dgm:prSet>
      <dgm:spPr/>
    </dgm:pt>
    <dgm:pt modelId="{C804C180-238B-4C43-B2CA-3860A53DA15E}" type="pres">
      <dgm:prSet presAssocID="{3FE8A4EF-4F25-4565-9DE4-F0F09A0ACFC0}" presName="node" presStyleLbl="vennNode1" presStyleIdx="8" presStyleCnt="9">
        <dgm:presLayoutVars>
          <dgm:bulletEnabled val="1"/>
        </dgm:presLayoutVars>
      </dgm:prSet>
      <dgm:spPr/>
    </dgm:pt>
  </dgm:ptLst>
  <dgm:cxnLst>
    <dgm:cxn modelId="{BDE1030D-EA19-40B8-9D6F-56DDE2FED82C}" srcId="{98A34224-765E-4DD6-A9FB-878009E4D327}" destId="{D34C91BD-D8D7-410D-8F37-150816D7D20F}" srcOrd="1" destOrd="0" parTransId="{4D788F94-FF7F-43B8-AF84-299F07AF2079}" sibTransId="{D856DF6C-EEF4-4557-A030-BED6DA1E7028}"/>
    <dgm:cxn modelId="{8EF7A819-F1F8-4D70-B738-9DD67A1F7B10}" type="presOf" srcId="{59AA8B93-E5CF-46F5-8532-FF4851AB8634}" destId="{31A88607-8C1A-4889-8EA5-5873945D1AEB}" srcOrd="0" destOrd="0" presId="urn:microsoft.com/office/officeart/2005/8/layout/radial3"/>
    <dgm:cxn modelId="{73902028-8E55-4B32-B2FA-DBFE2713AAC9}" srcId="{98A34224-765E-4DD6-A9FB-878009E4D327}" destId="{3FE8A4EF-4F25-4565-9DE4-F0F09A0ACFC0}" srcOrd="7" destOrd="0" parTransId="{42EFF319-F628-44D5-BE45-B965A2D84243}" sibTransId="{5B1FCA8E-A094-4F0B-B3C1-466EA03013A1}"/>
    <dgm:cxn modelId="{9D709E3F-C67A-45A0-A43F-EBBAB176123C}" srcId="{98A34224-765E-4DD6-A9FB-878009E4D327}" destId="{98DAB98C-5276-4C20-A32B-14783EC74D2E}" srcOrd="2" destOrd="0" parTransId="{681A31B9-1C36-403F-8A9D-19FF669C9062}" sibTransId="{DD01CCC8-A6A1-4FF8-BEE2-C406F148C70A}"/>
    <dgm:cxn modelId="{8096675E-8CF4-488E-B71C-8B5EF70C3D23}" type="presOf" srcId="{98A34224-765E-4DD6-A9FB-878009E4D327}" destId="{D3C6A896-B007-4810-A21C-C7F87AD2932C}" srcOrd="0" destOrd="0" presId="urn:microsoft.com/office/officeart/2005/8/layout/radial3"/>
    <dgm:cxn modelId="{0DA5D861-DAA2-4A3F-ADB8-DFE46D6BCE33}" srcId="{98A34224-765E-4DD6-A9FB-878009E4D327}" destId="{1A700704-8ECF-49A5-8CC7-56ABFB0D80EF}" srcOrd="5" destOrd="0" parTransId="{17541004-73E0-48D4-8C25-BB64774567CA}" sibTransId="{69E9323E-CE1B-4A07-BB0C-2069E46A9E3B}"/>
    <dgm:cxn modelId="{AFBC626F-67AB-4868-81FE-ECC94802A574}" type="presOf" srcId="{3FE8A4EF-4F25-4565-9DE4-F0F09A0ACFC0}" destId="{C804C180-238B-4C43-B2CA-3860A53DA15E}" srcOrd="0" destOrd="0" presId="urn:microsoft.com/office/officeart/2005/8/layout/radial3"/>
    <dgm:cxn modelId="{5B11A66F-FF74-4762-B2BA-B17A877C5139}" srcId="{98A34224-765E-4DD6-A9FB-878009E4D327}" destId="{4B2AFA47-5438-476E-8EA0-F108381CDB84}" srcOrd="3" destOrd="0" parTransId="{7ECE80A1-2985-4CF5-9B36-D184D16A8CA6}" sibTransId="{549959CF-B44C-4806-ACEA-336DB8342C0B}"/>
    <dgm:cxn modelId="{9760E89B-2595-42F5-906B-3650FE45FB15}" srcId="{98A34224-765E-4DD6-A9FB-878009E4D327}" destId="{16E03389-84BB-4DF4-90C4-5C62623DDEB7}" srcOrd="4" destOrd="0" parTransId="{EB558992-AB86-4EE1-8A42-BD2FB37DD233}" sibTransId="{E85D0F5C-8A55-4533-8CAD-C6D43B6A3C7B}"/>
    <dgm:cxn modelId="{868BFA9B-7616-4013-9011-7E356B93E47B}" type="presOf" srcId="{16E03389-84BB-4DF4-90C4-5C62623DDEB7}" destId="{2D00A749-D7A9-4B3E-BFA7-84645A1AFC14}" srcOrd="0" destOrd="0" presId="urn:microsoft.com/office/officeart/2005/8/layout/radial3"/>
    <dgm:cxn modelId="{E7745E9E-5327-41D5-B35F-3006EB860ABF}" srcId="{59AA8B93-E5CF-46F5-8532-FF4851AB8634}" destId="{98A34224-765E-4DD6-A9FB-878009E4D327}" srcOrd="0" destOrd="0" parTransId="{976A1059-1871-4ECF-8C7B-8AC25519F0AF}" sibTransId="{C62C3E8E-D2BA-471A-B39C-8DFB210ABFFD}"/>
    <dgm:cxn modelId="{3647ECBA-D961-4914-B618-8604470C6647}" type="presOf" srcId="{725FBAB1-5B08-4A1A-BB4E-8D6F35971677}" destId="{423D8936-6685-4233-9324-186E1D4312A3}" srcOrd="0" destOrd="0" presId="urn:microsoft.com/office/officeart/2005/8/layout/radial3"/>
    <dgm:cxn modelId="{93A976C8-CE1F-4C89-9B81-4D497A2B09A0}" srcId="{98A34224-765E-4DD6-A9FB-878009E4D327}" destId="{725FBAB1-5B08-4A1A-BB4E-8D6F35971677}" srcOrd="0" destOrd="0" parTransId="{7E94A058-B620-4C2A-A49B-6D79931B8845}" sibTransId="{3E107859-6A07-48CD-82CD-5FAF14D834AF}"/>
    <dgm:cxn modelId="{2B4BEBD5-3106-47EB-8017-338E5CDDEBF4}" type="presOf" srcId="{6AA7AC71-76A9-4343-AEC2-DF418D5B0A2F}" destId="{FFF13836-7A06-4BD0-B580-F35EED57BF6D}" srcOrd="0" destOrd="0" presId="urn:microsoft.com/office/officeart/2005/8/layout/radial3"/>
    <dgm:cxn modelId="{6B5E12DC-A0C3-4EC8-B6C2-C5A9C0A5F904}" type="presOf" srcId="{4B2AFA47-5438-476E-8EA0-F108381CDB84}" destId="{74B8E971-3DBD-4E25-A1FD-5FD7FCE0AACB}" srcOrd="0" destOrd="0" presId="urn:microsoft.com/office/officeart/2005/8/layout/radial3"/>
    <dgm:cxn modelId="{543985E8-F179-4533-9EE5-2BE3FCB0DB66}" srcId="{98A34224-765E-4DD6-A9FB-878009E4D327}" destId="{6AA7AC71-76A9-4343-AEC2-DF418D5B0A2F}" srcOrd="6" destOrd="0" parTransId="{BA95BDE1-B2C1-4341-BB59-BD1132C768EB}" sibTransId="{16F4CA0C-024C-40ED-9129-E000E5F4490D}"/>
    <dgm:cxn modelId="{8966E0EB-103E-4105-9553-8917564300EF}" type="presOf" srcId="{D34C91BD-D8D7-410D-8F37-150816D7D20F}" destId="{E18478B4-63B0-4437-B2E5-7E651CA4E984}" srcOrd="0" destOrd="0" presId="urn:microsoft.com/office/officeart/2005/8/layout/radial3"/>
    <dgm:cxn modelId="{B12D11F0-768F-4713-9441-1D34EC64D33F}" type="presOf" srcId="{1A700704-8ECF-49A5-8CC7-56ABFB0D80EF}" destId="{DE7AB40F-78EA-416A-915D-6E74F7CC428F}" srcOrd="0" destOrd="0" presId="urn:microsoft.com/office/officeart/2005/8/layout/radial3"/>
    <dgm:cxn modelId="{14FF13F1-57BC-481C-AFE7-ACD66C64CF57}" type="presOf" srcId="{98DAB98C-5276-4C20-A32B-14783EC74D2E}" destId="{EFBED9C6-4FAE-4B9D-B3D5-A0DFFEA5A1AB}" srcOrd="0" destOrd="0" presId="urn:microsoft.com/office/officeart/2005/8/layout/radial3"/>
    <dgm:cxn modelId="{03A3637E-9CFB-4133-A34C-882CBF825068}" type="presParOf" srcId="{31A88607-8C1A-4889-8EA5-5873945D1AEB}" destId="{C381B742-616C-479B-9B2A-B27A7A6AE055}" srcOrd="0" destOrd="0" presId="urn:microsoft.com/office/officeart/2005/8/layout/radial3"/>
    <dgm:cxn modelId="{E9CD9A86-A796-4F71-BA52-F29068BE35F6}" type="presParOf" srcId="{C381B742-616C-479B-9B2A-B27A7A6AE055}" destId="{D3C6A896-B007-4810-A21C-C7F87AD2932C}" srcOrd="0" destOrd="0" presId="urn:microsoft.com/office/officeart/2005/8/layout/radial3"/>
    <dgm:cxn modelId="{790EA605-AF22-40B2-B851-0D130840C63B}" type="presParOf" srcId="{C381B742-616C-479B-9B2A-B27A7A6AE055}" destId="{423D8936-6685-4233-9324-186E1D4312A3}" srcOrd="1" destOrd="0" presId="urn:microsoft.com/office/officeart/2005/8/layout/radial3"/>
    <dgm:cxn modelId="{2D8886E5-CE0A-4F51-BD24-93133A4A4A2A}" type="presParOf" srcId="{C381B742-616C-479B-9B2A-B27A7A6AE055}" destId="{E18478B4-63B0-4437-B2E5-7E651CA4E984}" srcOrd="2" destOrd="0" presId="urn:microsoft.com/office/officeart/2005/8/layout/radial3"/>
    <dgm:cxn modelId="{77317453-8E15-4BBF-8C0D-10655935D1C3}" type="presParOf" srcId="{C381B742-616C-479B-9B2A-B27A7A6AE055}" destId="{EFBED9C6-4FAE-4B9D-B3D5-A0DFFEA5A1AB}" srcOrd="3" destOrd="0" presId="urn:microsoft.com/office/officeart/2005/8/layout/radial3"/>
    <dgm:cxn modelId="{84BD1CE0-9D1A-428A-A7FF-6D14E2923B13}" type="presParOf" srcId="{C381B742-616C-479B-9B2A-B27A7A6AE055}" destId="{74B8E971-3DBD-4E25-A1FD-5FD7FCE0AACB}" srcOrd="4" destOrd="0" presId="urn:microsoft.com/office/officeart/2005/8/layout/radial3"/>
    <dgm:cxn modelId="{4EC71A0D-8972-4B07-93A2-035362CEEF6E}" type="presParOf" srcId="{C381B742-616C-479B-9B2A-B27A7A6AE055}" destId="{2D00A749-D7A9-4B3E-BFA7-84645A1AFC14}" srcOrd="5" destOrd="0" presId="urn:microsoft.com/office/officeart/2005/8/layout/radial3"/>
    <dgm:cxn modelId="{2B55EB5C-CD25-4414-BC4C-84F69900F5D1}" type="presParOf" srcId="{C381B742-616C-479B-9B2A-B27A7A6AE055}" destId="{DE7AB40F-78EA-416A-915D-6E74F7CC428F}" srcOrd="6" destOrd="0" presId="urn:microsoft.com/office/officeart/2005/8/layout/radial3"/>
    <dgm:cxn modelId="{CDC0BE20-F0D2-48B7-92E5-7E0810A8DC83}" type="presParOf" srcId="{C381B742-616C-479B-9B2A-B27A7A6AE055}" destId="{FFF13836-7A06-4BD0-B580-F35EED57BF6D}" srcOrd="7" destOrd="0" presId="urn:microsoft.com/office/officeart/2005/8/layout/radial3"/>
    <dgm:cxn modelId="{530802EE-1C44-400F-AEA6-BFE1EAB24CFC}" type="presParOf" srcId="{C381B742-616C-479B-9B2A-B27A7A6AE055}" destId="{C804C180-238B-4C43-B2CA-3860A53DA15E}" srcOrd="8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AA8B93-E5CF-46F5-8532-FF4851AB8634}" type="doc">
      <dgm:prSet loTypeId="urn:microsoft.com/office/officeart/2005/8/layout/radial3" loCatId="relationship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8A34224-765E-4DD6-A9FB-878009E4D327}">
      <dgm:prSet phldrT="[Text]"/>
      <dgm:spPr/>
      <dgm:t>
        <a:bodyPr/>
        <a:lstStyle/>
        <a:p>
          <a:r>
            <a:rPr lang="he-IL" dirty="0"/>
            <a:t>האם לסדרה נתונה של ערכים מתקבל תמיד אותו העץ, בלי תלות בסדר ההכנסה של הערכים?</a:t>
          </a:r>
          <a:endParaRPr lang="en-US" dirty="0"/>
        </a:p>
      </dgm:t>
    </dgm:pt>
    <dgm:pt modelId="{976A1059-1871-4ECF-8C7B-8AC25519F0AF}" type="parTrans" cxnId="{E7745E9E-5327-41D5-B35F-3006EB860ABF}">
      <dgm:prSet/>
      <dgm:spPr/>
      <dgm:t>
        <a:bodyPr/>
        <a:lstStyle/>
        <a:p>
          <a:endParaRPr lang="en-US"/>
        </a:p>
      </dgm:t>
    </dgm:pt>
    <dgm:pt modelId="{C62C3E8E-D2BA-471A-B39C-8DFB210ABFFD}" type="sibTrans" cxnId="{E7745E9E-5327-41D5-B35F-3006EB860ABF}">
      <dgm:prSet/>
      <dgm:spPr/>
      <dgm:t>
        <a:bodyPr/>
        <a:lstStyle/>
        <a:p>
          <a:endParaRPr lang="en-US"/>
        </a:p>
      </dgm:t>
    </dgm:pt>
    <dgm:pt modelId="{725FBAB1-5B08-4A1A-BB4E-8D6F35971677}">
      <dgm:prSet phldrT="[Text]"/>
      <dgm:spPr/>
      <dgm:t>
        <a:bodyPr/>
        <a:lstStyle/>
        <a:p>
          <a:r>
            <a:rPr lang="he-IL" dirty="0"/>
            <a:t>30</a:t>
          </a:r>
          <a:endParaRPr lang="en-US" dirty="0"/>
        </a:p>
      </dgm:t>
    </dgm:pt>
    <dgm:pt modelId="{7E94A058-B620-4C2A-A49B-6D79931B8845}" type="parTrans" cxnId="{93A976C8-CE1F-4C89-9B81-4D497A2B09A0}">
      <dgm:prSet/>
      <dgm:spPr/>
      <dgm:t>
        <a:bodyPr/>
        <a:lstStyle/>
        <a:p>
          <a:endParaRPr lang="en-US"/>
        </a:p>
      </dgm:t>
    </dgm:pt>
    <dgm:pt modelId="{3E107859-6A07-48CD-82CD-5FAF14D834AF}" type="sibTrans" cxnId="{93A976C8-CE1F-4C89-9B81-4D497A2B09A0}">
      <dgm:prSet/>
      <dgm:spPr/>
      <dgm:t>
        <a:bodyPr/>
        <a:lstStyle/>
        <a:p>
          <a:endParaRPr lang="en-US"/>
        </a:p>
      </dgm:t>
    </dgm:pt>
    <dgm:pt modelId="{D34C91BD-D8D7-410D-8F37-150816D7D20F}">
      <dgm:prSet phldrT="[Text]"/>
      <dgm:spPr/>
      <dgm:t>
        <a:bodyPr/>
        <a:lstStyle/>
        <a:p>
          <a:r>
            <a:rPr lang="he-IL" dirty="0"/>
            <a:t>29</a:t>
          </a:r>
          <a:endParaRPr lang="en-US" dirty="0"/>
        </a:p>
      </dgm:t>
    </dgm:pt>
    <dgm:pt modelId="{4D788F94-FF7F-43B8-AF84-299F07AF2079}" type="parTrans" cxnId="{BDE1030D-EA19-40B8-9D6F-56DDE2FED82C}">
      <dgm:prSet/>
      <dgm:spPr/>
      <dgm:t>
        <a:bodyPr/>
        <a:lstStyle/>
        <a:p>
          <a:endParaRPr lang="en-US"/>
        </a:p>
      </dgm:t>
    </dgm:pt>
    <dgm:pt modelId="{D856DF6C-EEF4-4557-A030-BED6DA1E7028}" type="sibTrans" cxnId="{BDE1030D-EA19-40B8-9D6F-56DDE2FED82C}">
      <dgm:prSet/>
      <dgm:spPr/>
      <dgm:t>
        <a:bodyPr/>
        <a:lstStyle/>
        <a:p>
          <a:endParaRPr lang="en-US"/>
        </a:p>
      </dgm:t>
    </dgm:pt>
    <dgm:pt modelId="{98DAB98C-5276-4C20-A32B-14783EC74D2E}">
      <dgm:prSet phldrT="[Text]"/>
      <dgm:spPr/>
      <dgm:t>
        <a:bodyPr/>
        <a:lstStyle/>
        <a:p>
          <a:r>
            <a:rPr lang="he-IL" dirty="0"/>
            <a:t>26</a:t>
          </a:r>
          <a:endParaRPr lang="en-US" dirty="0"/>
        </a:p>
      </dgm:t>
    </dgm:pt>
    <dgm:pt modelId="{681A31B9-1C36-403F-8A9D-19FF669C9062}" type="parTrans" cxnId="{9D709E3F-C67A-45A0-A43F-EBBAB176123C}">
      <dgm:prSet/>
      <dgm:spPr/>
      <dgm:t>
        <a:bodyPr/>
        <a:lstStyle/>
        <a:p>
          <a:endParaRPr lang="en-US"/>
        </a:p>
      </dgm:t>
    </dgm:pt>
    <dgm:pt modelId="{DD01CCC8-A6A1-4FF8-BEE2-C406F148C70A}" type="sibTrans" cxnId="{9D709E3F-C67A-45A0-A43F-EBBAB176123C}">
      <dgm:prSet/>
      <dgm:spPr/>
      <dgm:t>
        <a:bodyPr/>
        <a:lstStyle/>
        <a:p>
          <a:endParaRPr lang="en-US"/>
        </a:p>
      </dgm:t>
    </dgm:pt>
    <dgm:pt modelId="{4B2AFA47-5438-476E-8EA0-F108381CDB84}">
      <dgm:prSet phldrT="[Text]"/>
      <dgm:spPr/>
      <dgm:t>
        <a:bodyPr/>
        <a:lstStyle/>
        <a:p>
          <a:r>
            <a:rPr lang="he-IL" dirty="0"/>
            <a:t>15</a:t>
          </a:r>
          <a:endParaRPr lang="en-US" dirty="0"/>
        </a:p>
      </dgm:t>
    </dgm:pt>
    <dgm:pt modelId="{7ECE80A1-2985-4CF5-9B36-D184D16A8CA6}" type="parTrans" cxnId="{5B11A66F-FF74-4762-B2BA-B17A877C5139}">
      <dgm:prSet/>
      <dgm:spPr/>
      <dgm:t>
        <a:bodyPr/>
        <a:lstStyle/>
        <a:p>
          <a:endParaRPr lang="en-US"/>
        </a:p>
      </dgm:t>
    </dgm:pt>
    <dgm:pt modelId="{549959CF-B44C-4806-ACEA-336DB8342C0B}" type="sibTrans" cxnId="{5B11A66F-FF74-4762-B2BA-B17A877C5139}">
      <dgm:prSet/>
      <dgm:spPr/>
      <dgm:t>
        <a:bodyPr/>
        <a:lstStyle/>
        <a:p>
          <a:endParaRPr lang="en-US"/>
        </a:p>
      </dgm:t>
    </dgm:pt>
    <dgm:pt modelId="{16E03389-84BB-4DF4-90C4-5C62623DDEB7}">
      <dgm:prSet phldrT="[Text]"/>
      <dgm:spPr/>
      <dgm:t>
        <a:bodyPr/>
        <a:lstStyle/>
        <a:p>
          <a:r>
            <a:rPr lang="he-IL" dirty="0"/>
            <a:t>9</a:t>
          </a:r>
          <a:endParaRPr lang="en-US" dirty="0"/>
        </a:p>
      </dgm:t>
    </dgm:pt>
    <dgm:pt modelId="{EB558992-AB86-4EE1-8A42-BD2FB37DD233}" type="parTrans" cxnId="{9760E89B-2595-42F5-906B-3650FE45FB15}">
      <dgm:prSet/>
      <dgm:spPr/>
      <dgm:t>
        <a:bodyPr/>
        <a:lstStyle/>
        <a:p>
          <a:endParaRPr lang="en-US"/>
        </a:p>
      </dgm:t>
    </dgm:pt>
    <dgm:pt modelId="{E85D0F5C-8A55-4533-8CAD-C6D43B6A3C7B}" type="sibTrans" cxnId="{9760E89B-2595-42F5-906B-3650FE45FB15}">
      <dgm:prSet/>
      <dgm:spPr/>
      <dgm:t>
        <a:bodyPr/>
        <a:lstStyle/>
        <a:p>
          <a:endParaRPr lang="en-US"/>
        </a:p>
      </dgm:t>
    </dgm:pt>
    <dgm:pt modelId="{1A700704-8ECF-49A5-8CC7-56ABFB0D80EF}">
      <dgm:prSet phldrT="[Text]"/>
      <dgm:spPr/>
      <dgm:t>
        <a:bodyPr/>
        <a:lstStyle/>
        <a:p>
          <a:r>
            <a:rPr lang="he-IL" dirty="0"/>
            <a:t>8</a:t>
          </a:r>
          <a:endParaRPr lang="en-US" dirty="0"/>
        </a:p>
      </dgm:t>
    </dgm:pt>
    <dgm:pt modelId="{17541004-73E0-48D4-8C25-BB64774567CA}" type="parTrans" cxnId="{0DA5D861-DAA2-4A3F-ADB8-DFE46D6BCE33}">
      <dgm:prSet/>
      <dgm:spPr/>
      <dgm:t>
        <a:bodyPr/>
        <a:lstStyle/>
        <a:p>
          <a:endParaRPr lang="en-US"/>
        </a:p>
      </dgm:t>
    </dgm:pt>
    <dgm:pt modelId="{69E9323E-CE1B-4A07-BB0C-2069E46A9E3B}" type="sibTrans" cxnId="{0DA5D861-DAA2-4A3F-ADB8-DFE46D6BCE33}">
      <dgm:prSet/>
      <dgm:spPr/>
      <dgm:t>
        <a:bodyPr/>
        <a:lstStyle/>
        <a:p>
          <a:endParaRPr lang="en-US"/>
        </a:p>
      </dgm:t>
    </dgm:pt>
    <dgm:pt modelId="{6AA7AC71-76A9-4343-AEC2-DF418D5B0A2F}">
      <dgm:prSet phldrT="[Text]"/>
      <dgm:spPr/>
      <dgm:t>
        <a:bodyPr/>
        <a:lstStyle/>
        <a:p>
          <a:r>
            <a:rPr lang="he-IL" dirty="0"/>
            <a:t>6</a:t>
          </a:r>
          <a:endParaRPr lang="en-US" dirty="0"/>
        </a:p>
      </dgm:t>
    </dgm:pt>
    <dgm:pt modelId="{BA95BDE1-B2C1-4341-BB59-BD1132C768EB}" type="parTrans" cxnId="{543985E8-F179-4533-9EE5-2BE3FCB0DB66}">
      <dgm:prSet/>
      <dgm:spPr/>
      <dgm:t>
        <a:bodyPr/>
        <a:lstStyle/>
        <a:p>
          <a:endParaRPr lang="en-US"/>
        </a:p>
      </dgm:t>
    </dgm:pt>
    <dgm:pt modelId="{16F4CA0C-024C-40ED-9129-E000E5F4490D}" type="sibTrans" cxnId="{543985E8-F179-4533-9EE5-2BE3FCB0DB66}">
      <dgm:prSet/>
      <dgm:spPr/>
      <dgm:t>
        <a:bodyPr/>
        <a:lstStyle/>
        <a:p>
          <a:endParaRPr lang="en-US"/>
        </a:p>
      </dgm:t>
    </dgm:pt>
    <dgm:pt modelId="{3FE8A4EF-4F25-4565-9DE4-F0F09A0ACFC0}">
      <dgm:prSet phldrT="[Text]"/>
      <dgm:spPr/>
      <dgm:t>
        <a:bodyPr/>
        <a:lstStyle/>
        <a:p>
          <a:r>
            <a:rPr lang="he-IL" dirty="0"/>
            <a:t>5</a:t>
          </a:r>
          <a:endParaRPr lang="en-US" dirty="0"/>
        </a:p>
      </dgm:t>
    </dgm:pt>
    <dgm:pt modelId="{42EFF319-F628-44D5-BE45-B965A2D84243}" type="parTrans" cxnId="{73902028-8E55-4B32-B2FA-DBFE2713AAC9}">
      <dgm:prSet/>
      <dgm:spPr/>
      <dgm:t>
        <a:bodyPr/>
        <a:lstStyle/>
        <a:p>
          <a:endParaRPr lang="en-US"/>
        </a:p>
      </dgm:t>
    </dgm:pt>
    <dgm:pt modelId="{5B1FCA8E-A094-4F0B-B3C1-466EA03013A1}" type="sibTrans" cxnId="{73902028-8E55-4B32-B2FA-DBFE2713AAC9}">
      <dgm:prSet/>
      <dgm:spPr/>
      <dgm:t>
        <a:bodyPr/>
        <a:lstStyle/>
        <a:p>
          <a:endParaRPr lang="en-US"/>
        </a:p>
      </dgm:t>
    </dgm:pt>
    <dgm:pt modelId="{31A88607-8C1A-4889-8EA5-5873945D1AEB}" type="pres">
      <dgm:prSet presAssocID="{59AA8B93-E5CF-46F5-8532-FF4851AB8634}" presName="composite" presStyleCnt="0">
        <dgm:presLayoutVars>
          <dgm:chMax val="1"/>
          <dgm:dir/>
          <dgm:resizeHandles val="exact"/>
        </dgm:presLayoutVars>
      </dgm:prSet>
      <dgm:spPr/>
    </dgm:pt>
    <dgm:pt modelId="{C381B742-616C-479B-9B2A-B27A7A6AE055}" type="pres">
      <dgm:prSet presAssocID="{59AA8B93-E5CF-46F5-8532-FF4851AB8634}" presName="radial" presStyleCnt="0">
        <dgm:presLayoutVars>
          <dgm:animLvl val="ctr"/>
        </dgm:presLayoutVars>
      </dgm:prSet>
      <dgm:spPr/>
    </dgm:pt>
    <dgm:pt modelId="{D3C6A896-B007-4810-A21C-C7F87AD2932C}" type="pres">
      <dgm:prSet presAssocID="{98A34224-765E-4DD6-A9FB-878009E4D327}" presName="centerShape" presStyleLbl="vennNode1" presStyleIdx="0" presStyleCnt="9"/>
      <dgm:spPr/>
    </dgm:pt>
    <dgm:pt modelId="{423D8936-6685-4233-9324-186E1D4312A3}" type="pres">
      <dgm:prSet presAssocID="{725FBAB1-5B08-4A1A-BB4E-8D6F35971677}" presName="node" presStyleLbl="vennNode1" presStyleIdx="1" presStyleCnt="9">
        <dgm:presLayoutVars>
          <dgm:bulletEnabled val="1"/>
        </dgm:presLayoutVars>
      </dgm:prSet>
      <dgm:spPr/>
    </dgm:pt>
    <dgm:pt modelId="{E18478B4-63B0-4437-B2E5-7E651CA4E984}" type="pres">
      <dgm:prSet presAssocID="{D34C91BD-D8D7-410D-8F37-150816D7D20F}" presName="node" presStyleLbl="vennNode1" presStyleIdx="2" presStyleCnt="9">
        <dgm:presLayoutVars>
          <dgm:bulletEnabled val="1"/>
        </dgm:presLayoutVars>
      </dgm:prSet>
      <dgm:spPr/>
    </dgm:pt>
    <dgm:pt modelId="{EFBED9C6-4FAE-4B9D-B3D5-A0DFFEA5A1AB}" type="pres">
      <dgm:prSet presAssocID="{98DAB98C-5276-4C20-A32B-14783EC74D2E}" presName="node" presStyleLbl="vennNode1" presStyleIdx="3" presStyleCnt="9">
        <dgm:presLayoutVars>
          <dgm:bulletEnabled val="1"/>
        </dgm:presLayoutVars>
      </dgm:prSet>
      <dgm:spPr/>
    </dgm:pt>
    <dgm:pt modelId="{74B8E971-3DBD-4E25-A1FD-5FD7FCE0AACB}" type="pres">
      <dgm:prSet presAssocID="{4B2AFA47-5438-476E-8EA0-F108381CDB84}" presName="node" presStyleLbl="vennNode1" presStyleIdx="4" presStyleCnt="9">
        <dgm:presLayoutVars>
          <dgm:bulletEnabled val="1"/>
        </dgm:presLayoutVars>
      </dgm:prSet>
      <dgm:spPr/>
    </dgm:pt>
    <dgm:pt modelId="{2D00A749-D7A9-4B3E-BFA7-84645A1AFC14}" type="pres">
      <dgm:prSet presAssocID="{16E03389-84BB-4DF4-90C4-5C62623DDEB7}" presName="node" presStyleLbl="vennNode1" presStyleIdx="5" presStyleCnt="9">
        <dgm:presLayoutVars>
          <dgm:bulletEnabled val="1"/>
        </dgm:presLayoutVars>
      </dgm:prSet>
      <dgm:spPr/>
    </dgm:pt>
    <dgm:pt modelId="{DE7AB40F-78EA-416A-915D-6E74F7CC428F}" type="pres">
      <dgm:prSet presAssocID="{1A700704-8ECF-49A5-8CC7-56ABFB0D80EF}" presName="node" presStyleLbl="vennNode1" presStyleIdx="6" presStyleCnt="9">
        <dgm:presLayoutVars>
          <dgm:bulletEnabled val="1"/>
        </dgm:presLayoutVars>
      </dgm:prSet>
      <dgm:spPr/>
    </dgm:pt>
    <dgm:pt modelId="{FFF13836-7A06-4BD0-B580-F35EED57BF6D}" type="pres">
      <dgm:prSet presAssocID="{6AA7AC71-76A9-4343-AEC2-DF418D5B0A2F}" presName="node" presStyleLbl="vennNode1" presStyleIdx="7" presStyleCnt="9">
        <dgm:presLayoutVars>
          <dgm:bulletEnabled val="1"/>
        </dgm:presLayoutVars>
      </dgm:prSet>
      <dgm:spPr/>
    </dgm:pt>
    <dgm:pt modelId="{C804C180-238B-4C43-B2CA-3860A53DA15E}" type="pres">
      <dgm:prSet presAssocID="{3FE8A4EF-4F25-4565-9DE4-F0F09A0ACFC0}" presName="node" presStyleLbl="vennNode1" presStyleIdx="8" presStyleCnt="9">
        <dgm:presLayoutVars>
          <dgm:bulletEnabled val="1"/>
        </dgm:presLayoutVars>
      </dgm:prSet>
      <dgm:spPr/>
    </dgm:pt>
  </dgm:ptLst>
  <dgm:cxnLst>
    <dgm:cxn modelId="{BDE1030D-EA19-40B8-9D6F-56DDE2FED82C}" srcId="{98A34224-765E-4DD6-A9FB-878009E4D327}" destId="{D34C91BD-D8D7-410D-8F37-150816D7D20F}" srcOrd="1" destOrd="0" parTransId="{4D788F94-FF7F-43B8-AF84-299F07AF2079}" sibTransId="{D856DF6C-EEF4-4557-A030-BED6DA1E7028}"/>
    <dgm:cxn modelId="{8EF7A819-F1F8-4D70-B738-9DD67A1F7B10}" type="presOf" srcId="{59AA8B93-E5CF-46F5-8532-FF4851AB8634}" destId="{31A88607-8C1A-4889-8EA5-5873945D1AEB}" srcOrd="0" destOrd="0" presId="urn:microsoft.com/office/officeart/2005/8/layout/radial3"/>
    <dgm:cxn modelId="{73902028-8E55-4B32-B2FA-DBFE2713AAC9}" srcId="{98A34224-765E-4DD6-A9FB-878009E4D327}" destId="{3FE8A4EF-4F25-4565-9DE4-F0F09A0ACFC0}" srcOrd="7" destOrd="0" parTransId="{42EFF319-F628-44D5-BE45-B965A2D84243}" sibTransId="{5B1FCA8E-A094-4F0B-B3C1-466EA03013A1}"/>
    <dgm:cxn modelId="{9D709E3F-C67A-45A0-A43F-EBBAB176123C}" srcId="{98A34224-765E-4DD6-A9FB-878009E4D327}" destId="{98DAB98C-5276-4C20-A32B-14783EC74D2E}" srcOrd="2" destOrd="0" parTransId="{681A31B9-1C36-403F-8A9D-19FF669C9062}" sibTransId="{DD01CCC8-A6A1-4FF8-BEE2-C406F148C70A}"/>
    <dgm:cxn modelId="{8096675E-8CF4-488E-B71C-8B5EF70C3D23}" type="presOf" srcId="{98A34224-765E-4DD6-A9FB-878009E4D327}" destId="{D3C6A896-B007-4810-A21C-C7F87AD2932C}" srcOrd="0" destOrd="0" presId="urn:microsoft.com/office/officeart/2005/8/layout/radial3"/>
    <dgm:cxn modelId="{0DA5D861-DAA2-4A3F-ADB8-DFE46D6BCE33}" srcId="{98A34224-765E-4DD6-A9FB-878009E4D327}" destId="{1A700704-8ECF-49A5-8CC7-56ABFB0D80EF}" srcOrd="5" destOrd="0" parTransId="{17541004-73E0-48D4-8C25-BB64774567CA}" sibTransId="{69E9323E-CE1B-4A07-BB0C-2069E46A9E3B}"/>
    <dgm:cxn modelId="{AFBC626F-67AB-4868-81FE-ECC94802A574}" type="presOf" srcId="{3FE8A4EF-4F25-4565-9DE4-F0F09A0ACFC0}" destId="{C804C180-238B-4C43-B2CA-3860A53DA15E}" srcOrd="0" destOrd="0" presId="urn:microsoft.com/office/officeart/2005/8/layout/radial3"/>
    <dgm:cxn modelId="{5B11A66F-FF74-4762-B2BA-B17A877C5139}" srcId="{98A34224-765E-4DD6-A9FB-878009E4D327}" destId="{4B2AFA47-5438-476E-8EA0-F108381CDB84}" srcOrd="3" destOrd="0" parTransId="{7ECE80A1-2985-4CF5-9B36-D184D16A8CA6}" sibTransId="{549959CF-B44C-4806-ACEA-336DB8342C0B}"/>
    <dgm:cxn modelId="{9760E89B-2595-42F5-906B-3650FE45FB15}" srcId="{98A34224-765E-4DD6-A9FB-878009E4D327}" destId="{16E03389-84BB-4DF4-90C4-5C62623DDEB7}" srcOrd="4" destOrd="0" parTransId="{EB558992-AB86-4EE1-8A42-BD2FB37DD233}" sibTransId="{E85D0F5C-8A55-4533-8CAD-C6D43B6A3C7B}"/>
    <dgm:cxn modelId="{868BFA9B-7616-4013-9011-7E356B93E47B}" type="presOf" srcId="{16E03389-84BB-4DF4-90C4-5C62623DDEB7}" destId="{2D00A749-D7A9-4B3E-BFA7-84645A1AFC14}" srcOrd="0" destOrd="0" presId="urn:microsoft.com/office/officeart/2005/8/layout/radial3"/>
    <dgm:cxn modelId="{E7745E9E-5327-41D5-B35F-3006EB860ABF}" srcId="{59AA8B93-E5CF-46F5-8532-FF4851AB8634}" destId="{98A34224-765E-4DD6-A9FB-878009E4D327}" srcOrd="0" destOrd="0" parTransId="{976A1059-1871-4ECF-8C7B-8AC25519F0AF}" sibTransId="{C62C3E8E-D2BA-471A-B39C-8DFB210ABFFD}"/>
    <dgm:cxn modelId="{3647ECBA-D961-4914-B618-8604470C6647}" type="presOf" srcId="{725FBAB1-5B08-4A1A-BB4E-8D6F35971677}" destId="{423D8936-6685-4233-9324-186E1D4312A3}" srcOrd="0" destOrd="0" presId="urn:microsoft.com/office/officeart/2005/8/layout/radial3"/>
    <dgm:cxn modelId="{93A976C8-CE1F-4C89-9B81-4D497A2B09A0}" srcId="{98A34224-765E-4DD6-A9FB-878009E4D327}" destId="{725FBAB1-5B08-4A1A-BB4E-8D6F35971677}" srcOrd="0" destOrd="0" parTransId="{7E94A058-B620-4C2A-A49B-6D79931B8845}" sibTransId="{3E107859-6A07-48CD-82CD-5FAF14D834AF}"/>
    <dgm:cxn modelId="{2B4BEBD5-3106-47EB-8017-338E5CDDEBF4}" type="presOf" srcId="{6AA7AC71-76A9-4343-AEC2-DF418D5B0A2F}" destId="{FFF13836-7A06-4BD0-B580-F35EED57BF6D}" srcOrd="0" destOrd="0" presId="urn:microsoft.com/office/officeart/2005/8/layout/radial3"/>
    <dgm:cxn modelId="{6B5E12DC-A0C3-4EC8-B6C2-C5A9C0A5F904}" type="presOf" srcId="{4B2AFA47-5438-476E-8EA0-F108381CDB84}" destId="{74B8E971-3DBD-4E25-A1FD-5FD7FCE0AACB}" srcOrd="0" destOrd="0" presId="urn:microsoft.com/office/officeart/2005/8/layout/radial3"/>
    <dgm:cxn modelId="{543985E8-F179-4533-9EE5-2BE3FCB0DB66}" srcId="{98A34224-765E-4DD6-A9FB-878009E4D327}" destId="{6AA7AC71-76A9-4343-AEC2-DF418D5B0A2F}" srcOrd="6" destOrd="0" parTransId="{BA95BDE1-B2C1-4341-BB59-BD1132C768EB}" sibTransId="{16F4CA0C-024C-40ED-9129-E000E5F4490D}"/>
    <dgm:cxn modelId="{8966E0EB-103E-4105-9553-8917564300EF}" type="presOf" srcId="{D34C91BD-D8D7-410D-8F37-150816D7D20F}" destId="{E18478B4-63B0-4437-B2E5-7E651CA4E984}" srcOrd="0" destOrd="0" presId="urn:microsoft.com/office/officeart/2005/8/layout/radial3"/>
    <dgm:cxn modelId="{B12D11F0-768F-4713-9441-1D34EC64D33F}" type="presOf" srcId="{1A700704-8ECF-49A5-8CC7-56ABFB0D80EF}" destId="{DE7AB40F-78EA-416A-915D-6E74F7CC428F}" srcOrd="0" destOrd="0" presId="urn:microsoft.com/office/officeart/2005/8/layout/radial3"/>
    <dgm:cxn modelId="{14FF13F1-57BC-481C-AFE7-ACD66C64CF57}" type="presOf" srcId="{98DAB98C-5276-4C20-A32B-14783EC74D2E}" destId="{EFBED9C6-4FAE-4B9D-B3D5-A0DFFEA5A1AB}" srcOrd="0" destOrd="0" presId="urn:microsoft.com/office/officeart/2005/8/layout/radial3"/>
    <dgm:cxn modelId="{03A3637E-9CFB-4133-A34C-882CBF825068}" type="presParOf" srcId="{31A88607-8C1A-4889-8EA5-5873945D1AEB}" destId="{C381B742-616C-479B-9B2A-B27A7A6AE055}" srcOrd="0" destOrd="0" presId="urn:microsoft.com/office/officeart/2005/8/layout/radial3"/>
    <dgm:cxn modelId="{E9CD9A86-A796-4F71-BA52-F29068BE35F6}" type="presParOf" srcId="{C381B742-616C-479B-9B2A-B27A7A6AE055}" destId="{D3C6A896-B007-4810-A21C-C7F87AD2932C}" srcOrd="0" destOrd="0" presId="urn:microsoft.com/office/officeart/2005/8/layout/radial3"/>
    <dgm:cxn modelId="{790EA605-AF22-40B2-B851-0D130840C63B}" type="presParOf" srcId="{C381B742-616C-479B-9B2A-B27A7A6AE055}" destId="{423D8936-6685-4233-9324-186E1D4312A3}" srcOrd="1" destOrd="0" presId="urn:microsoft.com/office/officeart/2005/8/layout/radial3"/>
    <dgm:cxn modelId="{2D8886E5-CE0A-4F51-BD24-93133A4A4A2A}" type="presParOf" srcId="{C381B742-616C-479B-9B2A-B27A7A6AE055}" destId="{E18478B4-63B0-4437-B2E5-7E651CA4E984}" srcOrd="2" destOrd="0" presId="urn:microsoft.com/office/officeart/2005/8/layout/radial3"/>
    <dgm:cxn modelId="{77317453-8E15-4BBF-8C0D-10655935D1C3}" type="presParOf" srcId="{C381B742-616C-479B-9B2A-B27A7A6AE055}" destId="{EFBED9C6-4FAE-4B9D-B3D5-A0DFFEA5A1AB}" srcOrd="3" destOrd="0" presId="urn:microsoft.com/office/officeart/2005/8/layout/radial3"/>
    <dgm:cxn modelId="{84BD1CE0-9D1A-428A-A7FF-6D14E2923B13}" type="presParOf" srcId="{C381B742-616C-479B-9B2A-B27A7A6AE055}" destId="{74B8E971-3DBD-4E25-A1FD-5FD7FCE0AACB}" srcOrd="4" destOrd="0" presId="urn:microsoft.com/office/officeart/2005/8/layout/radial3"/>
    <dgm:cxn modelId="{4EC71A0D-8972-4B07-93A2-035362CEEF6E}" type="presParOf" srcId="{C381B742-616C-479B-9B2A-B27A7A6AE055}" destId="{2D00A749-D7A9-4B3E-BFA7-84645A1AFC14}" srcOrd="5" destOrd="0" presId="urn:microsoft.com/office/officeart/2005/8/layout/radial3"/>
    <dgm:cxn modelId="{2B55EB5C-CD25-4414-BC4C-84F69900F5D1}" type="presParOf" srcId="{C381B742-616C-479B-9B2A-B27A7A6AE055}" destId="{DE7AB40F-78EA-416A-915D-6E74F7CC428F}" srcOrd="6" destOrd="0" presId="urn:microsoft.com/office/officeart/2005/8/layout/radial3"/>
    <dgm:cxn modelId="{CDC0BE20-F0D2-48B7-92E5-7E0810A8DC83}" type="presParOf" srcId="{C381B742-616C-479B-9B2A-B27A7A6AE055}" destId="{FFF13836-7A06-4BD0-B580-F35EED57BF6D}" srcOrd="7" destOrd="0" presId="urn:microsoft.com/office/officeart/2005/8/layout/radial3"/>
    <dgm:cxn modelId="{530802EE-1C44-400F-AEA6-BFE1EAB24CFC}" type="presParOf" srcId="{C381B742-616C-479B-9B2A-B27A7A6AE055}" destId="{C804C180-238B-4C43-B2CA-3860A53DA15E}" srcOrd="8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AA8B93-E5CF-46F5-8532-FF4851AB8634}" type="doc">
      <dgm:prSet loTypeId="urn:microsoft.com/office/officeart/2005/8/layout/radial3" loCatId="relationship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8A34224-765E-4DD6-A9FB-878009E4D327}">
      <dgm:prSet phldrT="[Text]"/>
      <dgm:spPr/>
      <dgm:t>
        <a:bodyPr/>
        <a:lstStyle/>
        <a:p>
          <a:r>
            <a:rPr lang="he-IL" dirty="0"/>
            <a:t>האם לסדרה נתונה של ערכים מתקבל תמיד אותו העץ, בלי תלות בסדר ההכנסה של הערכים?</a:t>
          </a:r>
          <a:endParaRPr lang="en-US" dirty="0"/>
        </a:p>
      </dgm:t>
    </dgm:pt>
    <dgm:pt modelId="{976A1059-1871-4ECF-8C7B-8AC25519F0AF}" type="parTrans" cxnId="{E7745E9E-5327-41D5-B35F-3006EB860ABF}">
      <dgm:prSet/>
      <dgm:spPr/>
      <dgm:t>
        <a:bodyPr/>
        <a:lstStyle/>
        <a:p>
          <a:endParaRPr lang="en-US"/>
        </a:p>
      </dgm:t>
    </dgm:pt>
    <dgm:pt modelId="{C62C3E8E-D2BA-471A-B39C-8DFB210ABFFD}" type="sibTrans" cxnId="{E7745E9E-5327-41D5-B35F-3006EB860ABF}">
      <dgm:prSet/>
      <dgm:spPr/>
      <dgm:t>
        <a:bodyPr/>
        <a:lstStyle/>
        <a:p>
          <a:endParaRPr lang="en-US"/>
        </a:p>
      </dgm:t>
    </dgm:pt>
    <dgm:pt modelId="{725FBAB1-5B08-4A1A-BB4E-8D6F35971677}">
      <dgm:prSet phldrT="[Text]"/>
      <dgm:spPr/>
      <dgm:t>
        <a:bodyPr/>
        <a:lstStyle/>
        <a:p>
          <a:r>
            <a:rPr lang="he-IL" dirty="0"/>
            <a:t>30</a:t>
          </a:r>
          <a:endParaRPr lang="en-US" dirty="0"/>
        </a:p>
      </dgm:t>
    </dgm:pt>
    <dgm:pt modelId="{7E94A058-B620-4C2A-A49B-6D79931B8845}" type="parTrans" cxnId="{93A976C8-CE1F-4C89-9B81-4D497A2B09A0}">
      <dgm:prSet/>
      <dgm:spPr/>
      <dgm:t>
        <a:bodyPr/>
        <a:lstStyle/>
        <a:p>
          <a:endParaRPr lang="en-US"/>
        </a:p>
      </dgm:t>
    </dgm:pt>
    <dgm:pt modelId="{3E107859-6A07-48CD-82CD-5FAF14D834AF}" type="sibTrans" cxnId="{93A976C8-CE1F-4C89-9B81-4D497A2B09A0}">
      <dgm:prSet/>
      <dgm:spPr/>
      <dgm:t>
        <a:bodyPr/>
        <a:lstStyle/>
        <a:p>
          <a:endParaRPr lang="en-US"/>
        </a:p>
      </dgm:t>
    </dgm:pt>
    <dgm:pt modelId="{D34C91BD-D8D7-410D-8F37-150816D7D20F}">
      <dgm:prSet phldrT="[Text]"/>
      <dgm:spPr/>
      <dgm:t>
        <a:bodyPr/>
        <a:lstStyle/>
        <a:p>
          <a:r>
            <a:rPr lang="he-IL" dirty="0"/>
            <a:t>29</a:t>
          </a:r>
          <a:endParaRPr lang="en-US" dirty="0"/>
        </a:p>
      </dgm:t>
    </dgm:pt>
    <dgm:pt modelId="{4D788F94-FF7F-43B8-AF84-299F07AF2079}" type="parTrans" cxnId="{BDE1030D-EA19-40B8-9D6F-56DDE2FED82C}">
      <dgm:prSet/>
      <dgm:spPr/>
      <dgm:t>
        <a:bodyPr/>
        <a:lstStyle/>
        <a:p>
          <a:endParaRPr lang="en-US"/>
        </a:p>
      </dgm:t>
    </dgm:pt>
    <dgm:pt modelId="{D856DF6C-EEF4-4557-A030-BED6DA1E7028}" type="sibTrans" cxnId="{BDE1030D-EA19-40B8-9D6F-56DDE2FED82C}">
      <dgm:prSet/>
      <dgm:spPr/>
      <dgm:t>
        <a:bodyPr/>
        <a:lstStyle/>
        <a:p>
          <a:endParaRPr lang="en-US"/>
        </a:p>
      </dgm:t>
    </dgm:pt>
    <dgm:pt modelId="{98DAB98C-5276-4C20-A32B-14783EC74D2E}">
      <dgm:prSet phldrT="[Text]"/>
      <dgm:spPr/>
      <dgm:t>
        <a:bodyPr/>
        <a:lstStyle/>
        <a:p>
          <a:r>
            <a:rPr lang="he-IL" dirty="0"/>
            <a:t>26</a:t>
          </a:r>
          <a:endParaRPr lang="en-US" dirty="0"/>
        </a:p>
      </dgm:t>
    </dgm:pt>
    <dgm:pt modelId="{681A31B9-1C36-403F-8A9D-19FF669C9062}" type="parTrans" cxnId="{9D709E3F-C67A-45A0-A43F-EBBAB176123C}">
      <dgm:prSet/>
      <dgm:spPr/>
      <dgm:t>
        <a:bodyPr/>
        <a:lstStyle/>
        <a:p>
          <a:endParaRPr lang="en-US"/>
        </a:p>
      </dgm:t>
    </dgm:pt>
    <dgm:pt modelId="{DD01CCC8-A6A1-4FF8-BEE2-C406F148C70A}" type="sibTrans" cxnId="{9D709E3F-C67A-45A0-A43F-EBBAB176123C}">
      <dgm:prSet/>
      <dgm:spPr/>
      <dgm:t>
        <a:bodyPr/>
        <a:lstStyle/>
        <a:p>
          <a:endParaRPr lang="en-US"/>
        </a:p>
      </dgm:t>
    </dgm:pt>
    <dgm:pt modelId="{4B2AFA47-5438-476E-8EA0-F108381CDB84}">
      <dgm:prSet phldrT="[Text]"/>
      <dgm:spPr/>
      <dgm:t>
        <a:bodyPr/>
        <a:lstStyle/>
        <a:p>
          <a:r>
            <a:rPr lang="he-IL" dirty="0"/>
            <a:t>15</a:t>
          </a:r>
          <a:endParaRPr lang="en-US" dirty="0"/>
        </a:p>
      </dgm:t>
    </dgm:pt>
    <dgm:pt modelId="{7ECE80A1-2985-4CF5-9B36-D184D16A8CA6}" type="parTrans" cxnId="{5B11A66F-FF74-4762-B2BA-B17A877C5139}">
      <dgm:prSet/>
      <dgm:spPr/>
      <dgm:t>
        <a:bodyPr/>
        <a:lstStyle/>
        <a:p>
          <a:endParaRPr lang="en-US"/>
        </a:p>
      </dgm:t>
    </dgm:pt>
    <dgm:pt modelId="{549959CF-B44C-4806-ACEA-336DB8342C0B}" type="sibTrans" cxnId="{5B11A66F-FF74-4762-B2BA-B17A877C5139}">
      <dgm:prSet/>
      <dgm:spPr/>
      <dgm:t>
        <a:bodyPr/>
        <a:lstStyle/>
        <a:p>
          <a:endParaRPr lang="en-US"/>
        </a:p>
      </dgm:t>
    </dgm:pt>
    <dgm:pt modelId="{16E03389-84BB-4DF4-90C4-5C62623DDEB7}">
      <dgm:prSet phldrT="[Text]"/>
      <dgm:spPr/>
      <dgm:t>
        <a:bodyPr/>
        <a:lstStyle/>
        <a:p>
          <a:r>
            <a:rPr lang="he-IL" dirty="0"/>
            <a:t>9</a:t>
          </a:r>
          <a:endParaRPr lang="en-US" dirty="0"/>
        </a:p>
      </dgm:t>
    </dgm:pt>
    <dgm:pt modelId="{EB558992-AB86-4EE1-8A42-BD2FB37DD233}" type="parTrans" cxnId="{9760E89B-2595-42F5-906B-3650FE45FB15}">
      <dgm:prSet/>
      <dgm:spPr/>
      <dgm:t>
        <a:bodyPr/>
        <a:lstStyle/>
        <a:p>
          <a:endParaRPr lang="en-US"/>
        </a:p>
      </dgm:t>
    </dgm:pt>
    <dgm:pt modelId="{E85D0F5C-8A55-4533-8CAD-C6D43B6A3C7B}" type="sibTrans" cxnId="{9760E89B-2595-42F5-906B-3650FE45FB15}">
      <dgm:prSet/>
      <dgm:spPr/>
      <dgm:t>
        <a:bodyPr/>
        <a:lstStyle/>
        <a:p>
          <a:endParaRPr lang="en-US"/>
        </a:p>
      </dgm:t>
    </dgm:pt>
    <dgm:pt modelId="{1A700704-8ECF-49A5-8CC7-56ABFB0D80EF}">
      <dgm:prSet phldrT="[Text]"/>
      <dgm:spPr/>
      <dgm:t>
        <a:bodyPr/>
        <a:lstStyle/>
        <a:p>
          <a:r>
            <a:rPr lang="he-IL" dirty="0"/>
            <a:t>8</a:t>
          </a:r>
          <a:endParaRPr lang="en-US" dirty="0"/>
        </a:p>
      </dgm:t>
    </dgm:pt>
    <dgm:pt modelId="{17541004-73E0-48D4-8C25-BB64774567CA}" type="parTrans" cxnId="{0DA5D861-DAA2-4A3F-ADB8-DFE46D6BCE33}">
      <dgm:prSet/>
      <dgm:spPr/>
      <dgm:t>
        <a:bodyPr/>
        <a:lstStyle/>
        <a:p>
          <a:endParaRPr lang="en-US"/>
        </a:p>
      </dgm:t>
    </dgm:pt>
    <dgm:pt modelId="{69E9323E-CE1B-4A07-BB0C-2069E46A9E3B}" type="sibTrans" cxnId="{0DA5D861-DAA2-4A3F-ADB8-DFE46D6BCE33}">
      <dgm:prSet/>
      <dgm:spPr/>
      <dgm:t>
        <a:bodyPr/>
        <a:lstStyle/>
        <a:p>
          <a:endParaRPr lang="en-US"/>
        </a:p>
      </dgm:t>
    </dgm:pt>
    <dgm:pt modelId="{6AA7AC71-76A9-4343-AEC2-DF418D5B0A2F}">
      <dgm:prSet phldrT="[Text]"/>
      <dgm:spPr/>
      <dgm:t>
        <a:bodyPr/>
        <a:lstStyle/>
        <a:p>
          <a:r>
            <a:rPr lang="he-IL" dirty="0"/>
            <a:t>6</a:t>
          </a:r>
          <a:endParaRPr lang="en-US" dirty="0"/>
        </a:p>
      </dgm:t>
    </dgm:pt>
    <dgm:pt modelId="{BA95BDE1-B2C1-4341-BB59-BD1132C768EB}" type="parTrans" cxnId="{543985E8-F179-4533-9EE5-2BE3FCB0DB66}">
      <dgm:prSet/>
      <dgm:spPr/>
      <dgm:t>
        <a:bodyPr/>
        <a:lstStyle/>
        <a:p>
          <a:endParaRPr lang="en-US"/>
        </a:p>
      </dgm:t>
    </dgm:pt>
    <dgm:pt modelId="{16F4CA0C-024C-40ED-9129-E000E5F4490D}" type="sibTrans" cxnId="{543985E8-F179-4533-9EE5-2BE3FCB0DB66}">
      <dgm:prSet/>
      <dgm:spPr/>
      <dgm:t>
        <a:bodyPr/>
        <a:lstStyle/>
        <a:p>
          <a:endParaRPr lang="en-US"/>
        </a:p>
      </dgm:t>
    </dgm:pt>
    <dgm:pt modelId="{3FE8A4EF-4F25-4565-9DE4-F0F09A0ACFC0}">
      <dgm:prSet phldrT="[Text]"/>
      <dgm:spPr/>
      <dgm:t>
        <a:bodyPr/>
        <a:lstStyle/>
        <a:p>
          <a:r>
            <a:rPr lang="he-IL" dirty="0"/>
            <a:t>5</a:t>
          </a:r>
          <a:endParaRPr lang="en-US" dirty="0"/>
        </a:p>
      </dgm:t>
    </dgm:pt>
    <dgm:pt modelId="{42EFF319-F628-44D5-BE45-B965A2D84243}" type="parTrans" cxnId="{73902028-8E55-4B32-B2FA-DBFE2713AAC9}">
      <dgm:prSet/>
      <dgm:spPr/>
      <dgm:t>
        <a:bodyPr/>
        <a:lstStyle/>
        <a:p>
          <a:endParaRPr lang="en-US"/>
        </a:p>
      </dgm:t>
    </dgm:pt>
    <dgm:pt modelId="{5B1FCA8E-A094-4F0B-B3C1-466EA03013A1}" type="sibTrans" cxnId="{73902028-8E55-4B32-B2FA-DBFE2713AAC9}">
      <dgm:prSet/>
      <dgm:spPr/>
      <dgm:t>
        <a:bodyPr/>
        <a:lstStyle/>
        <a:p>
          <a:endParaRPr lang="en-US"/>
        </a:p>
      </dgm:t>
    </dgm:pt>
    <dgm:pt modelId="{31A88607-8C1A-4889-8EA5-5873945D1AEB}" type="pres">
      <dgm:prSet presAssocID="{59AA8B93-E5CF-46F5-8532-FF4851AB8634}" presName="composite" presStyleCnt="0">
        <dgm:presLayoutVars>
          <dgm:chMax val="1"/>
          <dgm:dir/>
          <dgm:resizeHandles val="exact"/>
        </dgm:presLayoutVars>
      </dgm:prSet>
      <dgm:spPr/>
    </dgm:pt>
    <dgm:pt modelId="{C381B742-616C-479B-9B2A-B27A7A6AE055}" type="pres">
      <dgm:prSet presAssocID="{59AA8B93-E5CF-46F5-8532-FF4851AB8634}" presName="radial" presStyleCnt="0">
        <dgm:presLayoutVars>
          <dgm:animLvl val="ctr"/>
        </dgm:presLayoutVars>
      </dgm:prSet>
      <dgm:spPr/>
    </dgm:pt>
    <dgm:pt modelId="{D3C6A896-B007-4810-A21C-C7F87AD2932C}" type="pres">
      <dgm:prSet presAssocID="{98A34224-765E-4DD6-A9FB-878009E4D327}" presName="centerShape" presStyleLbl="vennNode1" presStyleIdx="0" presStyleCnt="9"/>
      <dgm:spPr/>
    </dgm:pt>
    <dgm:pt modelId="{423D8936-6685-4233-9324-186E1D4312A3}" type="pres">
      <dgm:prSet presAssocID="{725FBAB1-5B08-4A1A-BB4E-8D6F35971677}" presName="node" presStyleLbl="vennNode1" presStyleIdx="1" presStyleCnt="9">
        <dgm:presLayoutVars>
          <dgm:bulletEnabled val="1"/>
        </dgm:presLayoutVars>
      </dgm:prSet>
      <dgm:spPr/>
    </dgm:pt>
    <dgm:pt modelId="{E18478B4-63B0-4437-B2E5-7E651CA4E984}" type="pres">
      <dgm:prSet presAssocID="{D34C91BD-D8D7-410D-8F37-150816D7D20F}" presName="node" presStyleLbl="vennNode1" presStyleIdx="2" presStyleCnt="9">
        <dgm:presLayoutVars>
          <dgm:bulletEnabled val="1"/>
        </dgm:presLayoutVars>
      </dgm:prSet>
      <dgm:spPr/>
    </dgm:pt>
    <dgm:pt modelId="{EFBED9C6-4FAE-4B9D-B3D5-A0DFFEA5A1AB}" type="pres">
      <dgm:prSet presAssocID="{98DAB98C-5276-4C20-A32B-14783EC74D2E}" presName="node" presStyleLbl="vennNode1" presStyleIdx="3" presStyleCnt="9">
        <dgm:presLayoutVars>
          <dgm:bulletEnabled val="1"/>
        </dgm:presLayoutVars>
      </dgm:prSet>
      <dgm:spPr/>
    </dgm:pt>
    <dgm:pt modelId="{74B8E971-3DBD-4E25-A1FD-5FD7FCE0AACB}" type="pres">
      <dgm:prSet presAssocID="{4B2AFA47-5438-476E-8EA0-F108381CDB84}" presName="node" presStyleLbl="vennNode1" presStyleIdx="4" presStyleCnt="9">
        <dgm:presLayoutVars>
          <dgm:bulletEnabled val="1"/>
        </dgm:presLayoutVars>
      </dgm:prSet>
      <dgm:spPr/>
    </dgm:pt>
    <dgm:pt modelId="{2D00A749-D7A9-4B3E-BFA7-84645A1AFC14}" type="pres">
      <dgm:prSet presAssocID="{16E03389-84BB-4DF4-90C4-5C62623DDEB7}" presName="node" presStyleLbl="vennNode1" presStyleIdx="5" presStyleCnt="9">
        <dgm:presLayoutVars>
          <dgm:bulletEnabled val="1"/>
        </dgm:presLayoutVars>
      </dgm:prSet>
      <dgm:spPr/>
    </dgm:pt>
    <dgm:pt modelId="{DE7AB40F-78EA-416A-915D-6E74F7CC428F}" type="pres">
      <dgm:prSet presAssocID="{1A700704-8ECF-49A5-8CC7-56ABFB0D80EF}" presName="node" presStyleLbl="vennNode1" presStyleIdx="6" presStyleCnt="9">
        <dgm:presLayoutVars>
          <dgm:bulletEnabled val="1"/>
        </dgm:presLayoutVars>
      </dgm:prSet>
      <dgm:spPr/>
    </dgm:pt>
    <dgm:pt modelId="{FFF13836-7A06-4BD0-B580-F35EED57BF6D}" type="pres">
      <dgm:prSet presAssocID="{6AA7AC71-76A9-4343-AEC2-DF418D5B0A2F}" presName="node" presStyleLbl="vennNode1" presStyleIdx="7" presStyleCnt="9">
        <dgm:presLayoutVars>
          <dgm:bulletEnabled val="1"/>
        </dgm:presLayoutVars>
      </dgm:prSet>
      <dgm:spPr/>
    </dgm:pt>
    <dgm:pt modelId="{C804C180-238B-4C43-B2CA-3860A53DA15E}" type="pres">
      <dgm:prSet presAssocID="{3FE8A4EF-4F25-4565-9DE4-F0F09A0ACFC0}" presName="node" presStyleLbl="vennNode1" presStyleIdx="8" presStyleCnt="9">
        <dgm:presLayoutVars>
          <dgm:bulletEnabled val="1"/>
        </dgm:presLayoutVars>
      </dgm:prSet>
      <dgm:spPr/>
    </dgm:pt>
  </dgm:ptLst>
  <dgm:cxnLst>
    <dgm:cxn modelId="{BDE1030D-EA19-40B8-9D6F-56DDE2FED82C}" srcId="{98A34224-765E-4DD6-A9FB-878009E4D327}" destId="{D34C91BD-D8D7-410D-8F37-150816D7D20F}" srcOrd="1" destOrd="0" parTransId="{4D788F94-FF7F-43B8-AF84-299F07AF2079}" sibTransId="{D856DF6C-EEF4-4557-A030-BED6DA1E7028}"/>
    <dgm:cxn modelId="{8EF7A819-F1F8-4D70-B738-9DD67A1F7B10}" type="presOf" srcId="{59AA8B93-E5CF-46F5-8532-FF4851AB8634}" destId="{31A88607-8C1A-4889-8EA5-5873945D1AEB}" srcOrd="0" destOrd="0" presId="urn:microsoft.com/office/officeart/2005/8/layout/radial3"/>
    <dgm:cxn modelId="{73902028-8E55-4B32-B2FA-DBFE2713AAC9}" srcId="{98A34224-765E-4DD6-A9FB-878009E4D327}" destId="{3FE8A4EF-4F25-4565-9DE4-F0F09A0ACFC0}" srcOrd="7" destOrd="0" parTransId="{42EFF319-F628-44D5-BE45-B965A2D84243}" sibTransId="{5B1FCA8E-A094-4F0B-B3C1-466EA03013A1}"/>
    <dgm:cxn modelId="{9D709E3F-C67A-45A0-A43F-EBBAB176123C}" srcId="{98A34224-765E-4DD6-A9FB-878009E4D327}" destId="{98DAB98C-5276-4C20-A32B-14783EC74D2E}" srcOrd="2" destOrd="0" parTransId="{681A31B9-1C36-403F-8A9D-19FF669C9062}" sibTransId="{DD01CCC8-A6A1-4FF8-BEE2-C406F148C70A}"/>
    <dgm:cxn modelId="{8096675E-8CF4-488E-B71C-8B5EF70C3D23}" type="presOf" srcId="{98A34224-765E-4DD6-A9FB-878009E4D327}" destId="{D3C6A896-B007-4810-A21C-C7F87AD2932C}" srcOrd="0" destOrd="0" presId="urn:microsoft.com/office/officeart/2005/8/layout/radial3"/>
    <dgm:cxn modelId="{0DA5D861-DAA2-4A3F-ADB8-DFE46D6BCE33}" srcId="{98A34224-765E-4DD6-A9FB-878009E4D327}" destId="{1A700704-8ECF-49A5-8CC7-56ABFB0D80EF}" srcOrd="5" destOrd="0" parTransId="{17541004-73E0-48D4-8C25-BB64774567CA}" sibTransId="{69E9323E-CE1B-4A07-BB0C-2069E46A9E3B}"/>
    <dgm:cxn modelId="{AFBC626F-67AB-4868-81FE-ECC94802A574}" type="presOf" srcId="{3FE8A4EF-4F25-4565-9DE4-F0F09A0ACFC0}" destId="{C804C180-238B-4C43-B2CA-3860A53DA15E}" srcOrd="0" destOrd="0" presId="urn:microsoft.com/office/officeart/2005/8/layout/radial3"/>
    <dgm:cxn modelId="{5B11A66F-FF74-4762-B2BA-B17A877C5139}" srcId="{98A34224-765E-4DD6-A9FB-878009E4D327}" destId="{4B2AFA47-5438-476E-8EA0-F108381CDB84}" srcOrd="3" destOrd="0" parTransId="{7ECE80A1-2985-4CF5-9B36-D184D16A8CA6}" sibTransId="{549959CF-B44C-4806-ACEA-336DB8342C0B}"/>
    <dgm:cxn modelId="{9760E89B-2595-42F5-906B-3650FE45FB15}" srcId="{98A34224-765E-4DD6-A9FB-878009E4D327}" destId="{16E03389-84BB-4DF4-90C4-5C62623DDEB7}" srcOrd="4" destOrd="0" parTransId="{EB558992-AB86-4EE1-8A42-BD2FB37DD233}" sibTransId="{E85D0F5C-8A55-4533-8CAD-C6D43B6A3C7B}"/>
    <dgm:cxn modelId="{868BFA9B-7616-4013-9011-7E356B93E47B}" type="presOf" srcId="{16E03389-84BB-4DF4-90C4-5C62623DDEB7}" destId="{2D00A749-D7A9-4B3E-BFA7-84645A1AFC14}" srcOrd="0" destOrd="0" presId="urn:microsoft.com/office/officeart/2005/8/layout/radial3"/>
    <dgm:cxn modelId="{E7745E9E-5327-41D5-B35F-3006EB860ABF}" srcId="{59AA8B93-E5CF-46F5-8532-FF4851AB8634}" destId="{98A34224-765E-4DD6-A9FB-878009E4D327}" srcOrd="0" destOrd="0" parTransId="{976A1059-1871-4ECF-8C7B-8AC25519F0AF}" sibTransId="{C62C3E8E-D2BA-471A-B39C-8DFB210ABFFD}"/>
    <dgm:cxn modelId="{3647ECBA-D961-4914-B618-8604470C6647}" type="presOf" srcId="{725FBAB1-5B08-4A1A-BB4E-8D6F35971677}" destId="{423D8936-6685-4233-9324-186E1D4312A3}" srcOrd="0" destOrd="0" presId="urn:microsoft.com/office/officeart/2005/8/layout/radial3"/>
    <dgm:cxn modelId="{93A976C8-CE1F-4C89-9B81-4D497A2B09A0}" srcId="{98A34224-765E-4DD6-A9FB-878009E4D327}" destId="{725FBAB1-5B08-4A1A-BB4E-8D6F35971677}" srcOrd="0" destOrd="0" parTransId="{7E94A058-B620-4C2A-A49B-6D79931B8845}" sibTransId="{3E107859-6A07-48CD-82CD-5FAF14D834AF}"/>
    <dgm:cxn modelId="{2B4BEBD5-3106-47EB-8017-338E5CDDEBF4}" type="presOf" srcId="{6AA7AC71-76A9-4343-AEC2-DF418D5B0A2F}" destId="{FFF13836-7A06-4BD0-B580-F35EED57BF6D}" srcOrd="0" destOrd="0" presId="urn:microsoft.com/office/officeart/2005/8/layout/radial3"/>
    <dgm:cxn modelId="{6B5E12DC-A0C3-4EC8-B6C2-C5A9C0A5F904}" type="presOf" srcId="{4B2AFA47-5438-476E-8EA0-F108381CDB84}" destId="{74B8E971-3DBD-4E25-A1FD-5FD7FCE0AACB}" srcOrd="0" destOrd="0" presId="urn:microsoft.com/office/officeart/2005/8/layout/radial3"/>
    <dgm:cxn modelId="{543985E8-F179-4533-9EE5-2BE3FCB0DB66}" srcId="{98A34224-765E-4DD6-A9FB-878009E4D327}" destId="{6AA7AC71-76A9-4343-AEC2-DF418D5B0A2F}" srcOrd="6" destOrd="0" parTransId="{BA95BDE1-B2C1-4341-BB59-BD1132C768EB}" sibTransId="{16F4CA0C-024C-40ED-9129-E000E5F4490D}"/>
    <dgm:cxn modelId="{8966E0EB-103E-4105-9553-8917564300EF}" type="presOf" srcId="{D34C91BD-D8D7-410D-8F37-150816D7D20F}" destId="{E18478B4-63B0-4437-B2E5-7E651CA4E984}" srcOrd="0" destOrd="0" presId="urn:microsoft.com/office/officeart/2005/8/layout/radial3"/>
    <dgm:cxn modelId="{B12D11F0-768F-4713-9441-1D34EC64D33F}" type="presOf" srcId="{1A700704-8ECF-49A5-8CC7-56ABFB0D80EF}" destId="{DE7AB40F-78EA-416A-915D-6E74F7CC428F}" srcOrd="0" destOrd="0" presId="urn:microsoft.com/office/officeart/2005/8/layout/radial3"/>
    <dgm:cxn modelId="{14FF13F1-57BC-481C-AFE7-ACD66C64CF57}" type="presOf" srcId="{98DAB98C-5276-4C20-A32B-14783EC74D2E}" destId="{EFBED9C6-4FAE-4B9D-B3D5-A0DFFEA5A1AB}" srcOrd="0" destOrd="0" presId="urn:microsoft.com/office/officeart/2005/8/layout/radial3"/>
    <dgm:cxn modelId="{03A3637E-9CFB-4133-A34C-882CBF825068}" type="presParOf" srcId="{31A88607-8C1A-4889-8EA5-5873945D1AEB}" destId="{C381B742-616C-479B-9B2A-B27A7A6AE055}" srcOrd="0" destOrd="0" presId="urn:microsoft.com/office/officeart/2005/8/layout/radial3"/>
    <dgm:cxn modelId="{E9CD9A86-A796-4F71-BA52-F29068BE35F6}" type="presParOf" srcId="{C381B742-616C-479B-9B2A-B27A7A6AE055}" destId="{D3C6A896-B007-4810-A21C-C7F87AD2932C}" srcOrd="0" destOrd="0" presId="urn:microsoft.com/office/officeart/2005/8/layout/radial3"/>
    <dgm:cxn modelId="{790EA605-AF22-40B2-B851-0D130840C63B}" type="presParOf" srcId="{C381B742-616C-479B-9B2A-B27A7A6AE055}" destId="{423D8936-6685-4233-9324-186E1D4312A3}" srcOrd="1" destOrd="0" presId="urn:microsoft.com/office/officeart/2005/8/layout/radial3"/>
    <dgm:cxn modelId="{2D8886E5-CE0A-4F51-BD24-93133A4A4A2A}" type="presParOf" srcId="{C381B742-616C-479B-9B2A-B27A7A6AE055}" destId="{E18478B4-63B0-4437-B2E5-7E651CA4E984}" srcOrd="2" destOrd="0" presId="urn:microsoft.com/office/officeart/2005/8/layout/radial3"/>
    <dgm:cxn modelId="{77317453-8E15-4BBF-8C0D-10655935D1C3}" type="presParOf" srcId="{C381B742-616C-479B-9B2A-B27A7A6AE055}" destId="{EFBED9C6-4FAE-4B9D-B3D5-A0DFFEA5A1AB}" srcOrd="3" destOrd="0" presId="urn:microsoft.com/office/officeart/2005/8/layout/radial3"/>
    <dgm:cxn modelId="{84BD1CE0-9D1A-428A-A7FF-6D14E2923B13}" type="presParOf" srcId="{C381B742-616C-479B-9B2A-B27A7A6AE055}" destId="{74B8E971-3DBD-4E25-A1FD-5FD7FCE0AACB}" srcOrd="4" destOrd="0" presId="urn:microsoft.com/office/officeart/2005/8/layout/radial3"/>
    <dgm:cxn modelId="{4EC71A0D-8972-4B07-93A2-035362CEEF6E}" type="presParOf" srcId="{C381B742-616C-479B-9B2A-B27A7A6AE055}" destId="{2D00A749-D7A9-4B3E-BFA7-84645A1AFC14}" srcOrd="5" destOrd="0" presId="urn:microsoft.com/office/officeart/2005/8/layout/radial3"/>
    <dgm:cxn modelId="{2B55EB5C-CD25-4414-BC4C-84F69900F5D1}" type="presParOf" srcId="{C381B742-616C-479B-9B2A-B27A7A6AE055}" destId="{DE7AB40F-78EA-416A-915D-6E74F7CC428F}" srcOrd="6" destOrd="0" presId="urn:microsoft.com/office/officeart/2005/8/layout/radial3"/>
    <dgm:cxn modelId="{CDC0BE20-F0D2-48B7-92E5-7E0810A8DC83}" type="presParOf" srcId="{C381B742-616C-479B-9B2A-B27A7A6AE055}" destId="{FFF13836-7A06-4BD0-B580-F35EED57BF6D}" srcOrd="7" destOrd="0" presId="urn:microsoft.com/office/officeart/2005/8/layout/radial3"/>
    <dgm:cxn modelId="{530802EE-1C44-400F-AEA6-BFE1EAB24CFC}" type="presParOf" srcId="{C381B742-616C-479B-9B2A-B27A7A6AE055}" destId="{C804C180-238B-4C43-B2CA-3860A53DA15E}" srcOrd="8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AA8B93-E5CF-46F5-8532-FF4851AB8634}" type="doc">
      <dgm:prSet loTypeId="urn:microsoft.com/office/officeart/2005/8/layout/radial3" loCatId="relationship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8A34224-765E-4DD6-A9FB-878009E4D327}">
      <dgm:prSet phldrT="[Text]"/>
      <dgm:spPr/>
      <dgm:t>
        <a:bodyPr/>
        <a:lstStyle/>
        <a:p>
          <a:r>
            <a:rPr lang="he-IL" dirty="0"/>
            <a:t>האם לסדרה נתונה של ערכים מתקבל תמיד אותו העץ, בלי תלות בסדר ההכנסה של הערכים?</a:t>
          </a:r>
          <a:endParaRPr lang="en-US" dirty="0"/>
        </a:p>
      </dgm:t>
    </dgm:pt>
    <dgm:pt modelId="{976A1059-1871-4ECF-8C7B-8AC25519F0AF}" type="parTrans" cxnId="{E7745E9E-5327-41D5-B35F-3006EB860ABF}">
      <dgm:prSet/>
      <dgm:spPr/>
      <dgm:t>
        <a:bodyPr/>
        <a:lstStyle/>
        <a:p>
          <a:endParaRPr lang="en-US"/>
        </a:p>
      </dgm:t>
    </dgm:pt>
    <dgm:pt modelId="{C62C3E8E-D2BA-471A-B39C-8DFB210ABFFD}" type="sibTrans" cxnId="{E7745E9E-5327-41D5-B35F-3006EB860ABF}">
      <dgm:prSet/>
      <dgm:spPr/>
      <dgm:t>
        <a:bodyPr/>
        <a:lstStyle/>
        <a:p>
          <a:endParaRPr lang="en-US"/>
        </a:p>
      </dgm:t>
    </dgm:pt>
    <dgm:pt modelId="{725FBAB1-5B08-4A1A-BB4E-8D6F35971677}">
      <dgm:prSet phldrT="[Text]"/>
      <dgm:spPr/>
      <dgm:t>
        <a:bodyPr/>
        <a:lstStyle/>
        <a:p>
          <a:r>
            <a:rPr lang="he-IL" dirty="0"/>
            <a:t>30</a:t>
          </a:r>
          <a:endParaRPr lang="en-US" dirty="0"/>
        </a:p>
      </dgm:t>
    </dgm:pt>
    <dgm:pt modelId="{7E94A058-B620-4C2A-A49B-6D79931B8845}" type="parTrans" cxnId="{93A976C8-CE1F-4C89-9B81-4D497A2B09A0}">
      <dgm:prSet/>
      <dgm:spPr/>
      <dgm:t>
        <a:bodyPr/>
        <a:lstStyle/>
        <a:p>
          <a:endParaRPr lang="en-US"/>
        </a:p>
      </dgm:t>
    </dgm:pt>
    <dgm:pt modelId="{3E107859-6A07-48CD-82CD-5FAF14D834AF}" type="sibTrans" cxnId="{93A976C8-CE1F-4C89-9B81-4D497A2B09A0}">
      <dgm:prSet/>
      <dgm:spPr/>
      <dgm:t>
        <a:bodyPr/>
        <a:lstStyle/>
        <a:p>
          <a:endParaRPr lang="en-US"/>
        </a:p>
      </dgm:t>
    </dgm:pt>
    <dgm:pt modelId="{D34C91BD-D8D7-410D-8F37-150816D7D20F}">
      <dgm:prSet phldrT="[Text]"/>
      <dgm:spPr/>
      <dgm:t>
        <a:bodyPr/>
        <a:lstStyle/>
        <a:p>
          <a:r>
            <a:rPr lang="he-IL" dirty="0"/>
            <a:t>29</a:t>
          </a:r>
          <a:endParaRPr lang="en-US" dirty="0"/>
        </a:p>
      </dgm:t>
    </dgm:pt>
    <dgm:pt modelId="{4D788F94-FF7F-43B8-AF84-299F07AF2079}" type="parTrans" cxnId="{BDE1030D-EA19-40B8-9D6F-56DDE2FED82C}">
      <dgm:prSet/>
      <dgm:spPr/>
      <dgm:t>
        <a:bodyPr/>
        <a:lstStyle/>
        <a:p>
          <a:endParaRPr lang="en-US"/>
        </a:p>
      </dgm:t>
    </dgm:pt>
    <dgm:pt modelId="{D856DF6C-EEF4-4557-A030-BED6DA1E7028}" type="sibTrans" cxnId="{BDE1030D-EA19-40B8-9D6F-56DDE2FED82C}">
      <dgm:prSet/>
      <dgm:spPr/>
      <dgm:t>
        <a:bodyPr/>
        <a:lstStyle/>
        <a:p>
          <a:endParaRPr lang="en-US"/>
        </a:p>
      </dgm:t>
    </dgm:pt>
    <dgm:pt modelId="{98DAB98C-5276-4C20-A32B-14783EC74D2E}">
      <dgm:prSet phldrT="[Text]"/>
      <dgm:spPr/>
      <dgm:t>
        <a:bodyPr/>
        <a:lstStyle/>
        <a:p>
          <a:r>
            <a:rPr lang="he-IL" dirty="0"/>
            <a:t>26</a:t>
          </a:r>
          <a:endParaRPr lang="en-US" dirty="0"/>
        </a:p>
      </dgm:t>
    </dgm:pt>
    <dgm:pt modelId="{681A31B9-1C36-403F-8A9D-19FF669C9062}" type="parTrans" cxnId="{9D709E3F-C67A-45A0-A43F-EBBAB176123C}">
      <dgm:prSet/>
      <dgm:spPr/>
      <dgm:t>
        <a:bodyPr/>
        <a:lstStyle/>
        <a:p>
          <a:endParaRPr lang="en-US"/>
        </a:p>
      </dgm:t>
    </dgm:pt>
    <dgm:pt modelId="{DD01CCC8-A6A1-4FF8-BEE2-C406F148C70A}" type="sibTrans" cxnId="{9D709E3F-C67A-45A0-A43F-EBBAB176123C}">
      <dgm:prSet/>
      <dgm:spPr/>
      <dgm:t>
        <a:bodyPr/>
        <a:lstStyle/>
        <a:p>
          <a:endParaRPr lang="en-US"/>
        </a:p>
      </dgm:t>
    </dgm:pt>
    <dgm:pt modelId="{4B2AFA47-5438-476E-8EA0-F108381CDB84}">
      <dgm:prSet phldrT="[Text]"/>
      <dgm:spPr/>
      <dgm:t>
        <a:bodyPr/>
        <a:lstStyle/>
        <a:p>
          <a:r>
            <a:rPr lang="he-IL" dirty="0"/>
            <a:t>15</a:t>
          </a:r>
          <a:endParaRPr lang="en-US" dirty="0"/>
        </a:p>
      </dgm:t>
    </dgm:pt>
    <dgm:pt modelId="{7ECE80A1-2985-4CF5-9B36-D184D16A8CA6}" type="parTrans" cxnId="{5B11A66F-FF74-4762-B2BA-B17A877C5139}">
      <dgm:prSet/>
      <dgm:spPr/>
      <dgm:t>
        <a:bodyPr/>
        <a:lstStyle/>
        <a:p>
          <a:endParaRPr lang="en-US"/>
        </a:p>
      </dgm:t>
    </dgm:pt>
    <dgm:pt modelId="{549959CF-B44C-4806-ACEA-336DB8342C0B}" type="sibTrans" cxnId="{5B11A66F-FF74-4762-B2BA-B17A877C5139}">
      <dgm:prSet/>
      <dgm:spPr/>
      <dgm:t>
        <a:bodyPr/>
        <a:lstStyle/>
        <a:p>
          <a:endParaRPr lang="en-US"/>
        </a:p>
      </dgm:t>
    </dgm:pt>
    <dgm:pt modelId="{16E03389-84BB-4DF4-90C4-5C62623DDEB7}">
      <dgm:prSet phldrT="[Text]"/>
      <dgm:spPr/>
      <dgm:t>
        <a:bodyPr/>
        <a:lstStyle/>
        <a:p>
          <a:r>
            <a:rPr lang="he-IL" dirty="0"/>
            <a:t>9</a:t>
          </a:r>
          <a:endParaRPr lang="en-US" dirty="0"/>
        </a:p>
      </dgm:t>
    </dgm:pt>
    <dgm:pt modelId="{EB558992-AB86-4EE1-8A42-BD2FB37DD233}" type="parTrans" cxnId="{9760E89B-2595-42F5-906B-3650FE45FB15}">
      <dgm:prSet/>
      <dgm:spPr/>
      <dgm:t>
        <a:bodyPr/>
        <a:lstStyle/>
        <a:p>
          <a:endParaRPr lang="en-US"/>
        </a:p>
      </dgm:t>
    </dgm:pt>
    <dgm:pt modelId="{E85D0F5C-8A55-4533-8CAD-C6D43B6A3C7B}" type="sibTrans" cxnId="{9760E89B-2595-42F5-906B-3650FE45FB15}">
      <dgm:prSet/>
      <dgm:spPr/>
      <dgm:t>
        <a:bodyPr/>
        <a:lstStyle/>
        <a:p>
          <a:endParaRPr lang="en-US"/>
        </a:p>
      </dgm:t>
    </dgm:pt>
    <dgm:pt modelId="{1A700704-8ECF-49A5-8CC7-56ABFB0D80EF}">
      <dgm:prSet phldrT="[Text]"/>
      <dgm:spPr/>
      <dgm:t>
        <a:bodyPr/>
        <a:lstStyle/>
        <a:p>
          <a:r>
            <a:rPr lang="he-IL" dirty="0"/>
            <a:t>8</a:t>
          </a:r>
          <a:endParaRPr lang="en-US" dirty="0"/>
        </a:p>
      </dgm:t>
    </dgm:pt>
    <dgm:pt modelId="{17541004-73E0-48D4-8C25-BB64774567CA}" type="parTrans" cxnId="{0DA5D861-DAA2-4A3F-ADB8-DFE46D6BCE33}">
      <dgm:prSet/>
      <dgm:spPr/>
      <dgm:t>
        <a:bodyPr/>
        <a:lstStyle/>
        <a:p>
          <a:endParaRPr lang="en-US"/>
        </a:p>
      </dgm:t>
    </dgm:pt>
    <dgm:pt modelId="{69E9323E-CE1B-4A07-BB0C-2069E46A9E3B}" type="sibTrans" cxnId="{0DA5D861-DAA2-4A3F-ADB8-DFE46D6BCE33}">
      <dgm:prSet/>
      <dgm:spPr/>
      <dgm:t>
        <a:bodyPr/>
        <a:lstStyle/>
        <a:p>
          <a:endParaRPr lang="en-US"/>
        </a:p>
      </dgm:t>
    </dgm:pt>
    <dgm:pt modelId="{6AA7AC71-76A9-4343-AEC2-DF418D5B0A2F}">
      <dgm:prSet phldrT="[Text]"/>
      <dgm:spPr/>
      <dgm:t>
        <a:bodyPr/>
        <a:lstStyle/>
        <a:p>
          <a:r>
            <a:rPr lang="he-IL" dirty="0"/>
            <a:t>6</a:t>
          </a:r>
          <a:endParaRPr lang="en-US" dirty="0"/>
        </a:p>
      </dgm:t>
    </dgm:pt>
    <dgm:pt modelId="{BA95BDE1-B2C1-4341-BB59-BD1132C768EB}" type="parTrans" cxnId="{543985E8-F179-4533-9EE5-2BE3FCB0DB66}">
      <dgm:prSet/>
      <dgm:spPr/>
      <dgm:t>
        <a:bodyPr/>
        <a:lstStyle/>
        <a:p>
          <a:endParaRPr lang="en-US"/>
        </a:p>
      </dgm:t>
    </dgm:pt>
    <dgm:pt modelId="{16F4CA0C-024C-40ED-9129-E000E5F4490D}" type="sibTrans" cxnId="{543985E8-F179-4533-9EE5-2BE3FCB0DB66}">
      <dgm:prSet/>
      <dgm:spPr/>
      <dgm:t>
        <a:bodyPr/>
        <a:lstStyle/>
        <a:p>
          <a:endParaRPr lang="en-US"/>
        </a:p>
      </dgm:t>
    </dgm:pt>
    <dgm:pt modelId="{3FE8A4EF-4F25-4565-9DE4-F0F09A0ACFC0}">
      <dgm:prSet phldrT="[Text]"/>
      <dgm:spPr/>
      <dgm:t>
        <a:bodyPr/>
        <a:lstStyle/>
        <a:p>
          <a:r>
            <a:rPr lang="he-IL" dirty="0"/>
            <a:t>5</a:t>
          </a:r>
          <a:endParaRPr lang="en-US" dirty="0"/>
        </a:p>
      </dgm:t>
    </dgm:pt>
    <dgm:pt modelId="{42EFF319-F628-44D5-BE45-B965A2D84243}" type="parTrans" cxnId="{73902028-8E55-4B32-B2FA-DBFE2713AAC9}">
      <dgm:prSet/>
      <dgm:spPr/>
      <dgm:t>
        <a:bodyPr/>
        <a:lstStyle/>
        <a:p>
          <a:endParaRPr lang="en-US"/>
        </a:p>
      </dgm:t>
    </dgm:pt>
    <dgm:pt modelId="{5B1FCA8E-A094-4F0B-B3C1-466EA03013A1}" type="sibTrans" cxnId="{73902028-8E55-4B32-B2FA-DBFE2713AAC9}">
      <dgm:prSet/>
      <dgm:spPr/>
      <dgm:t>
        <a:bodyPr/>
        <a:lstStyle/>
        <a:p>
          <a:endParaRPr lang="en-US"/>
        </a:p>
      </dgm:t>
    </dgm:pt>
    <dgm:pt modelId="{31A88607-8C1A-4889-8EA5-5873945D1AEB}" type="pres">
      <dgm:prSet presAssocID="{59AA8B93-E5CF-46F5-8532-FF4851AB8634}" presName="composite" presStyleCnt="0">
        <dgm:presLayoutVars>
          <dgm:chMax val="1"/>
          <dgm:dir/>
          <dgm:resizeHandles val="exact"/>
        </dgm:presLayoutVars>
      </dgm:prSet>
      <dgm:spPr/>
    </dgm:pt>
    <dgm:pt modelId="{C381B742-616C-479B-9B2A-B27A7A6AE055}" type="pres">
      <dgm:prSet presAssocID="{59AA8B93-E5CF-46F5-8532-FF4851AB8634}" presName="radial" presStyleCnt="0">
        <dgm:presLayoutVars>
          <dgm:animLvl val="ctr"/>
        </dgm:presLayoutVars>
      </dgm:prSet>
      <dgm:spPr/>
    </dgm:pt>
    <dgm:pt modelId="{D3C6A896-B007-4810-A21C-C7F87AD2932C}" type="pres">
      <dgm:prSet presAssocID="{98A34224-765E-4DD6-A9FB-878009E4D327}" presName="centerShape" presStyleLbl="vennNode1" presStyleIdx="0" presStyleCnt="9"/>
      <dgm:spPr/>
    </dgm:pt>
    <dgm:pt modelId="{423D8936-6685-4233-9324-186E1D4312A3}" type="pres">
      <dgm:prSet presAssocID="{725FBAB1-5B08-4A1A-BB4E-8D6F35971677}" presName="node" presStyleLbl="vennNode1" presStyleIdx="1" presStyleCnt="9">
        <dgm:presLayoutVars>
          <dgm:bulletEnabled val="1"/>
        </dgm:presLayoutVars>
      </dgm:prSet>
      <dgm:spPr/>
    </dgm:pt>
    <dgm:pt modelId="{E18478B4-63B0-4437-B2E5-7E651CA4E984}" type="pres">
      <dgm:prSet presAssocID="{D34C91BD-D8D7-410D-8F37-150816D7D20F}" presName="node" presStyleLbl="vennNode1" presStyleIdx="2" presStyleCnt="9">
        <dgm:presLayoutVars>
          <dgm:bulletEnabled val="1"/>
        </dgm:presLayoutVars>
      </dgm:prSet>
      <dgm:spPr/>
    </dgm:pt>
    <dgm:pt modelId="{EFBED9C6-4FAE-4B9D-B3D5-A0DFFEA5A1AB}" type="pres">
      <dgm:prSet presAssocID="{98DAB98C-5276-4C20-A32B-14783EC74D2E}" presName="node" presStyleLbl="vennNode1" presStyleIdx="3" presStyleCnt="9">
        <dgm:presLayoutVars>
          <dgm:bulletEnabled val="1"/>
        </dgm:presLayoutVars>
      </dgm:prSet>
      <dgm:spPr/>
    </dgm:pt>
    <dgm:pt modelId="{74B8E971-3DBD-4E25-A1FD-5FD7FCE0AACB}" type="pres">
      <dgm:prSet presAssocID="{4B2AFA47-5438-476E-8EA0-F108381CDB84}" presName="node" presStyleLbl="vennNode1" presStyleIdx="4" presStyleCnt="9">
        <dgm:presLayoutVars>
          <dgm:bulletEnabled val="1"/>
        </dgm:presLayoutVars>
      </dgm:prSet>
      <dgm:spPr/>
    </dgm:pt>
    <dgm:pt modelId="{2D00A749-D7A9-4B3E-BFA7-84645A1AFC14}" type="pres">
      <dgm:prSet presAssocID="{16E03389-84BB-4DF4-90C4-5C62623DDEB7}" presName="node" presStyleLbl="vennNode1" presStyleIdx="5" presStyleCnt="9">
        <dgm:presLayoutVars>
          <dgm:bulletEnabled val="1"/>
        </dgm:presLayoutVars>
      </dgm:prSet>
      <dgm:spPr/>
    </dgm:pt>
    <dgm:pt modelId="{DE7AB40F-78EA-416A-915D-6E74F7CC428F}" type="pres">
      <dgm:prSet presAssocID="{1A700704-8ECF-49A5-8CC7-56ABFB0D80EF}" presName="node" presStyleLbl="vennNode1" presStyleIdx="6" presStyleCnt="9">
        <dgm:presLayoutVars>
          <dgm:bulletEnabled val="1"/>
        </dgm:presLayoutVars>
      </dgm:prSet>
      <dgm:spPr/>
    </dgm:pt>
    <dgm:pt modelId="{FFF13836-7A06-4BD0-B580-F35EED57BF6D}" type="pres">
      <dgm:prSet presAssocID="{6AA7AC71-76A9-4343-AEC2-DF418D5B0A2F}" presName="node" presStyleLbl="vennNode1" presStyleIdx="7" presStyleCnt="9">
        <dgm:presLayoutVars>
          <dgm:bulletEnabled val="1"/>
        </dgm:presLayoutVars>
      </dgm:prSet>
      <dgm:spPr/>
    </dgm:pt>
    <dgm:pt modelId="{C804C180-238B-4C43-B2CA-3860A53DA15E}" type="pres">
      <dgm:prSet presAssocID="{3FE8A4EF-4F25-4565-9DE4-F0F09A0ACFC0}" presName="node" presStyleLbl="vennNode1" presStyleIdx="8" presStyleCnt="9">
        <dgm:presLayoutVars>
          <dgm:bulletEnabled val="1"/>
        </dgm:presLayoutVars>
      </dgm:prSet>
      <dgm:spPr/>
    </dgm:pt>
  </dgm:ptLst>
  <dgm:cxnLst>
    <dgm:cxn modelId="{BDE1030D-EA19-40B8-9D6F-56DDE2FED82C}" srcId="{98A34224-765E-4DD6-A9FB-878009E4D327}" destId="{D34C91BD-D8D7-410D-8F37-150816D7D20F}" srcOrd="1" destOrd="0" parTransId="{4D788F94-FF7F-43B8-AF84-299F07AF2079}" sibTransId="{D856DF6C-EEF4-4557-A030-BED6DA1E7028}"/>
    <dgm:cxn modelId="{8EF7A819-F1F8-4D70-B738-9DD67A1F7B10}" type="presOf" srcId="{59AA8B93-E5CF-46F5-8532-FF4851AB8634}" destId="{31A88607-8C1A-4889-8EA5-5873945D1AEB}" srcOrd="0" destOrd="0" presId="urn:microsoft.com/office/officeart/2005/8/layout/radial3"/>
    <dgm:cxn modelId="{73902028-8E55-4B32-B2FA-DBFE2713AAC9}" srcId="{98A34224-765E-4DD6-A9FB-878009E4D327}" destId="{3FE8A4EF-4F25-4565-9DE4-F0F09A0ACFC0}" srcOrd="7" destOrd="0" parTransId="{42EFF319-F628-44D5-BE45-B965A2D84243}" sibTransId="{5B1FCA8E-A094-4F0B-B3C1-466EA03013A1}"/>
    <dgm:cxn modelId="{9D709E3F-C67A-45A0-A43F-EBBAB176123C}" srcId="{98A34224-765E-4DD6-A9FB-878009E4D327}" destId="{98DAB98C-5276-4C20-A32B-14783EC74D2E}" srcOrd="2" destOrd="0" parTransId="{681A31B9-1C36-403F-8A9D-19FF669C9062}" sibTransId="{DD01CCC8-A6A1-4FF8-BEE2-C406F148C70A}"/>
    <dgm:cxn modelId="{8096675E-8CF4-488E-B71C-8B5EF70C3D23}" type="presOf" srcId="{98A34224-765E-4DD6-A9FB-878009E4D327}" destId="{D3C6A896-B007-4810-A21C-C7F87AD2932C}" srcOrd="0" destOrd="0" presId="urn:microsoft.com/office/officeart/2005/8/layout/radial3"/>
    <dgm:cxn modelId="{0DA5D861-DAA2-4A3F-ADB8-DFE46D6BCE33}" srcId="{98A34224-765E-4DD6-A9FB-878009E4D327}" destId="{1A700704-8ECF-49A5-8CC7-56ABFB0D80EF}" srcOrd="5" destOrd="0" parTransId="{17541004-73E0-48D4-8C25-BB64774567CA}" sibTransId="{69E9323E-CE1B-4A07-BB0C-2069E46A9E3B}"/>
    <dgm:cxn modelId="{AFBC626F-67AB-4868-81FE-ECC94802A574}" type="presOf" srcId="{3FE8A4EF-4F25-4565-9DE4-F0F09A0ACFC0}" destId="{C804C180-238B-4C43-B2CA-3860A53DA15E}" srcOrd="0" destOrd="0" presId="urn:microsoft.com/office/officeart/2005/8/layout/radial3"/>
    <dgm:cxn modelId="{5B11A66F-FF74-4762-B2BA-B17A877C5139}" srcId="{98A34224-765E-4DD6-A9FB-878009E4D327}" destId="{4B2AFA47-5438-476E-8EA0-F108381CDB84}" srcOrd="3" destOrd="0" parTransId="{7ECE80A1-2985-4CF5-9B36-D184D16A8CA6}" sibTransId="{549959CF-B44C-4806-ACEA-336DB8342C0B}"/>
    <dgm:cxn modelId="{9760E89B-2595-42F5-906B-3650FE45FB15}" srcId="{98A34224-765E-4DD6-A9FB-878009E4D327}" destId="{16E03389-84BB-4DF4-90C4-5C62623DDEB7}" srcOrd="4" destOrd="0" parTransId="{EB558992-AB86-4EE1-8A42-BD2FB37DD233}" sibTransId="{E85D0F5C-8A55-4533-8CAD-C6D43B6A3C7B}"/>
    <dgm:cxn modelId="{868BFA9B-7616-4013-9011-7E356B93E47B}" type="presOf" srcId="{16E03389-84BB-4DF4-90C4-5C62623DDEB7}" destId="{2D00A749-D7A9-4B3E-BFA7-84645A1AFC14}" srcOrd="0" destOrd="0" presId="urn:microsoft.com/office/officeart/2005/8/layout/radial3"/>
    <dgm:cxn modelId="{E7745E9E-5327-41D5-B35F-3006EB860ABF}" srcId="{59AA8B93-E5CF-46F5-8532-FF4851AB8634}" destId="{98A34224-765E-4DD6-A9FB-878009E4D327}" srcOrd="0" destOrd="0" parTransId="{976A1059-1871-4ECF-8C7B-8AC25519F0AF}" sibTransId="{C62C3E8E-D2BA-471A-B39C-8DFB210ABFFD}"/>
    <dgm:cxn modelId="{3647ECBA-D961-4914-B618-8604470C6647}" type="presOf" srcId="{725FBAB1-5B08-4A1A-BB4E-8D6F35971677}" destId="{423D8936-6685-4233-9324-186E1D4312A3}" srcOrd="0" destOrd="0" presId="urn:microsoft.com/office/officeart/2005/8/layout/radial3"/>
    <dgm:cxn modelId="{93A976C8-CE1F-4C89-9B81-4D497A2B09A0}" srcId="{98A34224-765E-4DD6-A9FB-878009E4D327}" destId="{725FBAB1-5B08-4A1A-BB4E-8D6F35971677}" srcOrd="0" destOrd="0" parTransId="{7E94A058-B620-4C2A-A49B-6D79931B8845}" sibTransId="{3E107859-6A07-48CD-82CD-5FAF14D834AF}"/>
    <dgm:cxn modelId="{2B4BEBD5-3106-47EB-8017-338E5CDDEBF4}" type="presOf" srcId="{6AA7AC71-76A9-4343-AEC2-DF418D5B0A2F}" destId="{FFF13836-7A06-4BD0-B580-F35EED57BF6D}" srcOrd="0" destOrd="0" presId="urn:microsoft.com/office/officeart/2005/8/layout/radial3"/>
    <dgm:cxn modelId="{6B5E12DC-A0C3-4EC8-B6C2-C5A9C0A5F904}" type="presOf" srcId="{4B2AFA47-5438-476E-8EA0-F108381CDB84}" destId="{74B8E971-3DBD-4E25-A1FD-5FD7FCE0AACB}" srcOrd="0" destOrd="0" presId="urn:microsoft.com/office/officeart/2005/8/layout/radial3"/>
    <dgm:cxn modelId="{543985E8-F179-4533-9EE5-2BE3FCB0DB66}" srcId="{98A34224-765E-4DD6-A9FB-878009E4D327}" destId="{6AA7AC71-76A9-4343-AEC2-DF418D5B0A2F}" srcOrd="6" destOrd="0" parTransId="{BA95BDE1-B2C1-4341-BB59-BD1132C768EB}" sibTransId="{16F4CA0C-024C-40ED-9129-E000E5F4490D}"/>
    <dgm:cxn modelId="{8966E0EB-103E-4105-9553-8917564300EF}" type="presOf" srcId="{D34C91BD-D8D7-410D-8F37-150816D7D20F}" destId="{E18478B4-63B0-4437-B2E5-7E651CA4E984}" srcOrd="0" destOrd="0" presId="urn:microsoft.com/office/officeart/2005/8/layout/radial3"/>
    <dgm:cxn modelId="{B12D11F0-768F-4713-9441-1D34EC64D33F}" type="presOf" srcId="{1A700704-8ECF-49A5-8CC7-56ABFB0D80EF}" destId="{DE7AB40F-78EA-416A-915D-6E74F7CC428F}" srcOrd="0" destOrd="0" presId="urn:microsoft.com/office/officeart/2005/8/layout/radial3"/>
    <dgm:cxn modelId="{14FF13F1-57BC-481C-AFE7-ACD66C64CF57}" type="presOf" srcId="{98DAB98C-5276-4C20-A32B-14783EC74D2E}" destId="{EFBED9C6-4FAE-4B9D-B3D5-A0DFFEA5A1AB}" srcOrd="0" destOrd="0" presId="urn:microsoft.com/office/officeart/2005/8/layout/radial3"/>
    <dgm:cxn modelId="{03A3637E-9CFB-4133-A34C-882CBF825068}" type="presParOf" srcId="{31A88607-8C1A-4889-8EA5-5873945D1AEB}" destId="{C381B742-616C-479B-9B2A-B27A7A6AE055}" srcOrd="0" destOrd="0" presId="urn:microsoft.com/office/officeart/2005/8/layout/radial3"/>
    <dgm:cxn modelId="{E9CD9A86-A796-4F71-BA52-F29068BE35F6}" type="presParOf" srcId="{C381B742-616C-479B-9B2A-B27A7A6AE055}" destId="{D3C6A896-B007-4810-A21C-C7F87AD2932C}" srcOrd="0" destOrd="0" presId="urn:microsoft.com/office/officeart/2005/8/layout/radial3"/>
    <dgm:cxn modelId="{790EA605-AF22-40B2-B851-0D130840C63B}" type="presParOf" srcId="{C381B742-616C-479B-9B2A-B27A7A6AE055}" destId="{423D8936-6685-4233-9324-186E1D4312A3}" srcOrd="1" destOrd="0" presId="urn:microsoft.com/office/officeart/2005/8/layout/radial3"/>
    <dgm:cxn modelId="{2D8886E5-CE0A-4F51-BD24-93133A4A4A2A}" type="presParOf" srcId="{C381B742-616C-479B-9B2A-B27A7A6AE055}" destId="{E18478B4-63B0-4437-B2E5-7E651CA4E984}" srcOrd="2" destOrd="0" presId="urn:microsoft.com/office/officeart/2005/8/layout/radial3"/>
    <dgm:cxn modelId="{77317453-8E15-4BBF-8C0D-10655935D1C3}" type="presParOf" srcId="{C381B742-616C-479B-9B2A-B27A7A6AE055}" destId="{EFBED9C6-4FAE-4B9D-B3D5-A0DFFEA5A1AB}" srcOrd="3" destOrd="0" presId="urn:microsoft.com/office/officeart/2005/8/layout/radial3"/>
    <dgm:cxn modelId="{84BD1CE0-9D1A-428A-A7FF-6D14E2923B13}" type="presParOf" srcId="{C381B742-616C-479B-9B2A-B27A7A6AE055}" destId="{74B8E971-3DBD-4E25-A1FD-5FD7FCE0AACB}" srcOrd="4" destOrd="0" presId="urn:microsoft.com/office/officeart/2005/8/layout/radial3"/>
    <dgm:cxn modelId="{4EC71A0D-8972-4B07-93A2-035362CEEF6E}" type="presParOf" srcId="{C381B742-616C-479B-9B2A-B27A7A6AE055}" destId="{2D00A749-D7A9-4B3E-BFA7-84645A1AFC14}" srcOrd="5" destOrd="0" presId="urn:microsoft.com/office/officeart/2005/8/layout/radial3"/>
    <dgm:cxn modelId="{2B55EB5C-CD25-4414-BC4C-84F69900F5D1}" type="presParOf" srcId="{C381B742-616C-479B-9B2A-B27A7A6AE055}" destId="{DE7AB40F-78EA-416A-915D-6E74F7CC428F}" srcOrd="6" destOrd="0" presId="urn:microsoft.com/office/officeart/2005/8/layout/radial3"/>
    <dgm:cxn modelId="{CDC0BE20-F0D2-48B7-92E5-7E0810A8DC83}" type="presParOf" srcId="{C381B742-616C-479B-9B2A-B27A7A6AE055}" destId="{FFF13836-7A06-4BD0-B580-F35EED57BF6D}" srcOrd="7" destOrd="0" presId="urn:microsoft.com/office/officeart/2005/8/layout/radial3"/>
    <dgm:cxn modelId="{530802EE-1C44-400F-AEA6-BFE1EAB24CFC}" type="presParOf" srcId="{C381B742-616C-479B-9B2A-B27A7A6AE055}" destId="{C804C180-238B-4C43-B2CA-3860A53DA15E}" srcOrd="8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4562A8-EBA4-45D2-98CD-866FF1CEA118}">
      <dsp:nvSpPr>
        <dsp:cNvPr id="0" name=""/>
        <dsp:cNvSpPr/>
      </dsp:nvSpPr>
      <dsp:spPr>
        <a:xfrm>
          <a:off x="-4694915" y="-719698"/>
          <a:ext cx="5592297" cy="5592297"/>
        </a:xfrm>
        <a:prstGeom prst="blockArc">
          <a:avLst>
            <a:gd name="adj1" fmla="val 18900000"/>
            <a:gd name="adj2" fmla="val 2700000"/>
            <a:gd name="adj3" fmla="val 386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5C2157-7722-4C12-B746-C3B591EADEB1}">
      <dsp:nvSpPr>
        <dsp:cNvPr id="0" name=""/>
        <dsp:cNvSpPr/>
      </dsp:nvSpPr>
      <dsp:spPr>
        <a:xfrm>
          <a:off x="392753" y="259473"/>
          <a:ext cx="3443207" cy="51927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2177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700" kern="1200" dirty="0"/>
            <a:t>מערך</a:t>
          </a:r>
          <a:endParaRPr lang="en-US" sz="2700" kern="1200" dirty="0"/>
        </a:p>
      </dsp:txBody>
      <dsp:txXfrm>
        <a:off x="392753" y="259473"/>
        <a:ext cx="3443207" cy="519278"/>
      </dsp:txXfrm>
    </dsp:sp>
    <dsp:sp modelId="{8CC1EFA6-45FD-4ADC-A9DB-F9BBFF240583}">
      <dsp:nvSpPr>
        <dsp:cNvPr id="0" name=""/>
        <dsp:cNvSpPr/>
      </dsp:nvSpPr>
      <dsp:spPr>
        <a:xfrm>
          <a:off x="68203" y="194563"/>
          <a:ext cx="649098" cy="64909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F0C05A4-DEC1-4EEA-9A73-75997240E855}">
      <dsp:nvSpPr>
        <dsp:cNvPr id="0" name=""/>
        <dsp:cNvSpPr/>
      </dsp:nvSpPr>
      <dsp:spPr>
        <a:xfrm>
          <a:off x="764852" y="1038141"/>
          <a:ext cx="3071107" cy="51927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2177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700" kern="1200" dirty="0"/>
            <a:t>שרשרת חוליות</a:t>
          </a:r>
          <a:endParaRPr lang="en-US" sz="2700" kern="1200" dirty="0"/>
        </a:p>
      </dsp:txBody>
      <dsp:txXfrm>
        <a:off x="764852" y="1038141"/>
        <a:ext cx="3071107" cy="519278"/>
      </dsp:txXfrm>
    </dsp:sp>
    <dsp:sp modelId="{66EAD35B-C3F9-41F5-A489-A5DD5DCF8730}">
      <dsp:nvSpPr>
        <dsp:cNvPr id="0" name=""/>
        <dsp:cNvSpPr/>
      </dsp:nvSpPr>
      <dsp:spPr>
        <a:xfrm>
          <a:off x="440303" y="973232"/>
          <a:ext cx="649098" cy="64909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396D01D-8754-4D53-8897-B02614CE5E97}">
      <dsp:nvSpPr>
        <dsp:cNvPr id="0" name=""/>
        <dsp:cNvSpPr/>
      </dsp:nvSpPr>
      <dsp:spPr>
        <a:xfrm>
          <a:off x="879057" y="1816810"/>
          <a:ext cx="2956902" cy="51927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2177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700" kern="1200" dirty="0"/>
            <a:t>תור</a:t>
          </a:r>
          <a:endParaRPr lang="en-US" sz="2700" kern="1200" dirty="0"/>
        </a:p>
      </dsp:txBody>
      <dsp:txXfrm>
        <a:off x="879057" y="1816810"/>
        <a:ext cx="2956902" cy="519278"/>
      </dsp:txXfrm>
    </dsp:sp>
    <dsp:sp modelId="{8F1BCB26-F2B1-4C9C-911D-329DCF03B373}">
      <dsp:nvSpPr>
        <dsp:cNvPr id="0" name=""/>
        <dsp:cNvSpPr/>
      </dsp:nvSpPr>
      <dsp:spPr>
        <a:xfrm>
          <a:off x="554508" y="1751900"/>
          <a:ext cx="649098" cy="64909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44D954A-CC7A-4CE0-814B-038439325C9F}">
      <dsp:nvSpPr>
        <dsp:cNvPr id="0" name=""/>
        <dsp:cNvSpPr/>
      </dsp:nvSpPr>
      <dsp:spPr>
        <a:xfrm>
          <a:off x="764852" y="2595479"/>
          <a:ext cx="3071107" cy="51927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2177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700" kern="1200" dirty="0"/>
            <a:t>מחסנית</a:t>
          </a:r>
          <a:endParaRPr lang="en-US" sz="2700" kern="1200" dirty="0"/>
        </a:p>
      </dsp:txBody>
      <dsp:txXfrm>
        <a:off x="764852" y="2595479"/>
        <a:ext cx="3071107" cy="519278"/>
      </dsp:txXfrm>
    </dsp:sp>
    <dsp:sp modelId="{60F3BDF1-5696-4943-8E54-1438F31B5BB5}">
      <dsp:nvSpPr>
        <dsp:cNvPr id="0" name=""/>
        <dsp:cNvSpPr/>
      </dsp:nvSpPr>
      <dsp:spPr>
        <a:xfrm>
          <a:off x="440303" y="2530569"/>
          <a:ext cx="649098" cy="64909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A48C5B7-500F-49FD-8B80-6B983D92389E}">
      <dsp:nvSpPr>
        <dsp:cNvPr id="0" name=""/>
        <dsp:cNvSpPr/>
      </dsp:nvSpPr>
      <dsp:spPr>
        <a:xfrm>
          <a:off x="392753" y="3374148"/>
          <a:ext cx="3443207" cy="519278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2177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700" kern="1200" dirty="0"/>
            <a:t>עץ בינארי</a:t>
          </a:r>
          <a:endParaRPr lang="en-US" sz="2700" kern="1200" dirty="0"/>
        </a:p>
      </dsp:txBody>
      <dsp:txXfrm>
        <a:off x="392753" y="3374148"/>
        <a:ext cx="3443207" cy="519278"/>
      </dsp:txXfrm>
    </dsp:sp>
    <dsp:sp modelId="{EEB8EA86-FC7C-4267-99C5-B07D659B7CB1}">
      <dsp:nvSpPr>
        <dsp:cNvPr id="0" name=""/>
        <dsp:cNvSpPr/>
      </dsp:nvSpPr>
      <dsp:spPr>
        <a:xfrm>
          <a:off x="68203" y="3309238"/>
          <a:ext cx="649098" cy="64909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D3C3D5-681C-4A57-97D1-C6050E14783E}">
      <dsp:nvSpPr>
        <dsp:cNvPr id="0" name=""/>
        <dsp:cNvSpPr/>
      </dsp:nvSpPr>
      <dsp:spPr>
        <a:xfrm>
          <a:off x="540805" y="0"/>
          <a:ext cx="1790836" cy="1790810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500" b="1" kern="1200" dirty="0"/>
            <a:t>חיפוש איבר</a:t>
          </a:r>
          <a:endParaRPr lang="en-US" sz="1500" kern="1200" dirty="0"/>
        </a:p>
      </dsp:txBody>
      <dsp:txXfrm>
        <a:off x="803067" y="262258"/>
        <a:ext cx="1266312" cy="1266294"/>
      </dsp:txXfrm>
    </dsp:sp>
    <dsp:sp modelId="{42E5743D-2920-4ED5-BDD0-AC7479062276}">
      <dsp:nvSpPr>
        <dsp:cNvPr id="0" name=""/>
        <dsp:cNvSpPr/>
      </dsp:nvSpPr>
      <dsp:spPr>
        <a:xfrm>
          <a:off x="1462564" y="1194371"/>
          <a:ext cx="1790836" cy="1790810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500" kern="1200" dirty="0"/>
            <a:t>הוספת\גריעת איבר</a:t>
          </a:r>
          <a:endParaRPr lang="en-US" sz="1500" b="1" kern="1200" dirty="0"/>
        </a:p>
      </dsp:txBody>
      <dsp:txXfrm>
        <a:off x="1724826" y="1456629"/>
        <a:ext cx="1266312" cy="1266294"/>
      </dsp:txXfrm>
    </dsp:sp>
    <dsp:sp modelId="{AA035268-79F9-4253-88FA-BE708DA3607C}">
      <dsp:nvSpPr>
        <dsp:cNvPr id="0" name=""/>
        <dsp:cNvSpPr/>
      </dsp:nvSpPr>
      <dsp:spPr>
        <a:xfrm>
          <a:off x="2383234" y="0"/>
          <a:ext cx="1790836" cy="1790810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500" b="1" kern="1200" dirty="0"/>
            <a:t>חיפוש איבר מינימאלי\</a:t>
          </a:r>
          <a:br>
            <a:rPr lang="en-US" sz="1500" b="1" kern="1200" dirty="0"/>
          </a:br>
          <a:r>
            <a:rPr lang="he-IL" sz="1500" b="1" kern="1200" dirty="0"/>
            <a:t>מקסימאלי</a:t>
          </a:r>
          <a:endParaRPr lang="en-US" sz="1500" b="1" kern="1200" dirty="0"/>
        </a:p>
      </dsp:txBody>
      <dsp:txXfrm>
        <a:off x="2645496" y="262258"/>
        <a:ext cx="1266312" cy="12662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1F670D-1959-4DE5-BDD9-76C0F1E226F2}">
      <dsp:nvSpPr>
        <dsp:cNvPr id="0" name=""/>
        <dsp:cNvSpPr/>
      </dsp:nvSpPr>
      <dsp:spPr>
        <a:xfrm>
          <a:off x="416441" y="358442"/>
          <a:ext cx="2498646" cy="1343686"/>
        </a:xfrm>
        <a:prstGeom prst="round2DiagRect">
          <a:avLst>
            <a:gd name="adj1" fmla="val 0"/>
            <a:gd name="adj2" fmla="val 166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0CDD7F6-A0D4-4413-A49C-B00DA715E3B7}">
      <dsp:nvSpPr>
        <dsp:cNvPr id="0" name=""/>
        <dsp:cNvSpPr/>
      </dsp:nvSpPr>
      <dsp:spPr>
        <a:xfrm>
          <a:off x="1665764" y="500954"/>
          <a:ext cx="333" cy="1058662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D19D5B-307D-4728-ABD1-791CF0BADDF7}">
      <dsp:nvSpPr>
        <dsp:cNvPr id="0" name=""/>
        <dsp:cNvSpPr/>
      </dsp:nvSpPr>
      <dsp:spPr>
        <a:xfrm>
          <a:off x="499729" y="460237"/>
          <a:ext cx="1082746" cy="114009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900" kern="1200" dirty="0"/>
            <a:t>מיון</a:t>
          </a:r>
          <a:endParaRPr lang="en-US" sz="2900" kern="1200" dirty="0"/>
        </a:p>
      </dsp:txBody>
      <dsp:txXfrm>
        <a:off x="499729" y="460237"/>
        <a:ext cx="1082746" cy="1140097"/>
      </dsp:txXfrm>
    </dsp:sp>
    <dsp:sp modelId="{5C609566-03BB-45F6-B92C-45BACBFCD97C}">
      <dsp:nvSpPr>
        <dsp:cNvPr id="0" name=""/>
        <dsp:cNvSpPr/>
      </dsp:nvSpPr>
      <dsp:spPr>
        <a:xfrm>
          <a:off x="1749052" y="460237"/>
          <a:ext cx="1082746" cy="114009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900" kern="1200" dirty="0"/>
            <a:t>מקום</a:t>
          </a:r>
          <a:endParaRPr lang="en-US" sz="2900" kern="1200" dirty="0"/>
        </a:p>
      </dsp:txBody>
      <dsp:txXfrm>
        <a:off x="1749052" y="460237"/>
        <a:ext cx="1082746" cy="1140097"/>
      </dsp:txXfrm>
    </dsp:sp>
    <dsp:sp modelId="{092F95D7-4168-4337-BDF9-30539CD49120}">
      <dsp:nvSpPr>
        <dsp:cNvPr id="0" name=""/>
        <dsp:cNvSpPr/>
      </dsp:nvSpPr>
      <dsp:spPr>
        <a:xfrm rot="16200000">
          <a:off x="-524699" y="537041"/>
          <a:ext cx="1465839" cy="416441"/>
        </a:xfrm>
        <a:prstGeom prst="rightArrow">
          <a:avLst>
            <a:gd name="adj1" fmla="val 49830"/>
            <a:gd name="adj2" fmla="val 60660"/>
          </a:avLst>
        </a:prstGeom>
        <a:gradFill rotWithShape="0">
          <a:gsLst>
            <a:gs pos="0">
              <a:schemeClr val="accent1">
                <a:tint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900" kern="1200" dirty="0"/>
            <a:t>מידע מוקדם</a:t>
          </a:r>
          <a:endParaRPr lang="en-US" sz="900" kern="1200" dirty="0"/>
        </a:p>
      </dsp:txBody>
      <dsp:txXfrm>
        <a:off x="-461761" y="704444"/>
        <a:ext cx="1339962" cy="207513"/>
      </dsp:txXfrm>
    </dsp:sp>
    <dsp:sp modelId="{7114C4AE-3F81-4401-A339-6DCFD35F0907}">
      <dsp:nvSpPr>
        <dsp:cNvPr id="0" name=""/>
        <dsp:cNvSpPr/>
      </dsp:nvSpPr>
      <dsp:spPr>
        <a:xfrm rot="5400000">
          <a:off x="2390387" y="1107089"/>
          <a:ext cx="1465839" cy="416441"/>
        </a:xfrm>
        <a:prstGeom prst="rightArrow">
          <a:avLst>
            <a:gd name="adj1" fmla="val 49830"/>
            <a:gd name="adj2" fmla="val 60660"/>
          </a:avLst>
        </a:prstGeom>
        <a:gradFill rotWithShape="0">
          <a:gsLst>
            <a:gs pos="0">
              <a:schemeClr val="accent1">
                <a:tint val="50000"/>
                <a:hueOff val="-4938621"/>
                <a:satOff val="26876"/>
                <a:lumOff val="11032"/>
                <a:alphaOff val="0"/>
                <a:shade val="51000"/>
                <a:satMod val="130000"/>
              </a:schemeClr>
            </a:gs>
            <a:gs pos="80000">
              <a:schemeClr val="accent1">
                <a:tint val="50000"/>
                <a:hueOff val="-4938621"/>
                <a:satOff val="26876"/>
                <a:lumOff val="11032"/>
                <a:alphaOff val="0"/>
                <a:shade val="93000"/>
                <a:satMod val="130000"/>
              </a:schemeClr>
            </a:gs>
            <a:gs pos="100000">
              <a:schemeClr val="accent1">
                <a:tint val="50000"/>
                <a:hueOff val="-4938621"/>
                <a:satOff val="26876"/>
                <a:lumOff val="1103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900" kern="1200" dirty="0"/>
            <a:t>מגבלות</a:t>
          </a:r>
          <a:endParaRPr lang="en-US" sz="900" kern="1200" dirty="0"/>
        </a:p>
      </dsp:txBody>
      <dsp:txXfrm>
        <a:off x="2453326" y="1148615"/>
        <a:ext cx="1339962" cy="20751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847F73-52E8-4274-9010-D4C7C447C90F}">
      <dsp:nvSpPr>
        <dsp:cNvPr id="0" name=""/>
        <dsp:cNvSpPr/>
      </dsp:nvSpPr>
      <dsp:spPr>
        <a:xfrm rot="5400000">
          <a:off x="283" y="851172"/>
          <a:ext cx="3688903" cy="3689470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F10654F-9A18-496F-A942-CB7EAC6ADCE6}">
      <dsp:nvSpPr>
        <dsp:cNvPr id="0" name=""/>
        <dsp:cNvSpPr/>
      </dsp:nvSpPr>
      <dsp:spPr>
        <a:xfrm rot="16200000">
          <a:off x="3796921" y="851172"/>
          <a:ext cx="3688903" cy="3689470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EF616EE-1EAC-463C-8045-3AB81C743E1D}">
      <dsp:nvSpPr>
        <dsp:cNvPr id="0" name=""/>
        <dsp:cNvSpPr/>
      </dsp:nvSpPr>
      <dsp:spPr>
        <a:xfrm>
          <a:off x="4233122" y="4055838"/>
          <a:ext cx="2800871" cy="738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400" kern="1200" dirty="0"/>
            <a:t>פעולות</a:t>
          </a:r>
          <a:endParaRPr lang="en-US" sz="3400" kern="1200" dirty="0"/>
        </a:p>
      </dsp:txBody>
      <dsp:txXfrm>
        <a:off x="4233122" y="4055838"/>
        <a:ext cx="2800871" cy="738017"/>
      </dsp:txXfrm>
    </dsp:sp>
    <dsp:sp modelId="{2D027F0D-F1DA-459E-A8AD-9A0CA5180B55}">
      <dsp:nvSpPr>
        <dsp:cNvPr id="0" name=""/>
        <dsp:cNvSpPr/>
      </dsp:nvSpPr>
      <dsp:spPr>
        <a:xfrm rot="5400000">
          <a:off x="3678590" y="851172"/>
          <a:ext cx="3688903" cy="3689470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80DEDF5-6590-4F59-841B-15EEB95988E2}">
      <dsp:nvSpPr>
        <dsp:cNvPr id="0" name=""/>
        <dsp:cNvSpPr/>
      </dsp:nvSpPr>
      <dsp:spPr>
        <a:xfrm rot="16200000">
          <a:off x="7474112" y="851172"/>
          <a:ext cx="3688903" cy="3689470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10F0CE2-9D9A-4C15-A220-1AD517D3337A}">
      <dsp:nvSpPr>
        <dsp:cNvPr id="0" name=""/>
        <dsp:cNvSpPr/>
      </dsp:nvSpPr>
      <dsp:spPr>
        <a:xfrm>
          <a:off x="7641278" y="4055838"/>
          <a:ext cx="2800871" cy="738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400" kern="1200" dirty="0"/>
            <a:t>תוצאה</a:t>
          </a:r>
          <a:endParaRPr lang="en-US" sz="3400" kern="1200" dirty="0"/>
        </a:p>
      </dsp:txBody>
      <dsp:txXfrm>
        <a:off x="7641278" y="4055838"/>
        <a:ext cx="2800871" cy="738017"/>
      </dsp:txXfrm>
    </dsp:sp>
    <dsp:sp modelId="{AF1FC429-5829-42A2-B866-B6C13C2B9849}">
      <dsp:nvSpPr>
        <dsp:cNvPr id="0" name=""/>
        <dsp:cNvSpPr/>
      </dsp:nvSpPr>
      <dsp:spPr>
        <a:xfrm>
          <a:off x="4924144" y="1486446"/>
          <a:ext cx="1346266" cy="1346266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300" kern="1200" dirty="0"/>
            <a:t>החזר </a:t>
          </a:r>
          <a:r>
            <a:rPr lang="en-US" sz="1300" kern="1200" dirty="0"/>
            <a:t>true</a:t>
          </a:r>
        </a:p>
      </dsp:txBody>
      <dsp:txXfrm>
        <a:off x="5079483" y="1667674"/>
        <a:ext cx="1035589" cy="427180"/>
      </dsp:txXfrm>
    </dsp:sp>
    <dsp:sp modelId="{4F1A56A4-2DE2-4828-A44B-FB8A17B5EB37}">
      <dsp:nvSpPr>
        <dsp:cNvPr id="0" name=""/>
        <dsp:cNvSpPr/>
      </dsp:nvSpPr>
      <dsp:spPr>
        <a:xfrm>
          <a:off x="5519608" y="2081910"/>
          <a:ext cx="1346266" cy="1346266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300" kern="1200" dirty="0"/>
            <a:t>סרוק תת עץ ימני</a:t>
          </a:r>
          <a:endParaRPr lang="en-US" sz="1300" kern="1200" dirty="0"/>
        </a:p>
      </dsp:txBody>
      <dsp:txXfrm>
        <a:off x="6244521" y="2237248"/>
        <a:ext cx="517794" cy="1035589"/>
      </dsp:txXfrm>
    </dsp:sp>
    <dsp:sp modelId="{55B54271-58C0-4C89-A7FD-3E63AE1D2BB0}">
      <dsp:nvSpPr>
        <dsp:cNvPr id="0" name=""/>
        <dsp:cNvSpPr/>
      </dsp:nvSpPr>
      <dsp:spPr>
        <a:xfrm>
          <a:off x="4924144" y="2677374"/>
          <a:ext cx="1346266" cy="1346266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300" kern="1200" dirty="0"/>
            <a:t>החזר </a:t>
          </a:r>
          <a:r>
            <a:rPr lang="en-US" sz="1300" kern="1200" dirty="0"/>
            <a:t>false</a:t>
          </a:r>
        </a:p>
      </dsp:txBody>
      <dsp:txXfrm>
        <a:off x="5079483" y="3415231"/>
        <a:ext cx="1035589" cy="427180"/>
      </dsp:txXfrm>
    </dsp:sp>
    <dsp:sp modelId="{FE91FFD0-8611-4F13-858F-3DF36D44C7EA}">
      <dsp:nvSpPr>
        <dsp:cNvPr id="0" name=""/>
        <dsp:cNvSpPr/>
      </dsp:nvSpPr>
      <dsp:spPr>
        <a:xfrm>
          <a:off x="4328680" y="2081910"/>
          <a:ext cx="1346266" cy="1346266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300" kern="1200" dirty="0"/>
            <a:t>סרוק תת עץ שמאלי</a:t>
          </a:r>
          <a:endParaRPr lang="en-US" sz="1300" kern="1200" dirty="0"/>
        </a:p>
      </dsp:txBody>
      <dsp:txXfrm>
        <a:off x="4432239" y="2237248"/>
        <a:ext cx="517794" cy="1035589"/>
      </dsp:txXfrm>
    </dsp:sp>
    <dsp:sp modelId="{BF885F51-9F38-40E6-A0CE-1A029EF08346}">
      <dsp:nvSpPr>
        <dsp:cNvPr id="0" name=""/>
        <dsp:cNvSpPr/>
      </dsp:nvSpPr>
      <dsp:spPr>
        <a:xfrm>
          <a:off x="959753" y="1308379"/>
          <a:ext cx="1086860" cy="1086866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000" kern="1200" dirty="0"/>
            <a:t>הערך המבוקש </a:t>
          </a:r>
          <a:r>
            <a:rPr lang="he-IL" sz="1000" b="1" kern="1200" dirty="0"/>
            <a:t>קטן או שווה</a:t>
          </a:r>
          <a:r>
            <a:rPr lang="he-IL" sz="1000" kern="1200" dirty="0"/>
            <a:t> לערך הצומת</a:t>
          </a:r>
          <a:endParaRPr lang="en-US" sz="1000" kern="1200" dirty="0"/>
        </a:p>
      </dsp:txBody>
      <dsp:txXfrm>
        <a:off x="1118920" y="1467547"/>
        <a:ext cx="768526" cy="768530"/>
      </dsp:txXfrm>
    </dsp:sp>
    <dsp:sp modelId="{C9800F50-0098-4C30-ACAC-5CAFB013DCC5}">
      <dsp:nvSpPr>
        <dsp:cNvPr id="0" name=""/>
        <dsp:cNvSpPr/>
      </dsp:nvSpPr>
      <dsp:spPr>
        <a:xfrm>
          <a:off x="1091651" y="2542445"/>
          <a:ext cx="310531" cy="310572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5E7E66E-E2B9-4207-8450-7792C44595A7}">
      <dsp:nvSpPr>
        <dsp:cNvPr id="0" name=""/>
        <dsp:cNvSpPr/>
      </dsp:nvSpPr>
      <dsp:spPr>
        <a:xfrm>
          <a:off x="2102956" y="1342370"/>
          <a:ext cx="310531" cy="310572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50AAA56-CCE6-46E4-98AD-49D98643DBAD}">
      <dsp:nvSpPr>
        <dsp:cNvPr id="0" name=""/>
        <dsp:cNvSpPr/>
      </dsp:nvSpPr>
      <dsp:spPr>
        <a:xfrm>
          <a:off x="2103216" y="1665825"/>
          <a:ext cx="1086860" cy="1086866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000" kern="1200"/>
            <a:t>ערך </a:t>
          </a:r>
          <a:r>
            <a:rPr lang="he-IL" sz="1000" kern="1200" dirty="0"/>
            <a:t>הצומת </a:t>
          </a:r>
          <a:r>
            <a:rPr lang="he-IL" sz="1000" b="1" kern="1200" dirty="0"/>
            <a:t>זהה</a:t>
          </a:r>
          <a:r>
            <a:rPr lang="he-IL" sz="1000" kern="1200" dirty="0"/>
            <a:t> לערך המבוקש</a:t>
          </a:r>
          <a:endParaRPr lang="en-US" sz="1000" kern="1200" dirty="0"/>
        </a:p>
      </dsp:txBody>
      <dsp:txXfrm>
        <a:off x="2262383" y="1824993"/>
        <a:ext cx="768526" cy="768530"/>
      </dsp:txXfrm>
    </dsp:sp>
    <dsp:sp modelId="{E5822111-A2C1-4EC3-B044-A81A6A4BAC5F}">
      <dsp:nvSpPr>
        <dsp:cNvPr id="0" name=""/>
        <dsp:cNvSpPr/>
      </dsp:nvSpPr>
      <dsp:spPr>
        <a:xfrm>
          <a:off x="2990931" y="2769138"/>
          <a:ext cx="310531" cy="310572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31D3157-6C32-4F94-94E7-7C7BF71DC388}">
      <dsp:nvSpPr>
        <dsp:cNvPr id="0" name=""/>
        <dsp:cNvSpPr/>
      </dsp:nvSpPr>
      <dsp:spPr>
        <a:xfrm>
          <a:off x="705045" y="2962664"/>
          <a:ext cx="1086860" cy="1086866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000" kern="1200" dirty="0"/>
            <a:t>הערך המבוקש </a:t>
          </a:r>
          <a:r>
            <a:rPr lang="he-IL" sz="1000" b="1" kern="1200" dirty="0"/>
            <a:t>גדול</a:t>
          </a:r>
          <a:r>
            <a:rPr lang="he-IL" sz="1000" kern="1200" dirty="0"/>
            <a:t> מערך הצומת</a:t>
          </a:r>
          <a:endParaRPr lang="en-US" sz="1000" kern="1200" dirty="0"/>
        </a:p>
      </dsp:txBody>
      <dsp:txXfrm>
        <a:off x="864212" y="3121832"/>
        <a:ext cx="768526" cy="768530"/>
      </dsp:txXfrm>
    </dsp:sp>
    <dsp:sp modelId="{0A5BFEF6-16D2-4A53-8B98-6B2E8E58CCC6}">
      <dsp:nvSpPr>
        <dsp:cNvPr id="0" name=""/>
        <dsp:cNvSpPr/>
      </dsp:nvSpPr>
      <dsp:spPr>
        <a:xfrm>
          <a:off x="1905888" y="2876043"/>
          <a:ext cx="1086860" cy="1086866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000" kern="1200" dirty="0"/>
            <a:t>ערך הצומת הוא </a:t>
          </a:r>
          <a:r>
            <a:rPr lang="en-US" sz="1000" kern="1200" dirty="0"/>
            <a:t>null</a:t>
          </a:r>
        </a:p>
      </dsp:txBody>
      <dsp:txXfrm>
        <a:off x="2065055" y="3035211"/>
        <a:ext cx="768526" cy="768530"/>
      </dsp:txXfrm>
    </dsp:sp>
    <dsp:sp modelId="{BA3EEA5B-5199-4F57-AE77-5F80E17EAB51}">
      <dsp:nvSpPr>
        <dsp:cNvPr id="0" name=""/>
        <dsp:cNvSpPr/>
      </dsp:nvSpPr>
      <dsp:spPr>
        <a:xfrm>
          <a:off x="1541610" y="2468434"/>
          <a:ext cx="533823" cy="533702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D7F7B56-09FA-4DB8-96E2-29232C4659DE}">
      <dsp:nvSpPr>
        <dsp:cNvPr id="0" name=""/>
        <dsp:cNvSpPr/>
      </dsp:nvSpPr>
      <dsp:spPr>
        <a:xfrm>
          <a:off x="742952" y="2741453"/>
          <a:ext cx="233417" cy="233271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C96A415-5532-45C5-8DCF-C9DB931D9116}">
      <dsp:nvSpPr>
        <dsp:cNvPr id="0" name=""/>
        <dsp:cNvSpPr/>
      </dsp:nvSpPr>
      <dsp:spPr>
        <a:xfrm>
          <a:off x="7959432" y="1613915"/>
          <a:ext cx="2154516" cy="215412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100" kern="1200" dirty="0"/>
            <a:t>נמצא \ לא נמצא</a:t>
          </a:r>
          <a:endParaRPr lang="en-US" sz="3100" kern="1200" dirty="0"/>
        </a:p>
      </dsp:txBody>
      <dsp:txXfrm>
        <a:off x="8274954" y="1929380"/>
        <a:ext cx="1523472" cy="1523197"/>
      </dsp:txXfrm>
    </dsp:sp>
    <dsp:sp modelId="{E309C509-550E-4F9F-8D2E-B2A03D26ACFC}">
      <dsp:nvSpPr>
        <dsp:cNvPr id="0" name=""/>
        <dsp:cNvSpPr/>
      </dsp:nvSpPr>
      <dsp:spPr>
        <a:xfrm>
          <a:off x="693240" y="4055838"/>
          <a:ext cx="2800871" cy="738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400" kern="1200" dirty="0"/>
            <a:t>בדיקות</a:t>
          </a:r>
          <a:endParaRPr lang="en-US" sz="3400" kern="1200" dirty="0"/>
        </a:p>
      </dsp:txBody>
      <dsp:txXfrm>
        <a:off x="693240" y="4055838"/>
        <a:ext cx="2800871" cy="73801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C6A896-B007-4810-A21C-C7F87AD2932C}">
      <dsp:nvSpPr>
        <dsp:cNvPr id="0" name=""/>
        <dsp:cNvSpPr/>
      </dsp:nvSpPr>
      <dsp:spPr>
        <a:xfrm>
          <a:off x="849167" y="800484"/>
          <a:ext cx="1994189" cy="1994189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האם לסדרה נתונה של ערכים מתקבל תמיד אותו העץ, בלי תלות בסדר ההכנסה של הערכים?</a:t>
          </a:r>
          <a:endParaRPr lang="en-US" sz="1400" kern="1200" dirty="0"/>
        </a:p>
      </dsp:txBody>
      <dsp:txXfrm>
        <a:off x="1141209" y="1092526"/>
        <a:ext cx="1410105" cy="1410105"/>
      </dsp:txXfrm>
    </dsp:sp>
    <dsp:sp modelId="{423D8936-6685-4233-9324-186E1D4312A3}">
      <dsp:nvSpPr>
        <dsp:cNvPr id="0" name=""/>
        <dsp:cNvSpPr/>
      </dsp:nvSpPr>
      <dsp:spPr>
        <a:xfrm>
          <a:off x="1347715" y="355"/>
          <a:ext cx="997094" cy="997094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30</a:t>
          </a:r>
          <a:endParaRPr lang="en-US" sz="1400" kern="1200" dirty="0"/>
        </a:p>
      </dsp:txBody>
      <dsp:txXfrm>
        <a:off x="1493736" y="146376"/>
        <a:ext cx="705052" cy="705052"/>
      </dsp:txXfrm>
    </dsp:sp>
    <dsp:sp modelId="{E18478B4-63B0-4437-B2E5-7E651CA4E984}">
      <dsp:nvSpPr>
        <dsp:cNvPr id="0" name=""/>
        <dsp:cNvSpPr/>
      </dsp:nvSpPr>
      <dsp:spPr>
        <a:xfrm>
          <a:off x="2266017" y="380729"/>
          <a:ext cx="997094" cy="997094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29</a:t>
          </a:r>
          <a:endParaRPr lang="en-US" sz="1400" kern="1200" dirty="0"/>
        </a:p>
      </dsp:txBody>
      <dsp:txXfrm>
        <a:off x="2412038" y="526750"/>
        <a:ext cx="705052" cy="705052"/>
      </dsp:txXfrm>
    </dsp:sp>
    <dsp:sp modelId="{EFBED9C6-4FAE-4B9D-B3D5-A0DFFEA5A1AB}">
      <dsp:nvSpPr>
        <dsp:cNvPr id="0" name=""/>
        <dsp:cNvSpPr/>
      </dsp:nvSpPr>
      <dsp:spPr>
        <a:xfrm>
          <a:off x="2646390" y="1299031"/>
          <a:ext cx="997094" cy="997094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26</a:t>
          </a:r>
          <a:endParaRPr lang="en-US" sz="1400" kern="1200" dirty="0"/>
        </a:p>
      </dsp:txBody>
      <dsp:txXfrm>
        <a:off x="2792411" y="1445052"/>
        <a:ext cx="705052" cy="705052"/>
      </dsp:txXfrm>
    </dsp:sp>
    <dsp:sp modelId="{74B8E971-3DBD-4E25-A1FD-5FD7FCE0AACB}">
      <dsp:nvSpPr>
        <dsp:cNvPr id="0" name=""/>
        <dsp:cNvSpPr/>
      </dsp:nvSpPr>
      <dsp:spPr>
        <a:xfrm>
          <a:off x="2266017" y="2217334"/>
          <a:ext cx="997094" cy="997094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15</a:t>
          </a:r>
          <a:endParaRPr lang="en-US" sz="1400" kern="1200" dirty="0"/>
        </a:p>
      </dsp:txBody>
      <dsp:txXfrm>
        <a:off x="2412038" y="2363355"/>
        <a:ext cx="705052" cy="705052"/>
      </dsp:txXfrm>
    </dsp:sp>
    <dsp:sp modelId="{2D00A749-D7A9-4B3E-BFA7-84645A1AFC14}">
      <dsp:nvSpPr>
        <dsp:cNvPr id="0" name=""/>
        <dsp:cNvSpPr/>
      </dsp:nvSpPr>
      <dsp:spPr>
        <a:xfrm>
          <a:off x="1347715" y="2597707"/>
          <a:ext cx="997094" cy="997094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9</a:t>
          </a:r>
          <a:endParaRPr lang="en-US" sz="1400" kern="1200" dirty="0"/>
        </a:p>
      </dsp:txBody>
      <dsp:txXfrm>
        <a:off x="1493736" y="2743728"/>
        <a:ext cx="705052" cy="705052"/>
      </dsp:txXfrm>
    </dsp:sp>
    <dsp:sp modelId="{DE7AB40F-78EA-416A-915D-6E74F7CC428F}">
      <dsp:nvSpPr>
        <dsp:cNvPr id="0" name=""/>
        <dsp:cNvSpPr/>
      </dsp:nvSpPr>
      <dsp:spPr>
        <a:xfrm>
          <a:off x="429412" y="2217334"/>
          <a:ext cx="997094" cy="997094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8</a:t>
          </a:r>
          <a:endParaRPr lang="en-US" sz="1400" kern="1200" dirty="0"/>
        </a:p>
      </dsp:txBody>
      <dsp:txXfrm>
        <a:off x="575433" y="2363355"/>
        <a:ext cx="705052" cy="705052"/>
      </dsp:txXfrm>
    </dsp:sp>
    <dsp:sp modelId="{FFF13836-7A06-4BD0-B580-F35EED57BF6D}">
      <dsp:nvSpPr>
        <dsp:cNvPr id="0" name=""/>
        <dsp:cNvSpPr/>
      </dsp:nvSpPr>
      <dsp:spPr>
        <a:xfrm>
          <a:off x="49039" y="1299031"/>
          <a:ext cx="997094" cy="997094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6</a:t>
          </a:r>
          <a:endParaRPr lang="en-US" sz="1400" kern="1200" dirty="0"/>
        </a:p>
      </dsp:txBody>
      <dsp:txXfrm>
        <a:off x="195060" y="1445052"/>
        <a:ext cx="705052" cy="705052"/>
      </dsp:txXfrm>
    </dsp:sp>
    <dsp:sp modelId="{C804C180-238B-4C43-B2CA-3860A53DA15E}">
      <dsp:nvSpPr>
        <dsp:cNvPr id="0" name=""/>
        <dsp:cNvSpPr/>
      </dsp:nvSpPr>
      <dsp:spPr>
        <a:xfrm>
          <a:off x="429412" y="380729"/>
          <a:ext cx="997094" cy="997094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5</a:t>
          </a:r>
          <a:endParaRPr lang="en-US" sz="1400" kern="1200" dirty="0"/>
        </a:p>
      </dsp:txBody>
      <dsp:txXfrm>
        <a:off x="575433" y="526750"/>
        <a:ext cx="705052" cy="70505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C6A896-B007-4810-A21C-C7F87AD2932C}">
      <dsp:nvSpPr>
        <dsp:cNvPr id="0" name=""/>
        <dsp:cNvSpPr/>
      </dsp:nvSpPr>
      <dsp:spPr>
        <a:xfrm>
          <a:off x="849167" y="800484"/>
          <a:ext cx="1994189" cy="1994189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האם לסדרה נתונה של ערכים מתקבל תמיד אותו העץ, בלי תלות בסדר ההכנסה של הערכים?</a:t>
          </a:r>
          <a:endParaRPr lang="en-US" sz="1400" kern="1200" dirty="0"/>
        </a:p>
      </dsp:txBody>
      <dsp:txXfrm>
        <a:off x="1141209" y="1092526"/>
        <a:ext cx="1410105" cy="1410105"/>
      </dsp:txXfrm>
    </dsp:sp>
    <dsp:sp modelId="{423D8936-6685-4233-9324-186E1D4312A3}">
      <dsp:nvSpPr>
        <dsp:cNvPr id="0" name=""/>
        <dsp:cNvSpPr/>
      </dsp:nvSpPr>
      <dsp:spPr>
        <a:xfrm>
          <a:off x="1347715" y="355"/>
          <a:ext cx="997094" cy="997094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30</a:t>
          </a:r>
          <a:endParaRPr lang="en-US" sz="1400" kern="1200" dirty="0"/>
        </a:p>
      </dsp:txBody>
      <dsp:txXfrm>
        <a:off x="1493736" y="146376"/>
        <a:ext cx="705052" cy="705052"/>
      </dsp:txXfrm>
    </dsp:sp>
    <dsp:sp modelId="{E18478B4-63B0-4437-B2E5-7E651CA4E984}">
      <dsp:nvSpPr>
        <dsp:cNvPr id="0" name=""/>
        <dsp:cNvSpPr/>
      </dsp:nvSpPr>
      <dsp:spPr>
        <a:xfrm>
          <a:off x="2266017" y="380729"/>
          <a:ext cx="997094" cy="997094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29</a:t>
          </a:r>
          <a:endParaRPr lang="en-US" sz="1400" kern="1200" dirty="0"/>
        </a:p>
      </dsp:txBody>
      <dsp:txXfrm>
        <a:off x="2412038" y="526750"/>
        <a:ext cx="705052" cy="705052"/>
      </dsp:txXfrm>
    </dsp:sp>
    <dsp:sp modelId="{EFBED9C6-4FAE-4B9D-B3D5-A0DFFEA5A1AB}">
      <dsp:nvSpPr>
        <dsp:cNvPr id="0" name=""/>
        <dsp:cNvSpPr/>
      </dsp:nvSpPr>
      <dsp:spPr>
        <a:xfrm>
          <a:off x="2646390" y="1299031"/>
          <a:ext cx="997094" cy="997094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26</a:t>
          </a:r>
          <a:endParaRPr lang="en-US" sz="1400" kern="1200" dirty="0"/>
        </a:p>
      </dsp:txBody>
      <dsp:txXfrm>
        <a:off x="2792411" y="1445052"/>
        <a:ext cx="705052" cy="705052"/>
      </dsp:txXfrm>
    </dsp:sp>
    <dsp:sp modelId="{74B8E971-3DBD-4E25-A1FD-5FD7FCE0AACB}">
      <dsp:nvSpPr>
        <dsp:cNvPr id="0" name=""/>
        <dsp:cNvSpPr/>
      </dsp:nvSpPr>
      <dsp:spPr>
        <a:xfrm>
          <a:off x="2266017" y="2217334"/>
          <a:ext cx="997094" cy="997094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15</a:t>
          </a:r>
          <a:endParaRPr lang="en-US" sz="1400" kern="1200" dirty="0"/>
        </a:p>
      </dsp:txBody>
      <dsp:txXfrm>
        <a:off x="2412038" y="2363355"/>
        <a:ext cx="705052" cy="705052"/>
      </dsp:txXfrm>
    </dsp:sp>
    <dsp:sp modelId="{2D00A749-D7A9-4B3E-BFA7-84645A1AFC14}">
      <dsp:nvSpPr>
        <dsp:cNvPr id="0" name=""/>
        <dsp:cNvSpPr/>
      </dsp:nvSpPr>
      <dsp:spPr>
        <a:xfrm>
          <a:off x="1347715" y="2597707"/>
          <a:ext cx="997094" cy="997094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9</a:t>
          </a:r>
          <a:endParaRPr lang="en-US" sz="1400" kern="1200" dirty="0"/>
        </a:p>
      </dsp:txBody>
      <dsp:txXfrm>
        <a:off x="1493736" y="2743728"/>
        <a:ext cx="705052" cy="705052"/>
      </dsp:txXfrm>
    </dsp:sp>
    <dsp:sp modelId="{DE7AB40F-78EA-416A-915D-6E74F7CC428F}">
      <dsp:nvSpPr>
        <dsp:cNvPr id="0" name=""/>
        <dsp:cNvSpPr/>
      </dsp:nvSpPr>
      <dsp:spPr>
        <a:xfrm>
          <a:off x="429412" y="2217334"/>
          <a:ext cx="997094" cy="997094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8</a:t>
          </a:r>
          <a:endParaRPr lang="en-US" sz="1400" kern="1200" dirty="0"/>
        </a:p>
      </dsp:txBody>
      <dsp:txXfrm>
        <a:off x="575433" y="2363355"/>
        <a:ext cx="705052" cy="705052"/>
      </dsp:txXfrm>
    </dsp:sp>
    <dsp:sp modelId="{FFF13836-7A06-4BD0-B580-F35EED57BF6D}">
      <dsp:nvSpPr>
        <dsp:cNvPr id="0" name=""/>
        <dsp:cNvSpPr/>
      </dsp:nvSpPr>
      <dsp:spPr>
        <a:xfrm>
          <a:off x="49039" y="1299031"/>
          <a:ext cx="997094" cy="997094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6</a:t>
          </a:r>
          <a:endParaRPr lang="en-US" sz="1400" kern="1200" dirty="0"/>
        </a:p>
      </dsp:txBody>
      <dsp:txXfrm>
        <a:off x="195060" y="1445052"/>
        <a:ext cx="705052" cy="705052"/>
      </dsp:txXfrm>
    </dsp:sp>
    <dsp:sp modelId="{C804C180-238B-4C43-B2CA-3860A53DA15E}">
      <dsp:nvSpPr>
        <dsp:cNvPr id="0" name=""/>
        <dsp:cNvSpPr/>
      </dsp:nvSpPr>
      <dsp:spPr>
        <a:xfrm>
          <a:off x="429412" y="380729"/>
          <a:ext cx="997094" cy="997094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5</a:t>
          </a:r>
          <a:endParaRPr lang="en-US" sz="1400" kern="1200" dirty="0"/>
        </a:p>
      </dsp:txBody>
      <dsp:txXfrm>
        <a:off x="575433" y="526750"/>
        <a:ext cx="705052" cy="70505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C6A896-B007-4810-A21C-C7F87AD2932C}">
      <dsp:nvSpPr>
        <dsp:cNvPr id="0" name=""/>
        <dsp:cNvSpPr/>
      </dsp:nvSpPr>
      <dsp:spPr>
        <a:xfrm>
          <a:off x="849167" y="800484"/>
          <a:ext cx="1994189" cy="1994189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האם לסדרה נתונה של ערכים מתקבל תמיד אותו העץ, בלי תלות בסדר ההכנסה של הערכים?</a:t>
          </a:r>
          <a:endParaRPr lang="en-US" sz="1400" kern="1200" dirty="0"/>
        </a:p>
      </dsp:txBody>
      <dsp:txXfrm>
        <a:off x="1141209" y="1092526"/>
        <a:ext cx="1410105" cy="1410105"/>
      </dsp:txXfrm>
    </dsp:sp>
    <dsp:sp modelId="{423D8936-6685-4233-9324-186E1D4312A3}">
      <dsp:nvSpPr>
        <dsp:cNvPr id="0" name=""/>
        <dsp:cNvSpPr/>
      </dsp:nvSpPr>
      <dsp:spPr>
        <a:xfrm>
          <a:off x="1347715" y="355"/>
          <a:ext cx="997094" cy="997094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30</a:t>
          </a:r>
          <a:endParaRPr lang="en-US" sz="1400" kern="1200" dirty="0"/>
        </a:p>
      </dsp:txBody>
      <dsp:txXfrm>
        <a:off x="1493736" y="146376"/>
        <a:ext cx="705052" cy="705052"/>
      </dsp:txXfrm>
    </dsp:sp>
    <dsp:sp modelId="{E18478B4-63B0-4437-B2E5-7E651CA4E984}">
      <dsp:nvSpPr>
        <dsp:cNvPr id="0" name=""/>
        <dsp:cNvSpPr/>
      </dsp:nvSpPr>
      <dsp:spPr>
        <a:xfrm>
          <a:off x="2266017" y="380729"/>
          <a:ext cx="997094" cy="997094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29</a:t>
          </a:r>
          <a:endParaRPr lang="en-US" sz="1400" kern="1200" dirty="0"/>
        </a:p>
      </dsp:txBody>
      <dsp:txXfrm>
        <a:off x="2412038" y="526750"/>
        <a:ext cx="705052" cy="705052"/>
      </dsp:txXfrm>
    </dsp:sp>
    <dsp:sp modelId="{EFBED9C6-4FAE-4B9D-B3D5-A0DFFEA5A1AB}">
      <dsp:nvSpPr>
        <dsp:cNvPr id="0" name=""/>
        <dsp:cNvSpPr/>
      </dsp:nvSpPr>
      <dsp:spPr>
        <a:xfrm>
          <a:off x="2646390" y="1299031"/>
          <a:ext cx="997094" cy="997094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26</a:t>
          </a:r>
          <a:endParaRPr lang="en-US" sz="1400" kern="1200" dirty="0"/>
        </a:p>
      </dsp:txBody>
      <dsp:txXfrm>
        <a:off x="2792411" y="1445052"/>
        <a:ext cx="705052" cy="705052"/>
      </dsp:txXfrm>
    </dsp:sp>
    <dsp:sp modelId="{74B8E971-3DBD-4E25-A1FD-5FD7FCE0AACB}">
      <dsp:nvSpPr>
        <dsp:cNvPr id="0" name=""/>
        <dsp:cNvSpPr/>
      </dsp:nvSpPr>
      <dsp:spPr>
        <a:xfrm>
          <a:off x="2266017" y="2217334"/>
          <a:ext cx="997094" cy="997094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15</a:t>
          </a:r>
          <a:endParaRPr lang="en-US" sz="1400" kern="1200" dirty="0"/>
        </a:p>
      </dsp:txBody>
      <dsp:txXfrm>
        <a:off x="2412038" y="2363355"/>
        <a:ext cx="705052" cy="705052"/>
      </dsp:txXfrm>
    </dsp:sp>
    <dsp:sp modelId="{2D00A749-D7A9-4B3E-BFA7-84645A1AFC14}">
      <dsp:nvSpPr>
        <dsp:cNvPr id="0" name=""/>
        <dsp:cNvSpPr/>
      </dsp:nvSpPr>
      <dsp:spPr>
        <a:xfrm>
          <a:off x="1347715" y="2597707"/>
          <a:ext cx="997094" cy="997094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9</a:t>
          </a:r>
          <a:endParaRPr lang="en-US" sz="1400" kern="1200" dirty="0"/>
        </a:p>
      </dsp:txBody>
      <dsp:txXfrm>
        <a:off x="1493736" y="2743728"/>
        <a:ext cx="705052" cy="705052"/>
      </dsp:txXfrm>
    </dsp:sp>
    <dsp:sp modelId="{DE7AB40F-78EA-416A-915D-6E74F7CC428F}">
      <dsp:nvSpPr>
        <dsp:cNvPr id="0" name=""/>
        <dsp:cNvSpPr/>
      </dsp:nvSpPr>
      <dsp:spPr>
        <a:xfrm>
          <a:off x="429412" y="2217334"/>
          <a:ext cx="997094" cy="997094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8</a:t>
          </a:r>
          <a:endParaRPr lang="en-US" sz="1400" kern="1200" dirty="0"/>
        </a:p>
      </dsp:txBody>
      <dsp:txXfrm>
        <a:off x="575433" y="2363355"/>
        <a:ext cx="705052" cy="705052"/>
      </dsp:txXfrm>
    </dsp:sp>
    <dsp:sp modelId="{FFF13836-7A06-4BD0-B580-F35EED57BF6D}">
      <dsp:nvSpPr>
        <dsp:cNvPr id="0" name=""/>
        <dsp:cNvSpPr/>
      </dsp:nvSpPr>
      <dsp:spPr>
        <a:xfrm>
          <a:off x="49039" y="1299031"/>
          <a:ext cx="997094" cy="997094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6</a:t>
          </a:r>
          <a:endParaRPr lang="en-US" sz="1400" kern="1200" dirty="0"/>
        </a:p>
      </dsp:txBody>
      <dsp:txXfrm>
        <a:off x="195060" y="1445052"/>
        <a:ext cx="705052" cy="705052"/>
      </dsp:txXfrm>
    </dsp:sp>
    <dsp:sp modelId="{C804C180-238B-4C43-B2CA-3860A53DA15E}">
      <dsp:nvSpPr>
        <dsp:cNvPr id="0" name=""/>
        <dsp:cNvSpPr/>
      </dsp:nvSpPr>
      <dsp:spPr>
        <a:xfrm>
          <a:off x="429412" y="380729"/>
          <a:ext cx="997094" cy="997094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5</a:t>
          </a:r>
          <a:endParaRPr lang="en-US" sz="1400" kern="1200" dirty="0"/>
        </a:p>
      </dsp:txBody>
      <dsp:txXfrm>
        <a:off x="575433" y="526750"/>
        <a:ext cx="705052" cy="70505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C6A896-B007-4810-A21C-C7F87AD2932C}">
      <dsp:nvSpPr>
        <dsp:cNvPr id="0" name=""/>
        <dsp:cNvSpPr/>
      </dsp:nvSpPr>
      <dsp:spPr>
        <a:xfrm>
          <a:off x="849167" y="800484"/>
          <a:ext cx="1994189" cy="1994189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האם לסדרה נתונה של ערכים מתקבל תמיד אותו העץ, בלי תלות בסדר ההכנסה של הערכים?</a:t>
          </a:r>
          <a:endParaRPr lang="en-US" sz="1400" kern="1200" dirty="0"/>
        </a:p>
      </dsp:txBody>
      <dsp:txXfrm>
        <a:off x="1141209" y="1092526"/>
        <a:ext cx="1410105" cy="1410105"/>
      </dsp:txXfrm>
    </dsp:sp>
    <dsp:sp modelId="{423D8936-6685-4233-9324-186E1D4312A3}">
      <dsp:nvSpPr>
        <dsp:cNvPr id="0" name=""/>
        <dsp:cNvSpPr/>
      </dsp:nvSpPr>
      <dsp:spPr>
        <a:xfrm>
          <a:off x="1347715" y="355"/>
          <a:ext cx="997094" cy="997094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30</a:t>
          </a:r>
          <a:endParaRPr lang="en-US" sz="1400" kern="1200" dirty="0"/>
        </a:p>
      </dsp:txBody>
      <dsp:txXfrm>
        <a:off x="1493736" y="146376"/>
        <a:ext cx="705052" cy="705052"/>
      </dsp:txXfrm>
    </dsp:sp>
    <dsp:sp modelId="{E18478B4-63B0-4437-B2E5-7E651CA4E984}">
      <dsp:nvSpPr>
        <dsp:cNvPr id="0" name=""/>
        <dsp:cNvSpPr/>
      </dsp:nvSpPr>
      <dsp:spPr>
        <a:xfrm>
          <a:off x="2266017" y="380729"/>
          <a:ext cx="997094" cy="997094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29</a:t>
          </a:r>
          <a:endParaRPr lang="en-US" sz="1400" kern="1200" dirty="0"/>
        </a:p>
      </dsp:txBody>
      <dsp:txXfrm>
        <a:off x="2412038" y="526750"/>
        <a:ext cx="705052" cy="705052"/>
      </dsp:txXfrm>
    </dsp:sp>
    <dsp:sp modelId="{EFBED9C6-4FAE-4B9D-B3D5-A0DFFEA5A1AB}">
      <dsp:nvSpPr>
        <dsp:cNvPr id="0" name=""/>
        <dsp:cNvSpPr/>
      </dsp:nvSpPr>
      <dsp:spPr>
        <a:xfrm>
          <a:off x="2646390" y="1299031"/>
          <a:ext cx="997094" cy="997094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26</a:t>
          </a:r>
          <a:endParaRPr lang="en-US" sz="1400" kern="1200" dirty="0"/>
        </a:p>
      </dsp:txBody>
      <dsp:txXfrm>
        <a:off x="2792411" y="1445052"/>
        <a:ext cx="705052" cy="705052"/>
      </dsp:txXfrm>
    </dsp:sp>
    <dsp:sp modelId="{74B8E971-3DBD-4E25-A1FD-5FD7FCE0AACB}">
      <dsp:nvSpPr>
        <dsp:cNvPr id="0" name=""/>
        <dsp:cNvSpPr/>
      </dsp:nvSpPr>
      <dsp:spPr>
        <a:xfrm>
          <a:off x="2266017" y="2217334"/>
          <a:ext cx="997094" cy="997094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15</a:t>
          </a:r>
          <a:endParaRPr lang="en-US" sz="1400" kern="1200" dirty="0"/>
        </a:p>
      </dsp:txBody>
      <dsp:txXfrm>
        <a:off x="2412038" y="2363355"/>
        <a:ext cx="705052" cy="705052"/>
      </dsp:txXfrm>
    </dsp:sp>
    <dsp:sp modelId="{2D00A749-D7A9-4B3E-BFA7-84645A1AFC14}">
      <dsp:nvSpPr>
        <dsp:cNvPr id="0" name=""/>
        <dsp:cNvSpPr/>
      </dsp:nvSpPr>
      <dsp:spPr>
        <a:xfrm>
          <a:off x="1347715" y="2597707"/>
          <a:ext cx="997094" cy="997094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9</a:t>
          </a:r>
          <a:endParaRPr lang="en-US" sz="1400" kern="1200" dirty="0"/>
        </a:p>
      </dsp:txBody>
      <dsp:txXfrm>
        <a:off x="1493736" y="2743728"/>
        <a:ext cx="705052" cy="705052"/>
      </dsp:txXfrm>
    </dsp:sp>
    <dsp:sp modelId="{DE7AB40F-78EA-416A-915D-6E74F7CC428F}">
      <dsp:nvSpPr>
        <dsp:cNvPr id="0" name=""/>
        <dsp:cNvSpPr/>
      </dsp:nvSpPr>
      <dsp:spPr>
        <a:xfrm>
          <a:off x="429412" y="2217334"/>
          <a:ext cx="997094" cy="997094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8</a:t>
          </a:r>
          <a:endParaRPr lang="en-US" sz="1400" kern="1200" dirty="0"/>
        </a:p>
      </dsp:txBody>
      <dsp:txXfrm>
        <a:off x="575433" y="2363355"/>
        <a:ext cx="705052" cy="705052"/>
      </dsp:txXfrm>
    </dsp:sp>
    <dsp:sp modelId="{FFF13836-7A06-4BD0-B580-F35EED57BF6D}">
      <dsp:nvSpPr>
        <dsp:cNvPr id="0" name=""/>
        <dsp:cNvSpPr/>
      </dsp:nvSpPr>
      <dsp:spPr>
        <a:xfrm>
          <a:off x="49039" y="1299031"/>
          <a:ext cx="997094" cy="997094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6</a:t>
          </a:r>
          <a:endParaRPr lang="en-US" sz="1400" kern="1200" dirty="0"/>
        </a:p>
      </dsp:txBody>
      <dsp:txXfrm>
        <a:off x="195060" y="1445052"/>
        <a:ext cx="705052" cy="705052"/>
      </dsp:txXfrm>
    </dsp:sp>
    <dsp:sp modelId="{C804C180-238B-4C43-B2CA-3860A53DA15E}">
      <dsp:nvSpPr>
        <dsp:cNvPr id="0" name=""/>
        <dsp:cNvSpPr/>
      </dsp:nvSpPr>
      <dsp:spPr>
        <a:xfrm>
          <a:off x="429412" y="380729"/>
          <a:ext cx="997094" cy="997094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5</a:t>
          </a:r>
          <a:endParaRPr lang="en-US" sz="1400" kern="1200" dirty="0"/>
        </a:p>
      </dsp:txBody>
      <dsp:txXfrm>
        <a:off x="575433" y="526750"/>
        <a:ext cx="705052" cy="70505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C6A896-B007-4810-A21C-C7F87AD2932C}">
      <dsp:nvSpPr>
        <dsp:cNvPr id="0" name=""/>
        <dsp:cNvSpPr/>
      </dsp:nvSpPr>
      <dsp:spPr>
        <a:xfrm>
          <a:off x="849167" y="800484"/>
          <a:ext cx="1994189" cy="1994189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האם לסדרה נתונה של ערכים מתקבל תמיד אותו העץ, בלי תלות בסדר ההכנסה של הערכים?</a:t>
          </a:r>
          <a:endParaRPr lang="en-US" sz="1400" kern="1200" dirty="0"/>
        </a:p>
      </dsp:txBody>
      <dsp:txXfrm>
        <a:off x="1141209" y="1092526"/>
        <a:ext cx="1410105" cy="1410105"/>
      </dsp:txXfrm>
    </dsp:sp>
    <dsp:sp modelId="{423D8936-6685-4233-9324-186E1D4312A3}">
      <dsp:nvSpPr>
        <dsp:cNvPr id="0" name=""/>
        <dsp:cNvSpPr/>
      </dsp:nvSpPr>
      <dsp:spPr>
        <a:xfrm>
          <a:off x="1347715" y="355"/>
          <a:ext cx="997094" cy="997094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30</a:t>
          </a:r>
          <a:endParaRPr lang="en-US" sz="1400" kern="1200" dirty="0"/>
        </a:p>
      </dsp:txBody>
      <dsp:txXfrm>
        <a:off x="1493736" y="146376"/>
        <a:ext cx="705052" cy="705052"/>
      </dsp:txXfrm>
    </dsp:sp>
    <dsp:sp modelId="{E18478B4-63B0-4437-B2E5-7E651CA4E984}">
      <dsp:nvSpPr>
        <dsp:cNvPr id="0" name=""/>
        <dsp:cNvSpPr/>
      </dsp:nvSpPr>
      <dsp:spPr>
        <a:xfrm>
          <a:off x="2266017" y="380729"/>
          <a:ext cx="997094" cy="997094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29</a:t>
          </a:r>
          <a:endParaRPr lang="en-US" sz="1400" kern="1200" dirty="0"/>
        </a:p>
      </dsp:txBody>
      <dsp:txXfrm>
        <a:off x="2412038" y="526750"/>
        <a:ext cx="705052" cy="705052"/>
      </dsp:txXfrm>
    </dsp:sp>
    <dsp:sp modelId="{EFBED9C6-4FAE-4B9D-B3D5-A0DFFEA5A1AB}">
      <dsp:nvSpPr>
        <dsp:cNvPr id="0" name=""/>
        <dsp:cNvSpPr/>
      </dsp:nvSpPr>
      <dsp:spPr>
        <a:xfrm>
          <a:off x="2646390" y="1299031"/>
          <a:ext cx="997094" cy="997094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26</a:t>
          </a:r>
          <a:endParaRPr lang="en-US" sz="1400" kern="1200" dirty="0"/>
        </a:p>
      </dsp:txBody>
      <dsp:txXfrm>
        <a:off x="2792411" y="1445052"/>
        <a:ext cx="705052" cy="705052"/>
      </dsp:txXfrm>
    </dsp:sp>
    <dsp:sp modelId="{74B8E971-3DBD-4E25-A1FD-5FD7FCE0AACB}">
      <dsp:nvSpPr>
        <dsp:cNvPr id="0" name=""/>
        <dsp:cNvSpPr/>
      </dsp:nvSpPr>
      <dsp:spPr>
        <a:xfrm>
          <a:off x="2266017" y="2217334"/>
          <a:ext cx="997094" cy="997094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15</a:t>
          </a:r>
          <a:endParaRPr lang="en-US" sz="1400" kern="1200" dirty="0"/>
        </a:p>
      </dsp:txBody>
      <dsp:txXfrm>
        <a:off x="2412038" y="2363355"/>
        <a:ext cx="705052" cy="705052"/>
      </dsp:txXfrm>
    </dsp:sp>
    <dsp:sp modelId="{2D00A749-D7A9-4B3E-BFA7-84645A1AFC14}">
      <dsp:nvSpPr>
        <dsp:cNvPr id="0" name=""/>
        <dsp:cNvSpPr/>
      </dsp:nvSpPr>
      <dsp:spPr>
        <a:xfrm>
          <a:off x="1347715" y="2597707"/>
          <a:ext cx="997094" cy="997094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9</a:t>
          </a:r>
          <a:endParaRPr lang="en-US" sz="1400" kern="1200" dirty="0"/>
        </a:p>
      </dsp:txBody>
      <dsp:txXfrm>
        <a:off x="1493736" y="2743728"/>
        <a:ext cx="705052" cy="705052"/>
      </dsp:txXfrm>
    </dsp:sp>
    <dsp:sp modelId="{DE7AB40F-78EA-416A-915D-6E74F7CC428F}">
      <dsp:nvSpPr>
        <dsp:cNvPr id="0" name=""/>
        <dsp:cNvSpPr/>
      </dsp:nvSpPr>
      <dsp:spPr>
        <a:xfrm>
          <a:off x="429412" y="2217334"/>
          <a:ext cx="997094" cy="997094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8</a:t>
          </a:r>
          <a:endParaRPr lang="en-US" sz="1400" kern="1200" dirty="0"/>
        </a:p>
      </dsp:txBody>
      <dsp:txXfrm>
        <a:off x="575433" y="2363355"/>
        <a:ext cx="705052" cy="705052"/>
      </dsp:txXfrm>
    </dsp:sp>
    <dsp:sp modelId="{FFF13836-7A06-4BD0-B580-F35EED57BF6D}">
      <dsp:nvSpPr>
        <dsp:cNvPr id="0" name=""/>
        <dsp:cNvSpPr/>
      </dsp:nvSpPr>
      <dsp:spPr>
        <a:xfrm>
          <a:off x="49039" y="1299031"/>
          <a:ext cx="997094" cy="997094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6</a:t>
          </a:r>
          <a:endParaRPr lang="en-US" sz="1400" kern="1200" dirty="0"/>
        </a:p>
      </dsp:txBody>
      <dsp:txXfrm>
        <a:off x="195060" y="1445052"/>
        <a:ext cx="705052" cy="705052"/>
      </dsp:txXfrm>
    </dsp:sp>
    <dsp:sp modelId="{C804C180-238B-4C43-B2CA-3860A53DA15E}">
      <dsp:nvSpPr>
        <dsp:cNvPr id="0" name=""/>
        <dsp:cNvSpPr/>
      </dsp:nvSpPr>
      <dsp:spPr>
        <a:xfrm>
          <a:off x="429412" y="380729"/>
          <a:ext cx="997094" cy="997094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400" kern="1200" dirty="0"/>
            <a:t>5</a:t>
          </a:r>
          <a:endParaRPr lang="en-US" sz="1400" kern="1200" dirty="0"/>
        </a:p>
      </dsp:txBody>
      <dsp:txXfrm>
        <a:off x="575433" y="526750"/>
        <a:ext cx="705052" cy="7050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PhasedProcess">
  <dgm:title val=""/>
  <dgm:desc val=""/>
  <dgm:catLst>
    <dgm:cat type="process" pri="1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clrData>
  <dgm:layoutNode name="Name0">
    <dgm:varLst>
      <dgm:chMax val="3"/>
      <dgm:chPref val="3"/>
      <dgm:bulletEnabled val="1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gte" val="3">
        <dgm:alg type="composite">
          <dgm:param type="ar" val="2.8316"/>
        </dgm:alg>
        <dgm:choose name="Name3">
          <dgm:if name="Name4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567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rightChild" refType="w" fact="0.713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parentText1" refType="w" fact="0.0621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6845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if>
          <dgm:else name="Name5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72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rightChild" refType="w" fact="0.09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parentText1" refType="w" fact="0.7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062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else>
        </dgm:choose>
      </dgm:if>
      <dgm:if name="Name6" axis="ch" ptType="node" func="cnt" op="gte" val="2">
        <dgm:alg type="composite">
          <dgm:param type="ar" val="1.8986"/>
        </dgm:alg>
        <dgm:choose name="Name7">
          <dgm:if name="Name8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941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5782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1" refType="w" fact="0.0926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  <dgm:constr type="l" for="ch" forName="parentText2" refType="w" fact="0.5655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</dgm:constrLst>
          </dgm:if>
          <dgm:else name="Name9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592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0941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2" refType="w" fact="0.0926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  <dgm:constr type="l" for="ch" forName="parentText1" refType="w" fact="0.5655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</dgm:constrLst>
          </dgm:else>
        </dgm:choose>
      </dgm:if>
      <dgm:else name="Name10">
        <dgm:alg type="composite">
          <dgm:param type="ar" val="0.8036"/>
        </dgm:alg>
        <dgm:constrLst>
          <dgm:constr type="primFontSz" for="des" forName="parentText1" val="65"/>
          <dgm:constr type="primFontSz" for="des" forName="childText1_1" val="65"/>
          <dgm:constr type="primFontSz" for="des" forName="childText1_1" refType="primFontSz" refFor="des" refForName="parentText1" op="lte"/>
          <dgm:constr type="primFontSz" for="des" forName="childText1_2" refType="primFontSz" refFor="des" refForName="parentText1" op="lte"/>
          <dgm:constr type="primFontSz" for="des" forName="childText1_3" refType="primFontSz" refFor="des" refForName="parentText1" op="lte"/>
          <dgm:constr type="primFontSz" for="des" forName="childText1_4" refType="primFontSz" refFor="des" refForName="parentText1" op="lte"/>
          <dgm:constr type="primFontSz" for="des" forName="childText1_1" refType="primFontSz" refFor="des" refForName="parentText2" op="lte"/>
          <dgm:constr type="primFontSz" for="des" forName="childText1_2" refType="primFontSz" refFor="des" refForName="parentText2" op="lte"/>
          <dgm:constr type="primFontSz" for="des" forName="childText1_3" refType="primFontSz" refFor="des" refForName="parentText2" op="lte"/>
          <dgm:constr type="primFontSz" for="des" forName="childText1_4" refType="primFontSz" refFor="des" refForName="parentText2" op="lte"/>
          <dgm:constr type="primFontSz" for="des" forName="childText1_1" refType="primFontSz" refFor="des" refForName="parentText3" op="lte"/>
          <dgm:constr type="primFontSz" for="des" forName="childText1_2" refType="primFontSz" refFor="des" refForName="parentText3" op="lte"/>
          <dgm:constr type="primFontSz" for="des" forName="childText1_3" refType="primFontSz" refFor="des" refForName="parentText3" op="lte"/>
          <dgm:constr type="primFontSz" for="des" forName="childText1_4" refType="primFontSz" refFor="des" refForName="parentText3" op="lte"/>
          <dgm:constr type="primFontSz" for="des" forName="childText1_2" refType="primFontSz" refFor="des" refForName="childText1_1" op="equ"/>
          <dgm:constr type="primFontSz" for="des" forName="childText1_3" refType="primFontSz" refFor="des" refForName="childText1_1" op="equ"/>
          <dgm:constr type="primFontSz" for="des" forName="childText1_4" refType="primFontSz" refFor="des" refForName="childText1_1" op="equ"/>
          <dgm:constr type="l" for="ch" forName="leftComposite" refType="w" fact="0"/>
          <dgm:constr type="t" for="ch" forName="leftComposite" refType="h" fact="0.1159"/>
          <dgm:constr type="w" for="ch" forName="leftComposite" refType="w"/>
          <dgm:constr type="h" for="ch" forName="leftComposite" refType="h" fact="0.6953"/>
          <dgm:constr type="l" for="ch" forName="parentText1" refType="w" fact="0"/>
          <dgm:constr type="t" for="ch" forName="parentText1" refType="h" fact="0.8128"/>
          <dgm:constr type="w" for="ch" forName="parentText1" refType="w"/>
          <dgm:constr type="h" for="ch" forName="parentText1" refType="h" fact="0.1872"/>
        </dgm:constrLst>
      </dgm:else>
    </dgm:choose>
    <dgm:choose name="Name11">
      <dgm:if name="Name12" axis="ch" ptType="node" func="cnt" op="gte" val="1">
        <dgm:choose name="Name13">
          <dgm:if name="Name14" axis="ch" ptType="node" func="cnt" op="gte" val="2">
            <dgm:layoutNode name="arc1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3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2" styleLbl="revTx">
              <dgm:varLst>
                <dgm:chMax val="4"/>
                <dgm:chPref val="3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5"/>
        </dgm:choose>
        <dgm:choose name="Name16">
          <dgm:if name="Name17" axis="ch" ptType="node" func="cnt" op="gte" val="3">
            <dgm:layoutNode name="arc2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4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3" styleLbl="revTx">
              <dgm:varLst>
                <dgm:chMax val="1"/>
                <dgm:chPref val="1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3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8"/>
        </dgm:choose>
      </dgm:if>
      <dgm:else name="Name19"/>
    </dgm:choose>
    <dgm:layoutNode name="middleComposite">
      <dgm:choose name="Name20">
        <dgm:if name="Name21" axis="ch ch" ptType="node node" st="2 1" cnt="1 0" func="cnt" op="lte" val="1">
          <dgm:alg type="composite">
            <dgm:param type="ar" val="1"/>
          </dgm:alg>
        </dgm:if>
        <dgm:if name="Name22" axis="ch ch" ptType="node node" st="2 1" cnt="1 0" func="cnt" op="equ" val="2">
          <dgm:alg type="composite">
            <dgm:param type="ar" val="1.792"/>
          </dgm:alg>
        </dgm:if>
        <dgm:if name="Name23" axis="ch ch" ptType="node node" st="2 1" cnt="1 0" func="cnt" op="equ" val="3">
          <dgm:alg type="composite">
            <dgm:param type="ar" val="1"/>
          </dgm:alg>
        </dgm:if>
        <dgm:else name="Name24">
          <dgm:alg type="composite">
            <dgm:param type="ar" val="1"/>
          </dgm:alg>
        </dgm:else>
      </dgm:choose>
      <dgm:shape xmlns:r="http://schemas.openxmlformats.org/officeDocument/2006/relationships" r:blip="">
        <dgm:adjLst/>
      </dgm:shape>
      <dgm:presOf/>
      <dgm:choose name="Name25">
        <dgm:if name="Name26" axis="ch ch" ptType="node node" st="2 1" cnt="1 0" func="cnt" op="lte" val="1">
          <dgm:constrLst>
            <dgm:constr type="ctrX" for="ch" forName="circ1" refType="w" fact="0.5"/>
            <dgm:constr type="ctrY" for="ch" forName="circ1" refType="h" fact="0.5"/>
            <dgm:constr type="w" for="ch" forName="circ1" refType="w"/>
            <dgm:constr type="h" for="ch" forName="circ1" refType="h"/>
            <dgm:constr type="l" for="ch" forName="circ1Tx" refType="w" fact="0.2"/>
            <dgm:constr type="t" for="ch" forName="circ1Tx" refType="h" fact="0.1"/>
            <dgm:constr type="w" for="ch" forName="circ1Tx" refType="w" fact="0.6"/>
            <dgm:constr type="h" for="ch" forName="circ1Tx" refType="h" fact="0.8"/>
          </dgm:constrLst>
        </dgm:if>
        <dgm:if name="Name27" axis="ch ch" ptType="node node" st="2 1" cnt="1 0" func="cnt" op="equ" val="2">
          <dgm:constrLst>
            <dgm:constr type="ctrX" for="ch" forName="circ1" refType="w" fact="0.3"/>
            <dgm:constr type="ctrY" for="ch" forName="circ1" refType="h" fact="0.5"/>
            <dgm:constr type="w" for="ch" forName="circ1" refType="w" fact="0.555"/>
            <dgm:constr type="h" for="ch" forName="circ1" refType="h" fact="0.99456"/>
            <dgm:constr type="l" for="ch" forName="circ1Tx" refType="w" fact="0.1"/>
            <dgm:constr type="t" for="ch" forName="circ1Tx" refType="h" fact="0.12"/>
            <dgm:constr type="w" for="ch" forName="circ1Tx" refType="w" fact="0.32"/>
            <dgm:constr type="h" for="ch" forName="circ1Tx" refType="h" fact="0.76"/>
            <dgm:constr type="ctrX" for="ch" forName="circ2" refType="w" fact="0.7"/>
            <dgm:constr type="ctrY" for="ch" forName="circ2" refType="h" fact="0.5"/>
            <dgm:constr type="w" for="ch" forName="circ2" refType="w" fact="0.555"/>
            <dgm:constr type="h" for="ch" forName="circ2" refType="h" fact="0.99456"/>
            <dgm:constr type="l" for="ch" forName="circ2Tx" refType="w" fact="0.58"/>
            <dgm:constr type="t" for="ch" forName="circ2Tx" refType="h" fact="0.12"/>
            <dgm:constr type="w" for="ch" forName="circ2Tx" refType="w" fact="0.32"/>
            <dgm:constr type="h" for="ch" forName="circ2Tx" refType="h" fact="0.76"/>
          </dgm:constrLst>
        </dgm:if>
        <dgm:if name="Name28" axis="ch ch" ptType="node node" st="2 1" cnt="1 0" func="cnt" op="equ" val="3">
          <dgm:constrLst>
            <dgm:constr type="ctrX" for="ch" forName="circ1" refType="w" fact="0.5"/>
            <dgm:constr type="ctrY" for="ch" forName="circ1" refType="w" fact="0.25"/>
            <dgm:constr type="w" for="ch" forName="circ1" refType="w" fact="0.6"/>
            <dgm:constr type="h" for="ch" forName="circ1" refType="h" fact="0.6"/>
            <dgm:constr type="l" for="ch" forName="circ1Tx" refType="w" fact="0.28"/>
            <dgm:constr type="t" for="ch" forName="circ1Tx" refType="h" fact="0.055"/>
            <dgm:constr type="w" for="ch" forName="circ1Tx" refType="w" fact="0.44"/>
            <dgm:constr type="h" for="ch" forName="circ1Tx" refType="h" fact="0.27"/>
            <dgm:constr type="ctrX" for="ch" forName="circ2" refType="w" fact="0.7165"/>
            <dgm:constr type="ctrY" for="ch" forName="circ2" refType="w" fact="0.625"/>
            <dgm:constr type="w" for="ch" forName="circ2" refType="w" fact="0.6"/>
            <dgm:constr type="h" for="ch" forName="circ2" refType="h" fact="0.6"/>
            <dgm:constr type="l" for="ch" forName="circ2Tx" refType="w" fact="0.6"/>
            <dgm:constr type="t" for="ch" forName="circ2Tx" refType="h" fact="0.48"/>
            <dgm:constr type="w" for="ch" forName="circ2Tx" refType="w" fact="0.36"/>
            <dgm:constr type="h" for="ch" forName="circ2Tx" refType="h" fact="0.33"/>
            <dgm:constr type="ctrX" for="ch" forName="circ3" refType="w" fact="0.2835"/>
            <dgm:constr type="ctrY" for="ch" forName="circ3" refType="w" fact="0.625"/>
            <dgm:constr type="w" for="ch" forName="circ3" refType="w" fact="0.6"/>
            <dgm:constr type="h" for="ch" forName="circ3" refType="h" fact="0.6"/>
            <dgm:constr type="l" for="ch" forName="circ3Tx" refType="w" fact="0.04"/>
            <dgm:constr type="t" for="ch" forName="circ3Tx" refType="h" fact="0.48"/>
            <dgm:constr type="w" for="ch" forName="circ3Tx" refType="w" fact="0.36"/>
            <dgm:constr type="h" for="ch" forName="circ3Tx" refType="h" fact="0.33"/>
          </dgm:constrLst>
        </dgm:if>
        <dgm:else name="Name29">
          <dgm:constrLst>
            <dgm:constr type="ctrX" for="ch" forName="circ1" refType="w" fact="0.5"/>
            <dgm:constr type="ctrY" for="ch" forName="circ1" refType="w" fact="0.27"/>
            <dgm:constr type="w" for="ch" forName="circ1" refType="w" fact="0.52"/>
            <dgm:constr type="h" for="ch" forName="circ1" refType="h" fact="0.52"/>
            <dgm:constr type="l" for="ch" forName="circ1Tx" refType="w" fact="0.3"/>
            <dgm:constr type="t" for="ch" forName="circ1Tx" refType="h" fact="0.08"/>
            <dgm:constr type="w" for="ch" forName="circ1Tx" refType="w" fact="0.4"/>
            <dgm:constr type="h" for="ch" forName="circ1Tx" refType="h" fact="0.165"/>
            <dgm:constr type="ctrX" for="ch" forName="circ2" refType="w" fact="0.73"/>
            <dgm:constr type="ctrY" for="ch" forName="circ2" refType="w" fact="0.5"/>
            <dgm:constr type="w" for="ch" forName="circ2" refType="w" fact="0.52"/>
            <dgm:constr type="h" for="ch" forName="circ2" refType="h" fact="0.52"/>
            <dgm:constr type="r" for="ch" forName="circ2Tx" refType="w" fact="0.95"/>
            <dgm:constr type="t" for="ch" forName="circ2Tx" refType="h" fact="0.3"/>
            <dgm:constr type="w" for="ch" forName="circ2Tx" refType="w" fact="0.2"/>
            <dgm:constr type="h" for="ch" forName="circ2Tx" refType="h" fact="0.4"/>
            <dgm:constr type="ctrX" for="ch" forName="circ3" refType="w" fact="0.5"/>
            <dgm:constr type="ctrY" for="ch" forName="circ3" refType="w" fact="0.73"/>
            <dgm:constr type="w" for="ch" forName="circ3" refType="w" fact="0.52"/>
            <dgm:constr type="h" for="ch" forName="circ3" refType="h" fact="0.52"/>
            <dgm:constr type="l" for="ch" forName="circ3Tx" refType="w" fact="0.3"/>
            <dgm:constr type="b" for="ch" forName="circ3Tx" refType="h" fact="0.92"/>
            <dgm:constr type="w" for="ch" forName="circ3Tx" refType="w" fact="0.4"/>
            <dgm:constr type="h" for="ch" forName="circ3Tx" refType="h" fact="0.165"/>
            <dgm:constr type="ctrX" for="ch" forName="circ4" refType="w" fact="0.27"/>
            <dgm:constr type="ctrY" for="ch" forName="circ4" refType="h" fact="0.5"/>
            <dgm:constr type="w" for="ch" forName="circ4" refType="w" fact="0.52"/>
            <dgm:constr type="h" for="ch" forName="circ4" refType="h" fact="0.52"/>
            <dgm:constr type="l" for="ch" forName="circ4Tx" refType="w" fact="0.05"/>
            <dgm:constr type="t" for="ch" forName="circ4Tx" refType="h" fact="0.3"/>
            <dgm:constr type="w" for="ch" forName="circ4Tx" refType="w" fact="0.2"/>
            <dgm:constr type="h" for="ch" forName="circ4Tx" refType="h" fact="0.4"/>
          </dgm:constrLst>
        </dgm:else>
      </dgm:choose>
      <dgm:ruleLst/>
      <dgm:forEach name="Name30" axis="ch ch" ptType="node node" st="2 1" cnt="1 1">
        <dgm:layoutNode name="circ1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1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1" axis="ch ch" ptType="node node" st="2 2" cnt="1 1">
        <dgm:layoutNode name="circ2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2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2" axis="ch ch" ptType="node node" st="2 3" cnt="1 1">
        <dgm:layoutNode name="circ3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3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3" axis="ch ch" ptType="node node" st="2 4" cnt="1 1">
        <dgm:layoutNode name="circ4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4Tx" styleLbl="revTx">
          <dgm:varLst>
            <dgm:chMax val="0"/>
            <dgm:chPref val="0"/>
            <dgm:bulletEnabled val="1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</dgm:layoutNode>
    <dgm:layoutNode name="leftComposite">
      <dgm:choose name="Name34">
        <dgm:if name="Name35" axis="ch ch" ptType="node node" st="1 1" cnt="1 0" func="cnt" op="lte" val="1">
          <dgm:alg type="composite">
            <dgm:param type="ar" val="1.3085"/>
          </dgm:alg>
          <dgm:constrLst>
            <dgm:constr type="l" for="ch" forName="childText1_1" refType="w" fact="0.2124"/>
            <dgm:constr type="t" for="ch" forName="childText1_1" refType="h" fact="0"/>
            <dgm:constr type="w" for="ch" forName="childText1_1" refType="w" fact="0.5759"/>
            <dgm:constr type="h" for="ch" forName="childText1_1" refType="h" fact="0.7535"/>
            <dgm:constr type="l" for="ch" forName="ellipse1" refType="w" fact="0"/>
            <dgm:constr type="t" for="ch" forName="ellipse1" refType="h" fact="0.63"/>
            <dgm:constr type="w" for="ch" forName="ellipse1" refType="w" fact="0.2828"/>
            <dgm:constr type="h" for="ch" forName="ellipse1" refType="h" fact="0.37"/>
            <dgm:constr type="l" for="ch" forName="ellipse2" refType="w" fact="0.82"/>
            <dgm:constr type="t" for="ch" forName="ellipse2" refType="h" fact="0.17"/>
            <dgm:constr type="w" for="ch" forName="ellipse2" refType="w" fact="0.1645"/>
            <dgm:constr type="h" for="ch" forName="ellipse2" refType="h" fact="0.2153"/>
          </dgm:constrLst>
        </dgm:if>
        <dgm:if name="Name36" axis="ch ch" ptType="node node" st="1 1" cnt="1 0" func="cnt" op="equ" val="2">
          <dgm:alg type="composite">
            <dgm:param type="ar" val="0.8917"/>
          </dgm:alg>
          <dgm:constrLst>
            <dgm:constr type="l" for="ch" forName="childText1_1" refType="w" fact="0.1864"/>
            <dgm:constr type="t" for="ch" forName="childText1_1" refType="h" fact="0"/>
            <dgm:constr type="w" for="ch" forName="childText1_1" refType="w" fact="0.5055"/>
            <dgm:constr type="h" for="ch" forName="childText1_1" refType="h" fact="0.4507"/>
            <dgm:constr type="l" for="ch" forName="childText1_2" refType="w" fact="0.4945"/>
            <dgm:constr type="t" for="ch" forName="childText1_2" refType="h" fact="0.3929"/>
            <dgm:constr type="w" for="ch" forName="childText1_2" refType="w" fact="0.5055"/>
            <dgm:constr type="h" for="ch" forName="childText1_2" refType="h" fact="0.4507"/>
            <dgm:constr type="l" for="ch" forName="ellipse1" refType="w" fact="0"/>
            <dgm:constr type="t" for="ch" forName="ellipse1" refType="h" fact="0.3768"/>
            <dgm:constr type="w" for="ch" forName="ellipse1" refType="w" fact="0.2482"/>
            <dgm:constr type="h" for="ch" forName="ellipse1" refType="h" fact="0.2213"/>
            <dgm:constr type="l" for="ch" forName="ellipse3" refType="w" fact="0.5474"/>
            <dgm:constr type="t" for="ch" forName="ellipse3" refType="h" fact="0.8712"/>
            <dgm:constr type="w" for="ch" forName="ellipse3" refType="w" fact="0.1444"/>
            <dgm:constr type="h" for="ch" forName="ellipse3" refType="h" fact="0.1288"/>
            <dgm:constr type="l" for="ch" forName="ellipse2" refType="w" fact="0.7333"/>
            <dgm:constr type="t" for="ch" forName="ellipse2" refType="h" fact="0.0887"/>
            <dgm:constr type="w" for="ch" forName="ellipse2" refType="w" fact="0.1444"/>
            <dgm:constr type="h" for="ch" forName="ellipse2" refType="h" fact="0.1288"/>
          </dgm:constrLst>
        </dgm:if>
        <dgm:if name="Name37" axis="ch ch" ptType="node node" st="1 1" cnt="1 0" func="cnt" op="equ" val="3">
          <dgm:alg type="composite">
            <dgm:param type="ar" val="1.0811"/>
          </dgm:alg>
          <dgm:constrLst>
            <dgm:constr type="l" for="ch" forName="childText1_3" refType="w" fact="0.1649"/>
            <dgm:constr type="t" for="ch" forName="childText1_3" refType="h" fact="0.5389"/>
            <dgm:constr type="w" for="ch" forName="childText1_3" refType="w" fact="0.4265"/>
            <dgm:constr type="h" for="ch" forName="childText1_3" refType="h" fact="0.4611"/>
            <dgm:constr type="l" for="ch" forName="childText1_1" refType="w" fact="0.1573"/>
            <dgm:constr type="t" for="ch" forName="childText1_1" refType="h" fact="0"/>
            <dgm:constr type="w" for="ch" forName="childText1_1" refType="w" fact="0.4265"/>
            <dgm:constr type="h" for="ch" forName="childText1_1" refType="h" fact="0.4611"/>
            <dgm:constr type="l" for="ch" forName="childText1_2" refType="w" fact="0.5735"/>
            <dgm:constr type="t" for="ch" forName="childText1_2" refType="h" fact="0.2754"/>
            <dgm:constr type="w" for="ch" forName="childText1_2" refType="w" fact="0.4265"/>
            <dgm:constr type="h" for="ch" forName="childText1_2" refType="h" fact="0.4611"/>
            <dgm:constr type="l" for="ch" forName="ellipse1" refType="w" fact="0"/>
            <dgm:constr type="t" for="ch" forName="ellipse1" refType="h" fact="0.3855"/>
            <dgm:constr type="w" for="ch" forName="ellipse1" refType="w" fact="0.2095"/>
            <dgm:constr type="h" for="ch" forName="ellipse1" refType="h" fact="0.2264"/>
            <dgm:constr type="l" for="ch" forName="ellipse3" refType="w" fact="0.6181"/>
            <dgm:constr type="t" for="ch" forName="ellipse3" refType="h" fact="0.7647"/>
            <dgm:constr type="w" for="ch" forName="ellipse3" refType="w" fact="0.1219"/>
            <dgm:constr type="h" for="ch" forName="ellipse3" refType="h" fact="0.1317"/>
            <dgm:constr type="l" for="ch" forName="ellipse2" refType="w" fact="0.6188"/>
            <dgm:constr type="t" for="ch" forName="ellipse2" refType="h" fact="0.0907"/>
            <dgm:constr type="w" for="ch" forName="ellipse2" refType="w" fact="0.1219"/>
            <dgm:constr type="h" for="ch" forName="ellipse2" refType="h" fact="0.1317"/>
          </dgm:constrLst>
        </dgm:if>
        <dgm:else name="Name38">
          <dgm:alg type="composite">
            <dgm:param type="ar" val="0.9472"/>
          </dgm:alg>
          <dgm:constrLst>
            <dgm:constr type="l" for="ch" forName="childText1_3" refType="w" fact="0"/>
            <dgm:constr type="t" for="ch" forName="childText1_3" refType="h" fact="0.6035"/>
            <dgm:constr type="w" for="ch" forName="childText1_3" refType="w" fact="0.4186"/>
            <dgm:constr type="h" for="ch" forName="childText1_3" refType="h" fact="0.3965"/>
            <dgm:constr type="l" for="ch" forName="childText1_1" refType="w" fact="0.0981"/>
            <dgm:constr type="t" for="ch" forName="childText1_1" refType="h" fact="0"/>
            <dgm:constr type="w" for="ch" forName="childText1_1" refType="w" fact="0.4186"/>
            <dgm:constr type="h" for="ch" forName="childText1_1" refType="h" fact="0.3965"/>
            <dgm:constr type="l" for="ch" forName="childText1_2" refType="w" fact="0.5385"/>
            <dgm:constr type="t" for="ch" forName="childText1_2" refType="h" fact="0.1304"/>
            <dgm:constr type="w" for="ch" forName="childText1_2" refType="w" fact="0.4186"/>
            <dgm:constr type="h" for="ch" forName="childText1_2" refType="h" fact="0.3965"/>
            <dgm:constr type="l" for="ch" forName="ellipse4" refType="w" fact="0.3222"/>
            <dgm:constr type="t" for="ch" forName="ellipse4" refType="h" fact="0.4232"/>
            <dgm:constr type="w" for="ch" forName="ellipse4" refType="w" fact="0.2056"/>
            <dgm:constr type="h" for="ch" forName="ellipse4" refType="h" fact="0.1947"/>
            <dgm:constr type="l" for="ch" forName="ellipse1" refType="w" fact="0.1489"/>
            <dgm:constr type="t" for="ch" forName="ellipse1" refType="h" fact="0.4502"/>
            <dgm:constr type="w" for="ch" forName="ellipse1" refType="w" fact="0.1196"/>
            <dgm:constr type="h" for="ch" forName="ellipse1" refType="h" fact="0.1133"/>
            <dgm:constr type="l" for="ch" forName="ellipse2" refType="w" fact="0.5384"/>
            <dgm:constr type="t" for="ch" forName="ellipse2" refType="h" fact="0.0124"/>
            <dgm:constr type="w" for="ch" forName="ellipse2" refType="w" fact="0.1196"/>
            <dgm:constr type="h" for="ch" forName="ellipse2" refType="h" fact="0.1133"/>
            <dgm:constr type="l" for="ch" forName="childText1_4" refType="w" fact="0.4625"/>
            <dgm:constr type="t" for="ch" forName="childText1_4" refType="h" fact="0.5719"/>
            <dgm:constr type="w" for="ch" forName="childText1_4" refType="w" fact="0.4186"/>
            <dgm:constr type="h" for="ch" forName="childText1_4" refType="h" fact="0.3965"/>
            <dgm:constr type="l" for="ch" forName="ellipse3" refType="w" fact="0.8804"/>
            <dgm:constr type="t" for="ch" forName="ellipse3" refType="h" fact="0.5329"/>
            <dgm:constr type="w" for="ch" forName="ellipse3" refType="w" fact="0.1196"/>
            <dgm:constr type="h" for="ch" forName="ellipse3" refType="h" fact="0.1133"/>
            <dgm:constr type="l" for="ch" forName="ellipse5" refType="w" fact="0.0146"/>
            <dgm:constr type="t" for="ch" forName="ellipse5" refType="h" fact="0.5228"/>
            <dgm:constr type="w" for="ch" forName="ellipse5" refType="w" fact="0.0899"/>
            <dgm:constr type="h" for="ch" forName="ellipse5" refType="h" fact="0.0851"/>
          </dgm:constrLst>
        </dgm:else>
      </dgm:choose>
      <dgm:forEach name="Name39" axis="ch ch" ptType="node node" st="1 1" cnt="1 1">
        <dgm:layoutNode name="childText1_1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1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2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0" axis="ch ch" ptType="node node" st="1 2" cnt="1 1">
        <dgm:layoutNode name="childText1_2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3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1" axis="ch ch" ptType="node node" st="1 3" cnt="1 1">
        <dgm:layoutNode name="childText1_3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forEach>
      <dgm:forEach name="Name42" axis="ch ch" ptType="node node" st="1 4" cnt="1 1">
        <dgm:layoutNode name="childText1_4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4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5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layoutNode>
    <dgm:choose name="Name43">
      <dgm:if name="Name44" axis="ch ch" ptType="node node" st="3 1" cnt="1 0" func="cnt" op="gte" val="1">
        <dgm:layoutNode name="rightChild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ch des" ptType="node node" st="3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45"/>
    </dgm:choose>
    <dgm:layoutNode name="parentText1" styleLbl="revTx">
      <dgm:varLst>
        <dgm:chMax val="4"/>
        <dgm:chPref val="3"/>
        <dgm:bulletEnabled val="1"/>
      </dgm:varLst>
      <dgm:alg type="tx"/>
      <dgm:shape xmlns:r="http://schemas.openxmlformats.org/officeDocument/2006/relationships" type="rect" r:blip="">
        <dgm:adjLst/>
      </dgm:shape>
      <dgm:presOf axis="ch self" ptType="node node" st="1 1" cnt="1 0"/>
      <dgm:constrLst>
        <dgm:constr type="lMarg" refType="primFontSz" fact="0.3"/>
        <dgm:constr type="rMarg" refType="primFontSz" fact="0.3"/>
        <dgm:constr type="tMarg" refType="primFontSz" fact="0.3"/>
        <dgm:constr type="bMarg" refType="primFontSz" fact="0.3"/>
      </dgm:constrLst>
      <dgm:ruleLst>
        <dgm:rule type="primFontSz" val="5" fact="NaN" max="NaN"/>
      </dgm:ruleLst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ה'/אלול/תש"ף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58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93945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e-IL" dirty="0"/>
              <a:t>היום אנחנו ביישום מעט יותר מתקדם – אחרי שעברנו על היסודות של עץ בינארי, ראינו שיטות סריקה שונות ואפילו ראינו יישום ראשון של שימוש בעץ בינארי – עץ ביטוי חשבוני, היום נראה שימוש נוסף: עץ חיפוש בינארי</a:t>
            </a: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302779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F83B4-4527-4147-AD95-DA0687FA723C}" type="slidenum">
              <a:rPr lang="he-IL" smtClean="0"/>
              <a:t>40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544010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773782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לקוחים מעולם המשפחה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55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286032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לקוחים מעולם המשפחה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56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411145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F83B4-4527-4147-AD95-DA0687FA723C}" type="slidenum">
              <a:rPr lang="he-IL" smtClean="0"/>
              <a:t>57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6431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129222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solidFill>
                  <a:srgbClr val="192A72"/>
                </a:solidFill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96000" y="191988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5" name="מלבן מעוגל 6">
            <a:extLst>
              <a:ext uri="{FF2B5EF4-FFF2-40B4-BE49-F238E27FC236}">
                <a16:creationId xmlns:a16="http://schemas.microsoft.com/office/drawing/2014/main" id="{B4A26894-BFC6-4CB2-9F98-6C0AB203AB11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לבן מעוגל 7">
            <a:extLst>
              <a:ext uri="{FF2B5EF4-FFF2-40B4-BE49-F238E27FC236}">
                <a16:creationId xmlns:a16="http://schemas.microsoft.com/office/drawing/2014/main" id="{93139C06-AB68-49E4-9F8F-F0E56072AD87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92F44B1F-CB02-4BE0-9593-98D37356833A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8" name="מלבן מעוגל 10">
            <a:extLst>
              <a:ext uri="{FF2B5EF4-FFF2-40B4-BE49-F238E27FC236}">
                <a16:creationId xmlns:a16="http://schemas.microsoft.com/office/drawing/2014/main" id="{F91DCBDE-92CA-433E-83D5-3B5D0DD4B449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194D36-FE0A-4C9F-8946-7441BBD041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65A56D-9132-4626-874B-D91437478839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D0F400-87FD-46D3-B4A3-AC189F03B752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8D9617-ADF9-485F-8AE6-FD3940CA7E4F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מציין מיקום של מספר שקופית 22">
            <a:extLst>
              <a:ext uri="{FF2B5EF4-FFF2-40B4-BE49-F238E27FC236}">
                <a16:creationId xmlns:a16="http://schemas.microsoft.com/office/drawing/2014/main" id="{1D40CDBA-CE8D-4E82-AAAC-CCBC39F3F87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101B9CB6-49B4-453D-B184-EBAC942B41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61052" y="3409122"/>
            <a:ext cx="9203635" cy="804863"/>
          </a:xfrm>
        </p:spPr>
        <p:txBody>
          <a:bodyPr/>
          <a:lstStyle>
            <a:lvl1pPr marL="0" indent="0" algn="ctr" rtl="0">
              <a:buNone/>
              <a:defRPr/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6289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ה'/אלול/תש"ף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74" r:id="rId4"/>
    <p:sldLayoutId id="2147483675" r:id="rId5"/>
    <p:sldLayoutId id="2147483650" r:id="rId6"/>
    <p:sldLayoutId id="2147483676" r:id="rId7"/>
    <p:sldLayoutId id="2147483653" r:id="rId8"/>
    <p:sldLayoutId id="2147483666" r:id="rId9"/>
    <p:sldLayoutId id="2147483677" r:id="rId10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www.pngall.com/red-cross-mark-pn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www.pngall.com/red-cross-mark-pn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www.pngall.com/red-cross-mark-png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www.pngall.com/red-cross-mark-png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ngall.com/red-cross-mark-pn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hyperlink" Target="https://creativecommons.org/licenses/by-nc/3.0/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www.pngall.com/red-cross-mark-png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www.pngall.com/red-cross-mark-png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www.pngall.com/red-cross-mark-png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www.pngall.com/red-cross-mark-png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www.pngall.com/red-cross-mark-png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ngall.com/red-cross-mark-pn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hyperlink" Target="https://creativecommons.org/licenses/by-nc/3.0/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www.pngall.com/red-cross-mark-png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www.pngall.com/red-cross-mark-pn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www.pngall.com/red-cross-mark-png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www.pngall.com/red-cross-mark-png" TargetMode="Externa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www.pngall.com/red-cross-mark-png" TargetMode="Externa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www.pngall.com/red-cross-mark-png" TargetMode="Externa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www.pngall.com/red-cross-mark-png" TargetMode="Externa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www.pngall.com/red-cross-mark-png" TargetMode="Externa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4.jpeg"/><Relationship Id="rId7" Type="http://schemas.openxmlformats.org/officeDocument/2006/relationships/hyperlink" Target="https://www.the-qrcode-generator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youtu.be/xODFEFLQ8PQ" TargetMode="External"/><Relationship Id="rId5" Type="http://schemas.openxmlformats.org/officeDocument/2006/relationships/hyperlink" Target="https://youtu.be/NN9IgGTwbF0" TargetMode="External"/><Relationship Id="rId4" Type="http://schemas.openxmlformats.org/officeDocument/2006/relationships/image" Target="../media/image5.pn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.usfca.edu/~galles/visualization/BST.html" TargetMode="External"/><Relationship Id="rId2" Type="http://schemas.openxmlformats.org/officeDocument/2006/relationships/hyperlink" Target="https://visualgo.net/en/bst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btv.melezinek.cz/binary-search-tree.html" TargetMode="Externa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3.png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4.jpeg"/><Relationship Id="rId7" Type="http://schemas.openxmlformats.org/officeDocument/2006/relationships/hyperlink" Target="https://www.the-qrcode-generator.co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youtu.be/xODFEFLQ8PQ" TargetMode="External"/><Relationship Id="rId5" Type="http://schemas.openxmlformats.org/officeDocument/2006/relationships/hyperlink" Target="https://youtu.be/NN9IgGTwbF0" TargetMode="External"/><Relationship Id="rId4" Type="http://schemas.openxmlformats.org/officeDocument/2006/relationships/image" Target="../media/image5.png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se.net.technion.ac.il/files/2016/09/&#1508;&#1512;&#1511;10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אלגוריתם רקורסיבי לאיתור ערך בעץ חיפוש בינארי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he-IL" dirty="0"/>
              <a:t>סרוק-עץ-חיפוש-בינארי (</a:t>
            </a:r>
            <a:r>
              <a:rPr lang="en-US" dirty="0"/>
              <a:t>tree, value</a:t>
            </a:r>
            <a:r>
              <a:rPr lang="he-IL" dirty="0"/>
              <a:t>)</a:t>
            </a:r>
          </a:p>
          <a:p>
            <a:pPr lvl="1"/>
            <a:r>
              <a:rPr lang="he-IL" dirty="0"/>
              <a:t># שני המקרים הטריוויאליים</a:t>
            </a:r>
          </a:p>
          <a:p>
            <a:pPr lvl="2"/>
            <a:r>
              <a:rPr lang="he-IL" dirty="0"/>
              <a:t>אם </a:t>
            </a:r>
            <a:r>
              <a:rPr lang="en-US" dirty="0"/>
              <a:t>tree</a:t>
            </a:r>
            <a:r>
              <a:rPr lang="he-IL" dirty="0"/>
              <a:t> מפנה ל </a:t>
            </a:r>
            <a:r>
              <a:rPr lang="en-US" b="1" dirty="0"/>
              <a:t>null</a:t>
            </a:r>
            <a:endParaRPr lang="he-IL" b="1" dirty="0"/>
          </a:p>
          <a:p>
            <a:pPr lvl="3"/>
            <a:r>
              <a:rPr lang="he-IL" dirty="0"/>
              <a:t>החזר: </a:t>
            </a:r>
            <a:r>
              <a:rPr lang="en-US" b="1" dirty="0"/>
              <a:t>false</a:t>
            </a:r>
          </a:p>
          <a:p>
            <a:pPr lvl="2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זהה</a:t>
            </a:r>
            <a:r>
              <a:rPr lang="he-IL" dirty="0"/>
              <a:t> לערך הצומת </a:t>
            </a:r>
            <a:r>
              <a:rPr lang="en-US" dirty="0"/>
              <a:t>tree</a:t>
            </a:r>
            <a:endParaRPr lang="he-IL" dirty="0"/>
          </a:p>
          <a:p>
            <a:pPr lvl="3"/>
            <a:r>
              <a:rPr lang="he-IL" dirty="0"/>
              <a:t>החזר: </a:t>
            </a:r>
            <a:r>
              <a:rPr lang="en-US" b="1" dirty="0"/>
              <a:t>true</a:t>
            </a:r>
          </a:p>
          <a:p>
            <a:pPr lvl="1"/>
            <a:r>
              <a:rPr lang="he-IL" dirty="0"/>
              <a:t># </a:t>
            </a:r>
            <a:r>
              <a:rPr lang="en-US" dirty="0"/>
              <a:t>value</a:t>
            </a:r>
            <a:r>
              <a:rPr lang="he-IL" dirty="0"/>
              <a:t> לא נמצא עד עתה, אך לא סיימנו לסרוק את העץ</a:t>
            </a:r>
            <a:endParaRPr lang="en-US" dirty="0"/>
          </a:p>
          <a:p>
            <a:pPr lvl="2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קטן</a:t>
            </a:r>
            <a:r>
              <a:rPr lang="he-IL" dirty="0"/>
              <a:t> מערך הצומת </a:t>
            </a:r>
            <a:r>
              <a:rPr lang="en-US" dirty="0"/>
              <a:t>tree</a:t>
            </a:r>
            <a:endParaRPr lang="he-IL" dirty="0"/>
          </a:p>
          <a:p>
            <a:pPr lvl="3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left</a:t>
            </a:r>
            <a:r>
              <a:rPr lang="en-US" dirty="0"/>
              <a:t>, value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מערך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3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57147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8236" y="1710442"/>
            <a:ext cx="8791458" cy="4152517"/>
          </a:xfrm>
        </p:spPr>
        <p:txBody>
          <a:bodyPr>
            <a:normAutofit/>
          </a:bodyPr>
          <a:lstStyle/>
          <a:p>
            <a:r>
              <a:rPr lang="he-IL" dirty="0">
                <a:solidFill>
                  <a:srgbClr val="11A4AB"/>
                </a:solidFill>
              </a:rPr>
              <a:t>סרוק-עץ-חיפוש-בינארי (</a:t>
            </a:r>
            <a:r>
              <a:rPr lang="en-US" dirty="0">
                <a:solidFill>
                  <a:srgbClr val="11A4AB"/>
                </a:solidFill>
              </a:rPr>
              <a:t>tree, value</a:t>
            </a:r>
            <a:r>
              <a:rPr lang="he-IL" dirty="0">
                <a:solidFill>
                  <a:srgbClr val="11A4AB"/>
                </a:solidFill>
              </a:rPr>
              <a:t>)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tree</a:t>
            </a:r>
            <a:r>
              <a:rPr lang="he-IL" dirty="0"/>
              <a:t> מפנה ל </a:t>
            </a:r>
            <a:r>
              <a:rPr lang="en-US" b="1" dirty="0"/>
              <a:t>null</a:t>
            </a:r>
            <a:endParaRPr lang="he-IL" b="1" dirty="0"/>
          </a:p>
          <a:p>
            <a:pPr lvl="2"/>
            <a:r>
              <a:rPr lang="he-IL" dirty="0"/>
              <a:t>החזר: </a:t>
            </a:r>
            <a:r>
              <a:rPr lang="en-US" b="1" dirty="0"/>
              <a:t>false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זהה</a:t>
            </a:r>
            <a:r>
              <a:rPr lang="he-IL" dirty="0"/>
              <a:t> לערך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</a:t>
            </a:r>
            <a:r>
              <a:rPr lang="en-US" b="1" dirty="0"/>
              <a:t>true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קטן</a:t>
            </a:r>
            <a:r>
              <a:rPr lang="he-IL" dirty="0"/>
              <a:t> מערך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left</a:t>
            </a:r>
            <a:r>
              <a:rPr lang="en-US" dirty="0"/>
              <a:t>, value</a:t>
            </a:r>
            <a:r>
              <a:rPr lang="he-IL" dirty="0"/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5" name="Arc 4">
            <a:extLst>
              <a:ext uri="{FF2B5EF4-FFF2-40B4-BE49-F238E27FC236}">
                <a16:creationId xmlns:a16="http://schemas.microsoft.com/office/drawing/2014/main" id="{44F8F246-514B-4C59-A2EE-2914867BFB0B}"/>
              </a:ext>
            </a:extLst>
          </p:cNvPr>
          <p:cNvSpPr/>
          <p:nvPr/>
        </p:nvSpPr>
        <p:spPr>
          <a:xfrm>
            <a:off x="8924057" y="2100236"/>
            <a:ext cx="1382356" cy="615899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21C358-E54E-43A7-A47B-3CB8FF7C4F4D}"/>
              </a:ext>
            </a:extLst>
          </p:cNvPr>
          <p:cNvSpPr txBox="1"/>
          <p:nvPr/>
        </p:nvSpPr>
        <p:spPr>
          <a:xfrm>
            <a:off x="8969188" y="1915570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952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91160" y="1710442"/>
            <a:ext cx="8848533" cy="4152517"/>
          </a:xfrm>
        </p:spPr>
        <p:txBody>
          <a:bodyPr>
            <a:normAutofit/>
          </a:bodyPr>
          <a:lstStyle/>
          <a:p>
            <a:r>
              <a:rPr lang="he-IL" dirty="0"/>
              <a:t>סרוק-עץ-חיפוש-בינארי (</a:t>
            </a:r>
            <a:r>
              <a:rPr lang="en-US" dirty="0"/>
              <a:t>tree, value</a:t>
            </a:r>
            <a:r>
              <a:rPr lang="he-IL" dirty="0"/>
              <a:t>)</a:t>
            </a:r>
          </a:p>
          <a:p>
            <a:pPr lvl="1"/>
            <a:r>
              <a:rPr lang="he-IL" dirty="0">
                <a:solidFill>
                  <a:srgbClr val="11A4AB"/>
                </a:solidFill>
              </a:rPr>
              <a:t>אם </a:t>
            </a:r>
            <a:r>
              <a:rPr lang="en-US" dirty="0">
                <a:solidFill>
                  <a:srgbClr val="11A4AB"/>
                </a:solidFill>
              </a:rPr>
              <a:t>tree</a:t>
            </a:r>
            <a:r>
              <a:rPr lang="he-IL" dirty="0">
                <a:solidFill>
                  <a:srgbClr val="11A4AB"/>
                </a:solidFill>
              </a:rPr>
              <a:t> מפנה ל </a:t>
            </a:r>
            <a:r>
              <a:rPr lang="en-US" b="1" dirty="0">
                <a:solidFill>
                  <a:srgbClr val="11A4AB"/>
                </a:solidFill>
              </a:rPr>
              <a:t>null</a:t>
            </a:r>
            <a:endParaRPr lang="he-IL" b="1" dirty="0">
              <a:solidFill>
                <a:srgbClr val="11A4AB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false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זהה</a:t>
            </a:r>
            <a:r>
              <a:rPr lang="he-IL" dirty="0"/>
              <a:t> לערך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</a:t>
            </a:r>
            <a:r>
              <a:rPr lang="en-US" b="1" dirty="0"/>
              <a:t>true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קטן</a:t>
            </a:r>
            <a:r>
              <a:rPr lang="he-IL" dirty="0"/>
              <a:t> מערך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left</a:t>
            </a:r>
            <a:r>
              <a:rPr lang="en-US" dirty="0"/>
              <a:t>, value</a:t>
            </a:r>
            <a:r>
              <a:rPr lang="he-IL" dirty="0"/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5" name="Arc 4">
            <a:extLst>
              <a:ext uri="{FF2B5EF4-FFF2-40B4-BE49-F238E27FC236}">
                <a16:creationId xmlns:a16="http://schemas.microsoft.com/office/drawing/2014/main" id="{44F8F246-514B-4C59-A2EE-2914867BFB0B}"/>
              </a:ext>
            </a:extLst>
          </p:cNvPr>
          <p:cNvSpPr/>
          <p:nvPr/>
        </p:nvSpPr>
        <p:spPr>
          <a:xfrm>
            <a:off x="8924057" y="2100236"/>
            <a:ext cx="1382356" cy="615899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21C358-E54E-43A7-A47B-3CB8FF7C4F4D}"/>
              </a:ext>
            </a:extLst>
          </p:cNvPr>
          <p:cNvSpPr txBox="1"/>
          <p:nvPr/>
        </p:nvSpPr>
        <p:spPr>
          <a:xfrm>
            <a:off x="8969188" y="1915570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6</a:t>
            </a: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99DEF6A-D95C-407A-8FF0-AD1420B301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48965" r="-11265"/>
          <a:stretch/>
        </p:blipFill>
        <p:spPr>
          <a:xfrm>
            <a:off x="1106492" y="2408185"/>
            <a:ext cx="662753" cy="47960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8CD8E52A-E8B3-4D0A-A461-C3F35B853B6D}"/>
              </a:ext>
            </a:extLst>
          </p:cNvPr>
          <p:cNvSpPr txBox="1"/>
          <p:nvPr/>
        </p:nvSpPr>
        <p:spPr>
          <a:xfrm>
            <a:off x="391160" y="6702552"/>
            <a:ext cx="34340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://www.pngall.com/red-cross-mark-png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239615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91160" y="1710442"/>
            <a:ext cx="8848533" cy="4152517"/>
          </a:xfrm>
        </p:spPr>
        <p:txBody>
          <a:bodyPr>
            <a:normAutofit/>
          </a:bodyPr>
          <a:lstStyle/>
          <a:p>
            <a:r>
              <a:rPr lang="he-IL" dirty="0"/>
              <a:t>סרוק-עץ-חיפוש-בינארי (</a:t>
            </a:r>
            <a:r>
              <a:rPr lang="en-US" dirty="0"/>
              <a:t>tree, value</a:t>
            </a:r>
            <a:r>
              <a:rPr lang="he-IL" dirty="0"/>
              <a:t>)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r>
              <a:rPr lang="he-IL" dirty="0">
                <a:solidFill>
                  <a:srgbClr val="192A72"/>
                </a:solidFill>
              </a:rPr>
              <a:t> מפנה ל </a:t>
            </a:r>
            <a:r>
              <a:rPr lang="en-US" b="1" dirty="0">
                <a:solidFill>
                  <a:srgbClr val="192A72"/>
                </a:solidFill>
              </a:rPr>
              <a:t>null</a:t>
            </a:r>
            <a:endParaRPr lang="he-IL" b="1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false</a:t>
            </a:r>
          </a:p>
          <a:p>
            <a:pPr lvl="1"/>
            <a:r>
              <a:rPr lang="he-IL" dirty="0">
                <a:solidFill>
                  <a:srgbClr val="11A4AB"/>
                </a:solidFill>
              </a:rPr>
              <a:t>אם </a:t>
            </a:r>
            <a:r>
              <a:rPr lang="en-US" dirty="0">
                <a:solidFill>
                  <a:srgbClr val="11A4AB"/>
                </a:solidFill>
              </a:rPr>
              <a:t>value</a:t>
            </a:r>
            <a:r>
              <a:rPr lang="he-IL" dirty="0">
                <a:solidFill>
                  <a:srgbClr val="11A4AB"/>
                </a:solidFill>
              </a:rPr>
              <a:t> </a:t>
            </a:r>
            <a:r>
              <a:rPr lang="he-IL" b="1" dirty="0">
                <a:solidFill>
                  <a:srgbClr val="11A4AB"/>
                </a:solidFill>
              </a:rPr>
              <a:t>זהה</a:t>
            </a:r>
            <a:r>
              <a:rPr lang="he-IL" dirty="0">
                <a:solidFill>
                  <a:srgbClr val="11A4AB"/>
                </a:solidFill>
              </a:rPr>
              <a:t> לערך הצומת </a:t>
            </a:r>
            <a:r>
              <a:rPr lang="en-US" dirty="0">
                <a:solidFill>
                  <a:srgbClr val="11A4AB"/>
                </a:solidFill>
              </a:rPr>
              <a:t>tree</a:t>
            </a:r>
            <a:endParaRPr lang="he-IL" dirty="0">
              <a:solidFill>
                <a:srgbClr val="11A4AB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true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קטן</a:t>
            </a:r>
            <a:r>
              <a:rPr lang="he-IL" dirty="0"/>
              <a:t> מערך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left</a:t>
            </a:r>
            <a:r>
              <a:rPr lang="en-US" dirty="0"/>
              <a:t>, value</a:t>
            </a:r>
            <a:r>
              <a:rPr lang="he-IL" dirty="0"/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5" name="Arc 4">
            <a:extLst>
              <a:ext uri="{FF2B5EF4-FFF2-40B4-BE49-F238E27FC236}">
                <a16:creationId xmlns:a16="http://schemas.microsoft.com/office/drawing/2014/main" id="{44F8F246-514B-4C59-A2EE-2914867BFB0B}"/>
              </a:ext>
            </a:extLst>
          </p:cNvPr>
          <p:cNvSpPr/>
          <p:nvPr/>
        </p:nvSpPr>
        <p:spPr>
          <a:xfrm>
            <a:off x="8924057" y="2100236"/>
            <a:ext cx="1382356" cy="615899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21C358-E54E-43A7-A47B-3CB8FF7C4F4D}"/>
              </a:ext>
            </a:extLst>
          </p:cNvPr>
          <p:cNvSpPr txBox="1"/>
          <p:nvPr/>
        </p:nvSpPr>
        <p:spPr>
          <a:xfrm>
            <a:off x="8969188" y="1915570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6</a:t>
            </a: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99DEF6A-D95C-407A-8FF0-AD1420B301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48965" r="-11265"/>
          <a:stretch/>
        </p:blipFill>
        <p:spPr>
          <a:xfrm>
            <a:off x="1106492" y="2949398"/>
            <a:ext cx="662753" cy="47960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8CD8E52A-E8B3-4D0A-A461-C3F35B853B6D}"/>
              </a:ext>
            </a:extLst>
          </p:cNvPr>
          <p:cNvSpPr txBox="1"/>
          <p:nvPr/>
        </p:nvSpPr>
        <p:spPr>
          <a:xfrm>
            <a:off x="391160" y="6702552"/>
            <a:ext cx="34340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://www.pngall.com/red-cross-mark-png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964281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91160" y="1710442"/>
            <a:ext cx="8848533" cy="4152517"/>
          </a:xfrm>
        </p:spPr>
        <p:txBody>
          <a:bodyPr>
            <a:normAutofit/>
          </a:bodyPr>
          <a:lstStyle/>
          <a:p>
            <a:r>
              <a:rPr lang="he-IL" dirty="0"/>
              <a:t>סרוק-עץ-חיפוש-בינארי (</a:t>
            </a:r>
            <a:r>
              <a:rPr lang="en-US" dirty="0"/>
              <a:t>tree, value</a:t>
            </a:r>
            <a:r>
              <a:rPr lang="he-IL" dirty="0"/>
              <a:t>)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r>
              <a:rPr lang="he-IL" dirty="0">
                <a:solidFill>
                  <a:srgbClr val="192A72"/>
                </a:solidFill>
              </a:rPr>
              <a:t> מפנה ל </a:t>
            </a:r>
            <a:r>
              <a:rPr lang="en-US" b="1" dirty="0">
                <a:solidFill>
                  <a:srgbClr val="192A72"/>
                </a:solidFill>
              </a:rPr>
              <a:t>null</a:t>
            </a:r>
            <a:endParaRPr lang="he-IL" b="1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false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value</a:t>
            </a:r>
            <a:r>
              <a:rPr lang="he-IL" dirty="0">
                <a:solidFill>
                  <a:srgbClr val="192A72"/>
                </a:solidFill>
              </a:rPr>
              <a:t> </a:t>
            </a:r>
            <a:r>
              <a:rPr lang="he-IL" b="1" dirty="0">
                <a:solidFill>
                  <a:srgbClr val="192A72"/>
                </a:solidFill>
              </a:rPr>
              <a:t>זהה</a:t>
            </a:r>
            <a:r>
              <a:rPr lang="he-IL" dirty="0">
                <a:solidFill>
                  <a:srgbClr val="192A72"/>
                </a:solidFill>
              </a:rPr>
              <a:t> לערך הצומת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endParaRPr lang="he-IL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true</a:t>
            </a:r>
          </a:p>
          <a:p>
            <a:pPr lvl="1"/>
            <a:r>
              <a:rPr lang="he-IL" dirty="0">
                <a:solidFill>
                  <a:srgbClr val="11A4AB"/>
                </a:solidFill>
              </a:rPr>
              <a:t>אם </a:t>
            </a:r>
            <a:r>
              <a:rPr lang="en-US" dirty="0">
                <a:solidFill>
                  <a:srgbClr val="11A4AB"/>
                </a:solidFill>
              </a:rPr>
              <a:t>value</a:t>
            </a:r>
            <a:r>
              <a:rPr lang="he-IL" dirty="0">
                <a:solidFill>
                  <a:srgbClr val="11A4AB"/>
                </a:solidFill>
              </a:rPr>
              <a:t> </a:t>
            </a:r>
            <a:r>
              <a:rPr lang="he-IL" b="1" dirty="0">
                <a:solidFill>
                  <a:srgbClr val="11A4AB"/>
                </a:solidFill>
              </a:rPr>
              <a:t>קטן</a:t>
            </a:r>
            <a:r>
              <a:rPr lang="he-IL" dirty="0">
                <a:solidFill>
                  <a:srgbClr val="11A4AB"/>
                </a:solidFill>
              </a:rPr>
              <a:t> מערך הצומת </a:t>
            </a:r>
            <a:r>
              <a:rPr lang="en-US" dirty="0">
                <a:solidFill>
                  <a:srgbClr val="11A4AB"/>
                </a:solidFill>
              </a:rPr>
              <a:t>tree</a:t>
            </a:r>
            <a:endParaRPr lang="he-IL" dirty="0">
              <a:solidFill>
                <a:srgbClr val="11A4AB"/>
              </a:solidFill>
            </a:endParaRPr>
          </a:p>
          <a:p>
            <a:pPr lvl="2"/>
            <a:r>
              <a:rPr lang="he-IL" dirty="0">
                <a:solidFill>
                  <a:srgbClr val="11A4AB"/>
                </a:solidFill>
              </a:rPr>
              <a:t>החזר: סרוק-עץ-חיפוש-בינארי(</a:t>
            </a:r>
            <a:r>
              <a:rPr lang="en-US" dirty="0">
                <a:solidFill>
                  <a:srgbClr val="11A4AB"/>
                </a:solidFill>
              </a:rPr>
              <a:t>tree-&gt;</a:t>
            </a:r>
            <a:r>
              <a:rPr lang="en-US" b="1" dirty="0">
                <a:solidFill>
                  <a:srgbClr val="11A4AB"/>
                </a:solidFill>
              </a:rPr>
              <a:t>left</a:t>
            </a:r>
            <a:r>
              <a:rPr lang="en-US" dirty="0">
                <a:solidFill>
                  <a:srgbClr val="11A4AB"/>
                </a:solidFill>
              </a:rPr>
              <a:t>, value</a:t>
            </a:r>
            <a:r>
              <a:rPr lang="he-IL" dirty="0">
                <a:solidFill>
                  <a:srgbClr val="11A4AB"/>
                </a:solidFill>
              </a:rPr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5" name="Arc 4">
            <a:extLst>
              <a:ext uri="{FF2B5EF4-FFF2-40B4-BE49-F238E27FC236}">
                <a16:creationId xmlns:a16="http://schemas.microsoft.com/office/drawing/2014/main" id="{44F8F246-514B-4C59-A2EE-2914867BFB0B}"/>
              </a:ext>
            </a:extLst>
          </p:cNvPr>
          <p:cNvSpPr/>
          <p:nvPr/>
        </p:nvSpPr>
        <p:spPr>
          <a:xfrm>
            <a:off x="8924057" y="2100236"/>
            <a:ext cx="1382356" cy="615899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21C358-E54E-43A7-A47B-3CB8FF7C4F4D}"/>
              </a:ext>
            </a:extLst>
          </p:cNvPr>
          <p:cNvSpPr txBox="1"/>
          <p:nvPr/>
        </p:nvSpPr>
        <p:spPr>
          <a:xfrm>
            <a:off x="8969188" y="1915570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6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76E7F89-5F42-48F1-8B9B-44991E098BA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r="47454"/>
          <a:stretch/>
        </p:blipFill>
        <p:spPr>
          <a:xfrm>
            <a:off x="1210258" y="4086912"/>
            <a:ext cx="558987" cy="47960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A6D5E13-7BD7-43A7-80B2-21C21A35B86B}"/>
              </a:ext>
            </a:extLst>
          </p:cNvPr>
          <p:cNvSpPr txBox="1"/>
          <p:nvPr/>
        </p:nvSpPr>
        <p:spPr>
          <a:xfrm>
            <a:off x="391160" y="6697953"/>
            <a:ext cx="34340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://www.pngall.com/red-cross-mark-png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3315403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5129" y="1710442"/>
            <a:ext cx="8764564" cy="4152517"/>
          </a:xfrm>
        </p:spPr>
        <p:txBody>
          <a:bodyPr>
            <a:normAutofit/>
          </a:bodyPr>
          <a:lstStyle/>
          <a:p>
            <a:r>
              <a:rPr lang="he-IL" dirty="0">
                <a:solidFill>
                  <a:srgbClr val="11A4AB"/>
                </a:solidFill>
              </a:rPr>
              <a:t>סרוק-עץ-חיפוש-בינארי (</a:t>
            </a:r>
            <a:r>
              <a:rPr lang="en-US" dirty="0">
                <a:solidFill>
                  <a:srgbClr val="11A4AB"/>
                </a:solidFill>
              </a:rPr>
              <a:t>tree, value</a:t>
            </a:r>
            <a:r>
              <a:rPr lang="he-IL" dirty="0">
                <a:solidFill>
                  <a:srgbClr val="11A4AB"/>
                </a:solidFill>
              </a:rPr>
              <a:t>)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tree</a:t>
            </a:r>
            <a:r>
              <a:rPr lang="he-IL" dirty="0"/>
              <a:t> מפנה ל </a:t>
            </a:r>
            <a:r>
              <a:rPr lang="en-US" b="1" dirty="0"/>
              <a:t>null</a:t>
            </a:r>
            <a:endParaRPr lang="he-IL" b="1" dirty="0"/>
          </a:p>
          <a:p>
            <a:pPr lvl="2"/>
            <a:r>
              <a:rPr lang="he-IL" dirty="0"/>
              <a:t>החזר: </a:t>
            </a:r>
            <a:r>
              <a:rPr lang="en-US" b="1" dirty="0"/>
              <a:t>false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זהה</a:t>
            </a:r>
            <a:r>
              <a:rPr lang="he-IL" dirty="0"/>
              <a:t> לערך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</a:t>
            </a:r>
            <a:r>
              <a:rPr lang="en-US" b="1" dirty="0"/>
              <a:t>true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קטן</a:t>
            </a:r>
            <a:r>
              <a:rPr lang="he-IL" dirty="0"/>
              <a:t> מערך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left</a:t>
            </a:r>
            <a:r>
              <a:rPr lang="en-US" dirty="0"/>
              <a:t>, value</a:t>
            </a:r>
            <a:r>
              <a:rPr lang="he-IL" dirty="0"/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5" name="Arc 4">
            <a:extLst>
              <a:ext uri="{FF2B5EF4-FFF2-40B4-BE49-F238E27FC236}">
                <a16:creationId xmlns:a16="http://schemas.microsoft.com/office/drawing/2014/main" id="{44F8F246-514B-4C59-A2EE-2914867BFB0B}"/>
              </a:ext>
            </a:extLst>
          </p:cNvPr>
          <p:cNvSpPr/>
          <p:nvPr/>
        </p:nvSpPr>
        <p:spPr>
          <a:xfrm>
            <a:off x="8924057" y="2100236"/>
            <a:ext cx="834025" cy="1714246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21C358-E54E-43A7-A47B-3CB8FF7C4F4D}"/>
              </a:ext>
            </a:extLst>
          </p:cNvPr>
          <p:cNvSpPr txBox="1"/>
          <p:nvPr/>
        </p:nvSpPr>
        <p:spPr>
          <a:xfrm>
            <a:off x="8969188" y="1915570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1692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7200" y="1710442"/>
            <a:ext cx="8782493" cy="4152517"/>
          </a:xfrm>
        </p:spPr>
        <p:txBody>
          <a:bodyPr>
            <a:normAutofit/>
          </a:bodyPr>
          <a:lstStyle/>
          <a:p>
            <a:r>
              <a:rPr lang="he-IL" dirty="0">
                <a:solidFill>
                  <a:srgbClr val="192A72"/>
                </a:solidFill>
              </a:rPr>
              <a:t>סרוק-עץ-חיפוש-בינארי (</a:t>
            </a:r>
            <a:r>
              <a:rPr lang="en-US" dirty="0">
                <a:solidFill>
                  <a:srgbClr val="192A72"/>
                </a:solidFill>
              </a:rPr>
              <a:t>tree, value</a:t>
            </a:r>
            <a:r>
              <a:rPr lang="he-IL" dirty="0">
                <a:solidFill>
                  <a:srgbClr val="192A72"/>
                </a:solidFill>
              </a:rPr>
              <a:t>)</a:t>
            </a:r>
          </a:p>
          <a:p>
            <a:pPr lvl="1"/>
            <a:r>
              <a:rPr lang="he-IL" dirty="0">
                <a:solidFill>
                  <a:srgbClr val="11A4AB"/>
                </a:solidFill>
              </a:rPr>
              <a:t>אם </a:t>
            </a:r>
            <a:r>
              <a:rPr lang="en-US" dirty="0">
                <a:solidFill>
                  <a:srgbClr val="11A4AB"/>
                </a:solidFill>
              </a:rPr>
              <a:t>tree</a:t>
            </a:r>
            <a:r>
              <a:rPr lang="he-IL" dirty="0">
                <a:solidFill>
                  <a:srgbClr val="11A4AB"/>
                </a:solidFill>
              </a:rPr>
              <a:t> מפנה ל </a:t>
            </a:r>
            <a:r>
              <a:rPr lang="en-US" b="1" dirty="0">
                <a:solidFill>
                  <a:srgbClr val="11A4AB"/>
                </a:solidFill>
              </a:rPr>
              <a:t>null</a:t>
            </a:r>
            <a:endParaRPr lang="he-IL" b="1" dirty="0">
              <a:solidFill>
                <a:srgbClr val="11A4AB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false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זהה</a:t>
            </a:r>
            <a:r>
              <a:rPr lang="he-IL" dirty="0"/>
              <a:t> לערך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</a:t>
            </a:r>
            <a:r>
              <a:rPr lang="en-US" b="1" dirty="0"/>
              <a:t>true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קטן</a:t>
            </a:r>
            <a:r>
              <a:rPr lang="he-IL" dirty="0"/>
              <a:t> מערך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left</a:t>
            </a:r>
            <a:r>
              <a:rPr lang="en-US" dirty="0"/>
              <a:t>, value</a:t>
            </a:r>
            <a:r>
              <a:rPr lang="he-IL" dirty="0"/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5" name="Arc 4">
            <a:extLst>
              <a:ext uri="{FF2B5EF4-FFF2-40B4-BE49-F238E27FC236}">
                <a16:creationId xmlns:a16="http://schemas.microsoft.com/office/drawing/2014/main" id="{44F8F246-514B-4C59-A2EE-2914867BFB0B}"/>
              </a:ext>
            </a:extLst>
          </p:cNvPr>
          <p:cNvSpPr/>
          <p:nvPr/>
        </p:nvSpPr>
        <p:spPr>
          <a:xfrm>
            <a:off x="8924057" y="2100236"/>
            <a:ext cx="834025" cy="1714246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21C358-E54E-43A7-A47B-3CB8FF7C4F4D}"/>
              </a:ext>
            </a:extLst>
          </p:cNvPr>
          <p:cNvSpPr txBox="1"/>
          <p:nvPr/>
        </p:nvSpPr>
        <p:spPr>
          <a:xfrm>
            <a:off x="8969188" y="1915570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6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E8D338-2D49-4456-B8D1-3BC01239DA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48965" r="-11265"/>
          <a:stretch/>
        </p:blipFill>
        <p:spPr>
          <a:xfrm>
            <a:off x="1191338" y="2284902"/>
            <a:ext cx="662753" cy="4796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F473AE2-1B35-4F23-B1AF-79F212710305}"/>
              </a:ext>
            </a:extLst>
          </p:cNvPr>
          <p:cNvSpPr txBox="1"/>
          <p:nvPr/>
        </p:nvSpPr>
        <p:spPr>
          <a:xfrm>
            <a:off x="391160" y="6702552"/>
            <a:ext cx="34340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://www.pngall.com/red-cross-mark-png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433571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6506" y="1710442"/>
            <a:ext cx="8733187" cy="4152517"/>
          </a:xfrm>
        </p:spPr>
        <p:txBody>
          <a:bodyPr>
            <a:normAutofit/>
          </a:bodyPr>
          <a:lstStyle/>
          <a:p>
            <a:r>
              <a:rPr lang="he-IL" dirty="0">
                <a:solidFill>
                  <a:srgbClr val="192A72"/>
                </a:solidFill>
              </a:rPr>
              <a:t>סרוק-עץ-חיפוש-בינארי (</a:t>
            </a:r>
            <a:r>
              <a:rPr lang="en-US" dirty="0">
                <a:solidFill>
                  <a:srgbClr val="192A72"/>
                </a:solidFill>
              </a:rPr>
              <a:t>tree, value</a:t>
            </a:r>
            <a:r>
              <a:rPr lang="he-IL" dirty="0">
                <a:solidFill>
                  <a:srgbClr val="192A72"/>
                </a:solidFill>
              </a:rPr>
              <a:t>)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r>
              <a:rPr lang="he-IL" dirty="0">
                <a:solidFill>
                  <a:srgbClr val="192A72"/>
                </a:solidFill>
              </a:rPr>
              <a:t> מפנה ל </a:t>
            </a:r>
            <a:r>
              <a:rPr lang="en-US" b="1" dirty="0">
                <a:solidFill>
                  <a:srgbClr val="192A72"/>
                </a:solidFill>
              </a:rPr>
              <a:t>null</a:t>
            </a:r>
            <a:endParaRPr lang="he-IL" b="1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false</a:t>
            </a:r>
          </a:p>
          <a:p>
            <a:pPr lvl="1"/>
            <a:r>
              <a:rPr lang="he-IL" dirty="0">
                <a:solidFill>
                  <a:srgbClr val="11A4AB"/>
                </a:solidFill>
              </a:rPr>
              <a:t>אם </a:t>
            </a:r>
            <a:r>
              <a:rPr lang="en-US" dirty="0">
                <a:solidFill>
                  <a:srgbClr val="11A4AB"/>
                </a:solidFill>
              </a:rPr>
              <a:t>value</a:t>
            </a:r>
            <a:r>
              <a:rPr lang="he-IL" dirty="0">
                <a:solidFill>
                  <a:srgbClr val="11A4AB"/>
                </a:solidFill>
              </a:rPr>
              <a:t> </a:t>
            </a:r>
            <a:r>
              <a:rPr lang="he-IL" b="1" dirty="0">
                <a:solidFill>
                  <a:srgbClr val="11A4AB"/>
                </a:solidFill>
              </a:rPr>
              <a:t>זהה</a:t>
            </a:r>
            <a:r>
              <a:rPr lang="he-IL" dirty="0">
                <a:solidFill>
                  <a:srgbClr val="11A4AB"/>
                </a:solidFill>
              </a:rPr>
              <a:t> לערך הצומת </a:t>
            </a:r>
            <a:r>
              <a:rPr lang="en-US" dirty="0">
                <a:solidFill>
                  <a:srgbClr val="11A4AB"/>
                </a:solidFill>
              </a:rPr>
              <a:t>tree</a:t>
            </a:r>
            <a:endParaRPr lang="he-IL" dirty="0">
              <a:solidFill>
                <a:srgbClr val="11A4AB"/>
              </a:solidFill>
            </a:endParaRPr>
          </a:p>
          <a:p>
            <a:pPr lvl="2"/>
            <a:r>
              <a:rPr lang="he-IL" dirty="0">
                <a:solidFill>
                  <a:srgbClr val="11A4AB"/>
                </a:solidFill>
              </a:rPr>
              <a:t>החזר: </a:t>
            </a:r>
            <a:r>
              <a:rPr lang="en-US" b="1" dirty="0">
                <a:solidFill>
                  <a:srgbClr val="11A4AB"/>
                </a:solidFill>
              </a:rPr>
              <a:t>true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קטן</a:t>
            </a:r>
            <a:r>
              <a:rPr lang="he-IL" dirty="0"/>
              <a:t> מערך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left</a:t>
            </a:r>
            <a:r>
              <a:rPr lang="en-US" dirty="0"/>
              <a:t>, value</a:t>
            </a:r>
            <a:r>
              <a:rPr lang="he-IL" dirty="0"/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5" name="Arc 4">
            <a:extLst>
              <a:ext uri="{FF2B5EF4-FFF2-40B4-BE49-F238E27FC236}">
                <a16:creationId xmlns:a16="http://schemas.microsoft.com/office/drawing/2014/main" id="{44F8F246-514B-4C59-A2EE-2914867BFB0B}"/>
              </a:ext>
            </a:extLst>
          </p:cNvPr>
          <p:cNvSpPr/>
          <p:nvPr/>
        </p:nvSpPr>
        <p:spPr>
          <a:xfrm>
            <a:off x="8924057" y="2100236"/>
            <a:ext cx="834025" cy="1714246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21C358-E54E-43A7-A47B-3CB8FF7C4F4D}"/>
              </a:ext>
            </a:extLst>
          </p:cNvPr>
          <p:cNvSpPr txBox="1"/>
          <p:nvPr/>
        </p:nvSpPr>
        <p:spPr>
          <a:xfrm>
            <a:off x="8969188" y="1915570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6</a:t>
            </a:r>
            <a:endParaRPr lang="en-US" dirty="0"/>
          </a:p>
        </p:txBody>
      </p:sp>
      <p:sp>
        <p:nvSpPr>
          <p:cNvPr id="16" name="Arrow: Up 15">
            <a:extLst>
              <a:ext uri="{FF2B5EF4-FFF2-40B4-BE49-F238E27FC236}">
                <a16:creationId xmlns:a16="http://schemas.microsoft.com/office/drawing/2014/main" id="{29321278-2B63-41E0-8585-B79447E0C40F}"/>
              </a:ext>
            </a:extLst>
          </p:cNvPr>
          <p:cNvSpPr/>
          <p:nvPr/>
        </p:nvSpPr>
        <p:spPr>
          <a:xfrm>
            <a:off x="545384" y="937334"/>
            <a:ext cx="2537367" cy="18933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חוזרים לפעולה שקראה לנו רקורסיבית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2348A25-62DE-434B-B6F0-CB027A06084C}"/>
              </a:ext>
            </a:extLst>
          </p:cNvPr>
          <p:cNvSpPr txBox="1"/>
          <p:nvPr/>
        </p:nvSpPr>
        <p:spPr>
          <a:xfrm>
            <a:off x="391160" y="6697953"/>
            <a:ext cx="34340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3" tooltip="http://www.pngall.com/red-cross-mark-png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4" tooltip="https://creativecommons.org/licenses/by-nc/3.0/"/>
              </a:rPr>
              <a:t>CC BY-NC</a:t>
            </a:r>
            <a:endParaRPr lang="en-US" sz="9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FC06A42-6EFA-4A62-846D-8339C67AF47E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r="47454"/>
          <a:stretch/>
        </p:blipFill>
        <p:spPr>
          <a:xfrm>
            <a:off x="1241634" y="2925874"/>
            <a:ext cx="558987" cy="47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7320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3059" y="1710442"/>
            <a:ext cx="8746634" cy="4152517"/>
          </a:xfrm>
        </p:spPr>
        <p:txBody>
          <a:bodyPr>
            <a:normAutofit/>
          </a:bodyPr>
          <a:lstStyle/>
          <a:p>
            <a:r>
              <a:rPr lang="he-IL" dirty="0"/>
              <a:t>סרוק-עץ-חיפוש-בינארי (</a:t>
            </a:r>
            <a:r>
              <a:rPr lang="en-US" dirty="0"/>
              <a:t>tree, value</a:t>
            </a:r>
            <a:r>
              <a:rPr lang="he-IL" dirty="0"/>
              <a:t>)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r>
              <a:rPr lang="he-IL" dirty="0">
                <a:solidFill>
                  <a:srgbClr val="192A72"/>
                </a:solidFill>
              </a:rPr>
              <a:t> מפנה ל </a:t>
            </a:r>
            <a:r>
              <a:rPr lang="en-US" b="1" dirty="0">
                <a:solidFill>
                  <a:srgbClr val="192A72"/>
                </a:solidFill>
              </a:rPr>
              <a:t>null</a:t>
            </a:r>
            <a:endParaRPr lang="he-IL" b="1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false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value</a:t>
            </a:r>
            <a:r>
              <a:rPr lang="he-IL" dirty="0">
                <a:solidFill>
                  <a:srgbClr val="192A72"/>
                </a:solidFill>
              </a:rPr>
              <a:t> </a:t>
            </a:r>
            <a:r>
              <a:rPr lang="he-IL" b="1" dirty="0">
                <a:solidFill>
                  <a:srgbClr val="192A72"/>
                </a:solidFill>
              </a:rPr>
              <a:t>זהה</a:t>
            </a:r>
            <a:r>
              <a:rPr lang="he-IL" dirty="0">
                <a:solidFill>
                  <a:srgbClr val="192A72"/>
                </a:solidFill>
              </a:rPr>
              <a:t> לערך הצומת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endParaRPr lang="he-IL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true</a:t>
            </a:r>
          </a:p>
          <a:p>
            <a:pPr lvl="1"/>
            <a:r>
              <a:rPr lang="he-IL" dirty="0">
                <a:solidFill>
                  <a:srgbClr val="11A4AB"/>
                </a:solidFill>
              </a:rPr>
              <a:t>אם </a:t>
            </a:r>
            <a:r>
              <a:rPr lang="en-US" dirty="0">
                <a:solidFill>
                  <a:srgbClr val="11A4AB"/>
                </a:solidFill>
              </a:rPr>
              <a:t>value</a:t>
            </a:r>
            <a:r>
              <a:rPr lang="he-IL" dirty="0">
                <a:solidFill>
                  <a:srgbClr val="11A4AB"/>
                </a:solidFill>
              </a:rPr>
              <a:t> </a:t>
            </a:r>
            <a:r>
              <a:rPr lang="he-IL" b="1" dirty="0">
                <a:solidFill>
                  <a:srgbClr val="11A4AB"/>
                </a:solidFill>
              </a:rPr>
              <a:t>קטן</a:t>
            </a:r>
            <a:r>
              <a:rPr lang="he-IL" dirty="0">
                <a:solidFill>
                  <a:srgbClr val="11A4AB"/>
                </a:solidFill>
              </a:rPr>
              <a:t> מערך הצומת </a:t>
            </a:r>
            <a:r>
              <a:rPr lang="en-US" dirty="0">
                <a:solidFill>
                  <a:srgbClr val="11A4AB"/>
                </a:solidFill>
              </a:rPr>
              <a:t>tree</a:t>
            </a:r>
            <a:endParaRPr lang="he-IL" dirty="0">
              <a:solidFill>
                <a:srgbClr val="11A4AB"/>
              </a:solidFill>
            </a:endParaRPr>
          </a:p>
          <a:p>
            <a:pPr lvl="2"/>
            <a:r>
              <a:rPr lang="he-IL" dirty="0">
                <a:solidFill>
                  <a:srgbClr val="11A4AB"/>
                </a:solidFill>
              </a:rPr>
              <a:t>החזר: סרוק-עץ-חיפוש-בינארי(</a:t>
            </a:r>
            <a:r>
              <a:rPr lang="en-US" dirty="0">
                <a:solidFill>
                  <a:srgbClr val="11A4AB"/>
                </a:solidFill>
              </a:rPr>
              <a:t>tree-&gt;</a:t>
            </a:r>
            <a:r>
              <a:rPr lang="en-US" b="1" dirty="0">
                <a:solidFill>
                  <a:srgbClr val="11A4AB"/>
                </a:solidFill>
              </a:rPr>
              <a:t>left</a:t>
            </a:r>
            <a:r>
              <a:rPr lang="en-US" dirty="0">
                <a:solidFill>
                  <a:srgbClr val="11A4AB"/>
                </a:solidFill>
              </a:rPr>
              <a:t>, value</a:t>
            </a:r>
            <a:r>
              <a:rPr lang="he-IL" dirty="0">
                <a:solidFill>
                  <a:srgbClr val="11A4AB"/>
                </a:solidFill>
              </a:rPr>
              <a:t>)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# (בכל מקרה אחר </a:t>
            </a:r>
            <a:r>
              <a:rPr lang="he-IL" dirty="0">
                <a:solidFill>
                  <a:srgbClr val="192A72"/>
                </a:solidFill>
                <a:sym typeface="Wingdings" panose="05000000000000000000" pitchFamily="2" charset="2"/>
              </a:rPr>
              <a:t> </a:t>
            </a:r>
            <a:r>
              <a:rPr lang="en-US" dirty="0">
                <a:solidFill>
                  <a:srgbClr val="192A72"/>
                </a:solidFill>
                <a:sym typeface="Wingdings" panose="05000000000000000000" pitchFamily="2" charset="2"/>
              </a:rPr>
              <a:t>value</a:t>
            </a:r>
            <a:r>
              <a:rPr lang="he-IL" dirty="0">
                <a:solidFill>
                  <a:srgbClr val="192A72"/>
                </a:solidFill>
                <a:sym typeface="Wingdings" panose="05000000000000000000" pitchFamily="2" charset="2"/>
              </a:rPr>
              <a:t> </a:t>
            </a:r>
            <a:r>
              <a:rPr lang="he-IL" b="1" dirty="0">
                <a:solidFill>
                  <a:srgbClr val="192A72"/>
                </a:solidFill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olidFill>
                  <a:srgbClr val="192A72"/>
                </a:solidFill>
                <a:sym typeface="Wingdings" panose="05000000000000000000" pitchFamily="2" charset="2"/>
              </a:rPr>
              <a:t>או שווה</a:t>
            </a:r>
            <a:r>
              <a:rPr lang="he-IL" dirty="0">
                <a:solidFill>
                  <a:srgbClr val="192A72"/>
                </a:solidFill>
                <a:sym typeface="Wingdings" panose="05000000000000000000" pitchFamily="2" charset="2"/>
              </a:rPr>
              <a:t> לערך הצומת </a:t>
            </a:r>
            <a:r>
              <a:rPr lang="en-US" dirty="0">
                <a:solidFill>
                  <a:srgbClr val="192A72"/>
                </a:solidFill>
                <a:sym typeface="Wingdings" panose="05000000000000000000" pitchFamily="2" charset="2"/>
              </a:rPr>
              <a:t>tree</a:t>
            </a:r>
            <a:r>
              <a:rPr lang="he-IL" dirty="0">
                <a:solidFill>
                  <a:srgbClr val="192A72"/>
                </a:solidFill>
              </a:rPr>
              <a:t>)</a:t>
            </a: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סרוק-עץ-חיפוש-בינארי(</a:t>
            </a:r>
            <a:r>
              <a:rPr lang="en-US" dirty="0">
                <a:solidFill>
                  <a:srgbClr val="192A72"/>
                </a:solidFill>
              </a:rPr>
              <a:t>tree-&gt;</a:t>
            </a:r>
            <a:r>
              <a:rPr lang="en-US" b="1" dirty="0">
                <a:solidFill>
                  <a:srgbClr val="192A72"/>
                </a:solidFill>
              </a:rPr>
              <a:t>right</a:t>
            </a:r>
            <a:r>
              <a:rPr lang="en-US" dirty="0">
                <a:solidFill>
                  <a:srgbClr val="192A72"/>
                </a:solidFill>
              </a:rPr>
              <a:t>, value</a:t>
            </a:r>
            <a:r>
              <a:rPr lang="he-IL" dirty="0">
                <a:solidFill>
                  <a:srgbClr val="192A72"/>
                </a:solidFill>
              </a:rPr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5" name="Arc 4">
            <a:extLst>
              <a:ext uri="{FF2B5EF4-FFF2-40B4-BE49-F238E27FC236}">
                <a16:creationId xmlns:a16="http://schemas.microsoft.com/office/drawing/2014/main" id="{44F8F246-514B-4C59-A2EE-2914867BFB0B}"/>
              </a:ext>
            </a:extLst>
          </p:cNvPr>
          <p:cNvSpPr/>
          <p:nvPr/>
        </p:nvSpPr>
        <p:spPr>
          <a:xfrm>
            <a:off x="8924057" y="2100236"/>
            <a:ext cx="1382356" cy="615899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21C358-E54E-43A7-A47B-3CB8FF7C4F4D}"/>
              </a:ext>
            </a:extLst>
          </p:cNvPr>
          <p:cNvSpPr txBox="1"/>
          <p:nvPr/>
        </p:nvSpPr>
        <p:spPr>
          <a:xfrm>
            <a:off x="8969188" y="1915570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6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B38EE3-9E59-4939-9FC5-3C6C421D2585}"/>
              </a:ext>
            </a:extLst>
          </p:cNvPr>
          <p:cNvSpPr txBox="1"/>
          <p:nvPr/>
        </p:nvSpPr>
        <p:spPr>
          <a:xfrm>
            <a:off x="4866376" y="3953982"/>
            <a:ext cx="92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true</a:t>
            </a:r>
            <a:endParaRPr lang="en-US" b="1" dirty="0"/>
          </a:p>
        </p:txBody>
      </p:sp>
      <p:sp>
        <p:nvSpPr>
          <p:cNvPr id="8" name="Rectangle: Single Corner Snipped 7">
            <a:extLst>
              <a:ext uri="{FF2B5EF4-FFF2-40B4-BE49-F238E27FC236}">
                <a16:creationId xmlns:a16="http://schemas.microsoft.com/office/drawing/2014/main" id="{82521B6B-8B72-4AB6-99B0-8C9DCE431D7E}"/>
              </a:ext>
            </a:extLst>
          </p:cNvPr>
          <p:cNvSpPr/>
          <p:nvPr/>
        </p:nvSpPr>
        <p:spPr>
          <a:xfrm>
            <a:off x="77298" y="1222310"/>
            <a:ext cx="2159396" cy="877926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הקריאה (הראשונה) שהמתינה לתשובה קיבלה </a:t>
            </a:r>
            <a:r>
              <a:rPr lang="en-US" dirty="0"/>
              <a:t>true</a:t>
            </a:r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CCBEFA97-4F17-44BA-A043-D8E942EA0AA1}"/>
              </a:ext>
            </a:extLst>
          </p:cNvPr>
          <p:cNvSpPr/>
          <p:nvPr/>
        </p:nvSpPr>
        <p:spPr>
          <a:xfrm rot="5400000">
            <a:off x="5175111" y="2190832"/>
            <a:ext cx="255027" cy="415066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0558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שנייה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5129" y="1710442"/>
            <a:ext cx="8764564" cy="4152517"/>
          </a:xfrm>
        </p:spPr>
        <p:txBody>
          <a:bodyPr>
            <a:normAutofit/>
          </a:bodyPr>
          <a:lstStyle/>
          <a:p>
            <a:r>
              <a:rPr lang="he-IL" dirty="0">
                <a:solidFill>
                  <a:srgbClr val="11A4AB"/>
                </a:solidFill>
              </a:rPr>
              <a:t>סרוק-עץ-חיפוש-בינארי (</a:t>
            </a:r>
            <a:r>
              <a:rPr lang="en-US" dirty="0">
                <a:solidFill>
                  <a:srgbClr val="11A4AB"/>
                </a:solidFill>
              </a:rPr>
              <a:t>tree, value</a:t>
            </a:r>
            <a:r>
              <a:rPr lang="he-IL" dirty="0">
                <a:solidFill>
                  <a:srgbClr val="11A4AB"/>
                </a:solidFill>
              </a:rPr>
              <a:t>)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tree</a:t>
            </a:r>
            <a:r>
              <a:rPr lang="he-IL" dirty="0"/>
              <a:t> מפנה ל </a:t>
            </a:r>
            <a:r>
              <a:rPr lang="en-US" b="1" dirty="0"/>
              <a:t>null</a:t>
            </a:r>
            <a:endParaRPr lang="he-IL" b="1" dirty="0"/>
          </a:p>
          <a:p>
            <a:pPr lvl="2"/>
            <a:r>
              <a:rPr lang="he-IL" dirty="0"/>
              <a:t>החזר: </a:t>
            </a:r>
            <a:r>
              <a:rPr lang="en-US" b="1" dirty="0"/>
              <a:t>false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זהה</a:t>
            </a:r>
            <a:r>
              <a:rPr lang="he-IL" dirty="0"/>
              <a:t> לערך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</a:t>
            </a:r>
            <a:r>
              <a:rPr lang="en-US" b="1" dirty="0"/>
              <a:t>true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קטן</a:t>
            </a:r>
            <a:r>
              <a:rPr lang="he-IL" dirty="0"/>
              <a:t> מערך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left</a:t>
            </a:r>
            <a:r>
              <a:rPr lang="en-US" dirty="0"/>
              <a:t>, value</a:t>
            </a:r>
            <a:r>
              <a:rPr lang="he-IL" dirty="0"/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5" name="Arc 4">
            <a:extLst>
              <a:ext uri="{FF2B5EF4-FFF2-40B4-BE49-F238E27FC236}">
                <a16:creationId xmlns:a16="http://schemas.microsoft.com/office/drawing/2014/main" id="{44F8F246-514B-4C59-A2EE-2914867BFB0B}"/>
              </a:ext>
            </a:extLst>
          </p:cNvPr>
          <p:cNvSpPr/>
          <p:nvPr/>
        </p:nvSpPr>
        <p:spPr>
          <a:xfrm>
            <a:off x="8924057" y="2100236"/>
            <a:ext cx="1382356" cy="615899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21C358-E54E-43A7-A47B-3CB8FF7C4F4D}"/>
              </a:ext>
            </a:extLst>
          </p:cNvPr>
          <p:cNvSpPr txBox="1"/>
          <p:nvPr/>
        </p:nvSpPr>
        <p:spPr>
          <a:xfrm>
            <a:off x="8969188" y="1915570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068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מדעי המחשב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שם המורה: שאול שמולה</a:t>
            </a:r>
          </a:p>
          <a:p>
            <a:r>
              <a:rPr lang="he-IL" dirty="0">
                <a:sym typeface="Varela Round"/>
              </a:rPr>
              <a:t>שם מורה בודק: פרידה בן פזי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שנייה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988" y="1710442"/>
            <a:ext cx="8728705" cy="4152517"/>
          </a:xfrm>
        </p:spPr>
        <p:txBody>
          <a:bodyPr>
            <a:normAutofit/>
          </a:bodyPr>
          <a:lstStyle/>
          <a:p>
            <a:r>
              <a:rPr lang="he-IL" dirty="0"/>
              <a:t>סרוק-עץ-חיפוש-בינארי (</a:t>
            </a:r>
            <a:r>
              <a:rPr lang="en-US" dirty="0"/>
              <a:t>tree, value</a:t>
            </a:r>
            <a:r>
              <a:rPr lang="he-IL" dirty="0"/>
              <a:t>)</a:t>
            </a:r>
          </a:p>
          <a:p>
            <a:pPr lvl="1"/>
            <a:r>
              <a:rPr lang="he-IL" dirty="0">
                <a:solidFill>
                  <a:srgbClr val="11A4AB"/>
                </a:solidFill>
              </a:rPr>
              <a:t>אם </a:t>
            </a:r>
            <a:r>
              <a:rPr lang="en-US" dirty="0">
                <a:solidFill>
                  <a:srgbClr val="11A4AB"/>
                </a:solidFill>
              </a:rPr>
              <a:t>tree</a:t>
            </a:r>
            <a:r>
              <a:rPr lang="he-IL" dirty="0">
                <a:solidFill>
                  <a:srgbClr val="11A4AB"/>
                </a:solidFill>
              </a:rPr>
              <a:t> מפנה ל </a:t>
            </a:r>
            <a:r>
              <a:rPr lang="en-US" b="1" dirty="0">
                <a:solidFill>
                  <a:srgbClr val="11A4AB"/>
                </a:solidFill>
              </a:rPr>
              <a:t>null</a:t>
            </a:r>
            <a:endParaRPr lang="he-IL" b="1" dirty="0">
              <a:solidFill>
                <a:srgbClr val="11A4AB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false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זהה</a:t>
            </a:r>
            <a:r>
              <a:rPr lang="he-IL" dirty="0"/>
              <a:t> לערך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</a:t>
            </a:r>
            <a:r>
              <a:rPr lang="en-US" b="1" dirty="0"/>
              <a:t>true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קטן</a:t>
            </a:r>
            <a:r>
              <a:rPr lang="he-IL" dirty="0"/>
              <a:t> מערך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left</a:t>
            </a:r>
            <a:r>
              <a:rPr lang="en-US" dirty="0"/>
              <a:t>, value</a:t>
            </a:r>
            <a:r>
              <a:rPr lang="he-IL" dirty="0"/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5" name="Arc 4">
            <a:extLst>
              <a:ext uri="{FF2B5EF4-FFF2-40B4-BE49-F238E27FC236}">
                <a16:creationId xmlns:a16="http://schemas.microsoft.com/office/drawing/2014/main" id="{44F8F246-514B-4C59-A2EE-2914867BFB0B}"/>
              </a:ext>
            </a:extLst>
          </p:cNvPr>
          <p:cNvSpPr/>
          <p:nvPr/>
        </p:nvSpPr>
        <p:spPr>
          <a:xfrm>
            <a:off x="8924057" y="2100236"/>
            <a:ext cx="1382356" cy="615899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21C358-E54E-43A7-A47B-3CB8FF7C4F4D}"/>
              </a:ext>
            </a:extLst>
          </p:cNvPr>
          <p:cNvSpPr txBox="1"/>
          <p:nvPr/>
        </p:nvSpPr>
        <p:spPr>
          <a:xfrm>
            <a:off x="8969188" y="1915570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7</a:t>
            </a: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99DEF6A-D95C-407A-8FF0-AD1420B301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48965" r="-11265"/>
          <a:stretch/>
        </p:blipFill>
        <p:spPr>
          <a:xfrm>
            <a:off x="1106492" y="2408185"/>
            <a:ext cx="662753" cy="47960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8CD8E52A-E8B3-4D0A-A461-C3F35B853B6D}"/>
              </a:ext>
            </a:extLst>
          </p:cNvPr>
          <p:cNvSpPr txBox="1"/>
          <p:nvPr/>
        </p:nvSpPr>
        <p:spPr>
          <a:xfrm>
            <a:off x="391160" y="6702552"/>
            <a:ext cx="34340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://www.pngall.com/red-cross-mark-png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3958211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שנייה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9953" y="1710442"/>
            <a:ext cx="8719740" cy="4152517"/>
          </a:xfrm>
        </p:spPr>
        <p:txBody>
          <a:bodyPr>
            <a:normAutofit/>
          </a:bodyPr>
          <a:lstStyle/>
          <a:p>
            <a:r>
              <a:rPr lang="he-IL" dirty="0"/>
              <a:t>סרוק-עץ-חיפוש-בינארי (</a:t>
            </a:r>
            <a:r>
              <a:rPr lang="en-US" dirty="0"/>
              <a:t>tree, value</a:t>
            </a:r>
            <a:r>
              <a:rPr lang="he-IL" dirty="0"/>
              <a:t>)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r>
              <a:rPr lang="he-IL" dirty="0">
                <a:solidFill>
                  <a:srgbClr val="192A72"/>
                </a:solidFill>
              </a:rPr>
              <a:t> מפנה ל </a:t>
            </a:r>
            <a:r>
              <a:rPr lang="en-US" b="1" dirty="0">
                <a:solidFill>
                  <a:srgbClr val="192A72"/>
                </a:solidFill>
              </a:rPr>
              <a:t>null</a:t>
            </a:r>
            <a:endParaRPr lang="he-IL" b="1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false</a:t>
            </a:r>
          </a:p>
          <a:p>
            <a:pPr lvl="1"/>
            <a:r>
              <a:rPr lang="he-IL" dirty="0">
                <a:solidFill>
                  <a:srgbClr val="11A4AB"/>
                </a:solidFill>
              </a:rPr>
              <a:t>אם </a:t>
            </a:r>
            <a:r>
              <a:rPr lang="en-US" dirty="0">
                <a:solidFill>
                  <a:srgbClr val="11A4AB"/>
                </a:solidFill>
              </a:rPr>
              <a:t>value</a:t>
            </a:r>
            <a:r>
              <a:rPr lang="he-IL" dirty="0">
                <a:solidFill>
                  <a:srgbClr val="11A4AB"/>
                </a:solidFill>
              </a:rPr>
              <a:t> </a:t>
            </a:r>
            <a:r>
              <a:rPr lang="he-IL" b="1" dirty="0">
                <a:solidFill>
                  <a:srgbClr val="11A4AB"/>
                </a:solidFill>
              </a:rPr>
              <a:t>זהה</a:t>
            </a:r>
            <a:r>
              <a:rPr lang="he-IL" dirty="0">
                <a:solidFill>
                  <a:srgbClr val="11A4AB"/>
                </a:solidFill>
              </a:rPr>
              <a:t> לערך הצומת </a:t>
            </a:r>
            <a:r>
              <a:rPr lang="en-US" dirty="0">
                <a:solidFill>
                  <a:srgbClr val="11A4AB"/>
                </a:solidFill>
              </a:rPr>
              <a:t>tree</a:t>
            </a:r>
            <a:endParaRPr lang="he-IL" dirty="0">
              <a:solidFill>
                <a:srgbClr val="11A4AB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true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קטן</a:t>
            </a:r>
            <a:r>
              <a:rPr lang="he-IL" dirty="0"/>
              <a:t> מערך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left</a:t>
            </a:r>
            <a:r>
              <a:rPr lang="en-US" dirty="0"/>
              <a:t>, value</a:t>
            </a:r>
            <a:r>
              <a:rPr lang="he-IL" dirty="0"/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5" name="Arc 4">
            <a:extLst>
              <a:ext uri="{FF2B5EF4-FFF2-40B4-BE49-F238E27FC236}">
                <a16:creationId xmlns:a16="http://schemas.microsoft.com/office/drawing/2014/main" id="{44F8F246-514B-4C59-A2EE-2914867BFB0B}"/>
              </a:ext>
            </a:extLst>
          </p:cNvPr>
          <p:cNvSpPr/>
          <p:nvPr/>
        </p:nvSpPr>
        <p:spPr>
          <a:xfrm>
            <a:off x="8924057" y="2100236"/>
            <a:ext cx="1382356" cy="615899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21C358-E54E-43A7-A47B-3CB8FF7C4F4D}"/>
              </a:ext>
            </a:extLst>
          </p:cNvPr>
          <p:cNvSpPr txBox="1"/>
          <p:nvPr/>
        </p:nvSpPr>
        <p:spPr>
          <a:xfrm>
            <a:off x="8969188" y="1915570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7</a:t>
            </a: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99DEF6A-D95C-407A-8FF0-AD1420B301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48965" r="-11265"/>
          <a:stretch/>
        </p:blipFill>
        <p:spPr>
          <a:xfrm>
            <a:off x="1106492" y="2949398"/>
            <a:ext cx="662753" cy="47960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8CD8E52A-E8B3-4D0A-A461-C3F35B853B6D}"/>
              </a:ext>
            </a:extLst>
          </p:cNvPr>
          <p:cNvSpPr txBox="1"/>
          <p:nvPr/>
        </p:nvSpPr>
        <p:spPr>
          <a:xfrm>
            <a:off x="391160" y="6702552"/>
            <a:ext cx="34340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://www.pngall.com/red-cross-mark-png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7343648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שנייה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2024" y="1710442"/>
            <a:ext cx="8737669" cy="4152517"/>
          </a:xfrm>
        </p:spPr>
        <p:txBody>
          <a:bodyPr>
            <a:normAutofit/>
          </a:bodyPr>
          <a:lstStyle/>
          <a:p>
            <a:r>
              <a:rPr lang="he-IL" dirty="0"/>
              <a:t>סרוק-עץ-חיפוש-בינארי (</a:t>
            </a:r>
            <a:r>
              <a:rPr lang="en-US" dirty="0"/>
              <a:t>tree, value</a:t>
            </a:r>
            <a:r>
              <a:rPr lang="he-IL" dirty="0"/>
              <a:t>)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r>
              <a:rPr lang="he-IL" dirty="0">
                <a:solidFill>
                  <a:srgbClr val="192A72"/>
                </a:solidFill>
              </a:rPr>
              <a:t> מפנה ל </a:t>
            </a:r>
            <a:r>
              <a:rPr lang="en-US" b="1" dirty="0">
                <a:solidFill>
                  <a:srgbClr val="192A72"/>
                </a:solidFill>
              </a:rPr>
              <a:t>null</a:t>
            </a:r>
            <a:endParaRPr lang="he-IL" b="1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false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value</a:t>
            </a:r>
            <a:r>
              <a:rPr lang="he-IL" dirty="0">
                <a:solidFill>
                  <a:srgbClr val="192A72"/>
                </a:solidFill>
              </a:rPr>
              <a:t> </a:t>
            </a:r>
            <a:r>
              <a:rPr lang="he-IL" b="1" dirty="0">
                <a:solidFill>
                  <a:srgbClr val="192A72"/>
                </a:solidFill>
              </a:rPr>
              <a:t>זהה</a:t>
            </a:r>
            <a:r>
              <a:rPr lang="he-IL" dirty="0">
                <a:solidFill>
                  <a:srgbClr val="192A72"/>
                </a:solidFill>
              </a:rPr>
              <a:t> לערך הצומת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endParaRPr lang="he-IL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true</a:t>
            </a:r>
          </a:p>
          <a:p>
            <a:pPr lvl="1"/>
            <a:r>
              <a:rPr lang="he-IL" dirty="0">
                <a:solidFill>
                  <a:srgbClr val="11A4AB"/>
                </a:solidFill>
              </a:rPr>
              <a:t>אם </a:t>
            </a:r>
            <a:r>
              <a:rPr lang="en-US" dirty="0">
                <a:solidFill>
                  <a:srgbClr val="11A4AB"/>
                </a:solidFill>
              </a:rPr>
              <a:t>value</a:t>
            </a:r>
            <a:r>
              <a:rPr lang="he-IL" dirty="0">
                <a:solidFill>
                  <a:srgbClr val="11A4AB"/>
                </a:solidFill>
              </a:rPr>
              <a:t> </a:t>
            </a:r>
            <a:r>
              <a:rPr lang="he-IL" b="1" dirty="0">
                <a:solidFill>
                  <a:srgbClr val="11A4AB"/>
                </a:solidFill>
              </a:rPr>
              <a:t>קטן</a:t>
            </a:r>
            <a:r>
              <a:rPr lang="he-IL" dirty="0">
                <a:solidFill>
                  <a:srgbClr val="11A4AB"/>
                </a:solidFill>
              </a:rPr>
              <a:t> מערך הצומת </a:t>
            </a:r>
            <a:r>
              <a:rPr lang="en-US" dirty="0">
                <a:solidFill>
                  <a:srgbClr val="11A4AB"/>
                </a:solidFill>
              </a:rPr>
              <a:t>tree</a:t>
            </a:r>
            <a:endParaRPr lang="he-IL" dirty="0">
              <a:solidFill>
                <a:srgbClr val="11A4AB"/>
              </a:solidFill>
            </a:endParaRPr>
          </a:p>
          <a:p>
            <a:pPr lvl="2"/>
            <a:r>
              <a:rPr lang="he-IL" dirty="0">
                <a:solidFill>
                  <a:srgbClr val="11A4AB"/>
                </a:solidFill>
              </a:rPr>
              <a:t>החזר: סרוק-עץ-חיפוש-בינארי(</a:t>
            </a:r>
            <a:r>
              <a:rPr lang="en-US" dirty="0">
                <a:solidFill>
                  <a:srgbClr val="11A4AB"/>
                </a:solidFill>
              </a:rPr>
              <a:t>tree-&gt;</a:t>
            </a:r>
            <a:r>
              <a:rPr lang="en-US" b="1" dirty="0">
                <a:solidFill>
                  <a:srgbClr val="11A4AB"/>
                </a:solidFill>
              </a:rPr>
              <a:t>left</a:t>
            </a:r>
            <a:r>
              <a:rPr lang="en-US" dirty="0">
                <a:solidFill>
                  <a:srgbClr val="11A4AB"/>
                </a:solidFill>
              </a:rPr>
              <a:t>, value</a:t>
            </a:r>
            <a:r>
              <a:rPr lang="he-IL" dirty="0">
                <a:solidFill>
                  <a:srgbClr val="11A4AB"/>
                </a:solidFill>
              </a:rPr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5" name="Arc 4">
            <a:extLst>
              <a:ext uri="{FF2B5EF4-FFF2-40B4-BE49-F238E27FC236}">
                <a16:creationId xmlns:a16="http://schemas.microsoft.com/office/drawing/2014/main" id="{44F8F246-514B-4C59-A2EE-2914867BFB0B}"/>
              </a:ext>
            </a:extLst>
          </p:cNvPr>
          <p:cNvSpPr/>
          <p:nvPr/>
        </p:nvSpPr>
        <p:spPr>
          <a:xfrm>
            <a:off x="8924057" y="2100236"/>
            <a:ext cx="1382356" cy="615899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21C358-E54E-43A7-A47B-3CB8FF7C4F4D}"/>
              </a:ext>
            </a:extLst>
          </p:cNvPr>
          <p:cNvSpPr txBox="1"/>
          <p:nvPr/>
        </p:nvSpPr>
        <p:spPr>
          <a:xfrm>
            <a:off x="8969188" y="1915570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7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41BA88-F1EC-43F7-9CEF-ACA4F2F992E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r="47454"/>
          <a:stretch/>
        </p:blipFill>
        <p:spPr>
          <a:xfrm>
            <a:off x="1210258" y="3994884"/>
            <a:ext cx="558987" cy="47960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C1A784D-B770-4C40-919C-8A3FAB9B0A1F}"/>
              </a:ext>
            </a:extLst>
          </p:cNvPr>
          <p:cNvSpPr txBox="1"/>
          <p:nvPr/>
        </p:nvSpPr>
        <p:spPr>
          <a:xfrm>
            <a:off x="391160" y="6702552"/>
            <a:ext cx="34340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://www.pngall.com/red-cross-mark-png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7162342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שנייה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2024" y="1710442"/>
            <a:ext cx="8737669" cy="4152517"/>
          </a:xfrm>
        </p:spPr>
        <p:txBody>
          <a:bodyPr>
            <a:normAutofit/>
          </a:bodyPr>
          <a:lstStyle/>
          <a:p>
            <a:r>
              <a:rPr lang="he-IL" dirty="0">
                <a:solidFill>
                  <a:srgbClr val="11A4AB"/>
                </a:solidFill>
              </a:rPr>
              <a:t>סרוק-עץ-חיפוש-בינארי (</a:t>
            </a:r>
            <a:r>
              <a:rPr lang="en-US" dirty="0">
                <a:solidFill>
                  <a:srgbClr val="11A4AB"/>
                </a:solidFill>
              </a:rPr>
              <a:t>tree, value</a:t>
            </a:r>
            <a:r>
              <a:rPr lang="he-IL" dirty="0">
                <a:solidFill>
                  <a:srgbClr val="11A4AB"/>
                </a:solidFill>
              </a:rPr>
              <a:t>)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tree</a:t>
            </a:r>
            <a:r>
              <a:rPr lang="he-IL" dirty="0"/>
              <a:t> מפנה ל </a:t>
            </a:r>
            <a:r>
              <a:rPr lang="en-US" b="1" dirty="0"/>
              <a:t>null</a:t>
            </a:r>
            <a:endParaRPr lang="he-IL" b="1" dirty="0"/>
          </a:p>
          <a:p>
            <a:pPr lvl="2"/>
            <a:r>
              <a:rPr lang="he-IL" dirty="0"/>
              <a:t>החזר: </a:t>
            </a:r>
            <a:r>
              <a:rPr lang="en-US" b="1" dirty="0"/>
              <a:t>false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זהה</a:t>
            </a:r>
            <a:r>
              <a:rPr lang="he-IL" dirty="0"/>
              <a:t> לערך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</a:t>
            </a:r>
            <a:r>
              <a:rPr lang="en-US" b="1" dirty="0"/>
              <a:t>true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קטן</a:t>
            </a:r>
            <a:r>
              <a:rPr lang="he-IL" dirty="0"/>
              <a:t> מערך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left</a:t>
            </a:r>
            <a:r>
              <a:rPr lang="en-US" dirty="0"/>
              <a:t>, value</a:t>
            </a:r>
            <a:r>
              <a:rPr lang="he-IL" dirty="0"/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5" name="Arc 4">
            <a:extLst>
              <a:ext uri="{FF2B5EF4-FFF2-40B4-BE49-F238E27FC236}">
                <a16:creationId xmlns:a16="http://schemas.microsoft.com/office/drawing/2014/main" id="{44F8F246-514B-4C59-A2EE-2914867BFB0B}"/>
              </a:ext>
            </a:extLst>
          </p:cNvPr>
          <p:cNvSpPr/>
          <p:nvPr/>
        </p:nvSpPr>
        <p:spPr>
          <a:xfrm>
            <a:off x="8924057" y="2100236"/>
            <a:ext cx="834025" cy="1714246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21C358-E54E-43A7-A47B-3CB8FF7C4F4D}"/>
              </a:ext>
            </a:extLst>
          </p:cNvPr>
          <p:cNvSpPr txBox="1"/>
          <p:nvPr/>
        </p:nvSpPr>
        <p:spPr>
          <a:xfrm>
            <a:off x="8969188" y="1915570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0447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שנייה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9953" y="1710442"/>
            <a:ext cx="8719740" cy="4152517"/>
          </a:xfrm>
        </p:spPr>
        <p:txBody>
          <a:bodyPr>
            <a:normAutofit/>
          </a:bodyPr>
          <a:lstStyle/>
          <a:p>
            <a:r>
              <a:rPr lang="he-IL" dirty="0">
                <a:solidFill>
                  <a:srgbClr val="192A72"/>
                </a:solidFill>
              </a:rPr>
              <a:t>סרוק-עץ-חיפוש-בינארי (</a:t>
            </a:r>
            <a:r>
              <a:rPr lang="en-US" dirty="0">
                <a:solidFill>
                  <a:srgbClr val="192A72"/>
                </a:solidFill>
              </a:rPr>
              <a:t>tree, value</a:t>
            </a:r>
            <a:r>
              <a:rPr lang="he-IL" dirty="0">
                <a:solidFill>
                  <a:srgbClr val="192A72"/>
                </a:solidFill>
              </a:rPr>
              <a:t>)</a:t>
            </a:r>
          </a:p>
          <a:p>
            <a:pPr lvl="1"/>
            <a:r>
              <a:rPr lang="he-IL" dirty="0">
                <a:solidFill>
                  <a:srgbClr val="11A4AB"/>
                </a:solidFill>
              </a:rPr>
              <a:t>אם </a:t>
            </a:r>
            <a:r>
              <a:rPr lang="en-US" dirty="0">
                <a:solidFill>
                  <a:srgbClr val="11A4AB"/>
                </a:solidFill>
              </a:rPr>
              <a:t>tree</a:t>
            </a:r>
            <a:r>
              <a:rPr lang="he-IL" dirty="0">
                <a:solidFill>
                  <a:srgbClr val="11A4AB"/>
                </a:solidFill>
              </a:rPr>
              <a:t> מפנה ל </a:t>
            </a:r>
            <a:r>
              <a:rPr lang="en-US" b="1" dirty="0">
                <a:solidFill>
                  <a:srgbClr val="11A4AB"/>
                </a:solidFill>
              </a:rPr>
              <a:t>null</a:t>
            </a:r>
            <a:endParaRPr lang="he-IL" b="1" dirty="0">
              <a:solidFill>
                <a:srgbClr val="11A4AB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false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זהה</a:t>
            </a:r>
            <a:r>
              <a:rPr lang="he-IL" dirty="0"/>
              <a:t> לערך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</a:t>
            </a:r>
            <a:r>
              <a:rPr lang="en-US" b="1" dirty="0"/>
              <a:t>true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קטן</a:t>
            </a:r>
            <a:r>
              <a:rPr lang="he-IL" dirty="0"/>
              <a:t> מערך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left</a:t>
            </a:r>
            <a:r>
              <a:rPr lang="en-US" dirty="0"/>
              <a:t>, value</a:t>
            </a:r>
            <a:r>
              <a:rPr lang="he-IL" dirty="0"/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5" name="Arc 4">
            <a:extLst>
              <a:ext uri="{FF2B5EF4-FFF2-40B4-BE49-F238E27FC236}">
                <a16:creationId xmlns:a16="http://schemas.microsoft.com/office/drawing/2014/main" id="{44F8F246-514B-4C59-A2EE-2914867BFB0B}"/>
              </a:ext>
            </a:extLst>
          </p:cNvPr>
          <p:cNvSpPr/>
          <p:nvPr/>
        </p:nvSpPr>
        <p:spPr>
          <a:xfrm>
            <a:off x="8924057" y="2100236"/>
            <a:ext cx="834025" cy="1714246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21C358-E54E-43A7-A47B-3CB8FF7C4F4D}"/>
              </a:ext>
            </a:extLst>
          </p:cNvPr>
          <p:cNvSpPr txBox="1"/>
          <p:nvPr/>
        </p:nvSpPr>
        <p:spPr>
          <a:xfrm>
            <a:off x="8969188" y="1915570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7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E8D338-2D49-4456-B8D1-3BC01239DA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48965" r="-11265"/>
          <a:stretch/>
        </p:blipFill>
        <p:spPr>
          <a:xfrm>
            <a:off x="1191338" y="2284902"/>
            <a:ext cx="662753" cy="47960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0685F80-B81B-4279-B9A9-BE4E354C8360}"/>
              </a:ext>
            </a:extLst>
          </p:cNvPr>
          <p:cNvSpPr txBox="1"/>
          <p:nvPr/>
        </p:nvSpPr>
        <p:spPr>
          <a:xfrm>
            <a:off x="391160" y="6702552"/>
            <a:ext cx="34340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://www.pngall.com/red-cross-mark-png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0743984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שנייה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471" y="1710442"/>
            <a:ext cx="8724222" cy="4152517"/>
          </a:xfrm>
        </p:spPr>
        <p:txBody>
          <a:bodyPr>
            <a:normAutofit/>
          </a:bodyPr>
          <a:lstStyle/>
          <a:p>
            <a:r>
              <a:rPr lang="he-IL" dirty="0">
                <a:solidFill>
                  <a:srgbClr val="192A72"/>
                </a:solidFill>
              </a:rPr>
              <a:t>סרוק-עץ-חיפוש-בינארי (</a:t>
            </a:r>
            <a:r>
              <a:rPr lang="en-US" dirty="0">
                <a:solidFill>
                  <a:srgbClr val="192A72"/>
                </a:solidFill>
              </a:rPr>
              <a:t>tree, value</a:t>
            </a:r>
            <a:r>
              <a:rPr lang="he-IL" dirty="0">
                <a:solidFill>
                  <a:srgbClr val="192A72"/>
                </a:solidFill>
              </a:rPr>
              <a:t>)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r>
              <a:rPr lang="he-IL" dirty="0">
                <a:solidFill>
                  <a:srgbClr val="192A72"/>
                </a:solidFill>
              </a:rPr>
              <a:t> מפנה ל </a:t>
            </a:r>
            <a:r>
              <a:rPr lang="en-US" b="1" dirty="0">
                <a:solidFill>
                  <a:srgbClr val="192A72"/>
                </a:solidFill>
              </a:rPr>
              <a:t>null</a:t>
            </a:r>
            <a:endParaRPr lang="he-IL" b="1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false</a:t>
            </a:r>
          </a:p>
          <a:p>
            <a:pPr lvl="1"/>
            <a:r>
              <a:rPr lang="he-IL" dirty="0">
                <a:solidFill>
                  <a:srgbClr val="11A4AB"/>
                </a:solidFill>
              </a:rPr>
              <a:t>אם </a:t>
            </a:r>
            <a:r>
              <a:rPr lang="en-US" dirty="0">
                <a:solidFill>
                  <a:srgbClr val="11A4AB"/>
                </a:solidFill>
              </a:rPr>
              <a:t>value</a:t>
            </a:r>
            <a:r>
              <a:rPr lang="he-IL" dirty="0">
                <a:solidFill>
                  <a:srgbClr val="11A4AB"/>
                </a:solidFill>
              </a:rPr>
              <a:t> </a:t>
            </a:r>
            <a:r>
              <a:rPr lang="he-IL" b="1" dirty="0">
                <a:solidFill>
                  <a:srgbClr val="11A4AB"/>
                </a:solidFill>
              </a:rPr>
              <a:t>זהה</a:t>
            </a:r>
            <a:r>
              <a:rPr lang="he-IL" dirty="0">
                <a:solidFill>
                  <a:srgbClr val="11A4AB"/>
                </a:solidFill>
              </a:rPr>
              <a:t> לערך הצומת </a:t>
            </a:r>
            <a:r>
              <a:rPr lang="en-US" dirty="0">
                <a:solidFill>
                  <a:srgbClr val="11A4AB"/>
                </a:solidFill>
              </a:rPr>
              <a:t>tree</a:t>
            </a:r>
            <a:endParaRPr lang="he-IL" dirty="0">
              <a:solidFill>
                <a:srgbClr val="11A4AB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true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קטן</a:t>
            </a:r>
            <a:r>
              <a:rPr lang="he-IL" dirty="0"/>
              <a:t> מערך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left</a:t>
            </a:r>
            <a:r>
              <a:rPr lang="en-US" dirty="0"/>
              <a:t>, value</a:t>
            </a:r>
            <a:r>
              <a:rPr lang="he-IL" dirty="0"/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5" name="Arc 4">
            <a:extLst>
              <a:ext uri="{FF2B5EF4-FFF2-40B4-BE49-F238E27FC236}">
                <a16:creationId xmlns:a16="http://schemas.microsoft.com/office/drawing/2014/main" id="{44F8F246-514B-4C59-A2EE-2914867BFB0B}"/>
              </a:ext>
            </a:extLst>
          </p:cNvPr>
          <p:cNvSpPr/>
          <p:nvPr/>
        </p:nvSpPr>
        <p:spPr>
          <a:xfrm>
            <a:off x="8924057" y="2100236"/>
            <a:ext cx="834025" cy="1714246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21C358-E54E-43A7-A47B-3CB8FF7C4F4D}"/>
              </a:ext>
            </a:extLst>
          </p:cNvPr>
          <p:cNvSpPr txBox="1"/>
          <p:nvPr/>
        </p:nvSpPr>
        <p:spPr>
          <a:xfrm>
            <a:off x="8969188" y="1915570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7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A88CB8-8E78-4BB4-B747-D1C59B1C0DC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48965" r="-11265"/>
          <a:stretch/>
        </p:blipFill>
        <p:spPr>
          <a:xfrm>
            <a:off x="1106492" y="2949398"/>
            <a:ext cx="662753" cy="47960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5D732ED-2E35-46E3-80B1-3F1218A302BA}"/>
              </a:ext>
            </a:extLst>
          </p:cNvPr>
          <p:cNvSpPr txBox="1"/>
          <p:nvPr/>
        </p:nvSpPr>
        <p:spPr>
          <a:xfrm>
            <a:off x="391160" y="6702552"/>
            <a:ext cx="34340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://www.pngall.com/red-cross-mark-png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2868642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שנייה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6165" y="1710442"/>
            <a:ext cx="8773528" cy="4152517"/>
          </a:xfrm>
        </p:spPr>
        <p:txBody>
          <a:bodyPr>
            <a:normAutofit/>
          </a:bodyPr>
          <a:lstStyle/>
          <a:p>
            <a:r>
              <a:rPr lang="he-IL" dirty="0"/>
              <a:t>סרוק-עץ-חיפוש-בינארי (</a:t>
            </a:r>
            <a:r>
              <a:rPr lang="en-US" dirty="0"/>
              <a:t>tree, value</a:t>
            </a:r>
            <a:r>
              <a:rPr lang="he-IL" dirty="0"/>
              <a:t>)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r>
              <a:rPr lang="he-IL" dirty="0">
                <a:solidFill>
                  <a:srgbClr val="192A72"/>
                </a:solidFill>
              </a:rPr>
              <a:t> מפנה ל </a:t>
            </a:r>
            <a:r>
              <a:rPr lang="en-US" b="1" dirty="0">
                <a:solidFill>
                  <a:srgbClr val="192A72"/>
                </a:solidFill>
              </a:rPr>
              <a:t>null</a:t>
            </a:r>
            <a:endParaRPr lang="he-IL" b="1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false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ערך הצומת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r>
              <a:rPr lang="he-IL" dirty="0">
                <a:solidFill>
                  <a:srgbClr val="192A72"/>
                </a:solidFill>
              </a:rPr>
              <a:t> </a:t>
            </a:r>
            <a:r>
              <a:rPr lang="he-IL" b="1" dirty="0">
                <a:solidFill>
                  <a:srgbClr val="192A72"/>
                </a:solidFill>
              </a:rPr>
              <a:t>זהה</a:t>
            </a:r>
            <a:r>
              <a:rPr lang="he-IL" dirty="0">
                <a:solidFill>
                  <a:srgbClr val="192A72"/>
                </a:solidFill>
              </a:rPr>
              <a:t> ל </a:t>
            </a:r>
            <a:r>
              <a:rPr lang="en-US" dirty="0">
                <a:solidFill>
                  <a:srgbClr val="192A72"/>
                </a:solidFill>
              </a:rPr>
              <a:t>value</a:t>
            </a:r>
            <a:endParaRPr lang="he-IL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true</a:t>
            </a:r>
          </a:p>
          <a:p>
            <a:pPr lvl="1"/>
            <a:r>
              <a:rPr lang="he-IL" dirty="0">
                <a:solidFill>
                  <a:srgbClr val="11A4AB"/>
                </a:solidFill>
              </a:rPr>
              <a:t>אם </a:t>
            </a:r>
            <a:r>
              <a:rPr lang="en-US" dirty="0">
                <a:solidFill>
                  <a:srgbClr val="11A4AB"/>
                </a:solidFill>
              </a:rPr>
              <a:t>value</a:t>
            </a:r>
            <a:r>
              <a:rPr lang="he-IL" dirty="0">
                <a:solidFill>
                  <a:srgbClr val="11A4AB"/>
                </a:solidFill>
              </a:rPr>
              <a:t> </a:t>
            </a:r>
            <a:r>
              <a:rPr lang="he-IL" b="1" dirty="0">
                <a:solidFill>
                  <a:srgbClr val="11A4AB"/>
                </a:solidFill>
              </a:rPr>
              <a:t>קטן</a:t>
            </a:r>
            <a:r>
              <a:rPr lang="he-IL" dirty="0">
                <a:solidFill>
                  <a:srgbClr val="11A4AB"/>
                </a:solidFill>
              </a:rPr>
              <a:t> מערך הצומת </a:t>
            </a:r>
            <a:r>
              <a:rPr lang="en-US" dirty="0">
                <a:solidFill>
                  <a:srgbClr val="11A4AB"/>
                </a:solidFill>
              </a:rPr>
              <a:t>tree</a:t>
            </a:r>
            <a:endParaRPr lang="he-IL" dirty="0">
              <a:solidFill>
                <a:srgbClr val="11A4AB"/>
              </a:solidFill>
            </a:endParaRP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left</a:t>
            </a:r>
            <a:r>
              <a:rPr lang="en-US" dirty="0"/>
              <a:t>, value</a:t>
            </a:r>
            <a:r>
              <a:rPr lang="he-IL" dirty="0"/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A21C358-E54E-43A7-A47B-3CB8FF7C4F4D}"/>
              </a:ext>
            </a:extLst>
          </p:cNvPr>
          <p:cNvSpPr txBox="1"/>
          <p:nvPr/>
        </p:nvSpPr>
        <p:spPr>
          <a:xfrm>
            <a:off x="8969188" y="1915570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7</a:t>
            </a:r>
            <a:endParaRPr lang="en-US" dirty="0"/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779BEF36-7DCE-436C-84A4-D39FC7675757}"/>
              </a:ext>
            </a:extLst>
          </p:cNvPr>
          <p:cNvSpPr/>
          <p:nvPr/>
        </p:nvSpPr>
        <p:spPr>
          <a:xfrm>
            <a:off x="8924057" y="2100236"/>
            <a:ext cx="834025" cy="1714246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07233B-E099-46E1-8E08-E2E1F2B91D0B}"/>
              </a:ext>
            </a:extLst>
          </p:cNvPr>
          <p:cNvSpPr txBox="1"/>
          <p:nvPr/>
        </p:nvSpPr>
        <p:spPr>
          <a:xfrm>
            <a:off x="391160" y="6702552"/>
            <a:ext cx="34340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3" tooltip="http://www.pngall.com/red-cross-mark-png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4" tooltip="https://creativecommons.org/licenses/by-nc/3.0/"/>
              </a:rPr>
              <a:t>CC BY-NC</a:t>
            </a:r>
            <a:endParaRPr lang="en-US" sz="9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A1D487-E088-4C96-B979-1C4652BE0952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48965" r="-11265"/>
          <a:stretch/>
        </p:blipFill>
        <p:spPr>
          <a:xfrm>
            <a:off x="1026926" y="3994884"/>
            <a:ext cx="662753" cy="47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8971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שנייה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6165" y="1710442"/>
            <a:ext cx="8773528" cy="4152517"/>
          </a:xfrm>
        </p:spPr>
        <p:txBody>
          <a:bodyPr>
            <a:normAutofit/>
          </a:bodyPr>
          <a:lstStyle/>
          <a:p>
            <a:r>
              <a:rPr lang="he-IL" dirty="0"/>
              <a:t>סרוק-עץ-חיפוש-בינארי (</a:t>
            </a:r>
            <a:r>
              <a:rPr lang="en-US" dirty="0"/>
              <a:t>tree, value</a:t>
            </a:r>
            <a:r>
              <a:rPr lang="he-IL" dirty="0"/>
              <a:t>)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r>
              <a:rPr lang="he-IL" dirty="0">
                <a:solidFill>
                  <a:srgbClr val="192A72"/>
                </a:solidFill>
              </a:rPr>
              <a:t> מפנה ל </a:t>
            </a:r>
            <a:r>
              <a:rPr lang="en-US" b="1" dirty="0">
                <a:solidFill>
                  <a:srgbClr val="192A72"/>
                </a:solidFill>
              </a:rPr>
              <a:t>null</a:t>
            </a:r>
            <a:endParaRPr lang="he-IL" b="1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false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ערך הצומת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r>
              <a:rPr lang="he-IL" dirty="0">
                <a:solidFill>
                  <a:srgbClr val="192A72"/>
                </a:solidFill>
              </a:rPr>
              <a:t> </a:t>
            </a:r>
            <a:r>
              <a:rPr lang="he-IL" b="1" dirty="0">
                <a:solidFill>
                  <a:srgbClr val="192A72"/>
                </a:solidFill>
              </a:rPr>
              <a:t>זהה</a:t>
            </a:r>
            <a:r>
              <a:rPr lang="he-IL" dirty="0">
                <a:solidFill>
                  <a:srgbClr val="192A72"/>
                </a:solidFill>
              </a:rPr>
              <a:t> ל </a:t>
            </a:r>
            <a:r>
              <a:rPr lang="en-US" dirty="0">
                <a:solidFill>
                  <a:srgbClr val="192A72"/>
                </a:solidFill>
              </a:rPr>
              <a:t>value</a:t>
            </a:r>
            <a:endParaRPr lang="he-IL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true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value</a:t>
            </a:r>
            <a:r>
              <a:rPr lang="he-IL" dirty="0">
                <a:solidFill>
                  <a:srgbClr val="192A72"/>
                </a:solidFill>
              </a:rPr>
              <a:t> </a:t>
            </a:r>
            <a:r>
              <a:rPr lang="he-IL" b="1" dirty="0">
                <a:solidFill>
                  <a:srgbClr val="192A72"/>
                </a:solidFill>
              </a:rPr>
              <a:t>קטן</a:t>
            </a:r>
            <a:r>
              <a:rPr lang="he-IL" dirty="0">
                <a:solidFill>
                  <a:srgbClr val="192A72"/>
                </a:solidFill>
              </a:rPr>
              <a:t> מערך הצומת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endParaRPr lang="he-IL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סרוק-עץ-חיפוש-בינארי(</a:t>
            </a:r>
            <a:r>
              <a:rPr lang="en-US" dirty="0">
                <a:solidFill>
                  <a:srgbClr val="192A72"/>
                </a:solidFill>
              </a:rPr>
              <a:t>tree-&gt;</a:t>
            </a:r>
            <a:r>
              <a:rPr lang="en-US" b="1" dirty="0">
                <a:solidFill>
                  <a:srgbClr val="192A72"/>
                </a:solidFill>
              </a:rPr>
              <a:t>left</a:t>
            </a:r>
            <a:r>
              <a:rPr lang="en-US" dirty="0">
                <a:solidFill>
                  <a:srgbClr val="192A72"/>
                </a:solidFill>
              </a:rPr>
              <a:t>, value</a:t>
            </a:r>
            <a:r>
              <a:rPr lang="he-IL" dirty="0">
                <a:solidFill>
                  <a:srgbClr val="192A72"/>
                </a:solidFill>
              </a:rPr>
              <a:t>)</a:t>
            </a:r>
          </a:p>
          <a:p>
            <a:pPr lvl="1"/>
            <a:r>
              <a:rPr lang="he-IL" dirty="0">
                <a:solidFill>
                  <a:srgbClr val="11A4AB"/>
                </a:solidFill>
              </a:rPr>
              <a:t># (בכל מקרה אחר </a:t>
            </a:r>
            <a:r>
              <a:rPr lang="he-IL" dirty="0">
                <a:solidFill>
                  <a:srgbClr val="11A4AB"/>
                </a:solidFill>
                <a:sym typeface="Wingdings" panose="05000000000000000000" pitchFamily="2" charset="2"/>
              </a:rPr>
              <a:t> </a:t>
            </a:r>
            <a:r>
              <a:rPr lang="en-US" dirty="0">
                <a:solidFill>
                  <a:srgbClr val="11A4AB"/>
                </a:solidFill>
                <a:sym typeface="Wingdings" panose="05000000000000000000" pitchFamily="2" charset="2"/>
              </a:rPr>
              <a:t>value</a:t>
            </a:r>
            <a:r>
              <a:rPr lang="he-IL" dirty="0">
                <a:solidFill>
                  <a:srgbClr val="11A4AB"/>
                </a:solidFill>
                <a:sym typeface="Wingdings" panose="05000000000000000000" pitchFamily="2" charset="2"/>
              </a:rPr>
              <a:t> </a:t>
            </a:r>
            <a:r>
              <a:rPr lang="he-IL" b="1" dirty="0">
                <a:solidFill>
                  <a:srgbClr val="11A4AB"/>
                </a:solidFill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olidFill>
                  <a:srgbClr val="11A4AB"/>
                </a:solidFill>
                <a:sym typeface="Wingdings" panose="05000000000000000000" pitchFamily="2" charset="2"/>
              </a:rPr>
              <a:t>או שווה</a:t>
            </a:r>
            <a:r>
              <a:rPr lang="he-IL" dirty="0">
                <a:solidFill>
                  <a:srgbClr val="11A4AB"/>
                </a:solidFill>
                <a:sym typeface="Wingdings" panose="05000000000000000000" pitchFamily="2" charset="2"/>
              </a:rPr>
              <a:t> לערך הצומת </a:t>
            </a:r>
            <a:r>
              <a:rPr lang="en-US" dirty="0">
                <a:solidFill>
                  <a:srgbClr val="11A4AB"/>
                </a:solidFill>
                <a:sym typeface="Wingdings" panose="05000000000000000000" pitchFamily="2" charset="2"/>
              </a:rPr>
              <a:t>tree</a:t>
            </a:r>
            <a:r>
              <a:rPr lang="he-IL" dirty="0">
                <a:solidFill>
                  <a:srgbClr val="11A4AB"/>
                </a:solidFill>
              </a:rPr>
              <a:t>)</a:t>
            </a:r>
          </a:p>
          <a:p>
            <a:pPr lvl="2"/>
            <a:r>
              <a:rPr lang="he-IL" dirty="0">
                <a:solidFill>
                  <a:srgbClr val="11A4AB"/>
                </a:solidFill>
              </a:rPr>
              <a:t>החזר: סרוק-עץ-חיפוש-בינארי(</a:t>
            </a:r>
            <a:r>
              <a:rPr lang="en-US" dirty="0">
                <a:solidFill>
                  <a:srgbClr val="11A4AB"/>
                </a:solidFill>
              </a:rPr>
              <a:t>tree-&gt;</a:t>
            </a:r>
            <a:r>
              <a:rPr lang="en-US" b="1" dirty="0">
                <a:solidFill>
                  <a:srgbClr val="11A4AB"/>
                </a:solidFill>
              </a:rPr>
              <a:t>right</a:t>
            </a:r>
            <a:r>
              <a:rPr lang="en-US" dirty="0">
                <a:solidFill>
                  <a:srgbClr val="11A4AB"/>
                </a:solidFill>
              </a:rPr>
              <a:t>, value</a:t>
            </a:r>
            <a:r>
              <a:rPr lang="he-IL" dirty="0">
                <a:solidFill>
                  <a:srgbClr val="11A4AB"/>
                </a:solidFill>
              </a:rPr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A21C358-E54E-43A7-A47B-3CB8FF7C4F4D}"/>
              </a:ext>
            </a:extLst>
          </p:cNvPr>
          <p:cNvSpPr txBox="1"/>
          <p:nvPr/>
        </p:nvSpPr>
        <p:spPr>
          <a:xfrm>
            <a:off x="8969188" y="1915570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7</a:t>
            </a:r>
            <a:endParaRPr lang="en-US" dirty="0"/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779BEF36-7DCE-436C-84A4-D39FC7675757}"/>
              </a:ext>
            </a:extLst>
          </p:cNvPr>
          <p:cNvSpPr/>
          <p:nvPr/>
        </p:nvSpPr>
        <p:spPr>
          <a:xfrm>
            <a:off x="8924057" y="2100236"/>
            <a:ext cx="834025" cy="1714246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A1A3CEF-B32F-4AE0-BB93-A9410ED497C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r="47454"/>
          <a:stretch/>
        </p:blipFill>
        <p:spPr>
          <a:xfrm>
            <a:off x="467939" y="4837991"/>
            <a:ext cx="558987" cy="47960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7457E93F-E8E4-44E3-8737-1FE04CC7A778}"/>
              </a:ext>
            </a:extLst>
          </p:cNvPr>
          <p:cNvSpPr txBox="1"/>
          <p:nvPr/>
        </p:nvSpPr>
        <p:spPr>
          <a:xfrm>
            <a:off x="391160" y="6702552"/>
            <a:ext cx="34340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://www.pngall.com/red-cross-mark-png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7831648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שנייה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5129" y="1710442"/>
            <a:ext cx="8764564" cy="4152517"/>
          </a:xfrm>
        </p:spPr>
        <p:txBody>
          <a:bodyPr>
            <a:normAutofit/>
          </a:bodyPr>
          <a:lstStyle/>
          <a:p>
            <a:r>
              <a:rPr lang="he-IL" dirty="0">
                <a:solidFill>
                  <a:srgbClr val="11A4AB"/>
                </a:solidFill>
              </a:rPr>
              <a:t>סרוק-עץ-חיפוש-בינארי (</a:t>
            </a:r>
            <a:r>
              <a:rPr lang="en-US" dirty="0">
                <a:solidFill>
                  <a:srgbClr val="11A4AB"/>
                </a:solidFill>
              </a:rPr>
              <a:t>tree, value</a:t>
            </a:r>
            <a:r>
              <a:rPr lang="he-IL" dirty="0">
                <a:solidFill>
                  <a:srgbClr val="11A4AB"/>
                </a:solidFill>
              </a:rPr>
              <a:t>)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tree</a:t>
            </a:r>
            <a:r>
              <a:rPr lang="he-IL" dirty="0"/>
              <a:t> מפנה ל </a:t>
            </a:r>
            <a:r>
              <a:rPr lang="en-US" b="1" dirty="0"/>
              <a:t>null</a:t>
            </a:r>
            <a:endParaRPr lang="he-IL" b="1" dirty="0"/>
          </a:p>
          <a:p>
            <a:pPr lvl="2"/>
            <a:r>
              <a:rPr lang="he-IL" dirty="0"/>
              <a:t>החזר: </a:t>
            </a:r>
            <a:r>
              <a:rPr lang="en-US" b="1" dirty="0"/>
              <a:t>false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זהה</a:t>
            </a:r>
            <a:r>
              <a:rPr lang="he-IL" dirty="0"/>
              <a:t> לערך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</a:t>
            </a:r>
            <a:r>
              <a:rPr lang="en-US" b="1" dirty="0"/>
              <a:t>true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קטן</a:t>
            </a:r>
            <a:r>
              <a:rPr lang="he-IL" dirty="0"/>
              <a:t> מערך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left</a:t>
            </a:r>
            <a:r>
              <a:rPr lang="en-US" dirty="0"/>
              <a:t>, value</a:t>
            </a:r>
            <a:r>
              <a:rPr lang="he-IL" dirty="0"/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5" name="Arc 4">
            <a:extLst>
              <a:ext uri="{FF2B5EF4-FFF2-40B4-BE49-F238E27FC236}">
                <a16:creationId xmlns:a16="http://schemas.microsoft.com/office/drawing/2014/main" id="{44F8F246-514B-4C59-A2EE-2914867BFB0B}"/>
              </a:ext>
            </a:extLst>
          </p:cNvPr>
          <p:cNvSpPr/>
          <p:nvPr/>
        </p:nvSpPr>
        <p:spPr>
          <a:xfrm>
            <a:off x="8924057" y="2100236"/>
            <a:ext cx="1382356" cy="2848282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21C358-E54E-43A7-A47B-3CB8FF7C4F4D}"/>
              </a:ext>
            </a:extLst>
          </p:cNvPr>
          <p:cNvSpPr txBox="1"/>
          <p:nvPr/>
        </p:nvSpPr>
        <p:spPr>
          <a:xfrm>
            <a:off x="8969188" y="1915570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2346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שנייה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9612" y="1710442"/>
            <a:ext cx="8760081" cy="4152517"/>
          </a:xfrm>
        </p:spPr>
        <p:txBody>
          <a:bodyPr>
            <a:normAutofit/>
          </a:bodyPr>
          <a:lstStyle/>
          <a:p>
            <a:r>
              <a:rPr lang="he-IL" dirty="0">
                <a:solidFill>
                  <a:srgbClr val="192A72"/>
                </a:solidFill>
              </a:rPr>
              <a:t>סרוק-עץ-חיפוש-בינארי (</a:t>
            </a:r>
            <a:r>
              <a:rPr lang="en-US" dirty="0">
                <a:solidFill>
                  <a:srgbClr val="192A72"/>
                </a:solidFill>
              </a:rPr>
              <a:t>tree, value</a:t>
            </a:r>
            <a:r>
              <a:rPr lang="he-IL" dirty="0">
                <a:solidFill>
                  <a:srgbClr val="192A72"/>
                </a:solidFill>
              </a:rPr>
              <a:t>)</a:t>
            </a:r>
          </a:p>
          <a:p>
            <a:pPr lvl="1"/>
            <a:r>
              <a:rPr lang="he-IL" dirty="0">
                <a:solidFill>
                  <a:srgbClr val="11A4AB"/>
                </a:solidFill>
              </a:rPr>
              <a:t>אם </a:t>
            </a:r>
            <a:r>
              <a:rPr lang="en-US" dirty="0">
                <a:solidFill>
                  <a:srgbClr val="11A4AB"/>
                </a:solidFill>
              </a:rPr>
              <a:t>tree</a:t>
            </a:r>
            <a:r>
              <a:rPr lang="he-IL" dirty="0">
                <a:solidFill>
                  <a:srgbClr val="11A4AB"/>
                </a:solidFill>
              </a:rPr>
              <a:t> מפנה ל </a:t>
            </a:r>
            <a:r>
              <a:rPr lang="en-US" b="1" dirty="0">
                <a:solidFill>
                  <a:srgbClr val="11A4AB"/>
                </a:solidFill>
              </a:rPr>
              <a:t>null</a:t>
            </a:r>
            <a:endParaRPr lang="he-IL" b="1" dirty="0">
              <a:solidFill>
                <a:srgbClr val="11A4AB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false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זהה</a:t>
            </a:r>
            <a:r>
              <a:rPr lang="he-IL" dirty="0"/>
              <a:t> לערך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</a:t>
            </a:r>
            <a:r>
              <a:rPr lang="en-US" b="1" dirty="0"/>
              <a:t>true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קטן</a:t>
            </a:r>
            <a:r>
              <a:rPr lang="he-IL" dirty="0"/>
              <a:t> מערך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left</a:t>
            </a:r>
            <a:r>
              <a:rPr lang="en-US" dirty="0"/>
              <a:t>, value</a:t>
            </a:r>
            <a:r>
              <a:rPr lang="he-IL" dirty="0"/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A21C358-E54E-43A7-A47B-3CB8FF7C4F4D}"/>
              </a:ext>
            </a:extLst>
          </p:cNvPr>
          <p:cNvSpPr txBox="1"/>
          <p:nvPr/>
        </p:nvSpPr>
        <p:spPr>
          <a:xfrm>
            <a:off x="8969188" y="1915570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7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E8D338-2D49-4456-B8D1-3BC01239DA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48965" r="-11265"/>
          <a:stretch/>
        </p:blipFill>
        <p:spPr>
          <a:xfrm>
            <a:off x="1191338" y="2284902"/>
            <a:ext cx="662753" cy="479602"/>
          </a:xfrm>
          <a:prstGeom prst="rect">
            <a:avLst/>
          </a:prstGeom>
        </p:spPr>
      </p:pic>
      <p:sp>
        <p:nvSpPr>
          <p:cNvPr id="9" name="Arc 8">
            <a:extLst>
              <a:ext uri="{FF2B5EF4-FFF2-40B4-BE49-F238E27FC236}">
                <a16:creationId xmlns:a16="http://schemas.microsoft.com/office/drawing/2014/main" id="{0053F0F7-C16E-4A6B-80FF-475DCE194A8B}"/>
              </a:ext>
            </a:extLst>
          </p:cNvPr>
          <p:cNvSpPr/>
          <p:nvPr/>
        </p:nvSpPr>
        <p:spPr>
          <a:xfrm>
            <a:off x="8924057" y="2100236"/>
            <a:ext cx="1382356" cy="2848282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F23EC2-2D9D-42DE-8EC2-C1B02E04A127}"/>
              </a:ext>
            </a:extLst>
          </p:cNvPr>
          <p:cNvSpPr txBox="1"/>
          <p:nvPr/>
        </p:nvSpPr>
        <p:spPr>
          <a:xfrm>
            <a:off x="391160" y="6702552"/>
            <a:ext cx="34340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://www.pngall.com/red-cross-mark-png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02581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5E466935-65B4-4FCF-8C8B-DB8D695A6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46052" indent="-342900"/>
            <a:r>
              <a:rPr lang="he-IL" dirty="0"/>
              <a:t>עץ חיפוש בינארי</a:t>
            </a:r>
          </a:p>
          <a:p>
            <a:pPr marL="646142" lvl="1" indent="-342900"/>
            <a:r>
              <a:rPr lang="he-IL" dirty="0"/>
              <a:t>מוטיבציה והגדרות</a:t>
            </a:r>
          </a:p>
          <a:p>
            <a:pPr marL="646142" lvl="1" indent="-342900"/>
            <a:r>
              <a:rPr lang="he-IL" dirty="0"/>
              <a:t>אלגוריתם חיפוש רקורסיבי</a:t>
            </a:r>
          </a:p>
          <a:p>
            <a:pPr marL="1046232" lvl="2" indent="-342900"/>
            <a:r>
              <a:rPr lang="he-IL" dirty="0"/>
              <a:t>מימוש ודוגמת ריצה</a:t>
            </a:r>
          </a:p>
          <a:p>
            <a:pPr marL="646142" lvl="1" indent="-342900"/>
            <a:r>
              <a:rPr lang="he-IL" dirty="0"/>
              <a:t>איבר מינימאלי\מקסימאלי בעץ חיפוש בינארי</a:t>
            </a:r>
          </a:p>
          <a:p>
            <a:pPr marL="646142" lvl="1" indent="-342900"/>
            <a:r>
              <a:rPr lang="he-IL" dirty="0"/>
              <a:t>הוספת איבר לעץ חיפוש בינארי</a:t>
            </a:r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F3A11B-B6D4-458B-B8CB-D80129628491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שנייה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8576" y="1710442"/>
            <a:ext cx="8751117" cy="4152517"/>
          </a:xfrm>
        </p:spPr>
        <p:txBody>
          <a:bodyPr>
            <a:normAutofit/>
          </a:bodyPr>
          <a:lstStyle/>
          <a:p>
            <a:r>
              <a:rPr lang="he-IL" dirty="0">
                <a:solidFill>
                  <a:srgbClr val="192A72"/>
                </a:solidFill>
              </a:rPr>
              <a:t>סרוק-עץ-חיפוש-בינארי (</a:t>
            </a:r>
            <a:r>
              <a:rPr lang="en-US" dirty="0">
                <a:solidFill>
                  <a:srgbClr val="192A72"/>
                </a:solidFill>
              </a:rPr>
              <a:t>tree, value</a:t>
            </a:r>
            <a:r>
              <a:rPr lang="he-IL" dirty="0">
                <a:solidFill>
                  <a:srgbClr val="192A72"/>
                </a:solidFill>
              </a:rPr>
              <a:t>)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r>
              <a:rPr lang="he-IL" dirty="0">
                <a:solidFill>
                  <a:srgbClr val="192A72"/>
                </a:solidFill>
              </a:rPr>
              <a:t> מפנה ל </a:t>
            </a:r>
            <a:r>
              <a:rPr lang="en-US" b="1" dirty="0">
                <a:solidFill>
                  <a:srgbClr val="192A72"/>
                </a:solidFill>
              </a:rPr>
              <a:t>null</a:t>
            </a:r>
            <a:endParaRPr lang="he-IL" b="1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false</a:t>
            </a:r>
          </a:p>
          <a:p>
            <a:pPr lvl="1"/>
            <a:r>
              <a:rPr lang="he-IL" dirty="0">
                <a:solidFill>
                  <a:srgbClr val="11A4AB"/>
                </a:solidFill>
              </a:rPr>
              <a:t>אם </a:t>
            </a:r>
            <a:r>
              <a:rPr lang="en-US" dirty="0">
                <a:solidFill>
                  <a:srgbClr val="11A4AB"/>
                </a:solidFill>
              </a:rPr>
              <a:t>value</a:t>
            </a:r>
            <a:r>
              <a:rPr lang="he-IL" dirty="0">
                <a:solidFill>
                  <a:srgbClr val="11A4AB"/>
                </a:solidFill>
              </a:rPr>
              <a:t> </a:t>
            </a:r>
            <a:r>
              <a:rPr lang="he-IL" b="1" dirty="0">
                <a:solidFill>
                  <a:srgbClr val="11A4AB"/>
                </a:solidFill>
              </a:rPr>
              <a:t>זהה</a:t>
            </a:r>
            <a:r>
              <a:rPr lang="he-IL" dirty="0">
                <a:solidFill>
                  <a:srgbClr val="11A4AB"/>
                </a:solidFill>
              </a:rPr>
              <a:t> לערך הצומת </a:t>
            </a:r>
            <a:r>
              <a:rPr lang="en-US" dirty="0">
                <a:solidFill>
                  <a:srgbClr val="11A4AB"/>
                </a:solidFill>
              </a:rPr>
              <a:t>tree</a:t>
            </a:r>
            <a:endParaRPr lang="he-IL" dirty="0">
              <a:solidFill>
                <a:srgbClr val="11A4AB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true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קטן</a:t>
            </a:r>
            <a:r>
              <a:rPr lang="he-IL" dirty="0"/>
              <a:t> מערך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left</a:t>
            </a:r>
            <a:r>
              <a:rPr lang="en-US" dirty="0"/>
              <a:t>, value</a:t>
            </a:r>
            <a:r>
              <a:rPr lang="he-IL" dirty="0"/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A21C358-E54E-43A7-A47B-3CB8FF7C4F4D}"/>
              </a:ext>
            </a:extLst>
          </p:cNvPr>
          <p:cNvSpPr txBox="1"/>
          <p:nvPr/>
        </p:nvSpPr>
        <p:spPr>
          <a:xfrm>
            <a:off x="8969188" y="1915570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7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A88CB8-8E78-4BB4-B747-D1C59B1C0DC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48965" r="-11265"/>
          <a:stretch/>
        </p:blipFill>
        <p:spPr>
          <a:xfrm>
            <a:off x="1106492" y="2949398"/>
            <a:ext cx="662753" cy="47960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5D732ED-2E35-46E3-80B1-3F1218A302BA}"/>
              </a:ext>
            </a:extLst>
          </p:cNvPr>
          <p:cNvSpPr txBox="1"/>
          <p:nvPr/>
        </p:nvSpPr>
        <p:spPr>
          <a:xfrm>
            <a:off x="391160" y="6702552"/>
            <a:ext cx="34340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://www.pngall.com/red-cross-mark-png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3C9250DF-51A4-41D5-ACA4-42E6E210B3EB}"/>
              </a:ext>
            </a:extLst>
          </p:cNvPr>
          <p:cNvSpPr/>
          <p:nvPr/>
        </p:nvSpPr>
        <p:spPr>
          <a:xfrm>
            <a:off x="8924057" y="2100236"/>
            <a:ext cx="1382356" cy="2848282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431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שנייה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5129" y="1710442"/>
            <a:ext cx="8764564" cy="4152517"/>
          </a:xfrm>
        </p:spPr>
        <p:txBody>
          <a:bodyPr>
            <a:normAutofit/>
          </a:bodyPr>
          <a:lstStyle/>
          <a:p>
            <a:r>
              <a:rPr lang="he-IL" dirty="0"/>
              <a:t>סרוק-עץ-חיפוש-בינארי (</a:t>
            </a:r>
            <a:r>
              <a:rPr lang="en-US" dirty="0"/>
              <a:t>tree, value</a:t>
            </a:r>
            <a:r>
              <a:rPr lang="he-IL" dirty="0"/>
              <a:t>)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r>
              <a:rPr lang="he-IL" dirty="0">
                <a:solidFill>
                  <a:srgbClr val="192A72"/>
                </a:solidFill>
              </a:rPr>
              <a:t> מפנה ל </a:t>
            </a:r>
            <a:r>
              <a:rPr lang="en-US" b="1" dirty="0">
                <a:solidFill>
                  <a:srgbClr val="192A72"/>
                </a:solidFill>
              </a:rPr>
              <a:t>null</a:t>
            </a:r>
            <a:endParaRPr lang="he-IL" b="1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false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value</a:t>
            </a:r>
            <a:r>
              <a:rPr lang="he-IL" dirty="0">
                <a:solidFill>
                  <a:srgbClr val="192A72"/>
                </a:solidFill>
              </a:rPr>
              <a:t> </a:t>
            </a:r>
            <a:r>
              <a:rPr lang="he-IL" b="1" dirty="0">
                <a:solidFill>
                  <a:srgbClr val="192A72"/>
                </a:solidFill>
              </a:rPr>
              <a:t>זהה</a:t>
            </a:r>
            <a:r>
              <a:rPr lang="he-IL" dirty="0">
                <a:solidFill>
                  <a:srgbClr val="192A72"/>
                </a:solidFill>
              </a:rPr>
              <a:t> לערך הצומת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endParaRPr lang="he-IL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true</a:t>
            </a:r>
          </a:p>
          <a:p>
            <a:pPr lvl="1"/>
            <a:r>
              <a:rPr lang="he-IL" dirty="0">
                <a:solidFill>
                  <a:srgbClr val="11A4AB"/>
                </a:solidFill>
              </a:rPr>
              <a:t>אם </a:t>
            </a:r>
            <a:r>
              <a:rPr lang="en-US" dirty="0">
                <a:solidFill>
                  <a:srgbClr val="11A4AB"/>
                </a:solidFill>
              </a:rPr>
              <a:t>value</a:t>
            </a:r>
            <a:r>
              <a:rPr lang="he-IL" dirty="0">
                <a:solidFill>
                  <a:srgbClr val="11A4AB"/>
                </a:solidFill>
              </a:rPr>
              <a:t> </a:t>
            </a:r>
            <a:r>
              <a:rPr lang="he-IL" b="1" dirty="0">
                <a:solidFill>
                  <a:srgbClr val="11A4AB"/>
                </a:solidFill>
              </a:rPr>
              <a:t>קטן</a:t>
            </a:r>
            <a:r>
              <a:rPr lang="he-IL" dirty="0">
                <a:solidFill>
                  <a:srgbClr val="11A4AB"/>
                </a:solidFill>
              </a:rPr>
              <a:t> מערך הצומת </a:t>
            </a:r>
            <a:r>
              <a:rPr lang="en-US" dirty="0">
                <a:solidFill>
                  <a:srgbClr val="11A4AB"/>
                </a:solidFill>
              </a:rPr>
              <a:t>tree</a:t>
            </a:r>
            <a:endParaRPr lang="he-IL" dirty="0">
              <a:solidFill>
                <a:srgbClr val="11A4AB"/>
              </a:solidFill>
            </a:endParaRPr>
          </a:p>
          <a:p>
            <a:pPr lvl="2"/>
            <a:r>
              <a:rPr lang="he-IL" dirty="0">
                <a:solidFill>
                  <a:srgbClr val="11A4AB"/>
                </a:solidFill>
              </a:rPr>
              <a:t>החזר: סרוק-עץ-חיפוש-בינארי(</a:t>
            </a:r>
            <a:r>
              <a:rPr lang="en-US" dirty="0">
                <a:solidFill>
                  <a:srgbClr val="11A4AB"/>
                </a:solidFill>
              </a:rPr>
              <a:t>tree-&gt;</a:t>
            </a:r>
            <a:r>
              <a:rPr lang="en-US" b="1" dirty="0">
                <a:solidFill>
                  <a:srgbClr val="11A4AB"/>
                </a:solidFill>
              </a:rPr>
              <a:t>left</a:t>
            </a:r>
            <a:r>
              <a:rPr lang="en-US" dirty="0">
                <a:solidFill>
                  <a:srgbClr val="11A4AB"/>
                </a:solidFill>
              </a:rPr>
              <a:t>, value</a:t>
            </a:r>
            <a:r>
              <a:rPr lang="he-IL" dirty="0">
                <a:solidFill>
                  <a:srgbClr val="11A4AB"/>
                </a:solidFill>
              </a:rPr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A21C358-E54E-43A7-A47B-3CB8FF7C4F4D}"/>
              </a:ext>
            </a:extLst>
          </p:cNvPr>
          <p:cNvSpPr txBox="1"/>
          <p:nvPr/>
        </p:nvSpPr>
        <p:spPr>
          <a:xfrm>
            <a:off x="8969188" y="1915570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7</a:t>
            </a:r>
            <a:endParaRPr lang="en-US" dirty="0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3E5A8C30-43A1-4D5B-9B3E-B798394D4148}"/>
              </a:ext>
            </a:extLst>
          </p:cNvPr>
          <p:cNvSpPr/>
          <p:nvPr/>
        </p:nvSpPr>
        <p:spPr>
          <a:xfrm>
            <a:off x="8924057" y="2100236"/>
            <a:ext cx="1382356" cy="2848282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B92F6D-4AA3-4AD2-B2A6-0D9B11A1D99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r="47454"/>
          <a:stretch/>
        </p:blipFill>
        <p:spPr>
          <a:xfrm>
            <a:off x="2108200" y="3994884"/>
            <a:ext cx="558987" cy="47960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D969CA7-B826-45C8-985D-4ACAF122EA75}"/>
              </a:ext>
            </a:extLst>
          </p:cNvPr>
          <p:cNvSpPr txBox="1"/>
          <p:nvPr/>
        </p:nvSpPr>
        <p:spPr>
          <a:xfrm>
            <a:off x="391160" y="6702552"/>
            <a:ext cx="34340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://www.pngall.com/red-cross-mark-png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7598852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שנייה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6506" y="1710442"/>
            <a:ext cx="8733187" cy="4152517"/>
          </a:xfrm>
        </p:spPr>
        <p:txBody>
          <a:bodyPr>
            <a:normAutofit/>
          </a:bodyPr>
          <a:lstStyle/>
          <a:p>
            <a:r>
              <a:rPr lang="he-IL" dirty="0">
                <a:solidFill>
                  <a:srgbClr val="11A4AB"/>
                </a:solidFill>
              </a:rPr>
              <a:t>סרוק-עץ-חיפוש-בינארי (</a:t>
            </a:r>
            <a:r>
              <a:rPr lang="en-US" dirty="0">
                <a:solidFill>
                  <a:srgbClr val="11A4AB"/>
                </a:solidFill>
              </a:rPr>
              <a:t>tree, value</a:t>
            </a:r>
            <a:r>
              <a:rPr lang="he-IL" dirty="0">
                <a:solidFill>
                  <a:srgbClr val="11A4AB"/>
                </a:solidFill>
              </a:rPr>
              <a:t>)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tree</a:t>
            </a:r>
            <a:r>
              <a:rPr lang="he-IL" dirty="0"/>
              <a:t> מפנה ל </a:t>
            </a:r>
            <a:r>
              <a:rPr lang="en-US" b="1" dirty="0"/>
              <a:t>null</a:t>
            </a:r>
            <a:endParaRPr lang="he-IL" b="1" dirty="0"/>
          </a:p>
          <a:p>
            <a:pPr lvl="2"/>
            <a:r>
              <a:rPr lang="he-IL" dirty="0"/>
              <a:t>החזר: </a:t>
            </a:r>
            <a:r>
              <a:rPr lang="en-US" b="1" dirty="0"/>
              <a:t>false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זהה</a:t>
            </a:r>
            <a:r>
              <a:rPr lang="he-IL" dirty="0"/>
              <a:t> לערך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</a:t>
            </a:r>
            <a:r>
              <a:rPr lang="en-US" b="1" dirty="0"/>
              <a:t>true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קטן</a:t>
            </a:r>
            <a:r>
              <a:rPr lang="he-IL" dirty="0"/>
              <a:t> מערך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left</a:t>
            </a:r>
            <a:r>
              <a:rPr lang="en-US" dirty="0"/>
              <a:t>, value</a:t>
            </a:r>
            <a:r>
              <a:rPr lang="he-IL" dirty="0"/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sp>
        <p:nvSpPr>
          <p:cNvPr id="5" name="Arc 4">
            <a:extLst>
              <a:ext uri="{FF2B5EF4-FFF2-40B4-BE49-F238E27FC236}">
                <a16:creationId xmlns:a16="http://schemas.microsoft.com/office/drawing/2014/main" id="{44F8F246-514B-4C59-A2EE-2914867BFB0B}"/>
              </a:ext>
            </a:extLst>
          </p:cNvPr>
          <p:cNvSpPr/>
          <p:nvPr/>
        </p:nvSpPr>
        <p:spPr>
          <a:xfrm rot="905751">
            <a:off x="8924058" y="1968587"/>
            <a:ext cx="924250" cy="3902507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21C358-E54E-43A7-A47B-3CB8FF7C4F4D}"/>
              </a:ext>
            </a:extLst>
          </p:cNvPr>
          <p:cNvSpPr txBox="1"/>
          <p:nvPr/>
        </p:nvSpPr>
        <p:spPr>
          <a:xfrm>
            <a:off x="9239693" y="1850226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6966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שנייה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9953" y="1710442"/>
            <a:ext cx="8719740" cy="4152517"/>
          </a:xfrm>
        </p:spPr>
        <p:txBody>
          <a:bodyPr>
            <a:normAutofit/>
          </a:bodyPr>
          <a:lstStyle/>
          <a:p>
            <a:r>
              <a:rPr lang="he-IL" dirty="0">
                <a:solidFill>
                  <a:srgbClr val="192A72"/>
                </a:solidFill>
              </a:rPr>
              <a:t>סרוק-עץ-חיפוש-בינארי (</a:t>
            </a:r>
            <a:r>
              <a:rPr lang="en-US" dirty="0">
                <a:solidFill>
                  <a:srgbClr val="192A72"/>
                </a:solidFill>
              </a:rPr>
              <a:t>tree, value</a:t>
            </a:r>
            <a:r>
              <a:rPr lang="he-IL" dirty="0">
                <a:solidFill>
                  <a:srgbClr val="192A72"/>
                </a:solidFill>
              </a:rPr>
              <a:t>)</a:t>
            </a:r>
          </a:p>
          <a:p>
            <a:pPr lvl="1"/>
            <a:r>
              <a:rPr lang="he-IL" dirty="0">
                <a:solidFill>
                  <a:srgbClr val="11A4AB"/>
                </a:solidFill>
              </a:rPr>
              <a:t>אם </a:t>
            </a:r>
            <a:r>
              <a:rPr lang="en-US" dirty="0">
                <a:solidFill>
                  <a:srgbClr val="11A4AB"/>
                </a:solidFill>
              </a:rPr>
              <a:t>tree</a:t>
            </a:r>
            <a:r>
              <a:rPr lang="he-IL" dirty="0">
                <a:solidFill>
                  <a:srgbClr val="11A4AB"/>
                </a:solidFill>
              </a:rPr>
              <a:t> מפנה ל </a:t>
            </a:r>
            <a:r>
              <a:rPr lang="en-US" b="1" dirty="0">
                <a:solidFill>
                  <a:srgbClr val="11A4AB"/>
                </a:solidFill>
              </a:rPr>
              <a:t>null</a:t>
            </a:r>
            <a:endParaRPr lang="he-IL" b="1" dirty="0">
              <a:solidFill>
                <a:srgbClr val="11A4AB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false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זהה</a:t>
            </a:r>
            <a:r>
              <a:rPr lang="he-IL" dirty="0"/>
              <a:t> לערך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</a:t>
            </a:r>
            <a:r>
              <a:rPr lang="en-US" b="1" dirty="0"/>
              <a:t>true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קטן</a:t>
            </a:r>
            <a:r>
              <a:rPr lang="he-IL" dirty="0"/>
              <a:t> מערך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left</a:t>
            </a:r>
            <a:r>
              <a:rPr lang="en-US" dirty="0"/>
              <a:t>, value</a:t>
            </a:r>
            <a:r>
              <a:rPr lang="he-IL" dirty="0"/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7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E8D338-2D49-4456-B8D1-3BC01239DA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48965" r="-11265"/>
          <a:stretch/>
        </p:blipFill>
        <p:spPr>
          <a:xfrm>
            <a:off x="1191338" y="2284902"/>
            <a:ext cx="662753" cy="47960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C3B3F54-3195-4D2A-B6E8-3C4C197C4699}"/>
              </a:ext>
            </a:extLst>
          </p:cNvPr>
          <p:cNvSpPr txBox="1"/>
          <p:nvPr/>
        </p:nvSpPr>
        <p:spPr>
          <a:xfrm>
            <a:off x="9239693" y="1850226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52EBDD0-D744-45D1-A9CD-4F2A9B20DE76}"/>
              </a:ext>
            </a:extLst>
          </p:cNvPr>
          <p:cNvSpPr txBox="1"/>
          <p:nvPr/>
        </p:nvSpPr>
        <p:spPr>
          <a:xfrm>
            <a:off x="391160" y="6702552"/>
            <a:ext cx="34340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://www.pngall.com/red-cross-mark-png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A3346E9A-994F-4D11-B541-48F992A23B11}"/>
              </a:ext>
            </a:extLst>
          </p:cNvPr>
          <p:cNvSpPr/>
          <p:nvPr/>
        </p:nvSpPr>
        <p:spPr>
          <a:xfrm rot="905751">
            <a:off x="8924058" y="1968587"/>
            <a:ext cx="924250" cy="3902507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273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שנייה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5129" y="1710442"/>
            <a:ext cx="8764564" cy="4152517"/>
          </a:xfrm>
        </p:spPr>
        <p:txBody>
          <a:bodyPr>
            <a:normAutofit/>
          </a:bodyPr>
          <a:lstStyle/>
          <a:p>
            <a:r>
              <a:rPr lang="he-IL" dirty="0">
                <a:solidFill>
                  <a:srgbClr val="192A72"/>
                </a:solidFill>
              </a:rPr>
              <a:t>סרוק-עץ-חיפוש-בינארי (</a:t>
            </a:r>
            <a:r>
              <a:rPr lang="en-US" dirty="0">
                <a:solidFill>
                  <a:srgbClr val="192A72"/>
                </a:solidFill>
              </a:rPr>
              <a:t>tree, value</a:t>
            </a:r>
            <a:r>
              <a:rPr lang="he-IL" dirty="0">
                <a:solidFill>
                  <a:srgbClr val="192A72"/>
                </a:solidFill>
              </a:rPr>
              <a:t>)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r>
              <a:rPr lang="he-IL" dirty="0">
                <a:solidFill>
                  <a:srgbClr val="192A72"/>
                </a:solidFill>
              </a:rPr>
              <a:t> מפנה ל </a:t>
            </a:r>
            <a:r>
              <a:rPr lang="en-US" b="1" dirty="0">
                <a:solidFill>
                  <a:srgbClr val="192A72"/>
                </a:solidFill>
              </a:rPr>
              <a:t>null</a:t>
            </a:r>
            <a:endParaRPr lang="he-IL" b="1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false</a:t>
            </a:r>
          </a:p>
          <a:p>
            <a:pPr lvl="1"/>
            <a:r>
              <a:rPr lang="he-IL" dirty="0">
                <a:solidFill>
                  <a:srgbClr val="11A4AB"/>
                </a:solidFill>
              </a:rPr>
              <a:t>אם </a:t>
            </a:r>
            <a:r>
              <a:rPr lang="en-US" dirty="0">
                <a:solidFill>
                  <a:srgbClr val="11A4AB"/>
                </a:solidFill>
              </a:rPr>
              <a:t>value</a:t>
            </a:r>
            <a:r>
              <a:rPr lang="he-IL" dirty="0">
                <a:solidFill>
                  <a:srgbClr val="11A4AB"/>
                </a:solidFill>
              </a:rPr>
              <a:t> </a:t>
            </a:r>
            <a:r>
              <a:rPr lang="he-IL" b="1" dirty="0">
                <a:solidFill>
                  <a:srgbClr val="11A4AB"/>
                </a:solidFill>
              </a:rPr>
              <a:t>זהה</a:t>
            </a:r>
            <a:r>
              <a:rPr lang="he-IL" dirty="0">
                <a:solidFill>
                  <a:srgbClr val="11A4AB"/>
                </a:solidFill>
              </a:rPr>
              <a:t> לערך הצומת </a:t>
            </a:r>
            <a:r>
              <a:rPr lang="en-US" dirty="0">
                <a:solidFill>
                  <a:srgbClr val="11A4AB"/>
                </a:solidFill>
              </a:rPr>
              <a:t>tree</a:t>
            </a:r>
            <a:endParaRPr lang="he-IL" dirty="0">
              <a:solidFill>
                <a:srgbClr val="11A4AB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true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קטן</a:t>
            </a:r>
            <a:r>
              <a:rPr lang="he-IL" dirty="0"/>
              <a:t> מערך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left</a:t>
            </a:r>
            <a:r>
              <a:rPr lang="en-US" dirty="0"/>
              <a:t>, value</a:t>
            </a:r>
            <a:r>
              <a:rPr lang="he-IL" dirty="0"/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7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A88CB8-8E78-4BB4-B747-D1C59B1C0DC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48965" r="-11265"/>
          <a:stretch/>
        </p:blipFill>
        <p:spPr>
          <a:xfrm>
            <a:off x="1106492" y="2949398"/>
            <a:ext cx="662753" cy="47960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DA58C15-FD2C-4AE2-A18A-68B44CE6D83A}"/>
              </a:ext>
            </a:extLst>
          </p:cNvPr>
          <p:cNvSpPr txBox="1"/>
          <p:nvPr/>
        </p:nvSpPr>
        <p:spPr>
          <a:xfrm>
            <a:off x="9239693" y="1850226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0913052-9456-42C3-83CC-409D7F5DBFE9}"/>
              </a:ext>
            </a:extLst>
          </p:cNvPr>
          <p:cNvSpPr txBox="1"/>
          <p:nvPr/>
        </p:nvSpPr>
        <p:spPr>
          <a:xfrm>
            <a:off x="391160" y="6702552"/>
            <a:ext cx="34340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://www.pngall.com/red-cross-mark-png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A520B7E8-5748-4CF4-9901-87B7D756CB4A}"/>
              </a:ext>
            </a:extLst>
          </p:cNvPr>
          <p:cNvSpPr/>
          <p:nvPr/>
        </p:nvSpPr>
        <p:spPr>
          <a:xfrm rot="905751">
            <a:off x="8924058" y="1968587"/>
            <a:ext cx="924250" cy="3902507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6521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שנייה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7541" y="1710442"/>
            <a:ext cx="8742152" cy="4152517"/>
          </a:xfrm>
        </p:spPr>
        <p:txBody>
          <a:bodyPr>
            <a:normAutofit/>
          </a:bodyPr>
          <a:lstStyle/>
          <a:p>
            <a:r>
              <a:rPr lang="he-IL" dirty="0"/>
              <a:t>סרוק-עץ-חיפוש-בינארי (</a:t>
            </a:r>
            <a:r>
              <a:rPr lang="en-US" dirty="0"/>
              <a:t>tree, value</a:t>
            </a:r>
            <a:r>
              <a:rPr lang="he-IL" dirty="0"/>
              <a:t>)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r>
              <a:rPr lang="he-IL" dirty="0">
                <a:solidFill>
                  <a:srgbClr val="192A72"/>
                </a:solidFill>
              </a:rPr>
              <a:t> מפנה ל </a:t>
            </a:r>
            <a:r>
              <a:rPr lang="en-US" b="1" dirty="0">
                <a:solidFill>
                  <a:srgbClr val="192A72"/>
                </a:solidFill>
              </a:rPr>
              <a:t>null</a:t>
            </a:r>
            <a:endParaRPr lang="he-IL" b="1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false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value</a:t>
            </a:r>
            <a:r>
              <a:rPr lang="he-IL" dirty="0">
                <a:solidFill>
                  <a:srgbClr val="192A72"/>
                </a:solidFill>
              </a:rPr>
              <a:t> </a:t>
            </a:r>
            <a:r>
              <a:rPr lang="he-IL" b="1" dirty="0">
                <a:solidFill>
                  <a:srgbClr val="192A72"/>
                </a:solidFill>
              </a:rPr>
              <a:t>זהה</a:t>
            </a:r>
            <a:r>
              <a:rPr lang="he-IL" dirty="0">
                <a:solidFill>
                  <a:srgbClr val="192A72"/>
                </a:solidFill>
              </a:rPr>
              <a:t> לערך הצומת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endParaRPr lang="he-IL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true</a:t>
            </a:r>
          </a:p>
          <a:p>
            <a:pPr lvl="1"/>
            <a:r>
              <a:rPr lang="he-IL" dirty="0">
                <a:solidFill>
                  <a:srgbClr val="11A4AB"/>
                </a:solidFill>
              </a:rPr>
              <a:t>אם </a:t>
            </a:r>
            <a:r>
              <a:rPr lang="en-US" dirty="0">
                <a:solidFill>
                  <a:srgbClr val="11A4AB"/>
                </a:solidFill>
              </a:rPr>
              <a:t>value</a:t>
            </a:r>
            <a:r>
              <a:rPr lang="he-IL" dirty="0">
                <a:solidFill>
                  <a:srgbClr val="11A4AB"/>
                </a:solidFill>
              </a:rPr>
              <a:t> </a:t>
            </a:r>
            <a:r>
              <a:rPr lang="he-IL" b="1" dirty="0">
                <a:solidFill>
                  <a:srgbClr val="11A4AB"/>
                </a:solidFill>
              </a:rPr>
              <a:t>קטן</a:t>
            </a:r>
            <a:r>
              <a:rPr lang="he-IL" dirty="0">
                <a:solidFill>
                  <a:srgbClr val="11A4AB"/>
                </a:solidFill>
              </a:rPr>
              <a:t> מערך הצומת </a:t>
            </a:r>
            <a:r>
              <a:rPr lang="en-US" dirty="0">
                <a:solidFill>
                  <a:srgbClr val="11A4AB"/>
                </a:solidFill>
              </a:rPr>
              <a:t>tree</a:t>
            </a:r>
            <a:endParaRPr lang="he-IL" dirty="0">
              <a:solidFill>
                <a:srgbClr val="11A4AB"/>
              </a:solidFill>
            </a:endParaRP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left</a:t>
            </a:r>
            <a:r>
              <a:rPr lang="en-US" dirty="0"/>
              <a:t>, value</a:t>
            </a:r>
            <a:r>
              <a:rPr lang="he-IL" dirty="0"/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7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04FC0D-4FD0-45D1-A3C7-0D11374896A5}"/>
              </a:ext>
            </a:extLst>
          </p:cNvPr>
          <p:cNvSpPr txBox="1"/>
          <p:nvPr/>
        </p:nvSpPr>
        <p:spPr>
          <a:xfrm>
            <a:off x="9239693" y="1850226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64DEE2D7-E0CD-451F-8725-FBF61812A14E}"/>
              </a:ext>
            </a:extLst>
          </p:cNvPr>
          <p:cNvSpPr/>
          <p:nvPr/>
        </p:nvSpPr>
        <p:spPr>
          <a:xfrm rot="905751">
            <a:off x="8924058" y="1968587"/>
            <a:ext cx="924250" cy="3902507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36EB8E-4E74-4409-BFDD-268E343A474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48965" r="-11265"/>
          <a:stretch/>
        </p:blipFill>
        <p:spPr>
          <a:xfrm>
            <a:off x="1106492" y="3994884"/>
            <a:ext cx="662753" cy="47960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3D869DA-3447-4B65-B6A3-9BCC6DA9C295}"/>
              </a:ext>
            </a:extLst>
          </p:cNvPr>
          <p:cNvSpPr txBox="1"/>
          <p:nvPr/>
        </p:nvSpPr>
        <p:spPr>
          <a:xfrm>
            <a:off x="391160" y="6702552"/>
            <a:ext cx="34340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://www.pngall.com/red-cross-mark-png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90726614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שנייה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7541" y="1710442"/>
            <a:ext cx="8742152" cy="4152517"/>
          </a:xfrm>
        </p:spPr>
        <p:txBody>
          <a:bodyPr>
            <a:normAutofit/>
          </a:bodyPr>
          <a:lstStyle/>
          <a:p>
            <a:r>
              <a:rPr lang="he-IL" dirty="0"/>
              <a:t>סרוק-עץ-חיפוש-בינארי (</a:t>
            </a:r>
            <a:r>
              <a:rPr lang="en-US" dirty="0"/>
              <a:t>tree, value</a:t>
            </a:r>
            <a:r>
              <a:rPr lang="he-IL" dirty="0"/>
              <a:t>)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r>
              <a:rPr lang="he-IL" dirty="0">
                <a:solidFill>
                  <a:srgbClr val="192A72"/>
                </a:solidFill>
              </a:rPr>
              <a:t> מפנה ל </a:t>
            </a:r>
            <a:r>
              <a:rPr lang="en-US" b="1" dirty="0">
                <a:solidFill>
                  <a:srgbClr val="192A72"/>
                </a:solidFill>
              </a:rPr>
              <a:t>null</a:t>
            </a:r>
            <a:endParaRPr lang="he-IL" b="1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false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value</a:t>
            </a:r>
            <a:r>
              <a:rPr lang="he-IL" dirty="0">
                <a:solidFill>
                  <a:srgbClr val="192A72"/>
                </a:solidFill>
              </a:rPr>
              <a:t> </a:t>
            </a:r>
            <a:r>
              <a:rPr lang="he-IL" b="1" dirty="0">
                <a:solidFill>
                  <a:srgbClr val="192A72"/>
                </a:solidFill>
              </a:rPr>
              <a:t>זהה</a:t>
            </a:r>
            <a:r>
              <a:rPr lang="he-IL" dirty="0">
                <a:solidFill>
                  <a:srgbClr val="192A72"/>
                </a:solidFill>
              </a:rPr>
              <a:t> לערך הצומת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endParaRPr lang="he-IL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true</a:t>
            </a: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value</a:t>
            </a:r>
            <a:r>
              <a:rPr lang="he-IL" dirty="0">
                <a:solidFill>
                  <a:srgbClr val="192A72"/>
                </a:solidFill>
              </a:rPr>
              <a:t> </a:t>
            </a:r>
            <a:r>
              <a:rPr lang="he-IL" b="1" dirty="0">
                <a:solidFill>
                  <a:srgbClr val="192A72"/>
                </a:solidFill>
              </a:rPr>
              <a:t>קטן</a:t>
            </a:r>
            <a:r>
              <a:rPr lang="he-IL" dirty="0">
                <a:solidFill>
                  <a:srgbClr val="192A72"/>
                </a:solidFill>
              </a:rPr>
              <a:t> מערך הצומת </a:t>
            </a:r>
            <a:r>
              <a:rPr lang="en-US" dirty="0">
                <a:solidFill>
                  <a:srgbClr val="192A72"/>
                </a:solidFill>
              </a:rPr>
              <a:t>tree</a:t>
            </a:r>
            <a:endParaRPr lang="he-IL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סרוק-עץ-חיפוש-בינארי(</a:t>
            </a:r>
            <a:r>
              <a:rPr lang="en-US" dirty="0">
                <a:solidFill>
                  <a:srgbClr val="192A72"/>
                </a:solidFill>
              </a:rPr>
              <a:t>tree-&gt;</a:t>
            </a:r>
            <a:r>
              <a:rPr lang="en-US" b="1" dirty="0">
                <a:solidFill>
                  <a:srgbClr val="192A72"/>
                </a:solidFill>
              </a:rPr>
              <a:t>left</a:t>
            </a:r>
            <a:r>
              <a:rPr lang="en-US" dirty="0">
                <a:solidFill>
                  <a:srgbClr val="192A72"/>
                </a:solidFill>
              </a:rPr>
              <a:t>, value</a:t>
            </a:r>
            <a:r>
              <a:rPr lang="he-IL" dirty="0">
                <a:solidFill>
                  <a:srgbClr val="192A72"/>
                </a:solidFill>
              </a:rPr>
              <a:t>)</a:t>
            </a:r>
          </a:p>
          <a:p>
            <a:pPr lvl="1"/>
            <a:r>
              <a:rPr lang="he-IL" dirty="0">
                <a:solidFill>
                  <a:srgbClr val="11A4AB"/>
                </a:solidFill>
              </a:rPr>
              <a:t># (בכל מקרה אחר </a:t>
            </a:r>
            <a:r>
              <a:rPr lang="he-IL" dirty="0">
                <a:solidFill>
                  <a:srgbClr val="11A4AB"/>
                </a:solidFill>
                <a:sym typeface="Wingdings" panose="05000000000000000000" pitchFamily="2" charset="2"/>
              </a:rPr>
              <a:t> </a:t>
            </a:r>
            <a:r>
              <a:rPr lang="en-US" dirty="0">
                <a:solidFill>
                  <a:srgbClr val="11A4AB"/>
                </a:solidFill>
                <a:sym typeface="Wingdings" panose="05000000000000000000" pitchFamily="2" charset="2"/>
              </a:rPr>
              <a:t>value</a:t>
            </a:r>
            <a:r>
              <a:rPr lang="he-IL" dirty="0">
                <a:solidFill>
                  <a:srgbClr val="11A4AB"/>
                </a:solidFill>
                <a:sym typeface="Wingdings" panose="05000000000000000000" pitchFamily="2" charset="2"/>
              </a:rPr>
              <a:t> </a:t>
            </a:r>
            <a:r>
              <a:rPr lang="he-IL" b="1" dirty="0">
                <a:solidFill>
                  <a:srgbClr val="11A4AB"/>
                </a:solidFill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olidFill>
                  <a:srgbClr val="11A4AB"/>
                </a:solidFill>
                <a:sym typeface="Wingdings" panose="05000000000000000000" pitchFamily="2" charset="2"/>
              </a:rPr>
              <a:t>או שווה</a:t>
            </a:r>
            <a:r>
              <a:rPr lang="he-IL" dirty="0">
                <a:solidFill>
                  <a:srgbClr val="11A4AB"/>
                </a:solidFill>
                <a:sym typeface="Wingdings" panose="05000000000000000000" pitchFamily="2" charset="2"/>
              </a:rPr>
              <a:t> לערך הצומת </a:t>
            </a:r>
            <a:r>
              <a:rPr lang="en-US" dirty="0">
                <a:solidFill>
                  <a:srgbClr val="11A4AB"/>
                </a:solidFill>
                <a:sym typeface="Wingdings" panose="05000000000000000000" pitchFamily="2" charset="2"/>
              </a:rPr>
              <a:t>tree</a:t>
            </a:r>
            <a:r>
              <a:rPr lang="he-IL" dirty="0">
                <a:solidFill>
                  <a:srgbClr val="11A4AB"/>
                </a:solidFill>
              </a:rPr>
              <a:t>)</a:t>
            </a:r>
          </a:p>
          <a:p>
            <a:pPr lvl="2"/>
            <a:r>
              <a:rPr lang="he-IL" dirty="0">
                <a:solidFill>
                  <a:srgbClr val="11A4AB"/>
                </a:solidFill>
              </a:rPr>
              <a:t>החזר: סרוק-עץ-חיפוש-בינארי(</a:t>
            </a:r>
            <a:r>
              <a:rPr lang="en-US" dirty="0">
                <a:solidFill>
                  <a:srgbClr val="11A4AB"/>
                </a:solidFill>
              </a:rPr>
              <a:t>tree-&gt;</a:t>
            </a:r>
            <a:r>
              <a:rPr lang="en-US" b="1" dirty="0">
                <a:solidFill>
                  <a:srgbClr val="11A4AB"/>
                </a:solidFill>
              </a:rPr>
              <a:t>right</a:t>
            </a:r>
            <a:r>
              <a:rPr lang="en-US" dirty="0">
                <a:solidFill>
                  <a:srgbClr val="11A4AB"/>
                </a:solidFill>
              </a:rPr>
              <a:t>, value</a:t>
            </a:r>
            <a:r>
              <a:rPr lang="he-IL" dirty="0">
                <a:solidFill>
                  <a:srgbClr val="11A4AB"/>
                </a:solidFill>
              </a:rPr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7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04FC0D-4FD0-45D1-A3C7-0D11374896A5}"/>
              </a:ext>
            </a:extLst>
          </p:cNvPr>
          <p:cNvSpPr txBox="1"/>
          <p:nvPr/>
        </p:nvSpPr>
        <p:spPr>
          <a:xfrm>
            <a:off x="9239693" y="1850226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64DEE2D7-E0CD-451F-8725-FBF61812A14E}"/>
              </a:ext>
            </a:extLst>
          </p:cNvPr>
          <p:cNvSpPr/>
          <p:nvPr/>
        </p:nvSpPr>
        <p:spPr>
          <a:xfrm rot="905751">
            <a:off x="8924058" y="1968587"/>
            <a:ext cx="924250" cy="3902507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032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שנייה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9612" y="1710442"/>
            <a:ext cx="8760081" cy="4152517"/>
          </a:xfrm>
        </p:spPr>
        <p:txBody>
          <a:bodyPr>
            <a:normAutofit/>
          </a:bodyPr>
          <a:lstStyle/>
          <a:p>
            <a:r>
              <a:rPr lang="he-IL" dirty="0">
                <a:solidFill>
                  <a:srgbClr val="11A4AB"/>
                </a:solidFill>
              </a:rPr>
              <a:t>סרוק-עץ-חיפוש-בינארי (</a:t>
            </a:r>
            <a:r>
              <a:rPr lang="en-US" dirty="0">
                <a:solidFill>
                  <a:srgbClr val="11A4AB"/>
                </a:solidFill>
              </a:rPr>
              <a:t>tree, value</a:t>
            </a:r>
            <a:r>
              <a:rPr lang="he-IL" dirty="0">
                <a:solidFill>
                  <a:srgbClr val="11A4AB"/>
                </a:solidFill>
              </a:rPr>
              <a:t>)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tree</a:t>
            </a:r>
            <a:r>
              <a:rPr lang="he-IL" dirty="0"/>
              <a:t> מפנה ל </a:t>
            </a:r>
            <a:r>
              <a:rPr lang="en-US" b="1" dirty="0"/>
              <a:t>null</a:t>
            </a:r>
            <a:endParaRPr lang="he-IL" b="1" dirty="0"/>
          </a:p>
          <a:p>
            <a:pPr lvl="2"/>
            <a:r>
              <a:rPr lang="he-IL" dirty="0"/>
              <a:t>החזר: </a:t>
            </a:r>
            <a:r>
              <a:rPr lang="en-US" b="1" dirty="0"/>
              <a:t>false</a:t>
            </a:r>
          </a:p>
          <a:p>
            <a:pPr lvl="1"/>
            <a:r>
              <a:rPr lang="he-IL" dirty="0"/>
              <a:t>אם  </a:t>
            </a:r>
            <a:r>
              <a:rPr lang="he-IL" b="1" dirty="0"/>
              <a:t>זהה</a:t>
            </a:r>
            <a:r>
              <a:rPr lang="he-IL" dirty="0"/>
              <a:t> ל</a:t>
            </a:r>
            <a:r>
              <a:rPr lang="en-US" dirty="0"/>
              <a:t>value</a:t>
            </a:r>
            <a:r>
              <a:rPr lang="he-IL" dirty="0"/>
              <a:t>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</a:t>
            </a:r>
            <a:r>
              <a:rPr lang="en-US" b="1" dirty="0"/>
              <a:t>true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קטן</a:t>
            </a:r>
            <a:r>
              <a:rPr lang="he-IL" dirty="0"/>
              <a:t> מערך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left</a:t>
            </a:r>
            <a:r>
              <a:rPr lang="en-US" dirty="0"/>
              <a:t>, value</a:t>
            </a:r>
            <a:r>
              <a:rPr lang="he-IL" dirty="0"/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sp>
        <p:nvSpPr>
          <p:cNvPr id="5" name="Arc 4">
            <a:extLst>
              <a:ext uri="{FF2B5EF4-FFF2-40B4-BE49-F238E27FC236}">
                <a16:creationId xmlns:a16="http://schemas.microsoft.com/office/drawing/2014/main" id="{44F8F246-514B-4C59-A2EE-2914867BFB0B}"/>
              </a:ext>
            </a:extLst>
          </p:cNvPr>
          <p:cNvSpPr/>
          <p:nvPr/>
        </p:nvSpPr>
        <p:spPr>
          <a:xfrm>
            <a:off x="9480177" y="2026036"/>
            <a:ext cx="700518" cy="4966577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21C358-E54E-43A7-A47B-3CB8FF7C4F4D}"/>
              </a:ext>
            </a:extLst>
          </p:cNvPr>
          <p:cNvSpPr txBox="1"/>
          <p:nvPr/>
        </p:nvSpPr>
        <p:spPr>
          <a:xfrm>
            <a:off x="9239693" y="1850226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7</a:t>
            </a:r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690AF45-3CE4-4D1A-B5E4-F055D5ECFA83}"/>
              </a:ext>
            </a:extLst>
          </p:cNvPr>
          <p:cNvGrpSpPr>
            <a:grpSpLocks/>
          </p:cNvGrpSpPr>
          <p:nvPr/>
        </p:nvGrpSpPr>
        <p:grpSpPr>
          <a:xfrm>
            <a:off x="10047134" y="4529293"/>
            <a:ext cx="205740" cy="45289"/>
            <a:chOff x="10607040" y="4023360"/>
            <a:chExt cx="274320" cy="87032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A72D60E-E4D2-4BA8-B8CC-819B61DBD86C}"/>
                </a:ext>
              </a:extLst>
            </p:cNvPr>
            <p:cNvCxnSpPr>
              <a:cxnSpLocks/>
            </p:cNvCxnSpPr>
            <p:nvPr/>
          </p:nvCxnSpPr>
          <p:spPr>
            <a:xfrm>
              <a:off x="10607040" y="4023360"/>
              <a:ext cx="27432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89A12C7-BC93-4385-9AC9-871EADA6A608}"/>
                </a:ext>
              </a:extLst>
            </p:cNvPr>
            <p:cNvCxnSpPr>
              <a:cxnSpLocks/>
            </p:cNvCxnSpPr>
            <p:nvPr/>
          </p:nvCxnSpPr>
          <p:spPr>
            <a:xfrm>
              <a:off x="10652760" y="4069080"/>
              <a:ext cx="18288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245E46D-5F8B-40F7-B73B-48F7DE3D39EB}"/>
                </a:ext>
              </a:extLst>
            </p:cNvPr>
            <p:cNvCxnSpPr>
              <a:cxnSpLocks/>
            </p:cNvCxnSpPr>
            <p:nvPr/>
          </p:nvCxnSpPr>
          <p:spPr>
            <a:xfrm>
              <a:off x="10698480" y="4110392"/>
              <a:ext cx="9144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7C2BCD1-9C2F-4A5B-AB98-595DFC7EECA9}"/>
              </a:ext>
            </a:extLst>
          </p:cNvPr>
          <p:cNvCxnSpPr>
            <a:cxnSpLocks/>
          </p:cNvCxnSpPr>
          <p:nvPr/>
        </p:nvCxnSpPr>
        <p:spPr>
          <a:xfrm>
            <a:off x="9924996" y="4282956"/>
            <a:ext cx="209604" cy="2463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055493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דוגמת ריצה שנייה לאלגוריתם הרקורסיבי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0647" y="1710442"/>
            <a:ext cx="8769046" cy="4152517"/>
          </a:xfrm>
        </p:spPr>
        <p:txBody>
          <a:bodyPr>
            <a:normAutofit/>
          </a:bodyPr>
          <a:lstStyle/>
          <a:p>
            <a:r>
              <a:rPr lang="he-IL" dirty="0">
                <a:solidFill>
                  <a:srgbClr val="192A72"/>
                </a:solidFill>
              </a:rPr>
              <a:t>סרוק-עץ-חיפוש-בינארי (</a:t>
            </a:r>
            <a:r>
              <a:rPr lang="en-US" dirty="0">
                <a:solidFill>
                  <a:srgbClr val="192A72"/>
                </a:solidFill>
              </a:rPr>
              <a:t>tree, value</a:t>
            </a:r>
            <a:r>
              <a:rPr lang="he-IL" dirty="0">
                <a:solidFill>
                  <a:srgbClr val="192A72"/>
                </a:solidFill>
              </a:rPr>
              <a:t>)</a:t>
            </a:r>
          </a:p>
          <a:p>
            <a:pPr lvl="1"/>
            <a:r>
              <a:rPr lang="he-IL" dirty="0">
                <a:solidFill>
                  <a:srgbClr val="11A4AB"/>
                </a:solidFill>
              </a:rPr>
              <a:t>אם </a:t>
            </a:r>
            <a:r>
              <a:rPr lang="en-US" dirty="0">
                <a:solidFill>
                  <a:srgbClr val="11A4AB"/>
                </a:solidFill>
              </a:rPr>
              <a:t>tree</a:t>
            </a:r>
            <a:r>
              <a:rPr lang="he-IL" dirty="0">
                <a:solidFill>
                  <a:srgbClr val="11A4AB"/>
                </a:solidFill>
              </a:rPr>
              <a:t> מפנה ל </a:t>
            </a:r>
            <a:r>
              <a:rPr lang="en-US" b="1" dirty="0">
                <a:solidFill>
                  <a:srgbClr val="11A4AB"/>
                </a:solidFill>
              </a:rPr>
              <a:t>null</a:t>
            </a:r>
            <a:endParaRPr lang="he-IL" b="1" dirty="0">
              <a:solidFill>
                <a:srgbClr val="11A4AB"/>
              </a:solidFill>
            </a:endParaRPr>
          </a:p>
          <a:p>
            <a:pPr lvl="2"/>
            <a:r>
              <a:rPr lang="he-IL" dirty="0">
                <a:solidFill>
                  <a:srgbClr val="11A4AB"/>
                </a:solidFill>
              </a:rPr>
              <a:t>החזר: </a:t>
            </a:r>
            <a:r>
              <a:rPr lang="en-US" b="1" dirty="0">
                <a:solidFill>
                  <a:srgbClr val="11A4AB"/>
                </a:solidFill>
              </a:rPr>
              <a:t>false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זהה</a:t>
            </a:r>
            <a:r>
              <a:rPr lang="he-IL" dirty="0"/>
              <a:t> לערך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</a:t>
            </a:r>
            <a:r>
              <a:rPr lang="en-US" b="1" dirty="0"/>
              <a:t>true</a:t>
            </a:r>
          </a:p>
          <a:p>
            <a:pPr lvl="1"/>
            <a:r>
              <a:rPr lang="he-IL" dirty="0"/>
              <a:t>אם </a:t>
            </a:r>
            <a:r>
              <a:rPr lang="en-US" dirty="0"/>
              <a:t>value</a:t>
            </a:r>
            <a:r>
              <a:rPr lang="he-IL" dirty="0"/>
              <a:t> </a:t>
            </a:r>
            <a:r>
              <a:rPr lang="he-IL" b="1" dirty="0"/>
              <a:t>קטן</a:t>
            </a:r>
            <a:r>
              <a:rPr lang="he-IL" dirty="0"/>
              <a:t> מערך הצומת </a:t>
            </a:r>
            <a:r>
              <a:rPr lang="en-US" dirty="0"/>
              <a:t>tree</a:t>
            </a:r>
            <a:endParaRPr lang="he-IL" dirty="0"/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left</a:t>
            </a:r>
            <a:r>
              <a:rPr lang="en-US" dirty="0"/>
              <a:t>, value</a:t>
            </a:r>
            <a:r>
              <a:rPr lang="he-IL" dirty="0"/>
              <a:t>)</a:t>
            </a:r>
          </a:p>
          <a:p>
            <a:pPr lvl="1"/>
            <a:r>
              <a:rPr lang="he-IL" dirty="0"/>
              <a:t># (בכל מקרה אחר </a:t>
            </a:r>
            <a:r>
              <a:rPr lang="he-IL" dirty="0">
                <a:sym typeface="Wingdings" panose="05000000000000000000" pitchFamily="2" charset="2"/>
              </a:rPr>
              <a:t> </a:t>
            </a:r>
            <a:r>
              <a:rPr lang="en-US" dirty="0">
                <a:sym typeface="Wingdings" panose="05000000000000000000" pitchFamily="2" charset="2"/>
              </a:rPr>
              <a:t>value</a:t>
            </a:r>
            <a:r>
              <a:rPr lang="he-IL" dirty="0">
                <a:sym typeface="Wingdings" panose="05000000000000000000" pitchFamily="2" charset="2"/>
              </a:rPr>
              <a:t> </a:t>
            </a:r>
            <a:r>
              <a:rPr lang="he-IL" b="1" dirty="0"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ym typeface="Wingdings" panose="05000000000000000000" pitchFamily="2" charset="2"/>
              </a:rPr>
              <a:t>או שווה</a:t>
            </a:r>
            <a:r>
              <a:rPr lang="he-IL" dirty="0">
                <a:sym typeface="Wingdings" panose="05000000000000000000" pitchFamily="2" charset="2"/>
              </a:rPr>
              <a:t> לערך הצומת </a:t>
            </a:r>
            <a:r>
              <a:rPr lang="en-US" dirty="0">
                <a:sym typeface="Wingdings" panose="05000000000000000000" pitchFamily="2" charset="2"/>
              </a:rPr>
              <a:t>tree</a:t>
            </a:r>
            <a:r>
              <a:rPr lang="he-IL" dirty="0"/>
              <a:t>)</a:t>
            </a:r>
          </a:p>
          <a:p>
            <a:pPr lvl="2"/>
            <a:r>
              <a:rPr lang="he-IL" dirty="0"/>
              <a:t>החזר: סרוק-עץ-חיפוש-בינארי(</a:t>
            </a:r>
            <a:r>
              <a:rPr lang="en-US" dirty="0"/>
              <a:t>tree-&gt;</a:t>
            </a:r>
            <a:r>
              <a:rPr lang="en-US" b="1" dirty="0"/>
              <a:t>right</a:t>
            </a:r>
            <a:r>
              <a:rPr lang="en-US" dirty="0"/>
              <a:t>, value</a:t>
            </a:r>
            <a:r>
              <a:rPr lang="he-IL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17C04-4342-4F2C-9B75-2D080FFA7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C7E4EA8-0D48-4756-9718-41B7D29FBF8B}"/>
              </a:ext>
            </a:extLst>
          </p:cNvPr>
          <p:cNvSpPr txBox="1"/>
          <p:nvPr/>
        </p:nvSpPr>
        <p:spPr>
          <a:xfrm>
            <a:off x="10548824" y="1915570"/>
            <a:ext cx="13460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value = 7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C3B3F54-3195-4D2A-B6E8-3C4C197C4699}"/>
              </a:ext>
            </a:extLst>
          </p:cNvPr>
          <p:cNvSpPr txBox="1"/>
          <p:nvPr/>
        </p:nvSpPr>
        <p:spPr>
          <a:xfrm>
            <a:off x="9239693" y="1850226"/>
            <a:ext cx="7005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tree</a:t>
            </a:r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7977075-CA8C-45D8-8386-CE4F5234929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r="47454"/>
          <a:stretch/>
        </p:blipFill>
        <p:spPr>
          <a:xfrm>
            <a:off x="1534575" y="2175473"/>
            <a:ext cx="558987" cy="479602"/>
          </a:xfrm>
          <a:prstGeom prst="rect">
            <a:avLst/>
          </a:prstGeom>
        </p:spPr>
      </p:pic>
      <p:sp>
        <p:nvSpPr>
          <p:cNvPr id="17" name="Arrow: Up 16">
            <a:extLst>
              <a:ext uri="{FF2B5EF4-FFF2-40B4-BE49-F238E27FC236}">
                <a16:creationId xmlns:a16="http://schemas.microsoft.com/office/drawing/2014/main" id="{66AFBB83-3804-4124-8732-338071D17A51}"/>
              </a:ext>
            </a:extLst>
          </p:cNvPr>
          <p:cNvSpPr/>
          <p:nvPr/>
        </p:nvSpPr>
        <p:spPr>
          <a:xfrm>
            <a:off x="545384" y="155448"/>
            <a:ext cx="2537367" cy="18933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חוזרים לכל הפונקציות שנקראו רקורסיבית</a:t>
            </a:r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C088C1A-3157-4C21-A195-0D26F0A26668}"/>
              </a:ext>
            </a:extLst>
          </p:cNvPr>
          <p:cNvSpPr txBox="1"/>
          <p:nvPr/>
        </p:nvSpPr>
        <p:spPr>
          <a:xfrm>
            <a:off x="391160" y="6702552"/>
            <a:ext cx="34340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://www.pngall.com/red-cross-mark-png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8A6787A4-04F2-4E5E-90BF-905091B93105}"/>
              </a:ext>
            </a:extLst>
          </p:cNvPr>
          <p:cNvSpPr/>
          <p:nvPr/>
        </p:nvSpPr>
        <p:spPr>
          <a:xfrm>
            <a:off x="9480177" y="2026036"/>
            <a:ext cx="700518" cy="4966577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D1F7631-A1E0-4D0A-A922-4FB49058792C}"/>
              </a:ext>
            </a:extLst>
          </p:cNvPr>
          <p:cNvGrpSpPr>
            <a:grpSpLocks/>
          </p:cNvGrpSpPr>
          <p:nvPr/>
        </p:nvGrpSpPr>
        <p:grpSpPr>
          <a:xfrm>
            <a:off x="10047134" y="4529293"/>
            <a:ext cx="205740" cy="45289"/>
            <a:chOff x="10607040" y="4023360"/>
            <a:chExt cx="274320" cy="87032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9D323AB-5602-42C9-9D2E-233EE8435A08}"/>
                </a:ext>
              </a:extLst>
            </p:cNvPr>
            <p:cNvCxnSpPr>
              <a:cxnSpLocks/>
            </p:cNvCxnSpPr>
            <p:nvPr/>
          </p:nvCxnSpPr>
          <p:spPr>
            <a:xfrm>
              <a:off x="10607040" y="4023360"/>
              <a:ext cx="27432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461644B-521D-4C89-9792-A21235246863}"/>
                </a:ext>
              </a:extLst>
            </p:cNvPr>
            <p:cNvCxnSpPr>
              <a:cxnSpLocks/>
            </p:cNvCxnSpPr>
            <p:nvPr/>
          </p:nvCxnSpPr>
          <p:spPr>
            <a:xfrm>
              <a:off x="10652760" y="4069080"/>
              <a:ext cx="18288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5ED1FEEC-4AC6-4AB0-B32B-341AE7A2B44C}"/>
                </a:ext>
              </a:extLst>
            </p:cNvPr>
            <p:cNvCxnSpPr>
              <a:cxnSpLocks/>
            </p:cNvCxnSpPr>
            <p:nvPr/>
          </p:nvCxnSpPr>
          <p:spPr>
            <a:xfrm>
              <a:off x="10698480" y="4110392"/>
              <a:ext cx="9144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3288CAB-214F-40F4-8187-8FE1801C04A2}"/>
              </a:ext>
            </a:extLst>
          </p:cNvPr>
          <p:cNvCxnSpPr>
            <a:cxnSpLocks/>
          </p:cNvCxnSpPr>
          <p:nvPr/>
        </p:nvCxnSpPr>
        <p:spPr>
          <a:xfrm>
            <a:off x="9924996" y="4282956"/>
            <a:ext cx="209604" cy="2463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798363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394012" y="1025601"/>
            <a:ext cx="8692963" cy="431447"/>
          </a:xfrm>
        </p:spPr>
        <p:txBody>
          <a:bodyPr/>
          <a:lstStyle/>
          <a:p>
            <a:r>
              <a:rPr lang="he-IL" dirty="0"/>
              <a:t>פעולה סטטית לחיפוש ערך שלם בעץ חיפוש בינארי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C8EB1-C82C-4F7A-B9C1-8E66EF260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5147558"/>
          </a:xfrm>
        </p:spPr>
        <p:txBody>
          <a:bodyPr>
            <a:normAutofit fontScale="92500" lnSpcReduction="20000"/>
          </a:bodyPr>
          <a:lstStyle/>
          <a:p>
            <a:pPr marL="96848" indent="0" algn="l" rtl="0">
              <a:buNone/>
            </a:pP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/**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 * search for x in bst </a:t>
            </a:r>
            <a:r>
              <a:rPr lang="en-US" sz="1800" dirty="0">
                <a:solidFill>
                  <a:srgbClr val="7F7F9F"/>
                </a:solidFill>
                <a:latin typeface="Consolas" panose="020B0609020204030204" pitchFamily="49" charset="0"/>
              </a:rPr>
              <a:t>-</a:t>
            </a: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 a binary search tree 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 * </a:t>
            </a:r>
            <a:r>
              <a:rPr lang="en-US" sz="1800" b="1" dirty="0">
                <a:solidFill>
                  <a:srgbClr val="7F9FBF"/>
                </a:solidFill>
                <a:latin typeface="Consolas" panose="020B0609020204030204" pitchFamily="49" charset="0"/>
              </a:rPr>
              <a:t>@param</a:t>
            </a:r>
            <a:r>
              <a:rPr lang="en-US" sz="1800" b="1" dirty="0">
                <a:solidFill>
                  <a:srgbClr val="3F5FBF"/>
                </a:solidFill>
                <a:latin typeface="Consolas" panose="020B0609020204030204" pitchFamily="49" charset="0"/>
              </a:rPr>
              <a:t> bst points to BinNode</a:t>
            </a:r>
            <a:r>
              <a:rPr lang="en-US" sz="1800" b="1" dirty="0">
                <a:solidFill>
                  <a:srgbClr val="7F7F9F"/>
                </a:solidFill>
                <a:latin typeface="Consolas" panose="020B0609020204030204" pitchFamily="49" charset="0"/>
              </a:rPr>
              <a:t>&lt;Integer&gt;</a:t>
            </a:r>
            <a:r>
              <a:rPr lang="en-US" sz="1800" b="1" dirty="0">
                <a:solidFill>
                  <a:srgbClr val="3F5FBF"/>
                </a:solidFill>
                <a:latin typeface="Consolas" panose="020B0609020204030204" pitchFamily="49" charset="0"/>
              </a:rPr>
              <a:t> (or null)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 * </a:t>
            </a:r>
            <a:r>
              <a:rPr lang="en-US" sz="1800" b="1" dirty="0">
                <a:solidFill>
                  <a:srgbClr val="7F9FBF"/>
                </a:solidFill>
                <a:latin typeface="Consolas" panose="020B0609020204030204" pitchFamily="49" charset="0"/>
              </a:rPr>
              <a:t>@param</a:t>
            </a:r>
            <a:r>
              <a:rPr lang="en-US" sz="1800" b="1" dirty="0">
                <a:solidFill>
                  <a:srgbClr val="3F5FBF"/>
                </a:solidFill>
                <a:latin typeface="Consolas" panose="020B0609020204030204" pitchFamily="49" charset="0"/>
              </a:rPr>
              <a:t> x integer value to look for in bst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 * </a:t>
            </a:r>
            <a:r>
              <a:rPr lang="en-US" sz="1800" b="1" dirty="0">
                <a:solidFill>
                  <a:srgbClr val="7F9FBF"/>
                </a:solidFill>
                <a:latin typeface="Consolas" panose="020B0609020204030204" pitchFamily="49" charset="0"/>
              </a:rPr>
              <a:t>@return</a:t>
            </a:r>
            <a:r>
              <a:rPr lang="en-US" sz="1800" b="1" dirty="0">
                <a:solidFill>
                  <a:srgbClr val="3F5FBF"/>
                </a:solidFill>
                <a:latin typeface="Consolas" panose="020B0609020204030204" pitchFamily="49" charset="0"/>
              </a:rPr>
              <a:t> true if x exists it bst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 */</a:t>
            </a:r>
            <a:endParaRPr lang="en-US" sz="1800" b="1" dirty="0">
              <a:solidFill>
                <a:srgbClr val="7F0055"/>
              </a:solidFill>
              <a:latin typeface="Consolas" panose="020B0609020204030204" pitchFamily="49" charset="0"/>
            </a:endParaRPr>
          </a:p>
          <a:p>
            <a:pPr marL="96848" indent="0" algn="l" rtl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boolean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existsInBST(BinNode&lt;Integer&gt; 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bst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 marL="96848" indent="0" algn="l" rtl="0">
              <a:buNone/>
            </a:pPr>
            <a:r>
              <a:rPr lang="he-IL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bst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== 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null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marL="96848" indent="0" algn="l" rtl="0">
              <a:buNone/>
            </a:pPr>
            <a:r>
              <a:rPr lang="he-IL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	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return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false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96848" indent="0" algn="l" rtl="0">
              <a:buNone/>
            </a:pPr>
            <a:r>
              <a:rPr lang="he-IL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== 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bst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.getValue())</a:t>
            </a:r>
          </a:p>
          <a:p>
            <a:pPr marL="96848" indent="0" algn="l" rtl="0">
              <a:buNone/>
            </a:pPr>
            <a:r>
              <a:rPr lang="he-IL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	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return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true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96848" indent="0" algn="l" rtl="0">
              <a:buNone/>
            </a:pPr>
            <a:r>
              <a:rPr lang="he-IL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if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bst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.getValue())</a:t>
            </a:r>
          </a:p>
          <a:p>
            <a:pPr marL="96848" indent="0" algn="l" rtl="0">
              <a:buNone/>
            </a:pPr>
            <a:r>
              <a:rPr lang="he-IL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	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return </a:t>
            </a:r>
            <a:r>
              <a:rPr 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existsInBST(</a:t>
            </a:r>
            <a:r>
              <a:rPr 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bst</a:t>
            </a:r>
            <a:r>
              <a:rPr 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.getLeft(), </a:t>
            </a:r>
            <a:r>
              <a:rPr 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96848" indent="0" algn="l" rtl="0">
              <a:buNone/>
            </a:pPr>
            <a:endParaRPr lang="en-US" sz="1800" b="1" i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96848" indent="0" algn="l" rtl="0">
              <a:buNone/>
            </a:pPr>
            <a:r>
              <a:rPr lang="he-IL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return </a:t>
            </a:r>
            <a:r>
              <a:rPr 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existsInBST(</a:t>
            </a:r>
            <a:r>
              <a:rPr 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bst</a:t>
            </a:r>
            <a:r>
              <a:rPr 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.getRight(), </a:t>
            </a:r>
            <a:r>
              <a:rPr lang="en-US" sz="1800" b="1" i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sz="1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he-IL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F52A6D8C-034E-4BB7-9CF8-3B302C9E07A6}"/>
              </a:ext>
            </a:extLst>
          </p:cNvPr>
          <p:cNvSpPr txBox="1">
            <a:spLocks/>
          </p:cNvSpPr>
          <p:nvPr/>
        </p:nvSpPr>
        <p:spPr>
          <a:xfrm>
            <a:off x="8247529" y="2012576"/>
            <a:ext cx="4096871" cy="2746795"/>
          </a:xfrm>
          <a:prstGeom prst="rect">
            <a:avLst/>
          </a:prstGeom>
        </p:spPr>
        <p:txBody>
          <a:bodyPr vert="horz" lIns="91440" tIns="45720" rIns="91440" bIns="45720" rtlCol="1">
            <a:normAutofit fontScale="55000" lnSpcReduction="20000"/>
          </a:bodyPr>
          <a:lstStyle>
            <a:lvl1pPr marL="439782" indent="-342934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>
                <a:solidFill>
                  <a:srgbClr val="192A72"/>
                </a:solidFill>
              </a:rPr>
              <a:t>סרוק-עץ-חיפוש-בינארי </a:t>
            </a:r>
            <a:r>
              <a:rPr lang="en-US" dirty="0">
                <a:solidFill>
                  <a:srgbClr val="192A72"/>
                </a:solidFill>
              </a:rPr>
              <a:t>tree, value)</a:t>
            </a:r>
            <a:r>
              <a:rPr lang="he-IL" dirty="0">
                <a:solidFill>
                  <a:srgbClr val="192A72"/>
                </a:solidFill>
              </a:rPr>
              <a:t>)</a:t>
            </a:r>
            <a:endParaRPr lang="en-US" dirty="0">
              <a:solidFill>
                <a:srgbClr val="192A72"/>
              </a:solidFill>
            </a:endParaRPr>
          </a:p>
          <a:p>
            <a:pPr lvl="1"/>
            <a:r>
              <a:rPr lang="he-IL" dirty="0">
                <a:solidFill>
                  <a:srgbClr val="192A72"/>
                </a:solidFill>
              </a:rPr>
              <a:t>אם</a:t>
            </a:r>
            <a:r>
              <a:rPr lang="en-US" dirty="0">
                <a:solidFill>
                  <a:srgbClr val="192A72"/>
                </a:solidFill>
              </a:rPr>
              <a:t>tree </a:t>
            </a:r>
            <a:r>
              <a:rPr lang="he-IL" dirty="0">
                <a:solidFill>
                  <a:srgbClr val="192A72"/>
                </a:solidFill>
              </a:rPr>
              <a:t> מפנה ל </a:t>
            </a:r>
            <a:r>
              <a:rPr lang="en-US" b="1" dirty="0">
                <a:solidFill>
                  <a:srgbClr val="192A72"/>
                </a:solidFill>
              </a:rPr>
              <a:t>null</a:t>
            </a: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false</a:t>
            </a:r>
          </a:p>
          <a:p>
            <a:pPr lvl="1"/>
            <a:endParaRPr lang="he-IL" dirty="0">
              <a:solidFill>
                <a:srgbClr val="192A72"/>
              </a:solidFill>
            </a:endParaRP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value</a:t>
            </a:r>
            <a:r>
              <a:rPr lang="he-IL" dirty="0">
                <a:solidFill>
                  <a:srgbClr val="192A72"/>
                </a:solidFill>
              </a:rPr>
              <a:t> </a:t>
            </a:r>
            <a:r>
              <a:rPr lang="he-IL" b="1" dirty="0">
                <a:solidFill>
                  <a:srgbClr val="192A72"/>
                </a:solidFill>
              </a:rPr>
              <a:t>זהה</a:t>
            </a:r>
            <a:r>
              <a:rPr lang="he-IL" dirty="0">
                <a:solidFill>
                  <a:srgbClr val="192A72"/>
                </a:solidFill>
              </a:rPr>
              <a:t> לערך הצומת</a:t>
            </a:r>
            <a:r>
              <a:rPr lang="en-US" dirty="0">
                <a:solidFill>
                  <a:srgbClr val="192A72"/>
                </a:solidFill>
              </a:rPr>
              <a:t>tree</a:t>
            </a: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</a:t>
            </a:r>
            <a:r>
              <a:rPr lang="en-US" b="1" dirty="0">
                <a:solidFill>
                  <a:srgbClr val="192A72"/>
                </a:solidFill>
              </a:rPr>
              <a:t>true</a:t>
            </a:r>
          </a:p>
          <a:p>
            <a:pPr lvl="1"/>
            <a:endParaRPr lang="he-IL" dirty="0">
              <a:solidFill>
                <a:srgbClr val="192A72"/>
              </a:solidFill>
            </a:endParaRPr>
          </a:p>
          <a:p>
            <a:pPr lvl="1"/>
            <a:r>
              <a:rPr lang="he-IL" dirty="0">
                <a:solidFill>
                  <a:srgbClr val="192A72"/>
                </a:solidFill>
              </a:rPr>
              <a:t>אם </a:t>
            </a:r>
            <a:r>
              <a:rPr lang="en-US" dirty="0">
                <a:solidFill>
                  <a:srgbClr val="192A72"/>
                </a:solidFill>
              </a:rPr>
              <a:t>value</a:t>
            </a:r>
            <a:r>
              <a:rPr lang="he-IL" dirty="0">
                <a:solidFill>
                  <a:srgbClr val="192A72"/>
                </a:solidFill>
              </a:rPr>
              <a:t> </a:t>
            </a:r>
            <a:r>
              <a:rPr lang="he-IL" b="1" dirty="0">
                <a:solidFill>
                  <a:srgbClr val="192A72"/>
                </a:solidFill>
              </a:rPr>
              <a:t>קטן</a:t>
            </a:r>
            <a:r>
              <a:rPr lang="he-IL" dirty="0">
                <a:solidFill>
                  <a:srgbClr val="192A72"/>
                </a:solidFill>
              </a:rPr>
              <a:t> מערך הצומת </a:t>
            </a:r>
            <a:r>
              <a:rPr lang="en-US" dirty="0">
                <a:solidFill>
                  <a:srgbClr val="192A72"/>
                </a:solidFill>
              </a:rPr>
              <a:t>tree</a:t>
            </a: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סרוק-עץ-חיפוש-בינארי </a:t>
            </a:r>
            <a:r>
              <a:rPr lang="en-US" dirty="0">
                <a:solidFill>
                  <a:srgbClr val="192A72"/>
                </a:solidFill>
              </a:rPr>
              <a:t>tree-&gt;</a:t>
            </a:r>
            <a:r>
              <a:rPr lang="en-US" b="1" dirty="0">
                <a:solidFill>
                  <a:srgbClr val="192A72"/>
                </a:solidFill>
              </a:rPr>
              <a:t>left</a:t>
            </a:r>
            <a:r>
              <a:rPr lang="en-US" dirty="0">
                <a:solidFill>
                  <a:srgbClr val="192A72"/>
                </a:solidFill>
              </a:rPr>
              <a:t>, value)</a:t>
            </a:r>
            <a:r>
              <a:rPr lang="he-IL" dirty="0">
                <a:solidFill>
                  <a:srgbClr val="192A72"/>
                </a:solidFill>
              </a:rPr>
              <a:t>)</a:t>
            </a:r>
            <a:endParaRPr lang="en-US" dirty="0">
              <a:solidFill>
                <a:srgbClr val="192A72"/>
              </a:solidFill>
            </a:endParaRPr>
          </a:p>
          <a:p>
            <a:pPr lvl="1"/>
            <a:endParaRPr lang="he-IL" dirty="0">
              <a:solidFill>
                <a:srgbClr val="192A72"/>
              </a:solidFill>
            </a:endParaRPr>
          </a:p>
          <a:p>
            <a:pPr lvl="1"/>
            <a:r>
              <a:rPr lang="en-US" dirty="0">
                <a:solidFill>
                  <a:srgbClr val="192A72"/>
                </a:solidFill>
              </a:rPr>
              <a:t># </a:t>
            </a:r>
            <a:r>
              <a:rPr lang="he-IL" dirty="0">
                <a:solidFill>
                  <a:srgbClr val="192A72"/>
                </a:solidFill>
              </a:rPr>
              <a:t> (בכל מקרה אחר</a:t>
            </a:r>
            <a:br>
              <a:rPr lang="en-US" dirty="0">
                <a:solidFill>
                  <a:srgbClr val="192A72"/>
                </a:solidFill>
              </a:rPr>
            </a:br>
            <a:r>
              <a:rPr lang="he-IL" dirty="0">
                <a:solidFill>
                  <a:srgbClr val="192A72"/>
                </a:solidFill>
                <a:sym typeface="Wingdings" panose="05000000000000000000" pitchFamily="2" charset="2"/>
              </a:rPr>
              <a:t> </a:t>
            </a:r>
            <a:r>
              <a:rPr lang="en-US" dirty="0">
                <a:solidFill>
                  <a:srgbClr val="192A72"/>
                </a:solidFill>
                <a:sym typeface="Wingdings" panose="05000000000000000000" pitchFamily="2" charset="2"/>
              </a:rPr>
              <a:t>value</a:t>
            </a:r>
            <a:r>
              <a:rPr lang="he-IL" dirty="0">
                <a:solidFill>
                  <a:srgbClr val="192A72"/>
                </a:solidFill>
                <a:sym typeface="Wingdings" panose="05000000000000000000" pitchFamily="2" charset="2"/>
              </a:rPr>
              <a:t> </a:t>
            </a:r>
            <a:r>
              <a:rPr lang="he-IL" b="1" dirty="0">
                <a:solidFill>
                  <a:srgbClr val="192A72"/>
                </a:solidFill>
                <a:sym typeface="Wingdings" panose="05000000000000000000" pitchFamily="2" charset="2"/>
              </a:rPr>
              <a:t>גדול </a:t>
            </a:r>
            <a:r>
              <a:rPr lang="he-IL" b="1" strike="sngStrike" dirty="0">
                <a:solidFill>
                  <a:srgbClr val="192A72"/>
                </a:solidFill>
                <a:sym typeface="Wingdings" panose="05000000000000000000" pitchFamily="2" charset="2"/>
              </a:rPr>
              <a:t>או שווה</a:t>
            </a:r>
            <a:r>
              <a:rPr lang="he-IL" dirty="0">
                <a:solidFill>
                  <a:srgbClr val="192A72"/>
                </a:solidFill>
                <a:sym typeface="Wingdings" panose="05000000000000000000" pitchFamily="2" charset="2"/>
              </a:rPr>
              <a:t> לערך הצומת </a:t>
            </a:r>
            <a:r>
              <a:rPr lang="en-US" dirty="0">
                <a:solidFill>
                  <a:srgbClr val="192A72"/>
                </a:solidFill>
                <a:sym typeface="Wingdings" panose="05000000000000000000" pitchFamily="2" charset="2"/>
              </a:rPr>
              <a:t>tree</a:t>
            </a:r>
            <a:r>
              <a:rPr lang="he-IL" dirty="0">
                <a:solidFill>
                  <a:srgbClr val="192A72"/>
                </a:solidFill>
                <a:sym typeface="Wingdings" panose="05000000000000000000" pitchFamily="2" charset="2"/>
              </a:rPr>
              <a:t>)</a:t>
            </a:r>
            <a:endParaRPr lang="en-US" dirty="0">
              <a:solidFill>
                <a:srgbClr val="192A72"/>
              </a:solidFill>
            </a:endParaRPr>
          </a:p>
          <a:p>
            <a:pPr lvl="2"/>
            <a:r>
              <a:rPr lang="he-IL" dirty="0">
                <a:solidFill>
                  <a:srgbClr val="192A72"/>
                </a:solidFill>
              </a:rPr>
              <a:t>החזר: סרוק-עץ-חיפוש-בינארי </a:t>
            </a:r>
            <a:r>
              <a:rPr lang="en-US" dirty="0">
                <a:solidFill>
                  <a:srgbClr val="192A72"/>
                </a:solidFill>
              </a:rPr>
              <a:t>tree-&gt;</a:t>
            </a:r>
            <a:r>
              <a:rPr lang="en-US" b="1" dirty="0">
                <a:solidFill>
                  <a:srgbClr val="192A72"/>
                </a:solidFill>
              </a:rPr>
              <a:t>right</a:t>
            </a:r>
            <a:r>
              <a:rPr lang="en-US" dirty="0">
                <a:solidFill>
                  <a:srgbClr val="192A72"/>
                </a:solidFill>
              </a:rPr>
              <a:t>, value)</a:t>
            </a:r>
            <a:r>
              <a:rPr lang="he-IL" dirty="0">
                <a:solidFill>
                  <a:srgbClr val="192A72"/>
                </a:solidFill>
              </a:rPr>
              <a:t>)</a:t>
            </a:r>
            <a:endParaRPr lang="en-US" dirty="0">
              <a:solidFill>
                <a:srgbClr val="192A7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839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C9259-BD27-44CF-89D5-877243D9C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94791" y="3409122"/>
            <a:ext cx="9336158" cy="804863"/>
          </a:xfrm>
        </p:spPr>
        <p:txBody>
          <a:bodyPr>
            <a:noAutofit/>
          </a:bodyPr>
          <a:lstStyle/>
          <a:p>
            <a:pPr marL="246052" indent="-342900"/>
            <a:r>
              <a:rPr lang="he-IL" dirty="0"/>
              <a:t>עץ חיפוש בינארי</a:t>
            </a:r>
          </a:p>
        </p:txBody>
      </p:sp>
    </p:spTree>
    <p:extLst>
      <p:ext uri="{BB962C8B-B14F-4D97-AF65-F5344CB8AC3E}">
        <p14:creationId xmlns:p14="http://schemas.microsoft.com/office/powerpoint/2010/main" val="17038469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F6469D9-7AB5-4B51-A971-96A91FB99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AB8BD618-A489-477B-BCFF-DD00331D5EA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he-IL" dirty="0"/>
              <a:t>תרגול אמצע</a:t>
            </a:r>
          </a:p>
          <a:p>
            <a:pPr lvl="1"/>
            <a:r>
              <a:rPr lang="he-IL" dirty="0"/>
              <a:t>סרקו את הברקוד משמאל</a:t>
            </a:r>
          </a:p>
          <a:p>
            <a:pPr lvl="2"/>
            <a:r>
              <a:rPr lang="he-IL" dirty="0"/>
              <a:t>או </a:t>
            </a:r>
            <a:r>
              <a:rPr lang="he-IL" dirty="0" err="1"/>
              <a:t>גילשו</a:t>
            </a:r>
            <a:r>
              <a:rPr lang="he-IL" dirty="0"/>
              <a:t> לכתובת שבתחתית</a:t>
            </a:r>
          </a:p>
        </p:txBody>
      </p:sp>
      <p:pic>
        <p:nvPicPr>
          <p:cNvPr id="7" name="תמונה 6" descr="תמונה שמכילה אובייקט, שעון&#10;&#10;התיאור נוצר באופן אוטומטי">
            <a:extLst>
              <a:ext uri="{FF2B5EF4-FFF2-40B4-BE49-F238E27FC236}">
                <a16:creationId xmlns:a16="http://schemas.microsoft.com/office/drawing/2014/main" id="{300B5EBA-5684-439B-82F6-2B288C3AC2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3F2EE"/>
              </a:clrFrom>
              <a:clrTo>
                <a:srgbClr val="F3F2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8" t="21296" r="8702"/>
          <a:stretch/>
        </p:blipFill>
        <p:spPr>
          <a:xfrm flipH="1">
            <a:off x="-1" y="4314285"/>
            <a:ext cx="2277745" cy="2037982"/>
          </a:xfrm>
          <a:prstGeom prst="rect">
            <a:avLst/>
          </a:prstGeom>
        </p:spPr>
      </p:pic>
      <p:pic>
        <p:nvPicPr>
          <p:cNvPr id="8" name="תמונה 7">
            <a:extLst>
              <a:ext uri="{FF2B5EF4-FFF2-40B4-BE49-F238E27FC236}">
                <a16:creationId xmlns:a16="http://schemas.microsoft.com/office/drawing/2014/main" id="{E1336D4C-B954-4D7A-A012-BC33384799E1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89" y="1331227"/>
            <a:ext cx="2942173" cy="2942173"/>
          </a:xfrm>
          <a:prstGeom prst="rect">
            <a:avLst/>
          </a:prstGeom>
        </p:spPr>
      </p:pic>
      <p:sp>
        <p:nvSpPr>
          <p:cNvPr id="6" name="מלבן 5">
            <a:extLst>
              <a:ext uri="{FF2B5EF4-FFF2-40B4-BE49-F238E27FC236}">
                <a16:creationId xmlns:a16="http://schemas.microsoft.com/office/drawing/2014/main" id="{D989127E-4432-4D24-8B7A-2550CB04B507}"/>
              </a:ext>
            </a:extLst>
          </p:cNvPr>
          <p:cNvSpPr/>
          <p:nvPr/>
        </p:nvSpPr>
        <p:spPr>
          <a:xfrm>
            <a:off x="635507" y="828252"/>
            <a:ext cx="21451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6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סרקו אותי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13835F1C-B5CB-4AC9-A596-95F0074BA572}"/>
              </a:ext>
            </a:extLst>
          </p:cNvPr>
          <p:cNvSpPr/>
          <p:nvPr/>
        </p:nvSpPr>
        <p:spPr>
          <a:xfrm>
            <a:off x="12279398" y="375222"/>
            <a:ext cx="3006322" cy="51863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לשלב במצגות  קישור לפעילות או לדפי מידע,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5"/>
              </a:rPr>
            </a:br>
            <a:r>
              <a:rPr lang="en-US" dirty="0">
                <a:solidFill>
                  <a:srgbClr val="002060"/>
                </a:solidFill>
                <a:hlinkClick r:id="rId6"/>
              </a:rPr>
              <a:t>https://youtu.be/xODFEFLQ8PQ</a:t>
            </a:r>
            <a:endParaRPr lang="en-US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אתר מומלץ ליצירת </a:t>
            </a:r>
            <a:r>
              <a:rPr lang="en-US" dirty="0">
                <a:solidFill>
                  <a:srgbClr val="002060"/>
                </a:solidFill>
              </a:rPr>
              <a:t>QR</a:t>
            </a:r>
            <a:r>
              <a:rPr lang="he-IL" dirty="0">
                <a:solidFill>
                  <a:srgbClr val="002060"/>
                </a:solidFill>
              </a:rPr>
              <a:t>:</a:t>
            </a:r>
          </a:p>
          <a:p>
            <a:pPr algn="ctr"/>
            <a:r>
              <a:rPr lang="en-US" dirty="0">
                <a:hlinkClick r:id="rId7"/>
              </a:rPr>
              <a:t>https://www.the-qrcode-generator.com/</a:t>
            </a:r>
            <a:endParaRPr lang="he-IL" dirty="0"/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  <a:highlight>
                  <a:srgbClr val="FFFF00"/>
                </a:highlight>
              </a:rPr>
              <a:t>החליפו את הקוד בשקופית לקוד החדש שקיבלתם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sz="1600" dirty="0">
                <a:solidFill>
                  <a:srgbClr val="002060"/>
                </a:solidFill>
              </a:rPr>
              <a:t>(אם אין לכם צורך בשקופית זו, מחקו אותה)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747F1D-4827-4A19-ADAC-B662AD81FEC3}"/>
              </a:ext>
            </a:extLst>
          </p:cNvPr>
          <p:cNvSpPr txBox="1"/>
          <p:nvPr/>
        </p:nvSpPr>
        <p:spPr>
          <a:xfrm>
            <a:off x="645459" y="2299447"/>
            <a:ext cx="20545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000" b="1" dirty="0">
                <a:solidFill>
                  <a:schemeClr val="bg2">
                    <a:lumMod val="1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קוד לדוגמה  בלבד </a:t>
            </a:r>
            <a:br>
              <a:rPr lang="en-US" sz="2000" b="1" dirty="0">
                <a:solidFill>
                  <a:schemeClr val="bg2">
                    <a:lumMod val="1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</a:br>
            <a:r>
              <a:rPr lang="he-IL" sz="2000" b="1" dirty="0">
                <a:solidFill>
                  <a:schemeClr val="bg2">
                    <a:lumMod val="1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(מחקו טקסט זה)</a:t>
            </a:r>
            <a:endParaRPr lang="en-US" sz="2000" b="1" dirty="0">
              <a:solidFill>
                <a:schemeClr val="bg2">
                  <a:lumMod val="1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30EA16-24A7-4676-B42D-F4556BAF93BF}"/>
              </a:ext>
            </a:extLst>
          </p:cNvPr>
          <p:cNvSpPr txBox="1"/>
          <p:nvPr/>
        </p:nvSpPr>
        <p:spPr>
          <a:xfrm>
            <a:off x="4357688" y="5333276"/>
            <a:ext cx="34766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https://qrgo.page.link/whbPF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B213F3D-A3C9-49C2-B1D4-6AB4E8CF68C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89" y="1321573"/>
            <a:ext cx="2759389" cy="275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3565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C9259-BD27-44CF-89D5-877243D9C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303242" lvl="1" indent="0">
              <a:buNone/>
            </a:pPr>
            <a:r>
              <a:rPr lang="he-IL" dirty="0"/>
              <a:t>מציאת איבר מינימאלי\מקסימאלי בעץ חיפוש בינארי</a:t>
            </a:r>
          </a:p>
        </p:txBody>
      </p:sp>
    </p:spTree>
    <p:extLst>
      <p:ext uri="{BB962C8B-B14F-4D97-AF65-F5344CB8AC3E}">
        <p14:creationId xmlns:p14="http://schemas.microsoft.com/office/powerpoint/2010/main" val="7728736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5599AE0-1832-41CF-9C2F-D829168B16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איברי קיצון בעץ חיפוש בינארי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D5DD83-B39A-4548-930D-8E4069D7869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he-IL" dirty="0"/>
              <a:t>מיהו האיבר הקטן ביותר בעץ חיפוש בינארי?</a:t>
            </a:r>
          </a:p>
          <a:p>
            <a:pPr lvl="1"/>
            <a:r>
              <a:rPr lang="he-IL" dirty="0"/>
              <a:t>האיבר השמאלי ביותר (שאין לו בן שמאלי)</a:t>
            </a:r>
            <a:br>
              <a:rPr lang="en-US" dirty="0"/>
            </a:br>
            <a:r>
              <a:rPr lang="he-IL" dirty="0"/>
              <a:t>המתקבל ע"י פניות שמאלה בלבד מהשורש</a:t>
            </a:r>
          </a:p>
          <a:p>
            <a:endParaRPr lang="he-IL" dirty="0"/>
          </a:p>
          <a:p>
            <a:r>
              <a:rPr lang="he-IL" dirty="0"/>
              <a:t>מיהו האיבר הגדול ביותר בעץ חיפוש בינארי?</a:t>
            </a:r>
          </a:p>
          <a:p>
            <a:pPr lvl="1"/>
            <a:r>
              <a:rPr lang="he-IL" dirty="0"/>
              <a:t>האיבר הימני ביותר(שאין לו בן ימני)</a:t>
            </a:r>
            <a:br>
              <a:rPr lang="en-US" dirty="0"/>
            </a:br>
            <a:r>
              <a:rPr lang="he-IL" dirty="0"/>
              <a:t>המתקבל ע"י פניות ימינה בלבד מהשורש</a:t>
            </a:r>
            <a:endParaRPr lang="en-US" dirty="0"/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79BAC6-1705-4DDF-8CA3-32C616E78D5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2252" y="0"/>
            <a:ext cx="26399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34078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22CC971-0213-4EEF-A817-E0ADC2638A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26926" y="1710442"/>
            <a:ext cx="10071379" cy="5147558"/>
          </a:xfrm>
        </p:spPr>
        <p:txBody>
          <a:bodyPr>
            <a:normAutofit/>
          </a:bodyPr>
          <a:lstStyle/>
          <a:p>
            <a:pPr marL="96848" indent="0" algn="l" rtl="0">
              <a:buNone/>
            </a:pP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/**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 * finds the BinNode</a:t>
            </a:r>
            <a:r>
              <a:rPr lang="en-US" sz="1800" dirty="0">
                <a:solidFill>
                  <a:srgbClr val="7F7F9F"/>
                </a:solidFill>
                <a:latin typeface="Consolas" panose="020B0609020204030204" pitchFamily="49" charset="0"/>
              </a:rPr>
              <a:t>&lt;Integer&gt;</a:t>
            </a: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 with the biggest value in head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 * </a:t>
            </a:r>
            <a:r>
              <a:rPr lang="en-US" sz="1800" b="1" dirty="0">
                <a:solidFill>
                  <a:srgbClr val="7F9FBF"/>
                </a:solidFill>
                <a:latin typeface="Consolas" panose="020B0609020204030204" pitchFamily="49" charset="0"/>
              </a:rPr>
              <a:t>@param</a:t>
            </a:r>
            <a:r>
              <a:rPr lang="en-US" sz="1800" b="1" dirty="0">
                <a:solidFill>
                  <a:srgbClr val="3F5FBF"/>
                </a:solidFill>
                <a:latin typeface="Consolas" panose="020B0609020204030204" pitchFamily="49" charset="0"/>
              </a:rPr>
              <a:t> head </a:t>
            </a:r>
            <a:r>
              <a:rPr lang="en-US" sz="1800" b="1" dirty="0">
                <a:solidFill>
                  <a:srgbClr val="7F7F9F"/>
                </a:solidFill>
                <a:latin typeface="Consolas" panose="020B0609020204030204" pitchFamily="49" charset="0"/>
              </a:rPr>
              <a:t>-</a:t>
            </a:r>
            <a:r>
              <a:rPr lang="en-US" sz="1800" b="1" dirty="0">
                <a:solidFill>
                  <a:srgbClr val="3F5FBF"/>
                </a:solidFill>
                <a:latin typeface="Consolas" panose="020B0609020204030204" pitchFamily="49" charset="0"/>
              </a:rPr>
              <a:t> points to a non</a:t>
            </a:r>
            <a:r>
              <a:rPr lang="en-US" sz="1800" b="1" dirty="0">
                <a:solidFill>
                  <a:srgbClr val="7F7F9F"/>
                </a:solidFill>
                <a:latin typeface="Consolas" panose="020B0609020204030204" pitchFamily="49" charset="0"/>
              </a:rPr>
              <a:t>-</a:t>
            </a:r>
            <a:r>
              <a:rPr lang="en-US" sz="1800" b="1" dirty="0">
                <a:solidFill>
                  <a:srgbClr val="3F5FBF"/>
                </a:solidFill>
                <a:latin typeface="Consolas" panose="020B0609020204030204" pitchFamily="49" charset="0"/>
              </a:rPr>
              <a:t>null BinNode</a:t>
            </a:r>
            <a:r>
              <a:rPr lang="en-US" sz="1800" b="1" dirty="0">
                <a:solidFill>
                  <a:srgbClr val="7F7F9F"/>
                </a:solidFill>
                <a:latin typeface="Consolas" panose="020B0609020204030204" pitchFamily="49" charset="0"/>
              </a:rPr>
              <a:t>&lt;Integer&gt;</a:t>
            </a:r>
            <a:endParaRPr lang="en-US" sz="1800" b="1" dirty="0">
              <a:solidFill>
                <a:srgbClr val="3F5FBF"/>
              </a:solidFill>
              <a:latin typeface="Consolas" panose="020B0609020204030204" pitchFamily="49" charset="0"/>
            </a:endParaRP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 * </a:t>
            </a:r>
            <a:r>
              <a:rPr lang="en-US" sz="1800" b="1" dirty="0">
                <a:solidFill>
                  <a:srgbClr val="3F5FBF"/>
                </a:solidFill>
                <a:latin typeface="Consolas" panose="020B0609020204030204" pitchFamily="49" charset="0"/>
              </a:rPr>
              <a:t>of a binary</a:t>
            </a:r>
            <a:r>
              <a:rPr lang="en-US" sz="1800" b="1" dirty="0">
                <a:solidFill>
                  <a:srgbClr val="7F7F9F"/>
                </a:solidFill>
                <a:latin typeface="Consolas" panose="020B0609020204030204" pitchFamily="49" charset="0"/>
              </a:rPr>
              <a:t>-</a:t>
            </a:r>
            <a:r>
              <a:rPr lang="en-US" sz="1800" b="1" dirty="0">
                <a:solidFill>
                  <a:srgbClr val="3F5FBF"/>
                </a:solidFill>
                <a:latin typeface="Consolas" panose="020B0609020204030204" pitchFamily="49" charset="0"/>
              </a:rPr>
              <a:t>search tree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 * </a:t>
            </a:r>
            <a:r>
              <a:rPr lang="en-US" sz="1800" b="1" dirty="0">
                <a:solidFill>
                  <a:srgbClr val="7F9FBF"/>
                </a:solidFill>
                <a:latin typeface="Consolas" panose="020B0609020204030204" pitchFamily="49" charset="0"/>
              </a:rPr>
              <a:t>@return</a:t>
            </a:r>
            <a:r>
              <a:rPr lang="en-US" sz="1800" b="1" dirty="0">
                <a:solidFill>
                  <a:srgbClr val="3F5FBF"/>
                </a:solidFill>
                <a:latin typeface="Consolas" panose="020B0609020204030204" pitchFamily="49" charset="0"/>
              </a:rPr>
              <a:t> the BinNode</a:t>
            </a:r>
            <a:r>
              <a:rPr lang="en-US" sz="1800" b="1" dirty="0">
                <a:solidFill>
                  <a:srgbClr val="7F7F9F"/>
                </a:solidFill>
                <a:latin typeface="Consolas" panose="020B0609020204030204" pitchFamily="49" charset="0"/>
              </a:rPr>
              <a:t>&lt;Integer&gt;</a:t>
            </a:r>
            <a:r>
              <a:rPr lang="en-US" sz="1800" b="1" dirty="0">
                <a:solidFill>
                  <a:srgbClr val="3F5FBF"/>
                </a:solidFill>
                <a:latin typeface="Consolas" panose="020B0609020204030204" pitchFamily="49" charset="0"/>
              </a:rPr>
              <a:t> with the biggest value.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 */</a:t>
            </a:r>
          </a:p>
          <a:p>
            <a:pPr marL="96848" indent="0" algn="l" rtl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BinNode&lt;Integer&gt; biggest(BinNode&lt;Integer&gt; 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head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	BinNode&lt;Integer&gt; </a:t>
            </a:r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biggest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head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96848" indent="0" algn="l" rtl="0">
              <a:buNone/>
            </a:pPr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96848" indent="0" algn="l" rtl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while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biggest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.getRight() != 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null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		biggest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biggest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.getRight();</a:t>
            </a:r>
          </a:p>
          <a:p>
            <a:pPr marL="96848" indent="0" algn="l" rtl="0">
              <a:buNone/>
            </a:pPr>
            <a:endParaRPr lang="en-US" sz="1800" b="1" dirty="0">
              <a:solidFill>
                <a:srgbClr val="7F0055"/>
              </a:solidFill>
              <a:latin typeface="Consolas" panose="020B0609020204030204" pitchFamily="49" charset="0"/>
            </a:endParaRPr>
          </a:p>
          <a:p>
            <a:pPr marL="96848" indent="0" algn="l" rtl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return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biggest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0" y="1025601"/>
            <a:ext cx="10479741" cy="431447"/>
          </a:xfrm>
        </p:spPr>
        <p:txBody>
          <a:bodyPr/>
          <a:lstStyle/>
          <a:p>
            <a:r>
              <a:rPr lang="he-IL" dirty="0"/>
              <a:t>פעולה סטטית שמחזירה איבר מקסימלי בעץ חיפוש בינארי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086C8F-F55A-4196-AEF6-60C1C6BC5820}"/>
              </a:ext>
            </a:extLst>
          </p:cNvPr>
          <p:cNvSpPr txBox="1"/>
          <p:nvPr/>
        </p:nvSpPr>
        <p:spPr>
          <a:xfrm>
            <a:off x="8947000" y="2028792"/>
            <a:ext cx="13315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head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D1FC210-61D3-4942-90C8-730FA1155CE3}"/>
              </a:ext>
            </a:extLst>
          </p:cNvPr>
          <p:cNvSpPr txBox="1"/>
          <p:nvPr/>
        </p:nvSpPr>
        <p:spPr>
          <a:xfrm>
            <a:off x="10141586" y="1626518"/>
            <a:ext cx="13315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biggest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C14005A-BA95-4E54-9602-7B191D5013B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5" name="Arc 4">
            <a:extLst>
              <a:ext uri="{FF2B5EF4-FFF2-40B4-BE49-F238E27FC236}">
                <a16:creationId xmlns:a16="http://schemas.microsoft.com/office/drawing/2014/main" id="{62CA6494-F68D-44F1-A86D-B205D57ADF52}"/>
              </a:ext>
            </a:extLst>
          </p:cNvPr>
          <p:cNvSpPr/>
          <p:nvPr/>
        </p:nvSpPr>
        <p:spPr>
          <a:xfrm>
            <a:off x="10112188" y="2250142"/>
            <a:ext cx="195797" cy="342192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E9AA0120-95B6-4B74-94DA-0BDD8EA15155}"/>
              </a:ext>
            </a:extLst>
          </p:cNvPr>
          <p:cNvSpPr/>
          <p:nvPr/>
        </p:nvSpPr>
        <p:spPr>
          <a:xfrm>
            <a:off x="11356937" y="1909482"/>
            <a:ext cx="116235" cy="3186953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1E7CB2B9-6A7F-4AEA-B78F-478F9E31E623}"/>
              </a:ext>
            </a:extLst>
          </p:cNvPr>
          <p:cNvSpPr/>
          <p:nvPr/>
        </p:nvSpPr>
        <p:spPr>
          <a:xfrm flipH="1">
            <a:off x="10926017" y="1909483"/>
            <a:ext cx="430920" cy="2129118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97D07FBB-5F57-47A6-9852-F957B7E1BF90}"/>
              </a:ext>
            </a:extLst>
          </p:cNvPr>
          <p:cNvSpPr/>
          <p:nvPr/>
        </p:nvSpPr>
        <p:spPr>
          <a:xfrm flipH="1">
            <a:off x="10451144" y="1909482"/>
            <a:ext cx="378149" cy="1111624"/>
          </a:xfrm>
          <a:prstGeom prst="arc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6E0D8AD-1C32-4BD1-A464-62663561A792}"/>
              </a:ext>
            </a:extLst>
          </p:cNvPr>
          <p:cNvGrpSpPr>
            <a:grpSpLocks/>
          </p:cNvGrpSpPr>
          <p:nvPr/>
        </p:nvGrpSpPr>
        <p:grpSpPr>
          <a:xfrm>
            <a:off x="11685189" y="4011177"/>
            <a:ext cx="205740" cy="45289"/>
            <a:chOff x="10607040" y="4023360"/>
            <a:chExt cx="274320" cy="87032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087C455-65B9-41AB-A077-6D1F4F683620}"/>
                </a:ext>
              </a:extLst>
            </p:cNvPr>
            <p:cNvCxnSpPr>
              <a:cxnSpLocks/>
            </p:cNvCxnSpPr>
            <p:nvPr/>
          </p:nvCxnSpPr>
          <p:spPr>
            <a:xfrm>
              <a:off x="10607040" y="4023360"/>
              <a:ext cx="27432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E164AB0-273C-4A80-B6DB-0EECF09C82DB}"/>
                </a:ext>
              </a:extLst>
            </p:cNvPr>
            <p:cNvCxnSpPr>
              <a:cxnSpLocks/>
            </p:cNvCxnSpPr>
            <p:nvPr/>
          </p:nvCxnSpPr>
          <p:spPr>
            <a:xfrm>
              <a:off x="10652760" y="4069080"/>
              <a:ext cx="18288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F2C9D98-8541-4355-85DE-8D31C1ADDD1A}"/>
                </a:ext>
              </a:extLst>
            </p:cNvPr>
            <p:cNvCxnSpPr>
              <a:cxnSpLocks/>
            </p:cNvCxnSpPr>
            <p:nvPr/>
          </p:nvCxnSpPr>
          <p:spPr>
            <a:xfrm>
              <a:off x="10698480" y="4110392"/>
              <a:ext cx="9144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6A21201-FED6-4C7E-A6FF-882AB740F36A}"/>
              </a:ext>
            </a:extLst>
          </p:cNvPr>
          <p:cNvCxnSpPr>
            <a:cxnSpLocks/>
          </p:cNvCxnSpPr>
          <p:nvPr/>
        </p:nvCxnSpPr>
        <p:spPr>
          <a:xfrm>
            <a:off x="11563051" y="3764840"/>
            <a:ext cx="209604" cy="2463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711425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C9259-BD27-44CF-89D5-877243D9C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246052" indent="-342900"/>
            <a:r>
              <a:rPr lang="he-IL" dirty="0"/>
              <a:t>הוספת איבר לעץ חיפוש בינארי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0C8EF4-F222-4B31-8130-4875F8E3C95C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הפרק" , "כותרת משנה",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3CDA76-C287-4234-A826-DE13A9F23A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pPr marL="246052" indent="-342900"/>
            <a:r>
              <a:rPr lang="he-IL" dirty="0"/>
              <a:t>הוספת איבר לעץ בינארי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05CA5E-44FB-4E31-B9FA-861AEBBF965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he-IL" dirty="0"/>
              <a:t>לעץ בינרי רגיל אפשר להכניס ערך בתוך עלה חדש</a:t>
            </a:r>
          </a:p>
          <a:p>
            <a:pPr lvl="1"/>
            <a:r>
              <a:rPr lang="he-IL" dirty="0"/>
              <a:t>כילד שמאלי של כל צומת שאין לו ילד שמאלי,</a:t>
            </a:r>
          </a:p>
          <a:p>
            <a:pPr lvl="1"/>
            <a:r>
              <a:rPr lang="he-IL" dirty="0"/>
              <a:t>וכילד ימני של כל צומת שאין לו ילד ימני.</a:t>
            </a:r>
          </a:p>
          <a:p>
            <a:r>
              <a:rPr lang="he-IL" dirty="0"/>
              <a:t>אילו היינו כותבים פעולה המבצעת הכנסת ערך היינו צריכים לכלול בפרמטרים את הערך, את צומת ההורה ואת מיקום הצומת החדש מתחת להורה.</a:t>
            </a:r>
          </a:p>
        </p:txBody>
      </p:sp>
    </p:spTree>
    <p:extLst>
      <p:ext uri="{BB962C8B-B14F-4D97-AF65-F5344CB8AC3E}">
        <p14:creationId xmlns:p14="http://schemas.microsoft.com/office/powerpoint/2010/main" val="213854070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3CDA76-C287-4234-A826-DE13A9F23A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pPr marL="246052" indent="-342900"/>
            <a:r>
              <a:rPr lang="he-IL" dirty="0"/>
              <a:t>הוספת איבר לעץ חיפוש בינארי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05CA5E-44FB-4E31-B9FA-861AEBBF965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he-IL" dirty="0"/>
              <a:t>לא כך הדבר בעץ חיפוש בינרי.</a:t>
            </a:r>
            <a:br>
              <a:rPr lang="en-US" dirty="0"/>
            </a:br>
            <a:r>
              <a:rPr lang="he-IL" dirty="0"/>
              <a:t>כאן התנאי המגדיר את מבנה עץ החיפוש קובע כיצד נוסיף לו ערך: אם הערך קטן מזה שבשורש, יש להכניסו לתת עץ השמאלי של השורש; אחרת, יש להכניסו לתת עץ הימני.</a:t>
            </a:r>
          </a:p>
          <a:p>
            <a:r>
              <a:rPr lang="he-IL" dirty="0"/>
              <a:t>כך ממשיכים לרדת בעץ, עד שמגיעים למצב שבו אין תת עץ בכיוון הנדרש, ושם ניתן להוסיף את הערך החדש כעלה.</a:t>
            </a:r>
          </a:p>
        </p:txBody>
      </p:sp>
    </p:spTree>
    <p:extLst>
      <p:ext uri="{BB962C8B-B14F-4D97-AF65-F5344CB8AC3E}">
        <p14:creationId xmlns:p14="http://schemas.microsoft.com/office/powerpoint/2010/main" val="33702153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3CDA76-C287-4234-A826-DE13A9F23A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pPr marL="246052" indent="-342900"/>
            <a:r>
              <a:rPr lang="he-IL" dirty="0"/>
              <a:t>הוספת איבר לעץ חיפוש בינארי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05CA5E-44FB-4E31-B9FA-861AEBBF96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2252" y="1710442"/>
            <a:ext cx="8562858" cy="5147558"/>
          </a:xfrm>
        </p:spPr>
        <p:txBody>
          <a:bodyPr>
            <a:normAutofit fontScale="92500" lnSpcReduction="10000"/>
          </a:bodyPr>
          <a:lstStyle/>
          <a:p>
            <a:r>
              <a:rPr lang="he-IL" dirty="0"/>
              <a:t>פעולת ההכנסה בעץ חיפוש בינארי, שומרת על תכונת העץ.</a:t>
            </a:r>
            <a:endParaRPr lang="en-US" dirty="0"/>
          </a:p>
          <a:p>
            <a:pPr lvl="1"/>
            <a:r>
              <a:rPr lang="he-IL" dirty="0"/>
              <a:t>אחרי הכנסת הערך, העץ עדיין עץ חיפוש בינארי.</a:t>
            </a:r>
          </a:p>
          <a:p>
            <a:pPr lvl="1"/>
            <a:r>
              <a:rPr lang="he-IL" dirty="0"/>
              <a:t>יותר מזה, המקום להכנסה שהפעולה בוחרת הוא היחידי שבו ניתן להכניס את הערך החדש תוך שמירה על מבנה העץ.</a:t>
            </a:r>
            <a:endParaRPr lang="en-US" dirty="0"/>
          </a:p>
          <a:p>
            <a:pPr lvl="2"/>
            <a:r>
              <a:rPr lang="he-IL" dirty="0"/>
              <a:t>מבנהו של עץ-חיפוש בינארי מחייב להגדיר פעולת הכנסה</a:t>
            </a:r>
            <a:br>
              <a:rPr lang="en-US" dirty="0"/>
            </a:br>
            <a:r>
              <a:rPr lang="he-IL" dirty="0"/>
              <a:t>המקבלת את </a:t>
            </a:r>
            <a:r>
              <a:rPr lang="he-IL" b="1" dirty="0"/>
              <a:t>הערך כפרמטר יחיד</a:t>
            </a:r>
            <a:r>
              <a:rPr lang="he-IL" dirty="0"/>
              <a:t>;</a:t>
            </a:r>
            <a:endParaRPr lang="en-US" dirty="0"/>
          </a:p>
          <a:p>
            <a:pPr lvl="2"/>
            <a:r>
              <a:rPr lang="he-IL" b="1" dirty="0"/>
              <a:t>מקום</a:t>
            </a:r>
            <a:r>
              <a:rPr lang="he-IL" dirty="0"/>
              <a:t> הצומת החדש נקבע על ידי הפעולה עצמה, בהתאם למבנה העץ,</a:t>
            </a:r>
            <a:br>
              <a:rPr lang="en-US" dirty="0"/>
            </a:br>
            <a:r>
              <a:rPr lang="he-IL" b="1" dirty="0"/>
              <a:t>ואינו נתון כלל לשיקול דעתו של מזמן הפעולה</a:t>
            </a:r>
            <a:r>
              <a:rPr lang="he-IL" dirty="0"/>
              <a:t>.</a:t>
            </a:r>
          </a:p>
          <a:p>
            <a:r>
              <a:rPr lang="he-IL" dirty="0"/>
              <a:t>בעץ בינארי רגיל, פעולה של בניית העץ יכולה לגרום לקלקול מבנהו</a:t>
            </a:r>
            <a:endParaRPr lang="en-US" dirty="0"/>
          </a:p>
          <a:p>
            <a:pPr lvl="1"/>
            <a:r>
              <a:rPr lang="he-IL" dirty="0"/>
              <a:t>למשל, אם נרצה להכניס 7 כבן שמאלי של 15.</a:t>
            </a:r>
            <a:endParaRPr lang="en-US" dirty="0"/>
          </a:p>
          <a:p>
            <a:pPr lvl="1"/>
            <a:r>
              <a:rPr lang="he-IL" dirty="0"/>
              <a:t>בעץ חיפוש בינארי אין מצרפים חוליות, אלא רק מכניסים ערכים, ומיקום הערך נקבע על ידי הפעולה.</a:t>
            </a:r>
            <a:br>
              <a:rPr lang="en-US" dirty="0"/>
            </a:br>
            <a:r>
              <a:rPr lang="he-IL" dirty="0"/>
              <a:t>כך מובטח שהמבנה יישאר עץ חיפוש בינארי.</a:t>
            </a:r>
          </a:p>
          <a:p>
            <a:pPr lvl="2"/>
            <a:r>
              <a:rPr lang="he-IL" dirty="0"/>
              <a:t>שימו לב שכמו פעולת החיפוש, גם פעולת ההכנסה סורקת את המסלול המתחיל בשורש ויורד בעץ.</a:t>
            </a:r>
          </a:p>
        </p:txBody>
      </p:sp>
    </p:spTree>
    <p:extLst>
      <p:ext uri="{BB962C8B-B14F-4D97-AF65-F5344CB8AC3E}">
        <p14:creationId xmlns:p14="http://schemas.microsoft.com/office/powerpoint/2010/main" val="231226365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3CDA76-C287-4234-A826-DE13A9F23A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pPr marL="246052" indent="-342900"/>
            <a:r>
              <a:rPr lang="he-IL" dirty="0"/>
              <a:t>הוספת איבר לעץ חיפוש בינארי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05CA5E-44FB-4E31-B9FA-861AEBBF96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26926" y="1392194"/>
            <a:ext cx="8212766" cy="5465806"/>
          </a:xfrm>
        </p:spPr>
        <p:txBody>
          <a:bodyPr>
            <a:normAutofit fontScale="92500" lnSpcReduction="20000"/>
          </a:bodyPr>
          <a:lstStyle/>
          <a:p>
            <a:pPr marL="96848" indent="0" algn="l" rtl="0">
              <a:buNone/>
            </a:pP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/**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 * insert a new BinNode to bst according to the x value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 * </a:t>
            </a:r>
            <a:r>
              <a:rPr lang="en-US" sz="1800" b="1" dirty="0">
                <a:solidFill>
                  <a:srgbClr val="7F9FBF"/>
                </a:solidFill>
                <a:latin typeface="Consolas" panose="020B0609020204030204" pitchFamily="49" charset="0"/>
              </a:rPr>
              <a:t>@param</a:t>
            </a:r>
            <a:r>
              <a:rPr lang="en-US" sz="1800" b="1" dirty="0">
                <a:solidFill>
                  <a:srgbClr val="3F5FBF"/>
                </a:solidFill>
                <a:latin typeface="Consolas" panose="020B0609020204030204" pitchFamily="49" charset="0"/>
              </a:rPr>
              <a:t> bst </a:t>
            </a:r>
            <a:r>
              <a:rPr lang="en-US" sz="1800" b="1" dirty="0">
                <a:solidFill>
                  <a:srgbClr val="7F7F9F"/>
                </a:solidFill>
                <a:latin typeface="Consolas" panose="020B0609020204030204" pitchFamily="49" charset="0"/>
              </a:rPr>
              <a:t>-</a:t>
            </a:r>
            <a:r>
              <a:rPr lang="en-US" sz="1800" b="1" dirty="0">
                <a:solidFill>
                  <a:srgbClr val="3F5FBF"/>
                </a:solidFill>
                <a:latin typeface="Consolas" panose="020B0609020204030204" pitchFamily="49" charset="0"/>
              </a:rPr>
              <a:t> a root of BST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 * </a:t>
            </a:r>
            <a:r>
              <a:rPr lang="en-US" sz="1800" b="1" dirty="0">
                <a:solidFill>
                  <a:srgbClr val="7F9FBF"/>
                </a:solidFill>
                <a:latin typeface="Consolas" panose="020B0609020204030204" pitchFamily="49" charset="0"/>
              </a:rPr>
              <a:t>@param</a:t>
            </a:r>
            <a:r>
              <a:rPr lang="en-US" sz="1800" b="1" dirty="0">
                <a:solidFill>
                  <a:srgbClr val="3F5FBF"/>
                </a:solidFill>
                <a:latin typeface="Consolas" panose="020B0609020204030204" pitchFamily="49" charset="0"/>
              </a:rPr>
              <a:t> x </a:t>
            </a:r>
            <a:r>
              <a:rPr lang="en-US" sz="1800" b="1" dirty="0">
                <a:solidFill>
                  <a:srgbClr val="7F7F9F"/>
                </a:solidFill>
                <a:latin typeface="Consolas" panose="020B0609020204030204" pitchFamily="49" charset="0"/>
              </a:rPr>
              <a:t>-</a:t>
            </a:r>
            <a:r>
              <a:rPr lang="en-US" sz="1800" b="1" dirty="0">
                <a:solidFill>
                  <a:srgbClr val="3F5FBF"/>
                </a:solidFill>
                <a:latin typeface="Consolas" panose="020B0609020204030204" pitchFamily="49" charset="0"/>
              </a:rPr>
              <a:t> a new value to insert to bst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 */</a:t>
            </a:r>
          </a:p>
          <a:p>
            <a:pPr marL="96848" indent="0" algn="l" rtl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insertIntoBST(BinNode&lt;Integer&gt; 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bst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 marL="96848" indent="0" algn="l" rtl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if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bst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.getValue()) 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 marL="96848" indent="0" algn="l" rtl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	if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bst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.getLeft() == 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null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			bst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.setLeft(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BinNode&lt;Integer&gt;(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 marL="96848" indent="0" algn="l" rtl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	else	</a:t>
            </a:r>
            <a:r>
              <a:rPr lang="en-US" sz="1800" b="1" dirty="0">
                <a:solidFill>
                  <a:srgbClr val="3F7F5F"/>
                </a:solidFill>
                <a:latin typeface="Consolas" panose="020B0609020204030204" pitchFamily="49" charset="0"/>
              </a:rPr>
              <a:t>// left BinNode is a root of BST</a:t>
            </a:r>
          </a:p>
          <a:p>
            <a:pPr marL="96848" indent="0" algn="l" rtl="0">
              <a:buNone/>
            </a:pPr>
            <a:r>
              <a:rPr 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			insertIntoBST(</a:t>
            </a:r>
            <a:r>
              <a:rPr lang="en-US" sz="1800" i="1" dirty="0">
                <a:solidFill>
                  <a:srgbClr val="6A3E3E"/>
                </a:solidFill>
                <a:latin typeface="Consolas" panose="020B0609020204030204" pitchFamily="49" charset="0"/>
              </a:rPr>
              <a:t>bst</a:t>
            </a:r>
            <a:r>
              <a:rPr 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.getLeft(), </a:t>
            </a:r>
            <a:r>
              <a:rPr lang="en-US" sz="1800" i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	}</a:t>
            </a:r>
          </a:p>
          <a:p>
            <a:pPr marL="96848" indent="0" algn="l" rtl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else</a:t>
            </a:r>
            <a:r>
              <a:rPr lang="en-US" sz="1800" b="1" dirty="0">
                <a:solidFill>
                  <a:srgbClr val="3F7F5F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{	</a:t>
            </a:r>
            <a:r>
              <a:rPr lang="en-US" sz="1800" b="1" dirty="0">
                <a:solidFill>
                  <a:srgbClr val="3F7F5F"/>
                </a:solidFill>
                <a:latin typeface="Consolas" panose="020B0609020204030204" pitchFamily="49" charset="0"/>
              </a:rPr>
              <a:t> // x &gt;= bst.getValue()</a:t>
            </a:r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96848" indent="0" algn="l" rtl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	if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bst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.getRight() == 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null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			bst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.setRight(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BinNode&lt;Integer&gt;(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 marL="96848" indent="0" algn="l" rtl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	else	</a:t>
            </a:r>
            <a:r>
              <a:rPr lang="en-US" sz="1800" b="1" dirty="0">
                <a:solidFill>
                  <a:srgbClr val="3F7F5F"/>
                </a:solidFill>
                <a:latin typeface="Consolas" panose="020B0609020204030204" pitchFamily="49" charset="0"/>
              </a:rPr>
              <a:t>// right BinNode is a root of BST</a:t>
            </a:r>
          </a:p>
          <a:p>
            <a:pPr marL="96848" indent="0" algn="l" rtl="0">
              <a:buNone/>
            </a:pPr>
            <a:r>
              <a:rPr 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			insertIntoBST(</a:t>
            </a:r>
            <a:r>
              <a:rPr lang="en-US" sz="1800" i="1" dirty="0">
                <a:solidFill>
                  <a:srgbClr val="6A3E3E"/>
                </a:solidFill>
                <a:latin typeface="Consolas" panose="020B0609020204030204" pitchFamily="49" charset="0"/>
              </a:rPr>
              <a:t>bst</a:t>
            </a:r>
            <a:r>
              <a:rPr 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.getRight(), </a:t>
            </a:r>
            <a:r>
              <a:rPr lang="en-US" sz="1800" i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	}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12528689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pPr marL="246052" indent="-342900" algn="ctr"/>
            <a:r>
              <a:rPr lang="he-IL" dirty="0"/>
              <a:t>בניית עץ חיפוש בינארי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05CA5E-44FB-4E31-B9FA-861AEBBF96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66507" y="1392194"/>
            <a:ext cx="8212766" cy="5465806"/>
          </a:xfrm>
        </p:spPr>
        <p:txBody>
          <a:bodyPr>
            <a:normAutofit fontScale="92500" lnSpcReduction="20000"/>
          </a:bodyPr>
          <a:lstStyle/>
          <a:p>
            <a:pPr marL="96848" indent="0" algn="l" rtl="0">
              <a:buNone/>
            </a:pP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/**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 * insert a new BinNode to bst according to the x value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 * </a:t>
            </a:r>
            <a:r>
              <a:rPr lang="en-US" sz="1800" b="1" dirty="0">
                <a:solidFill>
                  <a:srgbClr val="7F9FBF"/>
                </a:solidFill>
                <a:latin typeface="Consolas" panose="020B0609020204030204" pitchFamily="49" charset="0"/>
              </a:rPr>
              <a:t>@param</a:t>
            </a:r>
            <a:r>
              <a:rPr lang="en-US" sz="1800" b="1" dirty="0">
                <a:solidFill>
                  <a:srgbClr val="3F5FBF"/>
                </a:solidFill>
                <a:latin typeface="Consolas" panose="020B0609020204030204" pitchFamily="49" charset="0"/>
              </a:rPr>
              <a:t> bst </a:t>
            </a:r>
            <a:r>
              <a:rPr lang="en-US" sz="1800" b="1" dirty="0">
                <a:solidFill>
                  <a:srgbClr val="7F7F9F"/>
                </a:solidFill>
                <a:latin typeface="Consolas" panose="020B0609020204030204" pitchFamily="49" charset="0"/>
              </a:rPr>
              <a:t>-</a:t>
            </a:r>
            <a:r>
              <a:rPr lang="en-US" sz="1800" b="1" dirty="0">
                <a:solidFill>
                  <a:srgbClr val="3F5FBF"/>
                </a:solidFill>
                <a:latin typeface="Consolas" panose="020B0609020204030204" pitchFamily="49" charset="0"/>
              </a:rPr>
              <a:t> a root of BST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 * </a:t>
            </a:r>
            <a:r>
              <a:rPr lang="en-US" sz="1800" b="1" dirty="0">
                <a:solidFill>
                  <a:srgbClr val="7F9FBF"/>
                </a:solidFill>
                <a:latin typeface="Consolas" panose="020B0609020204030204" pitchFamily="49" charset="0"/>
              </a:rPr>
              <a:t>@param</a:t>
            </a:r>
            <a:r>
              <a:rPr lang="en-US" sz="1800" b="1" dirty="0">
                <a:solidFill>
                  <a:srgbClr val="3F5FBF"/>
                </a:solidFill>
                <a:latin typeface="Consolas" panose="020B0609020204030204" pitchFamily="49" charset="0"/>
              </a:rPr>
              <a:t> x </a:t>
            </a:r>
            <a:r>
              <a:rPr lang="en-US" sz="1800" b="1" dirty="0">
                <a:solidFill>
                  <a:srgbClr val="7F7F9F"/>
                </a:solidFill>
                <a:latin typeface="Consolas" panose="020B0609020204030204" pitchFamily="49" charset="0"/>
              </a:rPr>
              <a:t>-</a:t>
            </a:r>
            <a:r>
              <a:rPr lang="en-US" sz="1800" b="1" dirty="0">
                <a:solidFill>
                  <a:srgbClr val="3F5FBF"/>
                </a:solidFill>
                <a:latin typeface="Consolas" panose="020B0609020204030204" pitchFamily="49" charset="0"/>
              </a:rPr>
              <a:t> a new value to insert to bst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3F5FBF"/>
                </a:solidFill>
                <a:latin typeface="Consolas" panose="020B0609020204030204" pitchFamily="49" charset="0"/>
              </a:rPr>
              <a:t> */</a:t>
            </a:r>
          </a:p>
          <a:p>
            <a:pPr marL="96848" indent="0" algn="l" rtl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insertIntoBST(BinNode&lt;Integer&gt; 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bst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int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 marL="96848" indent="0" algn="l" rtl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if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bst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.getValue()) 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 marL="96848" indent="0" algn="l" rtl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	if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bst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.getLeft() == 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null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			bst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.setLeft(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BinNode&lt;Integer&gt;(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 marL="96848" indent="0" algn="l" rtl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	else	</a:t>
            </a:r>
            <a:r>
              <a:rPr lang="en-US" sz="1800" b="1" dirty="0">
                <a:solidFill>
                  <a:srgbClr val="3F7F5F"/>
                </a:solidFill>
                <a:latin typeface="Consolas" panose="020B0609020204030204" pitchFamily="49" charset="0"/>
              </a:rPr>
              <a:t>// left BinNode is a root of BST</a:t>
            </a:r>
          </a:p>
          <a:p>
            <a:pPr marL="96848" indent="0" algn="l" rtl="0">
              <a:buNone/>
            </a:pPr>
            <a:r>
              <a:rPr 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			insertIntoBST(</a:t>
            </a:r>
            <a:r>
              <a:rPr lang="en-US" sz="1800" i="1" dirty="0">
                <a:solidFill>
                  <a:srgbClr val="6A3E3E"/>
                </a:solidFill>
                <a:latin typeface="Consolas" panose="020B0609020204030204" pitchFamily="49" charset="0"/>
              </a:rPr>
              <a:t>bst</a:t>
            </a:r>
            <a:r>
              <a:rPr 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.getLeft(), </a:t>
            </a:r>
            <a:r>
              <a:rPr lang="en-US" sz="1800" i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	}</a:t>
            </a:r>
          </a:p>
          <a:p>
            <a:pPr marL="96848" indent="0" algn="l" rtl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else</a:t>
            </a:r>
            <a:r>
              <a:rPr lang="en-US" sz="1800" b="1" dirty="0">
                <a:solidFill>
                  <a:srgbClr val="3F7F5F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{	</a:t>
            </a:r>
            <a:r>
              <a:rPr lang="en-US" sz="1800" b="1" dirty="0">
                <a:solidFill>
                  <a:srgbClr val="3F7F5F"/>
                </a:solidFill>
                <a:latin typeface="Consolas" panose="020B0609020204030204" pitchFamily="49" charset="0"/>
              </a:rPr>
              <a:t> // x &gt;= bst.getValue()</a:t>
            </a:r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96848" indent="0" algn="l" rtl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	if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bst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.getRight() == 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null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6A3E3E"/>
                </a:solidFill>
                <a:latin typeface="Consolas" panose="020B0609020204030204" pitchFamily="49" charset="0"/>
              </a:rPr>
              <a:t>			bst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.setRight(</a:t>
            </a: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 BinNode&lt;Integer&gt;(</a:t>
            </a:r>
            <a:r>
              <a:rPr lang="en-US" sz="1800" b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sz="1800" b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pPr marL="96848" indent="0" algn="l" rtl="0">
              <a:buNone/>
            </a:pPr>
            <a:r>
              <a:rPr lang="en-US" sz="1800" b="1" dirty="0">
                <a:solidFill>
                  <a:srgbClr val="7F0055"/>
                </a:solidFill>
                <a:latin typeface="Consolas" panose="020B0609020204030204" pitchFamily="49" charset="0"/>
              </a:rPr>
              <a:t>		else	</a:t>
            </a:r>
            <a:r>
              <a:rPr lang="en-US" sz="1800" b="1" dirty="0">
                <a:solidFill>
                  <a:srgbClr val="3F7F5F"/>
                </a:solidFill>
                <a:latin typeface="Consolas" panose="020B0609020204030204" pitchFamily="49" charset="0"/>
              </a:rPr>
              <a:t>// right BinNode is a root of BST</a:t>
            </a:r>
          </a:p>
          <a:p>
            <a:pPr marL="96848" indent="0" algn="l" rtl="0">
              <a:buNone/>
            </a:pPr>
            <a:r>
              <a:rPr 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			insertIntoBST(</a:t>
            </a:r>
            <a:r>
              <a:rPr lang="en-US" sz="1800" i="1" dirty="0">
                <a:solidFill>
                  <a:srgbClr val="6A3E3E"/>
                </a:solidFill>
                <a:latin typeface="Consolas" panose="020B0609020204030204" pitchFamily="49" charset="0"/>
              </a:rPr>
              <a:t>bst</a:t>
            </a:r>
            <a:r>
              <a:rPr 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.getRight(), </a:t>
            </a:r>
            <a:r>
              <a:rPr lang="en-US" sz="1800" i="1" dirty="0">
                <a:solidFill>
                  <a:srgbClr val="6A3E3E"/>
                </a:solidFill>
                <a:latin typeface="Consolas" panose="020B0609020204030204" pitchFamily="49" charset="0"/>
              </a:rPr>
              <a:t>x</a:t>
            </a:r>
            <a:r>
              <a:rPr lang="en-US" sz="1800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	}</a:t>
            </a:r>
          </a:p>
          <a:p>
            <a:pPr marL="96848" indent="0" algn="l" rtl="0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he-IL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A881A04-9993-42A5-B699-2C4D9FB855C8}"/>
              </a:ext>
            </a:extLst>
          </p:cNvPr>
          <p:cNvGraphicFramePr/>
          <p:nvPr/>
        </p:nvGraphicFramePr>
        <p:xfrm>
          <a:off x="8432323" y="1165102"/>
          <a:ext cx="3692525" cy="35951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1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pPr marL="246052" indent="-342900"/>
            <a:r>
              <a:rPr lang="he-IL" dirty="0"/>
              <a:t>מבני נתונים ופעולות עליהם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2A7CADC9-A69B-4966-9391-B2D1E424DCAE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927543837"/>
              </p:ext>
            </p:extLst>
          </p:nvPr>
        </p:nvGraphicFramePr>
        <p:xfrm>
          <a:off x="4474209" y="1607201"/>
          <a:ext cx="3892551" cy="4152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7DE061F4-F7C5-45AE-A837-E44C251CDE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9605946"/>
              </p:ext>
            </p:extLst>
          </p:nvPr>
        </p:nvGraphicFramePr>
        <p:xfrm>
          <a:off x="0" y="2157413"/>
          <a:ext cx="4714876" cy="2985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D9FB62E5-08D0-4684-A027-07E385DC3E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7334664"/>
              </p:ext>
            </p:extLst>
          </p:nvPr>
        </p:nvGraphicFramePr>
        <p:xfrm>
          <a:off x="8612822" y="2549535"/>
          <a:ext cx="3331528" cy="20605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6BD8129B-65FA-4DAE-930F-36CC991EB88E}"/>
              </a:ext>
            </a:extLst>
          </p:cNvPr>
          <p:cNvSpPr/>
          <p:nvPr/>
        </p:nvSpPr>
        <p:spPr>
          <a:xfrm>
            <a:off x="9290975" y="1626205"/>
            <a:ext cx="19752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יעילות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5507174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3E96244-67AB-4416-ADF0-5BAD00A5BC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926" y="2475256"/>
            <a:ext cx="4492499" cy="435397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pPr marL="246052" indent="-342900" algn="ctr"/>
            <a:r>
              <a:rPr lang="he-IL" dirty="0"/>
              <a:t>בניית עץ חיפוש בינארי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A881A04-9993-42A5-B699-2C4D9FB855C8}"/>
              </a:ext>
            </a:extLst>
          </p:cNvPr>
          <p:cNvGraphicFramePr/>
          <p:nvPr/>
        </p:nvGraphicFramePr>
        <p:xfrm>
          <a:off x="8432323" y="1165102"/>
          <a:ext cx="3692525" cy="35951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B90CA9-E914-4712-BD4C-10E49F48C8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7339832" cy="4152517"/>
          </a:xfrm>
        </p:spPr>
        <p:txBody>
          <a:bodyPr>
            <a:normAutofit/>
          </a:bodyPr>
          <a:lstStyle/>
          <a:p>
            <a:r>
              <a:rPr lang="he-IL" dirty="0"/>
              <a:t>עבור הסדרה (משמאל לימין)</a:t>
            </a:r>
          </a:p>
          <a:p>
            <a:pPr lvl="1"/>
            <a:r>
              <a:rPr lang="he-IL" dirty="0"/>
              <a:t>[</a:t>
            </a:r>
            <a:r>
              <a:rPr lang="en-US" dirty="0"/>
              <a:t>30, 29, 26, 15, 9, 8, 6, 5</a:t>
            </a:r>
            <a:r>
              <a:rPr lang="he-IL" dirty="0"/>
              <a:t>]</a:t>
            </a:r>
          </a:p>
          <a:p>
            <a:pPr lvl="1"/>
            <a:r>
              <a:rPr lang="he-IL" dirty="0"/>
              <a:t>יתקבל העץ:</a:t>
            </a:r>
            <a:endParaRPr lang="en-US" dirty="0"/>
          </a:p>
          <a:p>
            <a:r>
              <a:rPr lang="he-IL" dirty="0"/>
              <a:t>כיצד יראה</a:t>
            </a:r>
            <a:br>
              <a:rPr lang="en-US" dirty="0"/>
            </a:br>
            <a:r>
              <a:rPr lang="he-IL" dirty="0"/>
              <a:t>עץ-חיפוש-בינארי</a:t>
            </a:r>
            <a:br>
              <a:rPr lang="en-US" dirty="0"/>
            </a:br>
            <a:r>
              <a:rPr lang="he-IL" dirty="0"/>
              <a:t>שיורכב מאותה סדרה</a:t>
            </a:r>
            <a:br>
              <a:rPr lang="en-US" dirty="0"/>
            </a:br>
            <a:r>
              <a:rPr lang="he-IL" dirty="0"/>
              <a:t>כאשר אבריה ממוינים</a:t>
            </a:r>
            <a:br>
              <a:rPr lang="en-US" dirty="0"/>
            </a:br>
            <a:r>
              <a:rPr lang="he-IL" dirty="0"/>
              <a:t>בסדר עולה? </a:t>
            </a:r>
          </a:p>
          <a:p>
            <a:r>
              <a:rPr lang="he-IL" dirty="0"/>
              <a:t>לו היינו רוצים עץ מאוזן ככל האפשר,</a:t>
            </a:r>
            <a:br>
              <a:rPr lang="en-US" dirty="0"/>
            </a:br>
            <a:r>
              <a:rPr lang="he-IL" dirty="0"/>
              <a:t>היכן רצוי היה שהערך 15 יוצב?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40916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71D9911-4B03-4C9F-844E-2A2ECC65A5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2613" y="2690283"/>
            <a:ext cx="4725256" cy="41399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pPr marL="246052" indent="-342900" algn="ctr"/>
            <a:r>
              <a:rPr lang="he-IL" dirty="0"/>
              <a:t>בניית עץ חיפוש בינארי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A881A04-9993-42A5-B699-2C4D9FB855C8}"/>
              </a:ext>
            </a:extLst>
          </p:cNvPr>
          <p:cNvGraphicFramePr/>
          <p:nvPr/>
        </p:nvGraphicFramePr>
        <p:xfrm>
          <a:off x="8432323" y="1165102"/>
          <a:ext cx="3692525" cy="35951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B90CA9-E914-4712-BD4C-10E49F48C8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7339832" cy="4152517"/>
          </a:xfrm>
        </p:spPr>
        <p:txBody>
          <a:bodyPr/>
          <a:lstStyle/>
          <a:p>
            <a:r>
              <a:rPr lang="he-IL" dirty="0"/>
              <a:t>עבור הסדרה (משמאל לימין)</a:t>
            </a:r>
          </a:p>
          <a:p>
            <a:pPr lvl="1"/>
            <a:r>
              <a:rPr lang="he-IL" dirty="0"/>
              <a:t>[</a:t>
            </a:r>
            <a:r>
              <a:rPr lang="en-US" dirty="0"/>
              <a:t>15, 9, 26, 5, 8, 6, 29, 30</a:t>
            </a:r>
            <a:r>
              <a:rPr lang="he-IL" dirty="0"/>
              <a:t>]</a:t>
            </a:r>
          </a:p>
          <a:p>
            <a:pPr lvl="1"/>
            <a:r>
              <a:rPr lang="he-IL" dirty="0"/>
              <a:t>יתקבל העץ:</a:t>
            </a:r>
          </a:p>
          <a:p>
            <a:r>
              <a:rPr lang="he-IL" dirty="0"/>
              <a:t>כיצד יש לסדר את הערכים</a:t>
            </a:r>
            <a:br>
              <a:rPr lang="en-US" dirty="0"/>
            </a:br>
            <a:r>
              <a:rPr lang="he-IL" dirty="0"/>
              <a:t>בסדרה, כך שיתקבל</a:t>
            </a:r>
            <a:br>
              <a:rPr lang="en-US" dirty="0"/>
            </a:br>
            <a:r>
              <a:rPr lang="he-IL" dirty="0"/>
              <a:t>עץ מאוזן יותר?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26267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8DF9068-0921-47F5-B223-6873BF56ED9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7909" y="2962681"/>
            <a:ext cx="5161217" cy="382219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pPr marL="246052" indent="-342900" algn="ctr"/>
            <a:r>
              <a:rPr lang="he-IL" dirty="0"/>
              <a:t>בניית עץ חיפוש בינארי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A881A04-9993-42A5-B699-2C4D9FB855C8}"/>
              </a:ext>
            </a:extLst>
          </p:cNvPr>
          <p:cNvGraphicFramePr/>
          <p:nvPr/>
        </p:nvGraphicFramePr>
        <p:xfrm>
          <a:off x="8432323" y="1165102"/>
          <a:ext cx="3692525" cy="35951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B90CA9-E914-4712-BD4C-10E49F48C8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7339832" cy="4152517"/>
          </a:xfrm>
        </p:spPr>
        <p:txBody>
          <a:bodyPr/>
          <a:lstStyle/>
          <a:p>
            <a:r>
              <a:rPr lang="he-IL" dirty="0"/>
              <a:t>עבור הסדרה (משמאל לימין)</a:t>
            </a:r>
          </a:p>
          <a:p>
            <a:pPr lvl="1"/>
            <a:r>
              <a:rPr lang="he-IL" dirty="0"/>
              <a:t>[</a:t>
            </a:r>
            <a:r>
              <a:rPr lang="en-US" dirty="0"/>
              <a:t>15, 6, 5, 26, 30, 9, 29, 8</a:t>
            </a:r>
            <a:r>
              <a:rPr lang="he-IL" dirty="0"/>
              <a:t>]</a:t>
            </a:r>
          </a:p>
          <a:p>
            <a:pPr lvl="1"/>
            <a:r>
              <a:rPr lang="he-IL" dirty="0"/>
              <a:t>יתקבל העץ:</a:t>
            </a:r>
          </a:p>
          <a:p>
            <a:r>
              <a:rPr lang="he-IL" dirty="0"/>
              <a:t>איזה עץ יתקבל מהסדרה</a:t>
            </a:r>
          </a:p>
          <a:p>
            <a:pPr lvl="1"/>
            <a:r>
              <a:rPr lang="he-IL" dirty="0"/>
              <a:t>[</a:t>
            </a:r>
            <a:r>
              <a:rPr lang="en-US" dirty="0"/>
              <a:t>15, 26, 6, 9, 30, 5, 8, 29</a:t>
            </a:r>
            <a:r>
              <a:rPr lang="he-IL" dirty="0"/>
              <a:t>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56955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pPr marL="246052" indent="-342900" algn="ctr"/>
            <a:r>
              <a:rPr lang="he-IL" dirty="0"/>
              <a:t>בניית עץ חיפוש בינארי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A881A04-9993-42A5-B699-2C4D9FB855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2009195"/>
              </p:ext>
            </p:extLst>
          </p:nvPr>
        </p:nvGraphicFramePr>
        <p:xfrm>
          <a:off x="8432323" y="1165102"/>
          <a:ext cx="3692525" cy="35951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B90CA9-E914-4712-BD4C-10E49F48C8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7339832" cy="4152517"/>
          </a:xfrm>
        </p:spPr>
        <p:txBody>
          <a:bodyPr/>
          <a:lstStyle/>
          <a:p>
            <a:r>
              <a:rPr lang="he-IL" dirty="0"/>
              <a:t>עבור הסדרה (משמאל לימין)</a:t>
            </a:r>
          </a:p>
          <a:p>
            <a:pPr lvl="1"/>
            <a:r>
              <a:rPr lang="he-IL" dirty="0"/>
              <a:t>[</a:t>
            </a:r>
            <a:r>
              <a:rPr lang="en-US" dirty="0"/>
              <a:t>9, 6, 26, 5, 8, 29, 15, 30</a:t>
            </a:r>
            <a:r>
              <a:rPr lang="he-IL" dirty="0"/>
              <a:t>]</a:t>
            </a:r>
          </a:p>
          <a:p>
            <a:pPr lvl="1"/>
            <a:r>
              <a:rPr lang="he-IL" dirty="0"/>
              <a:t>נבנה את העץ: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61842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3CDDB91-9D31-4A54-9F7D-6AC281224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26D4C89-E165-45AD-BCD5-366C24CEB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קישורים לאתרי ויזואליזציה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8261A80-8ABD-4D5A-AE52-3FBFE4C50E5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l" rtl="0"/>
            <a:r>
              <a:rPr lang="en-US" dirty="0">
                <a:hlinkClick r:id="rId2"/>
              </a:rPr>
              <a:t>https://visualgo.net/en/bst</a:t>
            </a:r>
            <a:endParaRPr lang="en-US" dirty="0"/>
          </a:p>
          <a:p>
            <a:pPr algn="l" rtl="0"/>
            <a:r>
              <a:rPr lang="en-US" dirty="0">
                <a:hlinkClick r:id="rId3"/>
              </a:rPr>
              <a:t>https://www.cs.usfca.edu/~galles/visualization/BST.html</a:t>
            </a:r>
            <a:endParaRPr lang="en-US" dirty="0"/>
          </a:p>
          <a:p>
            <a:pPr algn="l" rtl="0"/>
            <a:r>
              <a:rPr lang="en-US" dirty="0">
                <a:hlinkClick r:id="rId4"/>
              </a:rPr>
              <a:t>http://btv.melezinek.cz/binary-search-tree.html</a:t>
            </a:r>
            <a:endParaRPr lang="en-US" dirty="0"/>
          </a:p>
          <a:p>
            <a:pPr algn="l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39939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סיכום ביניים והצפי לשיעור הבא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D3D6692-F9A2-4428-A7E7-0758AED3B9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26927" y="1583583"/>
            <a:ext cx="7339834" cy="5274417"/>
          </a:xfrm>
        </p:spPr>
        <p:txBody>
          <a:bodyPr>
            <a:normAutofit fontScale="85000" lnSpcReduction="10000"/>
          </a:bodyPr>
          <a:lstStyle/>
          <a:p>
            <a:pPr marL="246052" indent="-342900"/>
            <a:r>
              <a:rPr lang="he-IL" dirty="0"/>
              <a:t>עץ חיפוש בינארי</a:t>
            </a:r>
          </a:p>
          <a:p>
            <a:pPr marL="646142" lvl="1" indent="-342900"/>
            <a:r>
              <a:rPr lang="he-IL" dirty="0"/>
              <a:t>מוטיבציה והגדרות</a:t>
            </a:r>
          </a:p>
          <a:p>
            <a:pPr marL="646142" lvl="1" indent="-342900"/>
            <a:r>
              <a:rPr lang="he-IL" dirty="0"/>
              <a:t>אלגוריתם חיפוש רקורסיבי</a:t>
            </a:r>
          </a:p>
          <a:p>
            <a:pPr marL="1046232" lvl="2" indent="-342900"/>
            <a:r>
              <a:rPr lang="he-IL" dirty="0"/>
              <a:t>מימוש ודוגמת ריצה</a:t>
            </a:r>
          </a:p>
          <a:p>
            <a:pPr marL="646142" lvl="1" indent="-342900"/>
            <a:r>
              <a:rPr lang="he-IL" dirty="0"/>
              <a:t>איבר מינימאלי\מקסימאלי בעץ חיפוש בינארי</a:t>
            </a:r>
          </a:p>
          <a:p>
            <a:pPr marL="646142" lvl="1" indent="-342900"/>
            <a:r>
              <a:rPr lang="he-IL" dirty="0"/>
              <a:t>הוספת איבר לעץ חיפוש בינארי</a:t>
            </a:r>
          </a:p>
          <a:p>
            <a:pPr marL="646142" lvl="1" indent="-342900"/>
            <a:endParaRPr lang="he-IL" dirty="0"/>
          </a:p>
          <a:p>
            <a:pPr marL="342900" indent="-342900"/>
            <a:r>
              <a:rPr lang="he-IL" dirty="0"/>
              <a:t>מה הלאה</a:t>
            </a:r>
          </a:p>
          <a:p>
            <a:pPr marL="646142" lvl="1" indent="-342900"/>
            <a:r>
              <a:rPr lang="he-IL" dirty="0"/>
              <a:t>יעילות בעץ בינארי</a:t>
            </a:r>
          </a:p>
          <a:p>
            <a:pPr marL="646142" lvl="1" indent="-342900"/>
            <a:r>
              <a:rPr lang="he-IL" dirty="0"/>
              <a:t>תרגול עצמי</a:t>
            </a:r>
          </a:p>
          <a:p>
            <a:pPr marL="1046232" lvl="2" indent="-342900"/>
            <a:r>
              <a:rPr lang="he-IL" dirty="0"/>
              <a:t>הבלוג של הילה קדמן</a:t>
            </a:r>
          </a:p>
          <a:p>
            <a:pPr marL="1046232" lvl="2" indent="-342900"/>
            <a:r>
              <a:rPr lang="he-IL" dirty="0"/>
              <a:t>הבלוג של אריאל בר יצחק</a:t>
            </a:r>
          </a:p>
          <a:p>
            <a:pPr marL="1046232" lvl="2" indent="-342900"/>
            <a:r>
              <a:rPr lang="he-IL" dirty="0"/>
              <a:t>משרד החינוך – מאגר בחינות בגרות – שאלונים: 899205, 899381</a:t>
            </a:r>
          </a:p>
          <a:p>
            <a:pPr marL="342900" indent="-342900"/>
            <a:endParaRPr lang="he-IL" dirty="0"/>
          </a:p>
          <a:p>
            <a:pPr marL="342900" indent="-342900"/>
            <a:r>
              <a:rPr lang="he-IL" dirty="0"/>
              <a:t>צפי לשיעור הבא</a:t>
            </a:r>
          </a:p>
          <a:p>
            <a:pPr marL="646142" lvl="1" indent="-342900"/>
            <a:r>
              <a:rPr lang="he-IL" dirty="0"/>
              <a:t>פתרון שאלות בגרות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161FB61F-34A4-4E4F-9496-8FB223D7EDC7}"/>
              </a:ext>
            </a:extLst>
          </p:cNvPr>
          <p:cNvSpPr txBox="1">
            <a:spLocks/>
          </p:cNvSpPr>
          <p:nvPr/>
        </p:nvSpPr>
        <p:spPr>
          <a:xfrm>
            <a:off x="8202102" y="1710443"/>
            <a:ext cx="2627191" cy="304981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439782" indent="-342934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6848" indent="0">
              <a:buNone/>
            </a:pPr>
            <a:endParaRPr lang="he-IL" sz="3600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645F8DD-760D-481A-9491-21CBC14ADC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173" y="1891736"/>
            <a:ext cx="3825239" cy="2687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87454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מושגים בעצים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161FB61F-34A4-4E4F-9496-8FB223D7EDC7}"/>
              </a:ext>
            </a:extLst>
          </p:cNvPr>
          <p:cNvSpPr txBox="1">
            <a:spLocks/>
          </p:cNvSpPr>
          <p:nvPr/>
        </p:nvSpPr>
        <p:spPr>
          <a:xfrm>
            <a:off x="8202102" y="1710443"/>
            <a:ext cx="2627191" cy="304981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439782" indent="-342934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6848" indent="0">
              <a:buNone/>
            </a:pPr>
            <a:endParaRPr lang="he-IL" sz="3600" b="1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9A90BBB4-2355-4D23-9736-60A69BDD25AD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1" y="910981"/>
            <a:ext cx="5508812" cy="565986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7B8AF8F-6796-48D4-B14D-D80F549CE8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2380130"/>
            <a:ext cx="5516627" cy="209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01168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F6469D9-7AB5-4B51-A971-96A91FB99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AB8BD618-A489-477B-BCFF-DD00331D5EA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he-IL" dirty="0"/>
              <a:t>תרגול סוף</a:t>
            </a:r>
          </a:p>
          <a:p>
            <a:pPr lvl="1"/>
            <a:r>
              <a:rPr lang="he-IL" dirty="0"/>
              <a:t>סרקו את הברקוד משמאל</a:t>
            </a:r>
          </a:p>
          <a:p>
            <a:pPr lvl="2"/>
            <a:r>
              <a:rPr lang="he-IL" dirty="0"/>
              <a:t>או </a:t>
            </a:r>
            <a:r>
              <a:rPr lang="he-IL" dirty="0" err="1"/>
              <a:t>גילשו</a:t>
            </a:r>
            <a:r>
              <a:rPr lang="he-IL" dirty="0"/>
              <a:t> לכתובת שבתחתית</a:t>
            </a:r>
          </a:p>
        </p:txBody>
      </p:sp>
      <p:pic>
        <p:nvPicPr>
          <p:cNvPr id="7" name="תמונה 6" descr="תמונה שמכילה אובייקט, שעון&#10;&#10;התיאור נוצר באופן אוטומטי">
            <a:extLst>
              <a:ext uri="{FF2B5EF4-FFF2-40B4-BE49-F238E27FC236}">
                <a16:creationId xmlns:a16="http://schemas.microsoft.com/office/drawing/2014/main" id="{300B5EBA-5684-439B-82F6-2B288C3AC2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3F2EE"/>
              </a:clrFrom>
              <a:clrTo>
                <a:srgbClr val="F3F2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8" t="21296" r="8702"/>
          <a:stretch/>
        </p:blipFill>
        <p:spPr>
          <a:xfrm flipH="1">
            <a:off x="-1" y="4314285"/>
            <a:ext cx="2277745" cy="2037982"/>
          </a:xfrm>
          <a:prstGeom prst="rect">
            <a:avLst/>
          </a:prstGeom>
        </p:spPr>
      </p:pic>
      <p:pic>
        <p:nvPicPr>
          <p:cNvPr id="8" name="תמונה 7">
            <a:extLst>
              <a:ext uri="{FF2B5EF4-FFF2-40B4-BE49-F238E27FC236}">
                <a16:creationId xmlns:a16="http://schemas.microsoft.com/office/drawing/2014/main" id="{E1336D4C-B954-4D7A-A012-BC33384799E1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89" y="1331227"/>
            <a:ext cx="2942173" cy="2942173"/>
          </a:xfrm>
          <a:prstGeom prst="rect">
            <a:avLst/>
          </a:prstGeom>
        </p:spPr>
      </p:pic>
      <p:sp>
        <p:nvSpPr>
          <p:cNvPr id="6" name="מלבן 5">
            <a:extLst>
              <a:ext uri="{FF2B5EF4-FFF2-40B4-BE49-F238E27FC236}">
                <a16:creationId xmlns:a16="http://schemas.microsoft.com/office/drawing/2014/main" id="{D989127E-4432-4D24-8B7A-2550CB04B507}"/>
              </a:ext>
            </a:extLst>
          </p:cNvPr>
          <p:cNvSpPr/>
          <p:nvPr/>
        </p:nvSpPr>
        <p:spPr>
          <a:xfrm>
            <a:off x="635507" y="828252"/>
            <a:ext cx="21451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6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סרקו אותי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13835F1C-B5CB-4AC9-A596-95F0074BA572}"/>
              </a:ext>
            </a:extLst>
          </p:cNvPr>
          <p:cNvSpPr/>
          <p:nvPr/>
        </p:nvSpPr>
        <p:spPr>
          <a:xfrm>
            <a:off x="12279398" y="375222"/>
            <a:ext cx="3006322" cy="51863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לשלב במצגות  קישור לפעילות או לדפי מידע,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5"/>
              </a:rPr>
            </a:br>
            <a:r>
              <a:rPr lang="en-US" dirty="0">
                <a:solidFill>
                  <a:srgbClr val="002060"/>
                </a:solidFill>
                <a:hlinkClick r:id="rId6"/>
              </a:rPr>
              <a:t>https://youtu.be/xODFEFLQ8PQ</a:t>
            </a:r>
            <a:endParaRPr lang="en-US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אתר מומלץ ליצירת </a:t>
            </a:r>
            <a:r>
              <a:rPr lang="en-US" dirty="0">
                <a:solidFill>
                  <a:srgbClr val="002060"/>
                </a:solidFill>
              </a:rPr>
              <a:t>QR</a:t>
            </a:r>
            <a:r>
              <a:rPr lang="he-IL" dirty="0">
                <a:solidFill>
                  <a:srgbClr val="002060"/>
                </a:solidFill>
              </a:rPr>
              <a:t>:</a:t>
            </a:r>
          </a:p>
          <a:p>
            <a:pPr algn="ctr"/>
            <a:r>
              <a:rPr lang="en-US" dirty="0">
                <a:hlinkClick r:id="rId7"/>
              </a:rPr>
              <a:t>https://www.the-qrcode-generator.com/</a:t>
            </a:r>
            <a:endParaRPr lang="he-IL" dirty="0"/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  <a:highlight>
                  <a:srgbClr val="FFFF00"/>
                </a:highlight>
              </a:rPr>
              <a:t>החליפו את הקוד בשקופית לקוד החדש שקיבלתם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sz="1600" dirty="0">
                <a:solidFill>
                  <a:srgbClr val="002060"/>
                </a:solidFill>
              </a:rPr>
              <a:t>(אם אין לכם צורך בשקופית זו, מחקו אותה)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747F1D-4827-4A19-ADAC-B662AD81FEC3}"/>
              </a:ext>
            </a:extLst>
          </p:cNvPr>
          <p:cNvSpPr txBox="1"/>
          <p:nvPr/>
        </p:nvSpPr>
        <p:spPr>
          <a:xfrm>
            <a:off x="645459" y="2299447"/>
            <a:ext cx="20545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000" b="1" dirty="0">
                <a:solidFill>
                  <a:schemeClr val="bg2">
                    <a:lumMod val="1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קוד לדוגמה  בלבד </a:t>
            </a:r>
            <a:br>
              <a:rPr lang="en-US" sz="2000" b="1" dirty="0">
                <a:solidFill>
                  <a:schemeClr val="bg2">
                    <a:lumMod val="1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</a:br>
            <a:r>
              <a:rPr lang="he-IL" sz="2000" b="1" dirty="0">
                <a:solidFill>
                  <a:schemeClr val="bg2">
                    <a:lumMod val="1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(מחקו טקסט זה)</a:t>
            </a:r>
            <a:endParaRPr lang="en-US" sz="2000" b="1" dirty="0">
              <a:solidFill>
                <a:schemeClr val="bg2">
                  <a:lumMod val="1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617AC0-57FD-4716-9302-7FA866F16315}"/>
              </a:ext>
            </a:extLst>
          </p:cNvPr>
          <p:cNvSpPr txBox="1"/>
          <p:nvPr/>
        </p:nvSpPr>
        <p:spPr>
          <a:xfrm>
            <a:off x="4357688" y="5333276"/>
            <a:ext cx="34766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https://qrgo.page.link/whbPF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80663B-9CBA-48B3-A047-842FF171870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89" y="1321573"/>
            <a:ext cx="2759389" cy="275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24150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7112EE87-FC4E-48BC-B440-0FD9A8687769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/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94593" y="3074168"/>
            <a:ext cx="9802813" cy="719138"/>
          </a:xfrm>
        </p:spPr>
        <p:txBody>
          <a:bodyPr>
            <a:normAutofit fontScale="90000"/>
          </a:bodyPr>
          <a:lstStyle/>
          <a:p>
            <a:r>
              <a:rPr lang="he-IL" dirty="0"/>
              <a:t>תודה על ההקשבה, ולהתראות בשיעור הבא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0" y="1023938"/>
            <a:ext cx="11160125" cy="457200"/>
          </a:xfrm>
        </p:spPr>
        <p:txBody>
          <a:bodyPr>
            <a:normAutofit fontScale="85000" lnSpcReduction="20000"/>
          </a:bodyPr>
          <a:lstStyle/>
          <a:p>
            <a:r>
              <a:rPr lang="he-IL" dirty="0"/>
              <a:t>כותרת משנית במידת הצורך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1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88162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2640" y="389346"/>
            <a:ext cx="9625352" cy="720000"/>
          </a:xfrm>
        </p:spPr>
        <p:txBody>
          <a:bodyPr/>
          <a:lstStyle/>
          <a:p>
            <a:r>
              <a:rPr lang="he-IL" dirty="0"/>
              <a:t>עצים בינאריים</a:t>
            </a:r>
          </a:p>
        </p:txBody>
      </p:sp>
      <p:sp>
        <p:nvSpPr>
          <p:cNvPr id="6" name="מציין מיקום טקסט 13">
            <a:extLst>
              <a:ext uri="{FF2B5EF4-FFF2-40B4-BE49-F238E27FC236}">
                <a16:creationId xmlns:a16="http://schemas.microsoft.com/office/drawing/2014/main" id="{A643F960-956B-4DE4-B13D-3FAADA364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5273" y="1546396"/>
            <a:ext cx="11161453" cy="360000"/>
          </a:xfrm>
        </p:spPr>
        <p:txBody>
          <a:bodyPr anchor="t"/>
          <a:lstStyle/>
          <a:p>
            <a:r>
              <a:rPr lang="he-IL" sz="2800" dirty="0"/>
              <a:t>ביבליוגרפיה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4CED9733-0A36-407F-9494-8B8D744E45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2668776"/>
            <a:ext cx="11161453" cy="2881264"/>
          </a:xfrm>
        </p:spPr>
        <p:txBody>
          <a:bodyPr/>
          <a:lstStyle/>
          <a:p>
            <a:pPr lvl="0"/>
            <a:r>
              <a:rPr lang="he-IL" dirty="0" err="1"/>
              <a:t>ברנדס</a:t>
            </a:r>
            <a:r>
              <a:rPr lang="he-IL" dirty="0"/>
              <a:t>, ע. (2007). עיצוב תוכנה מבוסס עצמים. ירושלים: המרכז להוראת המדעים ע"ש עמוס דה-שליט (</a:t>
            </a:r>
            <a:r>
              <a:rPr lang="he-IL" dirty="0" err="1"/>
              <a:t>מל"מ</a:t>
            </a:r>
            <a:r>
              <a:rPr lang="he-IL" dirty="0"/>
              <a:t>), האוניברסיטה העברית בירושלים.</a:t>
            </a:r>
            <a:endParaRPr lang="en-US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488B563F-24CA-454A-B7ED-A52943492F5E}"/>
              </a:ext>
            </a:extLst>
          </p:cNvPr>
          <p:cNvSpPr/>
          <p:nvPr/>
        </p:nvSpPr>
        <p:spPr>
          <a:xfrm>
            <a:off x="12279398" y="0"/>
            <a:ext cx="2277745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מחקו שקופית זו  בסיום הכנת המצגת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237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EC60A8F8-B654-400D-A48D-DF32391620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pPr marL="246052" indent="-342900"/>
            <a:r>
              <a:rPr lang="he-IL" dirty="0"/>
              <a:t>עץ חיפוש בינארי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05CA5E-44FB-4E31-B9FA-861AEBBF965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e-IL" dirty="0"/>
              <a:t>אם </a:t>
            </a:r>
            <a:r>
              <a:rPr lang="he-IL" b="1" dirty="0"/>
              <a:t>הערכים</a:t>
            </a:r>
            <a:r>
              <a:rPr lang="he-IL" dirty="0"/>
              <a:t> שאנו רוצים לשמור באוסף</a:t>
            </a:r>
            <a:br>
              <a:rPr lang="en-US" dirty="0"/>
            </a:br>
            <a:r>
              <a:rPr lang="he-IL" b="1" dirty="0"/>
              <a:t>לקוחים מתחום שיש בו יחס סדר</a:t>
            </a:r>
          </a:p>
          <a:p>
            <a:pPr lvl="1"/>
            <a:r>
              <a:rPr lang="he-IL" dirty="0"/>
              <a:t>כגון מספרים, תווים ומחרוזות</a:t>
            </a:r>
          </a:p>
          <a:p>
            <a:r>
              <a:rPr lang="he-IL" dirty="0"/>
              <a:t>אזי יש סוג מיוחד של עצים בינאריים שמאפשר ייצוג יעיל של האוסף, בעזרת שימוש מושכל בסדר של הערכים.</a:t>
            </a:r>
          </a:p>
          <a:p>
            <a:r>
              <a:rPr lang="he-IL" dirty="0"/>
              <a:t>ייצוג זה בעזרת עץ בינארי יהיה עדיף על ייצוג בעזרת רשימה.</a:t>
            </a:r>
          </a:p>
          <a:p>
            <a:r>
              <a:rPr lang="he-IL" dirty="0"/>
              <a:t>נתבונן בכל צומת בעץ מימין</a:t>
            </a:r>
          </a:p>
          <a:p>
            <a:pPr lvl="1"/>
            <a:r>
              <a:rPr lang="he-IL" dirty="0"/>
              <a:t>כל הערכים הנמצאים בתת עץ </a:t>
            </a:r>
            <a:r>
              <a:rPr lang="he-IL" b="1" dirty="0"/>
              <a:t>השמאלי</a:t>
            </a:r>
            <a:r>
              <a:rPr lang="he-IL" dirty="0"/>
              <a:t> של כל צומת,</a:t>
            </a:r>
            <a:br>
              <a:rPr lang="en-US" dirty="0"/>
            </a:br>
            <a:r>
              <a:rPr lang="he-IL" b="1" dirty="0"/>
              <a:t>קטנים</a:t>
            </a:r>
            <a:r>
              <a:rPr lang="he-IL" dirty="0"/>
              <a:t> מהערך בצומת</a:t>
            </a:r>
          </a:p>
          <a:p>
            <a:pPr lvl="1"/>
            <a:r>
              <a:rPr lang="he-IL" dirty="0"/>
              <a:t>כל הערכים הנמצאים בתת עץ </a:t>
            </a:r>
            <a:r>
              <a:rPr lang="he-IL" b="1" dirty="0"/>
              <a:t>הימני</a:t>
            </a:r>
            <a:r>
              <a:rPr lang="he-IL" dirty="0"/>
              <a:t> של כל צומת,</a:t>
            </a:r>
            <a:br>
              <a:rPr lang="en-US" dirty="0"/>
            </a:br>
            <a:r>
              <a:rPr lang="he-IL" b="1" dirty="0"/>
              <a:t>גדולים [או שווים]</a:t>
            </a:r>
            <a:r>
              <a:rPr lang="he-IL" dirty="0"/>
              <a:t> לערך שבצומת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DC8090-DC86-4302-8CC7-C282775BA040}"/>
              </a:ext>
            </a:extLst>
          </p:cNvPr>
          <p:cNvSpPr txBox="1"/>
          <p:nvPr/>
        </p:nvSpPr>
        <p:spPr>
          <a:xfrm>
            <a:off x="1034962" y="6107832"/>
            <a:ext cx="61792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hlinkClick r:id="rId3"/>
              </a:rPr>
              <a:t>http://cse.net.technion.ac.il/files/2016/09/פרק10.pdf</a:t>
            </a:r>
            <a:endParaRPr lang="en-US" dirty="0"/>
          </a:p>
          <a:p>
            <a:pPr algn="l" rtl="0"/>
            <a:r>
              <a:rPr lang="he-IL" dirty="0"/>
              <a:t>עמוד 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43780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3CDA76-C287-4234-A826-DE13A9F23A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הגדרות בעץ חיפוש בינארי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05CA5E-44FB-4E31-B9FA-861AEBBF965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he-IL" dirty="0"/>
              <a:t>ערך כל צומת בעץ חיפוש בינארי</a:t>
            </a:r>
            <a:br>
              <a:rPr lang="en-US" dirty="0"/>
            </a:br>
            <a:r>
              <a:rPr lang="he-IL" dirty="0"/>
              <a:t>גדול מערך כל צאצא שלו בתת עץ השמאלי שלו.</a:t>
            </a:r>
          </a:p>
          <a:p>
            <a:r>
              <a:rPr lang="he-IL" dirty="0"/>
              <a:t>ערך כל צומת בעץ חיפוש בינארי</a:t>
            </a:r>
            <a:br>
              <a:rPr lang="en-US" dirty="0"/>
            </a:br>
            <a:r>
              <a:rPr lang="he-IL" dirty="0"/>
              <a:t>קטן או שווה לערך כל צאצא שלו בתת עץ הימני שלו.</a:t>
            </a:r>
          </a:p>
          <a:p>
            <a:pPr lvl="1"/>
            <a:r>
              <a:rPr lang="he-IL" dirty="0"/>
              <a:t>אם ערכי האוסף שונים זה מזה, אז ערך כל צומת בעץ קטן ממש מערך כל צומת בתת עץ ימני שלו.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910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3CDA76-C287-4234-A826-DE13A9F23A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036" y="2284902"/>
            <a:ext cx="3095712" cy="218958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דוגמה לאיתור ערך בעץ חיפוש בינארי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05CA5E-44FB-4E31-B9FA-861AEBBF965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he-IL" dirty="0"/>
              <a:t>לפי כללים אלה, ננסה לחפש את הערך 7 בעץ שמימין:</a:t>
            </a:r>
          </a:p>
          <a:p>
            <a:pPr lvl="1"/>
            <a:r>
              <a:rPr lang="he-IL" dirty="0"/>
              <a:t>נתחיל בשורש:</a:t>
            </a:r>
          </a:p>
          <a:p>
            <a:pPr lvl="2"/>
            <a:r>
              <a:rPr lang="he-IL" dirty="0"/>
              <a:t>7 </a:t>
            </a:r>
            <a:r>
              <a:rPr lang="he-IL" b="1" dirty="0"/>
              <a:t>קטן</a:t>
            </a:r>
            <a:r>
              <a:rPr lang="he-IL" dirty="0"/>
              <a:t> מ 15, לכן נפנה לחפש אותו בתת עץ </a:t>
            </a:r>
            <a:r>
              <a:rPr lang="he-IL" b="1" dirty="0"/>
              <a:t>השמאלי</a:t>
            </a:r>
          </a:p>
          <a:p>
            <a:pPr lvl="2"/>
            <a:r>
              <a:rPr lang="he-IL" dirty="0"/>
              <a:t>7 </a:t>
            </a:r>
            <a:r>
              <a:rPr lang="he-IL" b="1" dirty="0"/>
              <a:t>גדול</a:t>
            </a:r>
            <a:r>
              <a:rPr lang="he-IL" dirty="0"/>
              <a:t> מ 6, לכן נפנה לחפש אותו בתת עץ </a:t>
            </a:r>
            <a:r>
              <a:rPr lang="he-IL" b="1" dirty="0"/>
              <a:t>הימני</a:t>
            </a:r>
          </a:p>
          <a:p>
            <a:pPr lvl="2"/>
            <a:r>
              <a:rPr lang="he-IL" dirty="0"/>
              <a:t>7 </a:t>
            </a:r>
            <a:r>
              <a:rPr lang="he-IL" b="1" dirty="0"/>
              <a:t>קטן</a:t>
            </a:r>
            <a:r>
              <a:rPr lang="he-IL" dirty="0"/>
              <a:t> מ 8, לכן נפנה לחפש אותו בתת עץ </a:t>
            </a:r>
            <a:r>
              <a:rPr lang="he-IL" b="1" dirty="0"/>
              <a:t>השמאלי</a:t>
            </a:r>
          </a:p>
          <a:p>
            <a:pPr lvl="2"/>
            <a:r>
              <a:rPr lang="he-IL" dirty="0"/>
              <a:t>7 </a:t>
            </a:r>
            <a:r>
              <a:rPr lang="he-IL" b="1" dirty="0"/>
              <a:t>גדול</a:t>
            </a:r>
            <a:r>
              <a:rPr lang="he-IL" dirty="0"/>
              <a:t> מ 6, לכן נפנה לחפש אותו בתת עץ </a:t>
            </a:r>
            <a:r>
              <a:rPr lang="he-IL" b="1" dirty="0"/>
              <a:t>הימני</a:t>
            </a:r>
          </a:p>
          <a:p>
            <a:pPr lvl="2"/>
            <a:r>
              <a:rPr lang="he-IL" dirty="0"/>
              <a:t>(תת עץ השמאלי של 6 ריק)</a:t>
            </a:r>
            <a:br>
              <a:rPr lang="en-US" dirty="0"/>
            </a:br>
            <a:r>
              <a:rPr lang="he-IL" dirty="0"/>
              <a:t>המשמעות של הגעה ל </a:t>
            </a:r>
            <a:r>
              <a:rPr lang="en-US" dirty="0"/>
              <a:t>null</a:t>
            </a:r>
            <a:r>
              <a:rPr lang="he-IL" dirty="0"/>
              <a:t> היא שהערך המבוקש לא קיים בעץ</a:t>
            </a:r>
          </a:p>
          <a:p>
            <a:pPr lvl="3"/>
            <a:r>
              <a:rPr lang="he-IL" dirty="0"/>
              <a:t>כי אם היה קיים, אחת ההשוואות לערך צומת שעברנו עליו הייתה אמת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031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67F7D-1E47-4912-81C9-557A1C052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עצים בינאריים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5A734-1009-445D-8B09-29058D1E7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69245" y="1025601"/>
            <a:ext cx="8317730" cy="431447"/>
          </a:xfrm>
        </p:spPr>
        <p:txBody>
          <a:bodyPr/>
          <a:lstStyle/>
          <a:p>
            <a:r>
              <a:rPr lang="he-IL" dirty="0"/>
              <a:t>איתור ערך בעץ חיפוש בינארי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FBEF1-E130-4C35-8D8C-18EEA62BBCF6}"/>
              </a:ext>
            </a:extLst>
          </p:cNvPr>
          <p:cNvSpPr/>
          <p:nvPr/>
        </p:nvSpPr>
        <p:spPr>
          <a:xfrm>
            <a:off x="8366760" y="4760260"/>
            <a:ext cx="3823652" cy="2097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זהו גודל החלון בו יוצג הוידאו שלכם בצד ימין למטה – נסו לא לשים מידע חשוב בחלק זה של השקופית  </a:t>
            </a:r>
            <a:br>
              <a:rPr lang="en-US" dirty="0"/>
            </a:br>
            <a:r>
              <a:rPr lang="he-IL" dirty="0"/>
              <a:t>(לכל אורך המצגת)</a:t>
            </a:r>
          </a:p>
          <a:p>
            <a:pPr algn="ctr"/>
            <a:r>
              <a:rPr lang="he-IL" sz="1600" dirty="0"/>
              <a:t>(תוכלו למחוק ריבוע זה לאחר הקריאה) </a:t>
            </a:r>
            <a:endParaRPr lang="en-US" sz="1600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F934BF4-537F-4EEE-99BE-6E4B7F450AEF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63477806"/>
              </p:ext>
            </p:extLst>
          </p:nvPr>
        </p:nvGraphicFramePr>
        <p:xfrm>
          <a:off x="1027113" y="217327"/>
          <a:ext cx="11163299" cy="56453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497763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26460</TotalTime>
  <Words>6369</Words>
  <Application>Microsoft Office PowerPoint</Application>
  <PresentationFormat>Widescreen</PresentationFormat>
  <Paragraphs>844</Paragraphs>
  <Slides>60</Slides>
  <Notes>10</Notes>
  <HiddenSlides>3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5" baseType="lpstr">
      <vt:lpstr>Arial</vt:lpstr>
      <vt:lpstr>Calibri</vt:lpstr>
      <vt:lpstr>Consolas</vt:lpstr>
      <vt:lpstr>Varela Round</vt:lpstr>
      <vt:lpstr>ערכת נושא Office</vt:lpstr>
      <vt:lpstr>מערכת שידורים לאומית</vt:lpstr>
      <vt:lpstr>עצים בינאריים</vt:lpstr>
      <vt:lpstr>מה נלמד היום 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עצים בינאריים</vt:lpstr>
      <vt:lpstr>תודה על ההקשבה, ולהתראות בשיעור הבא</vt:lpstr>
      <vt:lpstr>עצים בינאריים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Shaul Chamoula</cp:lastModifiedBy>
  <cp:revision>371</cp:revision>
  <dcterms:created xsi:type="dcterms:W3CDTF">2020-03-15T19:13:03Z</dcterms:created>
  <dcterms:modified xsi:type="dcterms:W3CDTF">2020-08-25T14:47:54Z</dcterms:modified>
</cp:coreProperties>
</file>