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B7FF36-8290-4099-AC32-310D2086E249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754E488E-2854-40C0-8A2F-F11BB506C642}">
      <dgm:prSet phldrT="[טקסט]" custT="1"/>
      <dgm:spPr/>
      <dgm:t>
        <a:bodyPr/>
        <a:lstStyle/>
        <a:p>
          <a:pPr rtl="1"/>
          <a:r>
            <a:rPr lang="he-IL" sz="1600" dirty="0" smtClean="0"/>
            <a:t>בחירת ילד למילוי תצפית</a:t>
          </a:r>
          <a:endParaRPr lang="he-IL" sz="1600" dirty="0"/>
        </a:p>
      </dgm:t>
    </dgm:pt>
    <dgm:pt modelId="{49277CE4-CE8C-4D71-AA12-C35401D68C7E}" type="parTrans" cxnId="{A9947C18-F0A6-4BF5-92A4-41B4856B24C7}">
      <dgm:prSet/>
      <dgm:spPr/>
      <dgm:t>
        <a:bodyPr/>
        <a:lstStyle/>
        <a:p>
          <a:pPr rtl="1"/>
          <a:endParaRPr lang="he-IL"/>
        </a:p>
      </dgm:t>
    </dgm:pt>
    <dgm:pt modelId="{31304663-9017-4779-8932-AEF322FB7FC8}" type="sibTrans" cxnId="{A9947C18-F0A6-4BF5-92A4-41B4856B24C7}">
      <dgm:prSet/>
      <dgm:spPr/>
      <dgm:t>
        <a:bodyPr/>
        <a:lstStyle/>
        <a:p>
          <a:pPr rtl="1"/>
          <a:endParaRPr lang="he-IL"/>
        </a:p>
      </dgm:t>
    </dgm:pt>
    <dgm:pt modelId="{11484ED1-91B2-465E-8EED-B0429EA30451}">
      <dgm:prSet phldrT="[טקסט]" custT="1"/>
      <dgm:spPr/>
      <dgm:t>
        <a:bodyPr/>
        <a:lstStyle/>
        <a:p>
          <a:pPr rtl="1"/>
          <a:r>
            <a:rPr lang="he-IL" sz="1600" dirty="0" smtClean="0"/>
            <a:t>מענה לשאלה</a:t>
          </a:r>
        </a:p>
        <a:p>
          <a:pPr rtl="1"/>
          <a:r>
            <a:rPr lang="he-IL" sz="1600" dirty="0" smtClean="0"/>
            <a:t> על פי </a:t>
          </a:r>
        </a:p>
        <a:p>
          <a:pPr rtl="1"/>
          <a:r>
            <a:rPr lang="he-IL" sz="1600" smtClean="0"/>
            <a:t>השכיחות המתאימה לרמת תפקוד הילד</a:t>
          </a:r>
          <a:endParaRPr lang="he-IL" sz="1600" dirty="0"/>
        </a:p>
      </dgm:t>
    </dgm:pt>
    <dgm:pt modelId="{931864E4-F97D-4927-84DE-C6B8FAB43652}" type="parTrans" cxnId="{607EF5ED-F9FC-469B-BA55-6F8C6247EEEA}">
      <dgm:prSet/>
      <dgm:spPr/>
      <dgm:t>
        <a:bodyPr/>
        <a:lstStyle/>
        <a:p>
          <a:pPr rtl="1"/>
          <a:endParaRPr lang="he-IL"/>
        </a:p>
      </dgm:t>
    </dgm:pt>
    <dgm:pt modelId="{6857C056-4A90-40EC-81EA-F401FC27896C}" type="sibTrans" cxnId="{607EF5ED-F9FC-469B-BA55-6F8C6247EEEA}">
      <dgm:prSet/>
      <dgm:spPr/>
      <dgm:t>
        <a:bodyPr/>
        <a:lstStyle/>
        <a:p>
          <a:pPr rtl="1"/>
          <a:endParaRPr lang="he-IL"/>
        </a:p>
      </dgm:t>
    </dgm:pt>
    <dgm:pt modelId="{0CC5933B-4B0A-4512-87A1-6EE208A6FC82}">
      <dgm:prSet phldrT="[טקסט]" custT="1"/>
      <dgm:spPr/>
      <dgm:t>
        <a:bodyPr/>
        <a:lstStyle/>
        <a:p>
          <a:pPr rtl="1"/>
          <a:r>
            <a:rPr lang="he-IL" sz="1600" dirty="0" smtClean="0"/>
            <a:t>סימון היגדים כאשר יש צורך </a:t>
          </a:r>
        </a:p>
        <a:p>
          <a:pPr rtl="1"/>
          <a:r>
            <a:rPr lang="he-IL" sz="1600" dirty="0" smtClean="0"/>
            <a:t>בחיזוק וקידום מיומנות אחת או יותר</a:t>
          </a:r>
          <a:endParaRPr lang="he-IL" sz="1600" dirty="0"/>
        </a:p>
      </dgm:t>
    </dgm:pt>
    <dgm:pt modelId="{3D8F1493-D5A3-4F5A-A97F-C3163EA7D802}" type="parTrans" cxnId="{ED5646B2-0818-4AFE-9B00-93F5670224F7}">
      <dgm:prSet/>
      <dgm:spPr/>
      <dgm:t>
        <a:bodyPr/>
        <a:lstStyle/>
        <a:p>
          <a:pPr rtl="1"/>
          <a:endParaRPr lang="he-IL"/>
        </a:p>
      </dgm:t>
    </dgm:pt>
    <dgm:pt modelId="{C9C1A9FC-D6E1-4F7E-ABE9-708E96AAF864}" type="sibTrans" cxnId="{ED5646B2-0818-4AFE-9B00-93F5670224F7}">
      <dgm:prSet/>
      <dgm:spPr/>
      <dgm:t>
        <a:bodyPr/>
        <a:lstStyle/>
        <a:p>
          <a:pPr rtl="1"/>
          <a:endParaRPr lang="he-IL"/>
        </a:p>
      </dgm:t>
    </dgm:pt>
    <dgm:pt modelId="{9501FB42-161D-4A76-BFD8-9F1BE0105A31}">
      <dgm:prSet custT="1"/>
      <dgm:spPr/>
      <dgm:t>
        <a:bodyPr/>
        <a:lstStyle/>
        <a:p>
          <a:pPr rtl="1"/>
          <a:r>
            <a:rPr lang="he-IL" sz="1600" dirty="0" smtClean="0"/>
            <a:t>הפקת דו"ח פרטני על ילד </a:t>
          </a:r>
          <a:endParaRPr lang="he-IL" sz="1600" dirty="0"/>
        </a:p>
      </dgm:t>
    </dgm:pt>
    <dgm:pt modelId="{8897F5D4-029C-4B77-A275-3A8E8CBD6516}" type="parTrans" cxnId="{54197DC5-B718-4CA9-A43F-2049DB15C5D9}">
      <dgm:prSet/>
      <dgm:spPr/>
      <dgm:t>
        <a:bodyPr/>
        <a:lstStyle/>
        <a:p>
          <a:pPr rtl="1"/>
          <a:endParaRPr lang="he-IL"/>
        </a:p>
      </dgm:t>
    </dgm:pt>
    <dgm:pt modelId="{20F754C0-660B-42EA-A7F4-88DCFDB257DA}" type="sibTrans" cxnId="{54197DC5-B718-4CA9-A43F-2049DB15C5D9}">
      <dgm:prSet/>
      <dgm:spPr/>
      <dgm:t>
        <a:bodyPr/>
        <a:lstStyle/>
        <a:p>
          <a:pPr rtl="1"/>
          <a:endParaRPr lang="he-IL"/>
        </a:p>
      </dgm:t>
    </dgm:pt>
    <dgm:pt modelId="{BE17BB22-A88F-4640-8435-395A4E17174A}">
      <dgm:prSet custT="1"/>
      <dgm:spPr/>
      <dgm:t>
        <a:bodyPr/>
        <a:lstStyle/>
        <a:p>
          <a:pPr rtl="1"/>
          <a:r>
            <a:rPr lang="he-IL" sz="1600" dirty="0" smtClean="0"/>
            <a:t>הפקת דו"ח על כיתת הגן</a:t>
          </a:r>
          <a:endParaRPr lang="he-IL" sz="1600" dirty="0"/>
        </a:p>
      </dgm:t>
    </dgm:pt>
    <dgm:pt modelId="{0D7884D9-5307-470B-A553-66459B5F9461}" type="parTrans" cxnId="{C2B42A46-4A7D-4C98-9794-FF7E1957C7A5}">
      <dgm:prSet/>
      <dgm:spPr/>
      <dgm:t>
        <a:bodyPr/>
        <a:lstStyle/>
        <a:p>
          <a:pPr rtl="1"/>
          <a:endParaRPr lang="he-IL"/>
        </a:p>
      </dgm:t>
    </dgm:pt>
    <dgm:pt modelId="{F542D5CD-4840-416E-A1E6-B3E16761F553}" type="sibTrans" cxnId="{C2B42A46-4A7D-4C98-9794-FF7E1957C7A5}">
      <dgm:prSet/>
      <dgm:spPr/>
      <dgm:t>
        <a:bodyPr/>
        <a:lstStyle/>
        <a:p>
          <a:pPr rtl="1"/>
          <a:endParaRPr lang="he-IL"/>
        </a:p>
      </dgm:t>
    </dgm:pt>
    <dgm:pt modelId="{3B38E1A1-E2C5-4D2F-9271-960FD692FEB7}">
      <dgm:prSet custT="1"/>
      <dgm:spPr/>
      <dgm:t>
        <a:bodyPr/>
        <a:lstStyle/>
        <a:p>
          <a:pPr rtl="1"/>
          <a:r>
            <a:rPr lang="he-IL" sz="1600" dirty="0" smtClean="0"/>
            <a:t>בניית תכנית עבודה לקידום הילד</a:t>
          </a:r>
          <a:endParaRPr lang="he-IL" sz="1600" dirty="0"/>
        </a:p>
      </dgm:t>
    </dgm:pt>
    <dgm:pt modelId="{6512EE89-E3B4-4AE9-9513-BCE1DA07252E}" type="parTrans" cxnId="{8ED679FF-973C-481C-B69C-1F323ADD7C8B}">
      <dgm:prSet/>
      <dgm:spPr/>
      <dgm:t>
        <a:bodyPr/>
        <a:lstStyle/>
        <a:p>
          <a:pPr rtl="1"/>
          <a:endParaRPr lang="he-IL"/>
        </a:p>
      </dgm:t>
    </dgm:pt>
    <dgm:pt modelId="{4EAB9F56-09CC-4E6C-9106-870CA9E589A5}" type="sibTrans" cxnId="{8ED679FF-973C-481C-B69C-1F323ADD7C8B}">
      <dgm:prSet/>
      <dgm:spPr/>
      <dgm:t>
        <a:bodyPr/>
        <a:lstStyle/>
        <a:p>
          <a:pPr rtl="1"/>
          <a:endParaRPr lang="he-IL"/>
        </a:p>
      </dgm:t>
    </dgm:pt>
    <dgm:pt modelId="{D2C747C9-0542-42D7-9553-261836613CA2}">
      <dgm:prSet custT="1"/>
      <dgm:spPr/>
      <dgm:t>
        <a:bodyPr/>
        <a:lstStyle/>
        <a:p>
          <a:pPr rtl="1"/>
          <a:r>
            <a:rPr lang="he-IL" sz="1600" dirty="0" smtClean="0"/>
            <a:t>בניית תכנית עבודה </a:t>
          </a:r>
          <a:r>
            <a:rPr lang="he-IL" sz="1600" dirty="0" err="1" smtClean="0"/>
            <a:t>גנית</a:t>
          </a:r>
          <a:endParaRPr lang="he-IL" sz="1600" dirty="0"/>
        </a:p>
      </dgm:t>
    </dgm:pt>
    <dgm:pt modelId="{344CBC1B-2BF5-42E1-BFD2-A8498A523500}" type="parTrans" cxnId="{1D231A9E-FB7A-4C7D-8C1D-0A7B08B81BDA}">
      <dgm:prSet/>
      <dgm:spPr/>
      <dgm:t>
        <a:bodyPr/>
        <a:lstStyle/>
        <a:p>
          <a:pPr rtl="1"/>
          <a:endParaRPr lang="he-IL"/>
        </a:p>
      </dgm:t>
    </dgm:pt>
    <dgm:pt modelId="{99F8D891-1F89-42F5-B6B1-5AC2862CC52C}" type="sibTrans" cxnId="{1D231A9E-FB7A-4C7D-8C1D-0A7B08B81BDA}">
      <dgm:prSet/>
      <dgm:spPr/>
      <dgm:t>
        <a:bodyPr/>
        <a:lstStyle/>
        <a:p>
          <a:pPr rtl="1"/>
          <a:endParaRPr lang="he-IL"/>
        </a:p>
      </dgm:t>
    </dgm:pt>
    <dgm:pt modelId="{B823C939-9E15-4B65-83F1-48CCF20C3130}">
      <dgm:prSet/>
      <dgm:spPr/>
      <dgm:t>
        <a:bodyPr/>
        <a:lstStyle/>
        <a:p>
          <a:pPr rtl="1"/>
          <a:r>
            <a:rPr lang="he-IL" smtClean="0"/>
            <a:t>כניסה לפורטל מוסדות חינוך  </a:t>
          </a:r>
          <a:endParaRPr lang="he-IL" dirty="0"/>
        </a:p>
      </dgm:t>
    </dgm:pt>
    <dgm:pt modelId="{F2DA48AB-7691-43FA-BD97-10F48DAF832B}" type="parTrans" cxnId="{B2FF5B0A-1CA7-42D9-9523-809961FEE1A9}">
      <dgm:prSet/>
      <dgm:spPr/>
      <dgm:t>
        <a:bodyPr/>
        <a:lstStyle/>
        <a:p>
          <a:pPr rtl="1"/>
          <a:endParaRPr lang="he-IL"/>
        </a:p>
      </dgm:t>
    </dgm:pt>
    <dgm:pt modelId="{8015473E-7EB0-45C0-8D90-9A0FC11C53E6}" type="sibTrans" cxnId="{B2FF5B0A-1CA7-42D9-9523-809961FEE1A9}">
      <dgm:prSet/>
      <dgm:spPr/>
      <dgm:t>
        <a:bodyPr/>
        <a:lstStyle/>
        <a:p>
          <a:pPr rtl="1"/>
          <a:endParaRPr lang="he-IL"/>
        </a:p>
      </dgm:t>
    </dgm:pt>
    <dgm:pt modelId="{FF2AB8CC-633A-48C0-977F-8279DDA93D09}">
      <dgm:prSet/>
      <dgm:spPr/>
      <dgm:t>
        <a:bodyPr/>
        <a:lstStyle/>
        <a:p>
          <a:pPr rtl="1"/>
          <a:r>
            <a:rPr lang="he-IL" dirty="0" smtClean="0"/>
            <a:t>כניסה לכלי תצפית </a:t>
          </a:r>
          <a:r>
            <a:rPr lang="he-IL" smtClean="0"/>
            <a:t>דיגיטלי בציון </a:t>
          </a:r>
          <a:r>
            <a:rPr lang="he-IL" dirty="0" smtClean="0"/>
            <a:t>שם משתמש וסיסמה </a:t>
          </a:r>
          <a:endParaRPr lang="he-IL" dirty="0"/>
        </a:p>
      </dgm:t>
    </dgm:pt>
    <dgm:pt modelId="{0F058041-B717-483E-9069-DFB1737F2B27}" type="parTrans" cxnId="{07DA7F76-8E60-4755-B8B0-A6A15AC9AF6E}">
      <dgm:prSet/>
      <dgm:spPr/>
      <dgm:t>
        <a:bodyPr/>
        <a:lstStyle/>
        <a:p>
          <a:pPr rtl="1"/>
          <a:endParaRPr lang="he-IL"/>
        </a:p>
      </dgm:t>
    </dgm:pt>
    <dgm:pt modelId="{C3E4E151-E27C-4CA3-861A-98070C622198}" type="sibTrans" cxnId="{07DA7F76-8E60-4755-B8B0-A6A15AC9AF6E}">
      <dgm:prSet/>
      <dgm:spPr/>
      <dgm:t>
        <a:bodyPr/>
        <a:lstStyle/>
        <a:p>
          <a:pPr rtl="1"/>
          <a:endParaRPr lang="he-IL"/>
        </a:p>
      </dgm:t>
    </dgm:pt>
    <dgm:pt modelId="{81AB3E39-9B01-436C-890C-61513E676EF9}" type="pres">
      <dgm:prSet presAssocID="{9DB7FF36-8290-4099-AC32-310D2086E249}" presName="CompostProcess" presStyleCnt="0">
        <dgm:presLayoutVars>
          <dgm:dir val="rev"/>
          <dgm:resizeHandles val="exact"/>
        </dgm:presLayoutVars>
      </dgm:prSet>
      <dgm:spPr/>
    </dgm:pt>
    <dgm:pt modelId="{512A54C6-4D13-4204-9FCF-CE611DF6D84B}" type="pres">
      <dgm:prSet presAssocID="{9DB7FF36-8290-4099-AC32-310D2086E249}" presName="arrow" presStyleLbl="bgShp" presStyleIdx="0" presStyleCnt="1"/>
      <dgm:spPr/>
    </dgm:pt>
    <dgm:pt modelId="{C706C58D-0D31-47C8-B5C6-4B3D1CCD8517}" type="pres">
      <dgm:prSet presAssocID="{9DB7FF36-8290-4099-AC32-310D2086E249}" presName="linearProcess" presStyleCnt="0"/>
      <dgm:spPr/>
    </dgm:pt>
    <dgm:pt modelId="{0EA2AA91-329E-4E70-B7A0-A29485592DB9}" type="pres">
      <dgm:prSet presAssocID="{B823C939-9E15-4B65-83F1-48CCF20C3130}" presName="text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27A35F-7A2A-447A-8F0C-D561EEA2913C}" type="pres">
      <dgm:prSet presAssocID="{8015473E-7EB0-45C0-8D90-9A0FC11C53E6}" presName="sibTrans" presStyleCnt="0"/>
      <dgm:spPr/>
    </dgm:pt>
    <dgm:pt modelId="{F2BB390C-04EF-421B-97A3-8E4AE1851BBA}" type="pres">
      <dgm:prSet presAssocID="{FF2AB8CC-633A-48C0-977F-8279DDA93D09}" presName="text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D841C62-A27B-404F-AF1B-937742015C6E}" type="pres">
      <dgm:prSet presAssocID="{C3E4E151-E27C-4CA3-861A-98070C622198}" presName="sibTrans" presStyleCnt="0"/>
      <dgm:spPr/>
    </dgm:pt>
    <dgm:pt modelId="{FF012FA7-3596-465C-8F51-8A761474B9CC}" type="pres">
      <dgm:prSet presAssocID="{754E488E-2854-40C0-8A2F-F11BB506C642}" presName="text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8D6235-6F77-4992-A6B5-D884467BF0DA}" type="pres">
      <dgm:prSet presAssocID="{31304663-9017-4779-8932-AEF322FB7FC8}" presName="sibTrans" presStyleCnt="0"/>
      <dgm:spPr/>
    </dgm:pt>
    <dgm:pt modelId="{E70F79B3-5CC3-4738-ACB7-C46204FE6F0B}" type="pres">
      <dgm:prSet presAssocID="{11484ED1-91B2-465E-8EED-B0429EA30451}" presName="textNode" presStyleLbl="node1" presStyleIdx="3" presStyleCnt="9" custScaleX="1351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2E9A8F-677B-4088-B49C-748C49142991}" type="pres">
      <dgm:prSet presAssocID="{6857C056-4A90-40EC-81EA-F401FC27896C}" presName="sibTrans" presStyleCnt="0"/>
      <dgm:spPr/>
    </dgm:pt>
    <dgm:pt modelId="{C9326A50-4FC1-4BD2-8590-7F1A74894924}" type="pres">
      <dgm:prSet presAssocID="{0CC5933B-4B0A-4512-87A1-6EE208A6FC82}" presName="text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3E6B7B-6C6E-4D8B-A5AE-816A6F7A8E24}" type="pres">
      <dgm:prSet presAssocID="{C9C1A9FC-D6E1-4F7E-ABE9-708E96AAF864}" presName="sibTrans" presStyleCnt="0"/>
      <dgm:spPr/>
    </dgm:pt>
    <dgm:pt modelId="{77B7B5E2-3BEB-4262-B3C5-7649952544A0}" type="pres">
      <dgm:prSet presAssocID="{9501FB42-161D-4A76-BFD8-9F1BE0105A31}" presName="text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EE9445-2D95-4361-A5DB-55943C7AF223}" type="pres">
      <dgm:prSet presAssocID="{20F754C0-660B-42EA-A7F4-88DCFDB257DA}" presName="sibTrans" presStyleCnt="0"/>
      <dgm:spPr/>
    </dgm:pt>
    <dgm:pt modelId="{8496869F-E022-415E-88D3-C4E5C3D9F33B}" type="pres">
      <dgm:prSet presAssocID="{3B38E1A1-E2C5-4D2F-9271-960FD692FEB7}" presName="text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F67CA4-EA3C-455F-9263-5EDC49AD4516}" type="pres">
      <dgm:prSet presAssocID="{4EAB9F56-09CC-4E6C-9106-870CA9E589A5}" presName="sibTrans" presStyleCnt="0"/>
      <dgm:spPr/>
    </dgm:pt>
    <dgm:pt modelId="{7CEB8552-6EF0-46CE-8568-57AF7E7E90A0}" type="pres">
      <dgm:prSet presAssocID="{BE17BB22-A88F-4640-8435-395A4E17174A}" presName="text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BD8607-A9A2-4975-941F-91FF40B23A9E}" type="pres">
      <dgm:prSet presAssocID="{F542D5CD-4840-416E-A1E6-B3E16761F553}" presName="sibTrans" presStyleCnt="0"/>
      <dgm:spPr/>
    </dgm:pt>
    <dgm:pt modelId="{BAC9EDA5-A83D-4456-B40A-9B8E000D423D}" type="pres">
      <dgm:prSet presAssocID="{D2C747C9-0542-42D7-9553-261836613CA2}" presName="text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E40477-BD68-4AF0-BA11-CB02AA3FF71A}" type="presOf" srcId="{11484ED1-91B2-465E-8EED-B0429EA30451}" destId="{E70F79B3-5CC3-4738-ACB7-C46204FE6F0B}" srcOrd="0" destOrd="0" presId="urn:microsoft.com/office/officeart/2005/8/layout/hProcess9"/>
    <dgm:cxn modelId="{9D0B04E8-B6E4-40C2-8AF2-8B9972315424}" type="presOf" srcId="{0CC5933B-4B0A-4512-87A1-6EE208A6FC82}" destId="{C9326A50-4FC1-4BD2-8590-7F1A74894924}" srcOrd="0" destOrd="0" presId="urn:microsoft.com/office/officeart/2005/8/layout/hProcess9"/>
    <dgm:cxn modelId="{E69D66D8-8E92-4FC9-AA44-202941A8A03B}" type="presOf" srcId="{D2C747C9-0542-42D7-9553-261836613CA2}" destId="{BAC9EDA5-A83D-4456-B40A-9B8E000D423D}" srcOrd="0" destOrd="0" presId="urn:microsoft.com/office/officeart/2005/8/layout/hProcess9"/>
    <dgm:cxn modelId="{A9947C18-F0A6-4BF5-92A4-41B4856B24C7}" srcId="{9DB7FF36-8290-4099-AC32-310D2086E249}" destId="{754E488E-2854-40C0-8A2F-F11BB506C642}" srcOrd="2" destOrd="0" parTransId="{49277CE4-CE8C-4D71-AA12-C35401D68C7E}" sibTransId="{31304663-9017-4779-8932-AEF322FB7FC8}"/>
    <dgm:cxn modelId="{B2CDFBD3-FB5A-4D70-996D-07B4673D1900}" type="presOf" srcId="{9501FB42-161D-4A76-BFD8-9F1BE0105A31}" destId="{77B7B5E2-3BEB-4262-B3C5-7649952544A0}" srcOrd="0" destOrd="0" presId="urn:microsoft.com/office/officeart/2005/8/layout/hProcess9"/>
    <dgm:cxn modelId="{56C1D737-CC63-4502-B0C5-D44D1227BB68}" type="presOf" srcId="{3B38E1A1-E2C5-4D2F-9271-960FD692FEB7}" destId="{8496869F-E022-415E-88D3-C4E5C3D9F33B}" srcOrd="0" destOrd="0" presId="urn:microsoft.com/office/officeart/2005/8/layout/hProcess9"/>
    <dgm:cxn modelId="{475AA5A1-FAE0-4C18-BE8B-52A9BAB1C513}" type="presOf" srcId="{754E488E-2854-40C0-8A2F-F11BB506C642}" destId="{FF012FA7-3596-465C-8F51-8A761474B9CC}" srcOrd="0" destOrd="0" presId="urn:microsoft.com/office/officeart/2005/8/layout/hProcess9"/>
    <dgm:cxn modelId="{1CA09369-347B-4639-8471-FF09E9890BA3}" type="presOf" srcId="{9DB7FF36-8290-4099-AC32-310D2086E249}" destId="{81AB3E39-9B01-436C-890C-61513E676EF9}" srcOrd="0" destOrd="0" presId="urn:microsoft.com/office/officeart/2005/8/layout/hProcess9"/>
    <dgm:cxn modelId="{C2B42A46-4A7D-4C98-9794-FF7E1957C7A5}" srcId="{9DB7FF36-8290-4099-AC32-310D2086E249}" destId="{BE17BB22-A88F-4640-8435-395A4E17174A}" srcOrd="7" destOrd="0" parTransId="{0D7884D9-5307-470B-A553-66459B5F9461}" sibTransId="{F542D5CD-4840-416E-A1E6-B3E16761F553}"/>
    <dgm:cxn modelId="{1D231A9E-FB7A-4C7D-8C1D-0A7B08B81BDA}" srcId="{9DB7FF36-8290-4099-AC32-310D2086E249}" destId="{D2C747C9-0542-42D7-9553-261836613CA2}" srcOrd="8" destOrd="0" parTransId="{344CBC1B-2BF5-42E1-BFD2-A8498A523500}" sibTransId="{99F8D891-1F89-42F5-B6B1-5AC2862CC52C}"/>
    <dgm:cxn modelId="{54197DC5-B718-4CA9-A43F-2049DB15C5D9}" srcId="{9DB7FF36-8290-4099-AC32-310D2086E249}" destId="{9501FB42-161D-4A76-BFD8-9F1BE0105A31}" srcOrd="5" destOrd="0" parTransId="{8897F5D4-029C-4B77-A275-3A8E8CBD6516}" sibTransId="{20F754C0-660B-42EA-A7F4-88DCFDB257DA}"/>
    <dgm:cxn modelId="{B2FF5B0A-1CA7-42D9-9523-809961FEE1A9}" srcId="{9DB7FF36-8290-4099-AC32-310D2086E249}" destId="{B823C939-9E15-4B65-83F1-48CCF20C3130}" srcOrd="0" destOrd="0" parTransId="{F2DA48AB-7691-43FA-BD97-10F48DAF832B}" sibTransId="{8015473E-7EB0-45C0-8D90-9A0FC11C53E6}"/>
    <dgm:cxn modelId="{DCA928A1-AF47-41C7-8C55-D2DA9D631950}" type="presOf" srcId="{BE17BB22-A88F-4640-8435-395A4E17174A}" destId="{7CEB8552-6EF0-46CE-8568-57AF7E7E90A0}" srcOrd="0" destOrd="0" presId="urn:microsoft.com/office/officeart/2005/8/layout/hProcess9"/>
    <dgm:cxn modelId="{BB4C4093-5082-4FCB-9E90-98FC32B2DBCE}" type="presOf" srcId="{B823C939-9E15-4B65-83F1-48CCF20C3130}" destId="{0EA2AA91-329E-4E70-B7A0-A29485592DB9}" srcOrd="0" destOrd="0" presId="urn:microsoft.com/office/officeart/2005/8/layout/hProcess9"/>
    <dgm:cxn modelId="{8ED679FF-973C-481C-B69C-1F323ADD7C8B}" srcId="{9DB7FF36-8290-4099-AC32-310D2086E249}" destId="{3B38E1A1-E2C5-4D2F-9271-960FD692FEB7}" srcOrd="6" destOrd="0" parTransId="{6512EE89-E3B4-4AE9-9513-BCE1DA07252E}" sibTransId="{4EAB9F56-09CC-4E6C-9106-870CA9E589A5}"/>
    <dgm:cxn modelId="{ED5646B2-0818-4AFE-9B00-93F5670224F7}" srcId="{9DB7FF36-8290-4099-AC32-310D2086E249}" destId="{0CC5933B-4B0A-4512-87A1-6EE208A6FC82}" srcOrd="4" destOrd="0" parTransId="{3D8F1493-D5A3-4F5A-A97F-C3163EA7D802}" sibTransId="{C9C1A9FC-D6E1-4F7E-ABE9-708E96AAF864}"/>
    <dgm:cxn modelId="{07DA7F76-8E60-4755-B8B0-A6A15AC9AF6E}" srcId="{9DB7FF36-8290-4099-AC32-310D2086E249}" destId="{FF2AB8CC-633A-48C0-977F-8279DDA93D09}" srcOrd="1" destOrd="0" parTransId="{0F058041-B717-483E-9069-DFB1737F2B27}" sibTransId="{C3E4E151-E27C-4CA3-861A-98070C622198}"/>
    <dgm:cxn modelId="{36FD09D2-C1E4-4840-8F04-532B0FAB1D7B}" type="presOf" srcId="{FF2AB8CC-633A-48C0-977F-8279DDA93D09}" destId="{F2BB390C-04EF-421B-97A3-8E4AE1851BBA}" srcOrd="0" destOrd="0" presId="urn:microsoft.com/office/officeart/2005/8/layout/hProcess9"/>
    <dgm:cxn modelId="{607EF5ED-F9FC-469B-BA55-6F8C6247EEEA}" srcId="{9DB7FF36-8290-4099-AC32-310D2086E249}" destId="{11484ED1-91B2-465E-8EED-B0429EA30451}" srcOrd="3" destOrd="0" parTransId="{931864E4-F97D-4927-84DE-C6B8FAB43652}" sibTransId="{6857C056-4A90-40EC-81EA-F401FC27896C}"/>
    <dgm:cxn modelId="{8DF8B5C6-4779-42C4-AECA-D6FC3C863CFB}" type="presParOf" srcId="{81AB3E39-9B01-436C-890C-61513E676EF9}" destId="{512A54C6-4D13-4204-9FCF-CE611DF6D84B}" srcOrd="0" destOrd="0" presId="urn:microsoft.com/office/officeart/2005/8/layout/hProcess9"/>
    <dgm:cxn modelId="{775146E6-BC25-4521-9331-88A2482487AD}" type="presParOf" srcId="{81AB3E39-9B01-436C-890C-61513E676EF9}" destId="{C706C58D-0D31-47C8-B5C6-4B3D1CCD8517}" srcOrd="1" destOrd="0" presId="urn:microsoft.com/office/officeart/2005/8/layout/hProcess9"/>
    <dgm:cxn modelId="{850D8DAB-E3A9-4D96-8E63-FA3BB7D4A26C}" type="presParOf" srcId="{C706C58D-0D31-47C8-B5C6-4B3D1CCD8517}" destId="{0EA2AA91-329E-4E70-B7A0-A29485592DB9}" srcOrd="0" destOrd="0" presId="urn:microsoft.com/office/officeart/2005/8/layout/hProcess9"/>
    <dgm:cxn modelId="{E3112FC2-A496-46EC-B561-9E0D13765EEB}" type="presParOf" srcId="{C706C58D-0D31-47C8-B5C6-4B3D1CCD8517}" destId="{A927A35F-7A2A-447A-8F0C-D561EEA2913C}" srcOrd="1" destOrd="0" presId="urn:microsoft.com/office/officeart/2005/8/layout/hProcess9"/>
    <dgm:cxn modelId="{0718C02F-0D61-41E9-A6EE-46E4FB91CA71}" type="presParOf" srcId="{C706C58D-0D31-47C8-B5C6-4B3D1CCD8517}" destId="{F2BB390C-04EF-421B-97A3-8E4AE1851BBA}" srcOrd="2" destOrd="0" presId="urn:microsoft.com/office/officeart/2005/8/layout/hProcess9"/>
    <dgm:cxn modelId="{1B5BA5E3-CAB8-4C5E-9D47-3575A34148B5}" type="presParOf" srcId="{C706C58D-0D31-47C8-B5C6-4B3D1CCD8517}" destId="{0D841C62-A27B-404F-AF1B-937742015C6E}" srcOrd="3" destOrd="0" presId="urn:microsoft.com/office/officeart/2005/8/layout/hProcess9"/>
    <dgm:cxn modelId="{BBC42197-94AD-4844-B545-72C708844176}" type="presParOf" srcId="{C706C58D-0D31-47C8-B5C6-4B3D1CCD8517}" destId="{FF012FA7-3596-465C-8F51-8A761474B9CC}" srcOrd="4" destOrd="0" presId="urn:microsoft.com/office/officeart/2005/8/layout/hProcess9"/>
    <dgm:cxn modelId="{C129788B-C388-4EAE-9DD5-F9A24D254911}" type="presParOf" srcId="{C706C58D-0D31-47C8-B5C6-4B3D1CCD8517}" destId="{BB8D6235-6F77-4992-A6B5-D884467BF0DA}" srcOrd="5" destOrd="0" presId="urn:microsoft.com/office/officeart/2005/8/layout/hProcess9"/>
    <dgm:cxn modelId="{729DDCA6-8283-452C-8785-35113296B85D}" type="presParOf" srcId="{C706C58D-0D31-47C8-B5C6-4B3D1CCD8517}" destId="{E70F79B3-5CC3-4738-ACB7-C46204FE6F0B}" srcOrd="6" destOrd="0" presId="urn:microsoft.com/office/officeart/2005/8/layout/hProcess9"/>
    <dgm:cxn modelId="{26E1EBB9-5778-4455-A2D0-C0F1DBFC3406}" type="presParOf" srcId="{C706C58D-0D31-47C8-B5C6-4B3D1CCD8517}" destId="{D52E9A8F-677B-4088-B49C-748C49142991}" srcOrd="7" destOrd="0" presId="urn:microsoft.com/office/officeart/2005/8/layout/hProcess9"/>
    <dgm:cxn modelId="{122DE4E8-DD46-451A-BB3A-05254C00B1CC}" type="presParOf" srcId="{C706C58D-0D31-47C8-B5C6-4B3D1CCD8517}" destId="{C9326A50-4FC1-4BD2-8590-7F1A74894924}" srcOrd="8" destOrd="0" presId="urn:microsoft.com/office/officeart/2005/8/layout/hProcess9"/>
    <dgm:cxn modelId="{77A56F15-1397-4B1C-8E5E-3C2616552145}" type="presParOf" srcId="{C706C58D-0D31-47C8-B5C6-4B3D1CCD8517}" destId="{C73E6B7B-6C6E-4D8B-A5AE-816A6F7A8E24}" srcOrd="9" destOrd="0" presId="urn:microsoft.com/office/officeart/2005/8/layout/hProcess9"/>
    <dgm:cxn modelId="{FBF93B19-987C-445E-A823-A9C8583F13F4}" type="presParOf" srcId="{C706C58D-0D31-47C8-B5C6-4B3D1CCD8517}" destId="{77B7B5E2-3BEB-4262-B3C5-7649952544A0}" srcOrd="10" destOrd="0" presId="urn:microsoft.com/office/officeart/2005/8/layout/hProcess9"/>
    <dgm:cxn modelId="{CDB75B72-9498-4D00-B297-42CDE2B09645}" type="presParOf" srcId="{C706C58D-0D31-47C8-B5C6-4B3D1CCD8517}" destId="{D8EE9445-2D95-4361-A5DB-55943C7AF223}" srcOrd="11" destOrd="0" presId="urn:microsoft.com/office/officeart/2005/8/layout/hProcess9"/>
    <dgm:cxn modelId="{B7BB9B96-61B7-4F85-AD61-6DC5FF5F27AC}" type="presParOf" srcId="{C706C58D-0D31-47C8-B5C6-4B3D1CCD8517}" destId="{8496869F-E022-415E-88D3-C4E5C3D9F33B}" srcOrd="12" destOrd="0" presId="urn:microsoft.com/office/officeart/2005/8/layout/hProcess9"/>
    <dgm:cxn modelId="{BE167491-9849-43AD-91B6-16D6F1DC446D}" type="presParOf" srcId="{C706C58D-0D31-47C8-B5C6-4B3D1CCD8517}" destId="{27F67CA4-EA3C-455F-9263-5EDC49AD4516}" srcOrd="13" destOrd="0" presId="urn:microsoft.com/office/officeart/2005/8/layout/hProcess9"/>
    <dgm:cxn modelId="{04941AB0-2EA1-4AB0-B977-B4F70556CCF7}" type="presParOf" srcId="{C706C58D-0D31-47C8-B5C6-4B3D1CCD8517}" destId="{7CEB8552-6EF0-46CE-8568-57AF7E7E90A0}" srcOrd="14" destOrd="0" presId="urn:microsoft.com/office/officeart/2005/8/layout/hProcess9"/>
    <dgm:cxn modelId="{DFD7DD73-CC68-4C06-94B2-F14945DD9066}" type="presParOf" srcId="{C706C58D-0D31-47C8-B5C6-4B3D1CCD8517}" destId="{D4BD8607-A9A2-4975-941F-91FF40B23A9E}" srcOrd="15" destOrd="0" presId="urn:microsoft.com/office/officeart/2005/8/layout/hProcess9"/>
    <dgm:cxn modelId="{BCC03A24-0EC5-4371-958B-7B88DC895D48}" type="presParOf" srcId="{C706C58D-0D31-47C8-B5C6-4B3D1CCD8517}" destId="{BAC9EDA5-A83D-4456-B40A-9B8E000D423D}" srcOrd="1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2A54C6-4D13-4204-9FCF-CE611DF6D84B}">
      <dsp:nvSpPr>
        <dsp:cNvPr id="0" name=""/>
        <dsp:cNvSpPr/>
      </dsp:nvSpPr>
      <dsp:spPr>
        <a:xfrm>
          <a:off x="637270" y="0"/>
          <a:ext cx="7222402" cy="5760640"/>
        </a:xfrm>
        <a:prstGeom prst="lef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A2AA91-329E-4E70-B7A0-A29485592DB9}">
      <dsp:nvSpPr>
        <dsp:cNvPr id="0" name=""/>
        <dsp:cNvSpPr/>
      </dsp:nvSpPr>
      <dsp:spPr>
        <a:xfrm>
          <a:off x="7625086" y="1728192"/>
          <a:ext cx="871268" cy="230425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smtClean="0"/>
            <a:t>כניסה לפורטל מוסדות חינוך  </a:t>
          </a:r>
          <a:endParaRPr lang="he-IL" sz="1600" kern="1200" dirty="0"/>
        </a:p>
      </dsp:txBody>
      <dsp:txXfrm>
        <a:off x="7667618" y="1770724"/>
        <a:ext cx="786204" cy="2219192"/>
      </dsp:txXfrm>
    </dsp:sp>
    <dsp:sp modelId="{F2BB390C-04EF-421B-97A3-8E4AE1851BBA}">
      <dsp:nvSpPr>
        <dsp:cNvPr id="0" name=""/>
        <dsp:cNvSpPr/>
      </dsp:nvSpPr>
      <dsp:spPr>
        <a:xfrm>
          <a:off x="6710254" y="1728192"/>
          <a:ext cx="871268" cy="2304256"/>
        </a:xfrm>
        <a:prstGeom prst="roundRect">
          <a:avLst/>
        </a:prstGeom>
        <a:solidFill>
          <a:schemeClr val="accent4">
            <a:hueOff val="-558096"/>
            <a:satOff val="3362"/>
            <a:lumOff val="2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dirty="0" smtClean="0"/>
            <a:t>כניסה לכלי תצפית </a:t>
          </a:r>
          <a:r>
            <a:rPr lang="he-IL" sz="1600" kern="1200" smtClean="0"/>
            <a:t>דיגיטלי בציון </a:t>
          </a:r>
          <a:r>
            <a:rPr lang="he-IL" sz="1600" kern="1200" dirty="0" smtClean="0"/>
            <a:t>שם משתמש וסיסמה </a:t>
          </a:r>
          <a:endParaRPr lang="he-IL" sz="1600" kern="1200" dirty="0"/>
        </a:p>
      </dsp:txBody>
      <dsp:txXfrm>
        <a:off x="6752786" y="1770724"/>
        <a:ext cx="786204" cy="2219192"/>
      </dsp:txXfrm>
    </dsp:sp>
    <dsp:sp modelId="{FF012FA7-3596-465C-8F51-8A761474B9CC}">
      <dsp:nvSpPr>
        <dsp:cNvPr id="0" name=""/>
        <dsp:cNvSpPr/>
      </dsp:nvSpPr>
      <dsp:spPr>
        <a:xfrm>
          <a:off x="5795422" y="1728192"/>
          <a:ext cx="871268" cy="2304256"/>
        </a:xfrm>
        <a:prstGeom prst="roundRect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dirty="0" smtClean="0"/>
            <a:t>בחירת ילד למילוי תצפית</a:t>
          </a:r>
          <a:endParaRPr lang="he-IL" sz="1600" kern="1200" dirty="0"/>
        </a:p>
      </dsp:txBody>
      <dsp:txXfrm>
        <a:off x="5837954" y="1770724"/>
        <a:ext cx="786204" cy="2219192"/>
      </dsp:txXfrm>
    </dsp:sp>
    <dsp:sp modelId="{E70F79B3-5CC3-4738-ACB7-C46204FE6F0B}">
      <dsp:nvSpPr>
        <dsp:cNvPr id="0" name=""/>
        <dsp:cNvSpPr/>
      </dsp:nvSpPr>
      <dsp:spPr>
        <a:xfrm>
          <a:off x="4574749" y="1728192"/>
          <a:ext cx="1177110" cy="2304256"/>
        </a:xfrm>
        <a:prstGeom prst="roundRect">
          <a:avLst/>
        </a:prstGeom>
        <a:solidFill>
          <a:schemeClr val="accent4">
            <a:hueOff val="-1674289"/>
            <a:satOff val="10087"/>
            <a:lumOff val="80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dirty="0" smtClean="0"/>
            <a:t>מענה לשאלה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dirty="0" smtClean="0"/>
            <a:t> על פי 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smtClean="0"/>
            <a:t>השכיחות המתאימה לרמת תפקוד הילד</a:t>
          </a:r>
          <a:endParaRPr lang="he-IL" sz="1600" kern="1200" dirty="0"/>
        </a:p>
      </dsp:txBody>
      <dsp:txXfrm>
        <a:off x="4632211" y="1785654"/>
        <a:ext cx="1062186" cy="2189332"/>
      </dsp:txXfrm>
    </dsp:sp>
    <dsp:sp modelId="{C9326A50-4FC1-4BD2-8590-7F1A74894924}">
      <dsp:nvSpPr>
        <dsp:cNvPr id="0" name=""/>
        <dsp:cNvSpPr/>
      </dsp:nvSpPr>
      <dsp:spPr>
        <a:xfrm>
          <a:off x="3659916" y="1728192"/>
          <a:ext cx="871268" cy="2304256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dirty="0" smtClean="0"/>
            <a:t>סימון היגדים כאשר יש צורך </a:t>
          </a:r>
        </a:p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dirty="0" smtClean="0"/>
            <a:t>בחיזוק וקידום מיומנות אחת או יותר</a:t>
          </a:r>
          <a:endParaRPr lang="he-IL" sz="1600" kern="1200" dirty="0"/>
        </a:p>
      </dsp:txBody>
      <dsp:txXfrm>
        <a:off x="3702448" y="1770724"/>
        <a:ext cx="786204" cy="2219192"/>
      </dsp:txXfrm>
    </dsp:sp>
    <dsp:sp modelId="{77B7B5E2-3BEB-4262-B3C5-7649952544A0}">
      <dsp:nvSpPr>
        <dsp:cNvPr id="0" name=""/>
        <dsp:cNvSpPr/>
      </dsp:nvSpPr>
      <dsp:spPr>
        <a:xfrm>
          <a:off x="2745084" y="1728192"/>
          <a:ext cx="871268" cy="2304256"/>
        </a:xfrm>
        <a:prstGeom prst="roundRect">
          <a:avLst/>
        </a:prstGeom>
        <a:solidFill>
          <a:schemeClr val="accent4">
            <a:hueOff val="-2790481"/>
            <a:satOff val="16812"/>
            <a:lumOff val="134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dirty="0" smtClean="0"/>
            <a:t>הפקת דו"ח פרטני על ילד </a:t>
          </a:r>
          <a:endParaRPr lang="he-IL" sz="1600" kern="1200" dirty="0"/>
        </a:p>
      </dsp:txBody>
      <dsp:txXfrm>
        <a:off x="2787616" y="1770724"/>
        <a:ext cx="786204" cy="2219192"/>
      </dsp:txXfrm>
    </dsp:sp>
    <dsp:sp modelId="{8496869F-E022-415E-88D3-C4E5C3D9F33B}">
      <dsp:nvSpPr>
        <dsp:cNvPr id="0" name=""/>
        <dsp:cNvSpPr/>
      </dsp:nvSpPr>
      <dsp:spPr>
        <a:xfrm>
          <a:off x="1830252" y="1728192"/>
          <a:ext cx="871268" cy="2304256"/>
        </a:xfrm>
        <a:prstGeom prst="roundRect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dirty="0" smtClean="0"/>
            <a:t>בניית תכנית עבודה לקידום הילד</a:t>
          </a:r>
          <a:endParaRPr lang="he-IL" sz="1600" kern="1200" dirty="0"/>
        </a:p>
      </dsp:txBody>
      <dsp:txXfrm>
        <a:off x="1872784" y="1770724"/>
        <a:ext cx="786204" cy="2219192"/>
      </dsp:txXfrm>
    </dsp:sp>
    <dsp:sp modelId="{7CEB8552-6EF0-46CE-8568-57AF7E7E90A0}">
      <dsp:nvSpPr>
        <dsp:cNvPr id="0" name=""/>
        <dsp:cNvSpPr/>
      </dsp:nvSpPr>
      <dsp:spPr>
        <a:xfrm>
          <a:off x="915420" y="1728192"/>
          <a:ext cx="871268" cy="2304256"/>
        </a:xfrm>
        <a:prstGeom prst="roundRect">
          <a:avLst/>
        </a:prstGeom>
        <a:solidFill>
          <a:schemeClr val="accent4">
            <a:hueOff val="-3906673"/>
            <a:satOff val="23537"/>
            <a:lumOff val="18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dirty="0" smtClean="0"/>
            <a:t>הפקת דו"ח על כיתת הגן</a:t>
          </a:r>
          <a:endParaRPr lang="he-IL" sz="1600" kern="1200" dirty="0"/>
        </a:p>
      </dsp:txBody>
      <dsp:txXfrm>
        <a:off x="957952" y="1770724"/>
        <a:ext cx="786204" cy="2219192"/>
      </dsp:txXfrm>
    </dsp:sp>
    <dsp:sp modelId="{BAC9EDA5-A83D-4456-B40A-9B8E000D423D}">
      <dsp:nvSpPr>
        <dsp:cNvPr id="0" name=""/>
        <dsp:cNvSpPr/>
      </dsp:nvSpPr>
      <dsp:spPr>
        <a:xfrm>
          <a:off x="588" y="1728192"/>
          <a:ext cx="871268" cy="2304256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600" kern="1200" dirty="0" smtClean="0"/>
            <a:t>בניית תכנית עבודה </a:t>
          </a:r>
          <a:r>
            <a:rPr lang="he-IL" sz="1600" kern="1200" dirty="0" err="1" smtClean="0"/>
            <a:t>גנית</a:t>
          </a:r>
          <a:endParaRPr lang="he-IL" sz="1600" kern="1200" dirty="0"/>
        </a:p>
      </dsp:txBody>
      <dsp:txXfrm>
        <a:off x="43120" y="1770724"/>
        <a:ext cx="786204" cy="2219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F105D-D2AA-4EBA-84C0-E44A18A2DAA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BBE3D-2949-475A-9F91-B7E00AB8E5B9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דיאגרמה 3"/>
          <p:cNvGraphicFramePr/>
          <p:nvPr>
            <p:extLst>
              <p:ext uri="{D42A27DB-BD31-4B8C-83A1-F6EECF244321}">
                <p14:modId xmlns:p14="http://schemas.microsoft.com/office/powerpoint/2010/main" val="176607775"/>
              </p:ext>
            </p:extLst>
          </p:nvPr>
        </p:nvGraphicFramePr>
        <p:xfrm>
          <a:off x="323528" y="908720"/>
          <a:ext cx="8496944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79712" y="260648"/>
            <a:ext cx="5328592" cy="46166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2400" b="1" dirty="0" smtClean="0"/>
              <a:t>מילוי כלי תצפית דיגיטלי צעד אחר צעד</a:t>
            </a:r>
            <a:endParaRPr lang="he-I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63</Words>
  <Application>Microsoft Office PowerPoint</Application>
  <PresentationFormat>‫הצגה על המסך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g-31</dc:creator>
  <cp:lastModifiedBy>רונה שטראוס</cp:lastModifiedBy>
  <cp:revision>8</cp:revision>
  <dcterms:created xsi:type="dcterms:W3CDTF">2020-03-14T17:44:45Z</dcterms:created>
  <dcterms:modified xsi:type="dcterms:W3CDTF">2020-03-16T10:19:30Z</dcterms:modified>
</cp:coreProperties>
</file>