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handoutMasterIdLst>
    <p:handoutMasterId r:id="rId19"/>
  </p:handoutMasterIdLst>
  <p:sldIdLst>
    <p:sldId id="301" r:id="rId2"/>
    <p:sldId id="263" r:id="rId3"/>
    <p:sldId id="258" r:id="rId4"/>
    <p:sldId id="261" r:id="rId5"/>
    <p:sldId id="299" r:id="rId6"/>
    <p:sldId id="262" r:id="rId7"/>
    <p:sldId id="264" r:id="rId8"/>
    <p:sldId id="291" r:id="rId9"/>
    <p:sldId id="303" r:id="rId10"/>
    <p:sldId id="302" r:id="rId11"/>
    <p:sldId id="269" r:id="rId12"/>
    <p:sldId id="296" r:id="rId13"/>
    <p:sldId id="293" r:id="rId14"/>
    <p:sldId id="297" r:id="rId15"/>
    <p:sldId id="298" r:id="rId16"/>
    <p:sldId id="282" r:id="rId17"/>
    <p:sldId id="283" r:id="rId18"/>
  </p:sldIdLst>
  <p:sldSz cx="12192000" cy="6858000"/>
  <p:notesSz cx="6858000" cy="9144000"/>
  <p:defaultTextStyle>
    <a:defPPr>
      <a:defRPr lang="he-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3656186-BF6C-C62D-757D-B938E8D5244F}" name="Shahar Ezer" initials="SE" userId="S::shahare@lnet.co.il::44daab7d-8fe6-4564-967d-dc0e9262500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D9D9D9"/>
    <a:srgbClr val="BFBF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1263" autoAdjust="0"/>
    <p:restoredTop sz="94658"/>
  </p:normalViewPr>
  <p:slideViewPr>
    <p:cSldViewPr snapToGrid="0">
      <p:cViewPr varScale="1">
        <p:scale>
          <a:sx n="60" d="100"/>
          <a:sy n="60" d="100"/>
        </p:scale>
        <p:origin x="764" y="4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5" d="100"/>
          <a:sy n="85" d="100"/>
        </p:scale>
        <p:origin x="303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22B4EA-EBB3-62FB-7760-FA13E255E7B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r">
              <a:defRPr sz="1200"/>
            </a:lvl1pPr>
          </a:lstStyle>
          <a:p>
            <a:endParaRPr lang="he-IL"/>
          </a:p>
        </p:txBody>
      </p:sp>
      <p:sp>
        <p:nvSpPr>
          <p:cNvPr id="3" name="Date Placeholder 2">
            <a:extLst>
              <a:ext uri="{FF2B5EF4-FFF2-40B4-BE49-F238E27FC236}">
                <a16:creationId xmlns:a16="http://schemas.microsoft.com/office/drawing/2014/main" id="{F05D17A5-1D68-D442-E63E-D5D9D979CAE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l">
              <a:defRPr sz="1200"/>
            </a:lvl1pPr>
          </a:lstStyle>
          <a:p>
            <a:fld id="{97B79B8B-BAA0-4C5A-96D7-2FA2ED7FE097}" type="datetimeFigureOut">
              <a:rPr lang="he-IL" smtClean="0"/>
              <a:t>כ"ב/ניסן/תשפ"ה</a:t>
            </a:fld>
            <a:endParaRPr lang="he-IL"/>
          </a:p>
        </p:txBody>
      </p:sp>
      <p:sp>
        <p:nvSpPr>
          <p:cNvPr id="4" name="Footer Placeholder 3">
            <a:extLst>
              <a:ext uri="{FF2B5EF4-FFF2-40B4-BE49-F238E27FC236}">
                <a16:creationId xmlns:a16="http://schemas.microsoft.com/office/drawing/2014/main" id="{C29579CA-901A-7BA7-6741-3A4ABB269B2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r">
              <a:defRPr sz="1200"/>
            </a:lvl1pPr>
          </a:lstStyle>
          <a:p>
            <a:endParaRPr lang="he-IL"/>
          </a:p>
        </p:txBody>
      </p:sp>
      <p:sp>
        <p:nvSpPr>
          <p:cNvPr id="5" name="Slide Number Placeholder 4">
            <a:extLst>
              <a:ext uri="{FF2B5EF4-FFF2-40B4-BE49-F238E27FC236}">
                <a16:creationId xmlns:a16="http://schemas.microsoft.com/office/drawing/2014/main" id="{7DF1362D-3FAF-CEFF-AFDD-24DB23E03F1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l">
              <a:defRPr sz="1200"/>
            </a:lvl1pPr>
          </a:lstStyle>
          <a:p>
            <a:fld id="{3ECA51EA-A827-4934-988D-859906982CB5}" type="slidenum">
              <a:rPr lang="he-IL" smtClean="0"/>
              <a:t>‹#›</a:t>
            </a:fld>
            <a:endParaRPr lang="he-IL"/>
          </a:p>
        </p:txBody>
      </p:sp>
    </p:spTree>
    <p:extLst>
      <p:ext uri="{BB962C8B-B14F-4D97-AF65-F5344CB8AC3E}">
        <p14:creationId xmlns:p14="http://schemas.microsoft.com/office/powerpoint/2010/main" val="362800696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jp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jp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jp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jp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תמונה 2">
            <a:extLst>
              <a:ext uri="{FF2B5EF4-FFF2-40B4-BE49-F238E27FC236}">
                <a16:creationId xmlns:a16="http://schemas.microsoft.com/office/drawing/2014/main" id="{809FFA5E-FFA4-1EF1-FB56-32268140801E}"/>
              </a:ext>
              <a:ext uri="{C183D7F6-B498-43B3-948B-1728B52AA6E4}">
                <adec:decorative xmlns:adec="http://schemas.microsoft.com/office/drawing/2017/decorative" val="1"/>
              </a:ext>
            </a:extLst>
          </p:cNvPr>
          <p:cNvPicPr>
            <a:picLocks noChangeAspect="1"/>
          </p:cNvPicPr>
          <p:nvPr userDrawn="1"/>
        </p:nvPicPr>
        <p:blipFill>
          <a:blip r:embed="rId2">
            <a:alphaModFix amt="85000"/>
          </a:blip>
          <a:srcRect t="9359" r="3567" b="9377"/>
          <a:stretch/>
        </p:blipFill>
        <p:spPr>
          <a:xfrm>
            <a:off x="0" y="0"/>
            <a:ext cx="12192000" cy="6858001"/>
          </a:xfrm>
          <a:prstGeom prst="rect">
            <a:avLst/>
          </a:prstGeom>
        </p:spPr>
      </p:pic>
      <p:sp>
        <p:nvSpPr>
          <p:cNvPr id="9" name="מלבן: פינות מעוגלות 1">
            <a:extLst>
              <a:ext uri="{FF2B5EF4-FFF2-40B4-BE49-F238E27FC236}">
                <a16:creationId xmlns:a16="http://schemas.microsoft.com/office/drawing/2014/main" id="{240313E2-F8A8-6188-F2E0-68B386186DC9}"/>
              </a:ext>
              <a:ext uri="{C183D7F6-B498-43B3-948B-1728B52AA6E4}">
                <adec:decorative xmlns:adec="http://schemas.microsoft.com/office/drawing/2017/decorative" val="1"/>
              </a:ext>
            </a:extLst>
          </p:cNvPr>
          <p:cNvSpPr/>
          <p:nvPr userDrawn="1"/>
        </p:nvSpPr>
        <p:spPr>
          <a:xfrm>
            <a:off x="324466" y="346071"/>
            <a:ext cx="11505584" cy="6010279"/>
          </a:xfrm>
          <a:prstGeom prst="roundRect">
            <a:avLst>
              <a:gd name="adj" fmla="val 5063"/>
            </a:avLst>
          </a:prstGeom>
          <a:solidFill>
            <a:schemeClr val="bg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endParaRPr lang="en-US" sz="1463" dirty="0"/>
          </a:p>
        </p:txBody>
      </p:sp>
      <p:sp>
        <p:nvSpPr>
          <p:cNvPr id="2" name="Title 1">
            <a:extLst>
              <a:ext uri="{FF2B5EF4-FFF2-40B4-BE49-F238E27FC236}">
                <a16:creationId xmlns:a16="http://schemas.microsoft.com/office/drawing/2014/main" id="{0CF8CEBA-F608-956F-930F-8A4D2794C2B1}"/>
              </a:ext>
            </a:extLst>
          </p:cNvPr>
          <p:cNvSpPr>
            <a:spLocks noGrp="1"/>
          </p:cNvSpPr>
          <p:nvPr>
            <p:ph type="ctrTitle" hasCustomPrompt="1"/>
          </p:nvPr>
        </p:nvSpPr>
        <p:spPr>
          <a:xfrm>
            <a:off x="8420100" y="676792"/>
            <a:ext cx="3086100" cy="859037"/>
          </a:xfrm>
          <a:prstGeom prst="roundRect">
            <a:avLst/>
          </a:prstGeom>
          <a:solidFill>
            <a:schemeClr val="bg1">
              <a:lumMod val="75000"/>
            </a:schemeClr>
          </a:solidFill>
          <a:ln>
            <a:solidFill>
              <a:srgbClr val="BFBFBF"/>
            </a:solidFill>
          </a:ln>
        </p:spPr>
        <p:txBody>
          <a:bodyPr anchor="ctr">
            <a:normAutofit/>
          </a:bodyPr>
          <a:lstStyle>
            <a:lvl1pPr algn="ctr" rtl="1">
              <a:defRPr sz="4000" b="1">
                <a:latin typeface="Calibri" panose="020F0502020204030204" pitchFamily="34" charset="0"/>
                <a:cs typeface="Calibri" panose="020F0502020204030204" pitchFamily="34" charset="0"/>
              </a:defRPr>
            </a:lvl1pPr>
          </a:lstStyle>
          <a:p>
            <a:r>
              <a:rPr lang="he-IL" dirty="0"/>
              <a:t>כותרת – מדריך </a:t>
            </a:r>
          </a:p>
        </p:txBody>
      </p:sp>
      <p:sp>
        <p:nvSpPr>
          <p:cNvPr id="3" name="Subtitle 2">
            <a:extLst>
              <a:ext uri="{FF2B5EF4-FFF2-40B4-BE49-F238E27FC236}">
                <a16:creationId xmlns:a16="http://schemas.microsoft.com/office/drawing/2014/main" id="{79755C45-8726-4B82-0C26-6EF47A3BF4BF}"/>
              </a:ext>
            </a:extLst>
          </p:cNvPr>
          <p:cNvSpPr>
            <a:spLocks noGrp="1"/>
          </p:cNvSpPr>
          <p:nvPr>
            <p:ph type="subTitle" idx="1" hasCustomPrompt="1"/>
          </p:nvPr>
        </p:nvSpPr>
        <p:spPr>
          <a:xfrm>
            <a:off x="872113" y="1773238"/>
            <a:ext cx="10634087" cy="1084262"/>
          </a:xfrm>
        </p:spPr>
        <p:txBody>
          <a:bodyPr/>
          <a:lstStyle>
            <a:lvl1pPr marL="0" indent="0" algn="r" rtl="1">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dirty="0"/>
              <a:t>טקסט רץ עם הסבר למורה</a:t>
            </a:r>
          </a:p>
        </p:txBody>
      </p:sp>
      <p:pic>
        <p:nvPicPr>
          <p:cNvPr id="8" name="Frame 35">
            <a:extLst>
              <a:ext uri="{FF2B5EF4-FFF2-40B4-BE49-F238E27FC236}">
                <a16:creationId xmlns:a16="http://schemas.microsoft.com/office/drawing/2014/main" id="{9A077AB4-9997-B42E-D925-6A31FF9606D0}"/>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361950" y="439737"/>
            <a:ext cx="2654499" cy="859037"/>
          </a:xfrm>
          <a:prstGeom prst="rect">
            <a:avLst/>
          </a:prstGeom>
        </p:spPr>
      </p:pic>
      <p:pic>
        <p:nvPicPr>
          <p:cNvPr id="11" name="Picture 10">
            <a:extLst>
              <a:ext uri="{FF2B5EF4-FFF2-40B4-BE49-F238E27FC236}">
                <a16:creationId xmlns:a16="http://schemas.microsoft.com/office/drawing/2014/main" id="{9F47695C-8AEC-12DD-704B-D7E89258156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24466" y="4946048"/>
            <a:ext cx="1927621" cy="1503968"/>
          </a:xfrm>
          <a:prstGeom prst="rect">
            <a:avLst/>
          </a:prstGeom>
        </p:spPr>
      </p:pic>
    </p:spTree>
    <p:extLst>
      <p:ext uri="{BB962C8B-B14F-4D97-AF65-F5344CB8AC3E}">
        <p14:creationId xmlns:p14="http://schemas.microsoft.com/office/powerpoint/2010/main" val="680475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7" name="תמונה 2">
            <a:extLst>
              <a:ext uri="{FF2B5EF4-FFF2-40B4-BE49-F238E27FC236}">
                <a16:creationId xmlns:a16="http://schemas.microsoft.com/office/drawing/2014/main" id="{809FFA5E-FFA4-1EF1-FB56-32268140801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l="5596" r="5596"/>
          <a:stretch/>
        </p:blipFill>
        <p:spPr>
          <a:xfrm>
            <a:off x="0" y="0"/>
            <a:ext cx="12192000" cy="6858001"/>
          </a:xfrm>
          <a:prstGeom prst="rect">
            <a:avLst/>
          </a:prstGeom>
        </p:spPr>
      </p:pic>
      <p:sp>
        <p:nvSpPr>
          <p:cNvPr id="9" name="מלבן: פינות מעוגלות 1">
            <a:extLst>
              <a:ext uri="{FF2B5EF4-FFF2-40B4-BE49-F238E27FC236}">
                <a16:creationId xmlns:a16="http://schemas.microsoft.com/office/drawing/2014/main" id="{240313E2-F8A8-6188-F2E0-68B386186DC9}"/>
              </a:ext>
              <a:ext uri="{C183D7F6-B498-43B3-948B-1728B52AA6E4}">
                <adec:decorative xmlns:adec="http://schemas.microsoft.com/office/drawing/2017/decorative" val="1"/>
              </a:ext>
            </a:extLst>
          </p:cNvPr>
          <p:cNvSpPr/>
          <p:nvPr userDrawn="1"/>
        </p:nvSpPr>
        <p:spPr>
          <a:xfrm>
            <a:off x="5448300" y="346071"/>
            <a:ext cx="6381750" cy="6103945"/>
          </a:xfrm>
          <a:prstGeom prst="roundRect">
            <a:avLst>
              <a:gd name="adj" fmla="val 5063"/>
            </a:avLst>
          </a:prstGeom>
          <a:solidFill>
            <a:schemeClr val="bg1">
              <a:lumMod val="85000"/>
              <a:alpha val="70000"/>
            </a:schemeClr>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63" dirty="0"/>
          </a:p>
        </p:txBody>
      </p:sp>
      <p:sp>
        <p:nvSpPr>
          <p:cNvPr id="2" name="Title 1">
            <a:extLst>
              <a:ext uri="{FF2B5EF4-FFF2-40B4-BE49-F238E27FC236}">
                <a16:creationId xmlns:a16="http://schemas.microsoft.com/office/drawing/2014/main" id="{0CF8CEBA-F608-956F-930F-8A4D2794C2B1}"/>
              </a:ext>
            </a:extLst>
          </p:cNvPr>
          <p:cNvSpPr>
            <a:spLocks noGrp="1"/>
          </p:cNvSpPr>
          <p:nvPr>
            <p:ph type="ctrTitle" hasCustomPrompt="1"/>
          </p:nvPr>
        </p:nvSpPr>
        <p:spPr>
          <a:xfrm>
            <a:off x="5848350" y="611091"/>
            <a:ext cx="5657849" cy="1305110"/>
          </a:xfrm>
          <a:prstGeom prst="roundRect">
            <a:avLst/>
          </a:prstGeom>
          <a:solidFill>
            <a:schemeClr val="bg1">
              <a:lumMod val="95000"/>
            </a:schemeClr>
          </a:solidFill>
          <a:ln>
            <a:solidFill>
              <a:schemeClr val="bg1">
                <a:lumMod val="95000"/>
              </a:schemeClr>
            </a:solidFill>
          </a:ln>
        </p:spPr>
        <p:txBody>
          <a:bodyPr anchor="ctr">
            <a:normAutofit/>
          </a:bodyPr>
          <a:lstStyle>
            <a:lvl1pPr algn="ctr" rtl="1">
              <a:defRPr sz="4000" b="1">
                <a:latin typeface="Calibri" panose="020F0502020204030204" pitchFamily="34" charset="0"/>
                <a:cs typeface="Calibri" panose="020F0502020204030204" pitchFamily="34" charset="0"/>
              </a:defRPr>
            </a:lvl1pPr>
          </a:lstStyle>
          <a:p>
            <a:r>
              <a:rPr lang="he-IL" dirty="0"/>
              <a:t>כותרת תחום הדעת</a:t>
            </a:r>
          </a:p>
        </p:txBody>
      </p:sp>
      <p:pic>
        <p:nvPicPr>
          <p:cNvPr id="8" name="Frame 35">
            <a:extLst>
              <a:ext uri="{FF2B5EF4-FFF2-40B4-BE49-F238E27FC236}">
                <a16:creationId xmlns:a16="http://schemas.microsoft.com/office/drawing/2014/main" id="{9A077AB4-9997-B42E-D925-6A31FF9606D0}"/>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361950" y="439737"/>
            <a:ext cx="2654499" cy="859037"/>
          </a:xfrm>
          <a:prstGeom prst="rect">
            <a:avLst/>
          </a:prstGeom>
        </p:spPr>
      </p:pic>
      <p:pic>
        <p:nvPicPr>
          <p:cNvPr id="11" name="Picture 10">
            <a:extLst>
              <a:ext uri="{FF2B5EF4-FFF2-40B4-BE49-F238E27FC236}">
                <a16:creationId xmlns:a16="http://schemas.microsoft.com/office/drawing/2014/main" id="{9F47695C-8AEC-12DD-704B-D7E89258156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24466" y="4946048"/>
            <a:ext cx="1927621" cy="1503968"/>
          </a:xfrm>
          <a:prstGeom prst="rect">
            <a:avLst/>
          </a:prstGeom>
        </p:spPr>
      </p:pic>
      <p:sp>
        <p:nvSpPr>
          <p:cNvPr id="22" name="Rectangle: Rounded Corners 21">
            <a:extLst>
              <a:ext uri="{FF2B5EF4-FFF2-40B4-BE49-F238E27FC236}">
                <a16:creationId xmlns:a16="http://schemas.microsoft.com/office/drawing/2014/main" id="{AFC6F70F-A42B-0D56-6184-F38C4B5255C9}"/>
              </a:ext>
            </a:extLst>
          </p:cNvPr>
          <p:cNvSpPr/>
          <p:nvPr userDrawn="1"/>
        </p:nvSpPr>
        <p:spPr>
          <a:xfrm>
            <a:off x="5943600" y="2181221"/>
            <a:ext cx="5562599" cy="4065688"/>
          </a:xfrm>
          <a:prstGeom prst="roundRect">
            <a:avLst>
              <a:gd name="adj" fmla="val 3786"/>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 name="Subtitle 2">
            <a:extLst>
              <a:ext uri="{FF2B5EF4-FFF2-40B4-BE49-F238E27FC236}">
                <a16:creationId xmlns:a16="http://schemas.microsoft.com/office/drawing/2014/main" id="{79755C45-8726-4B82-0C26-6EF47A3BF4BF}"/>
              </a:ext>
            </a:extLst>
          </p:cNvPr>
          <p:cNvSpPr>
            <a:spLocks noGrp="1"/>
          </p:cNvSpPr>
          <p:nvPr>
            <p:ph type="subTitle" idx="1" hasCustomPrompt="1"/>
          </p:nvPr>
        </p:nvSpPr>
        <p:spPr>
          <a:xfrm>
            <a:off x="6172198" y="2526112"/>
            <a:ext cx="5105401" cy="3171920"/>
          </a:xfrm>
          <a:prstGeom prst="roundRect">
            <a:avLst>
              <a:gd name="adj" fmla="val 5360"/>
            </a:avLst>
          </a:prstGeom>
          <a:noFill/>
          <a:ln>
            <a:noFill/>
          </a:ln>
        </p:spPr>
        <p:txBody>
          <a:bodyPr/>
          <a:lstStyle>
            <a:lvl1pPr marL="0" indent="0" algn="ctr" rtl="1">
              <a:lnSpc>
                <a:spcPct val="120000"/>
              </a:lnSpc>
              <a:spcBef>
                <a:spcPts val="0"/>
              </a:spcBef>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dirty="0"/>
              <a:t>שם השיעור</a:t>
            </a:r>
          </a:p>
          <a:p>
            <a:r>
              <a:rPr lang="he-IL" dirty="0"/>
              <a:t>שם המחבר</a:t>
            </a:r>
          </a:p>
          <a:p>
            <a:r>
              <a:rPr lang="he-IL" dirty="0"/>
              <a:t>שם האבן</a:t>
            </a:r>
          </a:p>
        </p:txBody>
      </p:sp>
      <p:pic>
        <p:nvPicPr>
          <p:cNvPr id="23" name="Picture 22">
            <a:extLst>
              <a:ext uri="{FF2B5EF4-FFF2-40B4-BE49-F238E27FC236}">
                <a16:creationId xmlns:a16="http://schemas.microsoft.com/office/drawing/2014/main" id="{FFB8DFB8-D8FD-90E6-30C1-B3A70D4A91E4}"/>
              </a:ext>
              <a:ext uri="{C183D7F6-B498-43B3-948B-1728B52AA6E4}">
                <adec:decorative xmlns:adec="http://schemas.microsoft.com/office/drawing/2017/decorative" val="1"/>
              </a:ext>
            </a:extLst>
          </p:cNvPr>
          <p:cNvPicPr>
            <a:picLocks noChangeAspect="1"/>
          </p:cNvPicPr>
          <p:nvPr userDrawn="1"/>
        </p:nvPicPr>
        <p:blipFill>
          <a:blip r:embed="rId5">
            <a:alphaModFix/>
            <a:extLst>
              <a:ext uri="{28A0092B-C50C-407E-A947-70E740481C1C}">
                <a14:useLocalDpi xmlns:a14="http://schemas.microsoft.com/office/drawing/2010/main" val="0"/>
              </a:ext>
            </a:extLst>
          </a:blip>
          <a:stretch>
            <a:fillRect/>
          </a:stretch>
        </p:blipFill>
        <p:spPr>
          <a:xfrm>
            <a:off x="6096000" y="4278323"/>
            <a:ext cx="5303571" cy="1684729"/>
          </a:xfrm>
          <a:prstGeom prst="rect">
            <a:avLst/>
          </a:prstGeom>
        </p:spPr>
      </p:pic>
      <p:sp>
        <p:nvSpPr>
          <p:cNvPr id="10" name="Rectangle 9">
            <a:extLst>
              <a:ext uri="{FF2B5EF4-FFF2-40B4-BE49-F238E27FC236}">
                <a16:creationId xmlns:a16="http://schemas.microsoft.com/office/drawing/2014/main" id="{5771D6E9-8E37-D277-C8CD-DE394A10A2CC}"/>
              </a:ext>
            </a:extLst>
          </p:cNvPr>
          <p:cNvSpPr/>
          <p:nvPr userDrawn="1"/>
        </p:nvSpPr>
        <p:spPr>
          <a:xfrm>
            <a:off x="8807287" y="5471600"/>
            <a:ext cx="1072055" cy="571323"/>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1200" b="1" dirty="0">
                <a:solidFill>
                  <a:schemeClr val="tx1"/>
                </a:solidFill>
                <a:latin typeface="Calibri" panose="020F0502020204030204" pitchFamily="34" charset="0"/>
                <a:cs typeface="Calibri" panose="020F0502020204030204" pitchFamily="34" charset="0"/>
              </a:rPr>
              <a:t>الارتباط للشعب والدولة</a:t>
            </a:r>
            <a:endParaRPr lang="en-IL" sz="1200" b="1" dirty="0">
              <a:solidFill>
                <a:schemeClr val="tx1"/>
              </a:solidFill>
              <a:latin typeface="Calibri" panose="020F0502020204030204" pitchFamily="34" charset="0"/>
              <a:cs typeface="Calibri" panose="020F0502020204030204" pitchFamily="34" charset="0"/>
            </a:endParaRPr>
          </a:p>
        </p:txBody>
      </p:sp>
      <p:sp>
        <p:nvSpPr>
          <p:cNvPr id="4" name="Rectangle 10">
            <a:extLst>
              <a:ext uri="{FF2B5EF4-FFF2-40B4-BE49-F238E27FC236}">
                <a16:creationId xmlns:a16="http://schemas.microsoft.com/office/drawing/2014/main" id="{B620CBCE-D283-A506-B5D8-E424B6DE9B84}"/>
              </a:ext>
            </a:extLst>
          </p:cNvPr>
          <p:cNvSpPr/>
          <p:nvPr userDrawn="1"/>
        </p:nvSpPr>
        <p:spPr>
          <a:xfrm>
            <a:off x="7528051" y="5441950"/>
            <a:ext cx="1072055" cy="571323"/>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1200" b="1" dirty="0">
                <a:solidFill>
                  <a:schemeClr val="tx1"/>
                </a:solidFill>
                <a:latin typeface="Calibri" panose="020F0502020204030204" pitchFamily="34" charset="0"/>
                <a:cs typeface="Calibri" panose="020F0502020204030204" pitchFamily="34" charset="0"/>
              </a:rPr>
              <a:t>التكافل والتضامن المتبادل</a:t>
            </a:r>
            <a:endParaRPr lang="en-IL" sz="1200" b="1" dirty="0">
              <a:solidFill>
                <a:schemeClr val="tx1"/>
              </a:solidFill>
              <a:latin typeface="Calibri" panose="020F0502020204030204" pitchFamily="34" charset="0"/>
              <a:cs typeface="Calibri" panose="020F0502020204030204" pitchFamily="34" charset="0"/>
            </a:endParaRPr>
          </a:p>
        </p:txBody>
      </p:sp>
      <p:sp>
        <p:nvSpPr>
          <p:cNvPr id="12" name="Rectangle 11">
            <a:extLst>
              <a:ext uri="{FF2B5EF4-FFF2-40B4-BE49-F238E27FC236}">
                <a16:creationId xmlns:a16="http://schemas.microsoft.com/office/drawing/2014/main" id="{92FA6654-97C4-CD99-1AE4-FE22F7BDE853}"/>
              </a:ext>
            </a:extLst>
          </p:cNvPr>
          <p:cNvSpPr/>
          <p:nvPr userDrawn="1"/>
        </p:nvSpPr>
        <p:spPr>
          <a:xfrm>
            <a:off x="6307420" y="5471599"/>
            <a:ext cx="1072055" cy="571323"/>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1200" b="1" dirty="0">
                <a:solidFill>
                  <a:schemeClr val="tx1"/>
                </a:solidFill>
                <a:latin typeface="Calibri" panose="020F0502020204030204" pitchFamily="34" charset="0"/>
                <a:cs typeface="Calibri" panose="020F0502020204030204" pitchFamily="34" charset="0"/>
              </a:rPr>
              <a:t>لقاءات في المجتمع الإسرائيليّ</a:t>
            </a:r>
            <a:endParaRPr lang="en-IL" sz="1200" b="1" dirty="0">
              <a:solidFill>
                <a:schemeClr val="tx1"/>
              </a:solidFill>
              <a:latin typeface="Calibri" panose="020F0502020204030204" pitchFamily="34" charset="0"/>
              <a:cs typeface="Calibri" panose="020F0502020204030204" pitchFamily="34" charset="0"/>
            </a:endParaRPr>
          </a:p>
        </p:txBody>
      </p:sp>
      <p:sp>
        <p:nvSpPr>
          <p:cNvPr id="14" name="Rectangle 13">
            <a:extLst>
              <a:ext uri="{FF2B5EF4-FFF2-40B4-BE49-F238E27FC236}">
                <a16:creationId xmlns:a16="http://schemas.microsoft.com/office/drawing/2014/main" id="{18413B57-E525-D89F-1350-7B17C3FA0769}"/>
              </a:ext>
            </a:extLst>
          </p:cNvPr>
          <p:cNvSpPr/>
          <p:nvPr userDrawn="1"/>
        </p:nvSpPr>
        <p:spPr>
          <a:xfrm>
            <a:off x="10086523" y="5441949"/>
            <a:ext cx="1072055" cy="571323"/>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1200" b="1" dirty="0">
                <a:solidFill>
                  <a:schemeClr val="tx1"/>
                </a:solidFill>
                <a:latin typeface="Calibri" panose="020F0502020204030204" pitchFamily="34" charset="0"/>
                <a:cs typeface="Calibri" panose="020F0502020204030204" pitchFamily="34" charset="0"/>
              </a:rPr>
              <a:t>الإحياء والبطولة</a:t>
            </a:r>
            <a:endParaRPr lang="en-IL" sz="1200"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267167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7" name="תמונה 2">
            <a:extLst>
              <a:ext uri="{FF2B5EF4-FFF2-40B4-BE49-F238E27FC236}">
                <a16:creationId xmlns:a16="http://schemas.microsoft.com/office/drawing/2014/main" id="{809FFA5E-FFA4-1EF1-FB56-32268140801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t="7881" b="7881"/>
          <a:stretch/>
        </p:blipFill>
        <p:spPr>
          <a:xfrm flipH="1">
            <a:off x="0" y="0"/>
            <a:ext cx="12192000" cy="6858001"/>
          </a:xfrm>
          <a:prstGeom prst="rect">
            <a:avLst/>
          </a:prstGeom>
        </p:spPr>
      </p:pic>
      <p:sp>
        <p:nvSpPr>
          <p:cNvPr id="9" name="מלבן: פינות מעוגלות 1">
            <a:extLst>
              <a:ext uri="{FF2B5EF4-FFF2-40B4-BE49-F238E27FC236}">
                <a16:creationId xmlns:a16="http://schemas.microsoft.com/office/drawing/2014/main" id="{240313E2-F8A8-6188-F2E0-68B386186DC9}"/>
              </a:ext>
              <a:ext uri="{C183D7F6-B498-43B3-948B-1728B52AA6E4}">
                <adec:decorative xmlns:adec="http://schemas.microsoft.com/office/drawing/2017/decorative" val="1"/>
              </a:ext>
            </a:extLst>
          </p:cNvPr>
          <p:cNvSpPr/>
          <p:nvPr userDrawn="1"/>
        </p:nvSpPr>
        <p:spPr>
          <a:xfrm>
            <a:off x="5448300" y="346071"/>
            <a:ext cx="6381750" cy="6103945"/>
          </a:xfrm>
          <a:prstGeom prst="roundRect">
            <a:avLst>
              <a:gd name="adj" fmla="val 5063"/>
            </a:avLst>
          </a:prstGeom>
          <a:solidFill>
            <a:schemeClr val="bg1">
              <a:lumMod val="85000"/>
              <a:alpha val="70000"/>
            </a:schemeClr>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63" dirty="0"/>
          </a:p>
        </p:txBody>
      </p:sp>
      <p:sp>
        <p:nvSpPr>
          <p:cNvPr id="2" name="Title 1">
            <a:extLst>
              <a:ext uri="{FF2B5EF4-FFF2-40B4-BE49-F238E27FC236}">
                <a16:creationId xmlns:a16="http://schemas.microsoft.com/office/drawing/2014/main" id="{0CF8CEBA-F608-956F-930F-8A4D2794C2B1}"/>
              </a:ext>
            </a:extLst>
          </p:cNvPr>
          <p:cNvSpPr>
            <a:spLocks noGrp="1"/>
          </p:cNvSpPr>
          <p:nvPr>
            <p:ph type="ctrTitle" hasCustomPrompt="1"/>
          </p:nvPr>
        </p:nvSpPr>
        <p:spPr>
          <a:xfrm>
            <a:off x="5848350" y="611091"/>
            <a:ext cx="5657849" cy="1305110"/>
          </a:xfrm>
          <a:prstGeom prst="roundRect">
            <a:avLst/>
          </a:prstGeom>
          <a:solidFill>
            <a:schemeClr val="bg1">
              <a:lumMod val="95000"/>
            </a:schemeClr>
          </a:solidFill>
          <a:ln>
            <a:solidFill>
              <a:schemeClr val="bg1">
                <a:lumMod val="95000"/>
              </a:schemeClr>
            </a:solidFill>
          </a:ln>
        </p:spPr>
        <p:txBody>
          <a:bodyPr anchor="ctr">
            <a:normAutofit/>
          </a:bodyPr>
          <a:lstStyle>
            <a:lvl1pPr algn="ctr" rtl="1">
              <a:defRPr sz="4000" b="1">
                <a:latin typeface="Calibri" panose="020F0502020204030204" pitchFamily="34" charset="0"/>
                <a:cs typeface="Calibri" panose="020F0502020204030204" pitchFamily="34" charset="0"/>
              </a:defRPr>
            </a:lvl1pPr>
          </a:lstStyle>
          <a:p>
            <a:r>
              <a:rPr lang="he-IL" dirty="0"/>
              <a:t>כותרת -מטרות השיעור</a:t>
            </a:r>
          </a:p>
        </p:txBody>
      </p:sp>
      <p:pic>
        <p:nvPicPr>
          <p:cNvPr id="8" name="Frame 35">
            <a:extLst>
              <a:ext uri="{FF2B5EF4-FFF2-40B4-BE49-F238E27FC236}">
                <a16:creationId xmlns:a16="http://schemas.microsoft.com/office/drawing/2014/main" id="{9A077AB4-9997-B42E-D925-6A31FF9606D0}"/>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361950" y="439737"/>
            <a:ext cx="2654499" cy="859037"/>
          </a:xfrm>
          <a:prstGeom prst="rect">
            <a:avLst/>
          </a:prstGeom>
        </p:spPr>
      </p:pic>
      <p:pic>
        <p:nvPicPr>
          <p:cNvPr id="11" name="Picture 10">
            <a:extLst>
              <a:ext uri="{FF2B5EF4-FFF2-40B4-BE49-F238E27FC236}">
                <a16:creationId xmlns:a16="http://schemas.microsoft.com/office/drawing/2014/main" id="{9F47695C-8AEC-12DD-704B-D7E89258156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324466" y="4946048"/>
            <a:ext cx="1927621" cy="1503967"/>
          </a:xfrm>
          <a:prstGeom prst="rect">
            <a:avLst/>
          </a:prstGeom>
        </p:spPr>
      </p:pic>
      <p:sp>
        <p:nvSpPr>
          <p:cNvPr id="18" name="Rectangle: Rounded Corners 17">
            <a:extLst>
              <a:ext uri="{FF2B5EF4-FFF2-40B4-BE49-F238E27FC236}">
                <a16:creationId xmlns:a16="http://schemas.microsoft.com/office/drawing/2014/main" id="{1914E218-EBBE-621D-6300-439261EF2959}"/>
              </a:ext>
              <a:ext uri="{C183D7F6-B498-43B3-948B-1728B52AA6E4}">
                <adec:decorative xmlns:adec="http://schemas.microsoft.com/office/drawing/2017/decorative" val="1"/>
              </a:ext>
            </a:extLst>
          </p:cNvPr>
          <p:cNvSpPr/>
          <p:nvPr userDrawn="1"/>
        </p:nvSpPr>
        <p:spPr>
          <a:xfrm>
            <a:off x="5943600" y="2181221"/>
            <a:ext cx="5562599" cy="4065688"/>
          </a:xfrm>
          <a:prstGeom prst="roundRect">
            <a:avLst>
              <a:gd name="adj" fmla="val 3786"/>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1"/>
            <a:endParaRPr lang="he-IL" dirty="0"/>
          </a:p>
        </p:txBody>
      </p:sp>
      <p:sp>
        <p:nvSpPr>
          <p:cNvPr id="19" name="Subtitle 2">
            <a:extLst>
              <a:ext uri="{FF2B5EF4-FFF2-40B4-BE49-F238E27FC236}">
                <a16:creationId xmlns:a16="http://schemas.microsoft.com/office/drawing/2014/main" id="{C47183A0-2E0A-324E-0164-7877739E9712}"/>
              </a:ext>
            </a:extLst>
          </p:cNvPr>
          <p:cNvSpPr>
            <a:spLocks noGrp="1"/>
          </p:cNvSpPr>
          <p:nvPr>
            <p:ph type="subTitle" idx="1" hasCustomPrompt="1"/>
          </p:nvPr>
        </p:nvSpPr>
        <p:spPr>
          <a:xfrm>
            <a:off x="6172198" y="2526112"/>
            <a:ext cx="5105401" cy="1641330"/>
          </a:xfrm>
          <a:prstGeom prst="roundRect">
            <a:avLst>
              <a:gd name="adj" fmla="val 5360"/>
            </a:avLst>
          </a:prstGeom>
          <a:solidFill>
            <a:schemeClr val="bg1">
              <a:lumMod val="95000"/>
            </a:schemeClr>
          </a:solidFill>
          <a:ln>
            <a:solidFill>
              <a:schemeClr val="bg1">
                <a:lumMod val="95000"/>
              </a:schemeClr>
            </a:solidFill>
          </a:ln>
        </p:spPr>
        <p:txBody>
          <a:bodyPr vert="horz" lIns="91440" tIns="45720" rIns="91440" bIns="45720" rtlCol="0">
            <a:normAutofit/>
          </a:bodyPr>
          <a:lstStyle>
            <a:lvl1pPr marL="342900" indent="-342900" algn="r">
              <a:buFont typeface="Arial" panose="020B0604020202020204" pitchFamily="34" charset="0"/>
              <a:buChar char="•"/>
              <a:defRPr lang="he-IL" sz="2400" dirty="0">
                <a:latin typeface="Calibri" panose="020F0502020204030204" pitchFamily="34" charset="0"/>
                <a:cs typeface="Calibri" panose="020F0502020204030204" pitchFamily="34" charset="0"/>
              </a:defRPr>
            </a:lvl1pPr>
          </a:lstStyle>
          <a:p>
            <a:pPr marL="228600" lvl="0" indent="-228600" algn="ctr" rtl="1">
              <a:lnSpc>
                <a:spcPct val="120000"/>
              </a:lnSpc>
              <a:spcBef>
                <a:spcPts val="0"/>
              </a:spcBef>
            </a:pPr>
            <a:r>
              <a:rPr lang="he-IL" dirty="0"/>
              <a:t>מטרה</a:t>
            </a:r>
          </a:p>
          <a:p>
            <a:pPr marL="228600" lvl="0" indent="-228600" algn="ctr" rtl="1">
              <a:lnSpc>
                <a:spcPct val="120000"/>
              </a:lnSpc>
              <a:spcBef>
                <a:spcPts val="0"/>
              </a:spcBef>
            </a:pPr>
            <a:r>
              <a:rPr lang="he-IL" dirty="0"/>
              <a:t>מטרה</a:t>
            </a:r>
          </a:p>
          <a:p>
            <a:pPr marL="228600" lvl="0" indent="-228600" algn="ctr" rtl="1">
              <a:lnSpc>
                <a:spcPct val="120000"/>
              </a:lnSpc>
              <a:spcBef>
                <a:spcPts val="0"/>
              </a:spcBef>
            </a:pPr>
            <a:r>
              <a:rPr lang="he-IL" dirty="0"/>
              <a:t>מטרה</a:t>
            </a:r>
          </a:p>
        </p:txBody>
      </p:sp>
      <p:pic>
        <p:nvPicPr>
          <p:cNvPr id="20" name="Picture 19">
            <a:extLst>
              <a:ext uri="{FF2B5EF4-FFF2-40B4-BE49-F238E27FC236}">
                <a16:creationId xmlns:a16="http://schemas.microsoft.com/office/drawing/2014/main" id="{95CCFD51-04F5-1CF1-F5E1-CDA6C982F5E6}"/>
              </a:ext>
              <a:ext uri="{C183D7F6-B498-43B3-948B-1728B52AA6E4}">
                <adec:decorative xmlns:adec="http://schemas.microsoft.com/office/drawing/2017/decorative" val="1"/>
              </a:ext>
            </a:extLst>
          </p:cNvPr>
          <p:cNvPicPr>
            <a:picLocks noChangeAspect="1"/>
          </p:cNvPicPr>
          <p:nvPr userDrawn="1"/>
        </p:nvPicPr>
        <p:blipFill>
          <a:blip r:embed="rId5">
            <a:alphaModFix/>
            <a:extLst>
              <a:ext uri="{28A0092B-C50C-407E-A947-70E740481C1C}">
                <a14:useLocalDpi xmlns:a14="http://schemas.microsoft.com/office/drawing/2010/main" val="0"/>
              </a:ext>
            </a:extLst>
          </a:blip>
          <a:stretch>
            <a:fillRect/>
          </a:stretch>
        </p:blipFill>
        <p:spPr>
          <a:xfrm>
            <a:off x="6096000" y="4432462"/>
            <a:ext cx="5303571" cy="1684729"/>
          </a:xfrm>
          <a:prstGeom prst="rect">
            <a:avLst/>
          </a:prstGeom>
        </p:spPr>
      </p:pic>
      <p:sp>
        <p:nvSpPr>
          <p:cNvPr id="3" name="Rectangle 9">
            <a:extLst>
              <a:ext uri="{FF2B5EF4-FFF2-40B4-BE49-F238E27FC236}">
                <a16:creationId xmlns:a16="http://schemas.microsoft.com/office/drawing/2014/main" id="{5A53F550-5770-F401-C834-4546A2F0CDB9}"/>
              </a:ext>
            </a:extLst>
          </p:cNvPr>
          <p:cNvSpPr/>
          <p:nvPr userDrawn="1"/>
        </p:nvSpPr>
        <p:spPr>
          <a:xfrm>
            <a:off x="8807287" y="5608742"/>
            <a:ext cx="1072055" cy="571323"/>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1200" b="1" dirty="0">
                <a:solidFill>
                  <a:schemeClr val="tx1"/>
                </a:solidFill>
                <a:latin typeface="Calibri" panose="020F0502020204030204" pitchFamily="34" charset="0"/>
                <a:cs typeface="Calibri" panose="020F0502020204030204" pitchFamily="34" charset="0"/>
              </a:rPr>
              <a:t>الارتباط للشعب والدولة</a:t>
            </a:r>
            <a:endParaRPr lang="en-IL" sz="1200" b="1" dirty="0">
              <a:solidFill>
                <a:schemeClr val="tx1"/>
              </a:solidFill>
              <a:latin typeface="Calibri" panose="020F0502020204030204" pitchFamily="34" charset="0"/>
              <a:cs typeface="Calibri" panose="020F0502020204030204" pitchFamily="34" charset="0"/>
            </a:endParaRPr>
          </a:p>
        </p:txBody>
      </p:sp>
      <p:sp>
        <p:nvSpPr>
          <p:cNvPr id="4" name="Rectangle 10">
            <a:extLst>
              <a:ext uri="{FF2B5EF4-FFF2-40B4-BE49-F238E27FC236}">
                <a16:creationId xmlns:a16="http://schemas.microsoft.com/office/drawing/2014/main" id="{A9E7125B-0AFA-CE70-AC2C-D44B6D797E09}"/>
              </a:ext>
            </a:extLst>
          </p:cNvPr>
          <p:cNvSpPr/>
          <p:nvPr userDrawn="1"/>
        </p:nvSpPr>
        <p:spPr>
          <a:xfrm>
            <a:off x="7528051" y="5579092"/>
            <a:ext cx="1072055" cy="571323"/>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1200" b="1" dirty="0">
                <a:solidFill>
                  <a:schemeClr val="tx1"/>
                </a:solidFill>
                <a:latin typeface="Calibri" panose="020F0502020204030204" pitchFamily="34" charset="0"/>
                <a:cs typeface="Calibri" panose="020F0502020204030204" pitchFamily="34" charset="0"/>
              </a:rPr>
              <a:t>التكافل والتضامن المتبادل</a:t>
            </a:r>
            <a:endParaRPr lang="en-IL" sz="1200" b="1" dirty="0">
              <a:solidFill>
                <a:schemeClr val="tx1"/>
              </a:solidFill>
              <a:latin typeface="Calibri" panose="020F0502020204030204" pitchFamily="34" charset="0"/>
              <a:cs typeface="Calibri" panose="020F0502020204030204" pitchFamily="34" charset="0"/>
            </a:endParaRPr>
          </a:p>
        </p:txBody>
      </p:sp>
      <p:sp>
        <p:nvSpPr>
          <p:cNvPr id="5" name="Rectangle 11">
            <a:extLst>
              <a:ext uri="{FF2B5EF4-FFF2-40B4-BE49-F238E27FC236}">
                <a16:creationId xmlns:a16="http://schemas.microsoft.com/office/drawing/2014/main" id="{835B6928-9DBA-795E-3290-3A538BDA1FAF}"/>
              </a:ext>
            </a:extLst>
          </p:cNvPr>
          <p:cNvSpPr/>
          <p:nvPr userDrawn="1"/>
        </p:nvSpPr>
        <p:spPr>
          <a:xfrm>
            <a:off x="6307420" y="5608741"/>
            <a:ext cx="1072055" cy="571323"/>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1200" b="1" dirty="0">
                <a:solidFill>
                  <a:schemeClr val="tx1"/>
                </a:solidFill>
                <a:latin typeface="Calibri" panose="020F0502020204030204" pitchFamily="34" charset="0"/>
                <a:cs typeface="Calibri" panose="020F0502020204030204" pitchFamily="34" charset="0"/>
              </a:rPr>
              <a:t>لقاءات في المجتمع الإسرائيليّ</a:t>
            </a:r>
            <a:endParaRPr lang="en-IL" sz="1200" b="1" dirty="0">
              <a:solidFill>
                <a:schemeClr val="tx1"/>
              </a:solidFill>
              <a:latin typeface="Calibri" panose="020F0502020204030204" pitchFamily="34" charset="0"/>
              <a:cs typeface="Calibri" panose="020F0502020204030204" pitchFamily="34" charset="0"/>
            </a:endParaRPr>
          </a:p>
        </p:txBody>
      </p:sp>
      <p:sp>
        <p:nvSpPr>
          <p:cNvPr id="6" name="Rectangle 13">
            <a:extLst>
              <a:ext uri="{FF2B5EF4-FFF2-40B4-BE49-F238E27FC236}">
                <a16:creationId xmlns:a16="http://schemas.microsoft.com/office/drawing/2014/main" id="{2CA82EDA-7D4F-0865-6B76-A8A542DCD771}"/>
              </a:ext>
            </a:extLst>
          </p:cNvPr>
          <p:cNvSpPr/>
          <p:nvPr userDrawn="1"/>
        </p:nvSpPr>
        <p:spPr>
          <a:xfrm>
            <a:off x="10086523" y="5579091"/>
            <a:ext cx="1072055" cy="571323"/>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1200" b="1" dirty="0">
                <a:solidFill>
                  <a:schemeClr val="tx1"/>
                </a:solidFill>
                <a:latin typeface="Calibri" panose="020F0502020204030204" pitchFamily="34" charset="0"/>
                <a:cs typeface="Calibri" panose="020F0502020204030204" pitchFamily="34" charset="0"/>
              </a:rPr>
              <a:t>الإحياء والبطولة</a:t>
            </a:r>
            <a:endParaRPr lang="en-IL" sz="1200"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21003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7" name="תמונה 2">
            <a:extLst>
              <a:ext uri="{FF2B5EF4-FFF2-40B4-BE49-F238E27FC236}">
                <a16:creationId xmlns:a16="http://schemas.microsoft.com/office/drawing/2014/main" id="{809FFA5E-FFA4-1EF1-FB56-32268140801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t="7881" b="7881"/>
          <a:stretch/>
        </p:blipFill>
        <p:spPr>
          <a:xfrm flipH="1">
            <a:off x="0" y="0"/>
            <a:ext cx="12192000" cy="6858001"/>
          </a:xfrm>
          <a:prstGeom prst="rect">
            <a:avLst/>
          </a:prstGeom>
        </p:spPr>
      </p:pic>
      <p:sp>
        <p:nvSpPr>
          <p:cNvPr id="9" name="מלבן: פינות מעוגלות 1">
            <a:extLst>
              <a:ext uri="{FF2B5EF4-FFF2-40B4-BE49-F238E27FC236}">
                <a16:creationId xmlns:a16="http://schemas.microsoft.com/office/drawing/2014/main" id="{240313E2-F8A8-6188-F2E0-68B386186DC9}"/>
              </a:ext>
              <a:ext uri="{C183D7F6-B498-43B3-948B-1728B52AA6E4}">
                <adec:decorative xmlns:adec="http://schemas.microsoft.com/office/drawing/2017/decorative" val="1"/>
              </a:ext>
            </a:extLst>
          </p:cNvPr>
          <p:cNvSpPr/>
          <p:nvPr userDrawn="1"/>
        </p:nvSpPr>
        <p:spPr>
          <a:xfrm>
            <a:off x="5448300" y="346071"/>
            <a:ext cx="6381750" cy="6103945"/>
          </a:xfrm>
          <a:prstGeom prst="roundRect">
            <a:avLst>
              <a:gd name="adj" fmla="val 5063"/>
            </a:avLst>
          </a:prstGeom>
          <a:solidFill>
            <a:schemeClr val="tx1">
              <a:lumMod val="50000"/>
              <a:lumOff val="50000"/>
              <a:alpha val="70000"/>
            </a:schemeClr>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63" dirty="0"/>
          </a:p>
        </p:txBody>
      </p:sp>
      <p:sp>
        <p:nvSpPr>
          <p:cNvPr id="2" name="Title 1">
            <a:extLst>
              <a:ext uri="{FF2B5EF4-FFF2-40B4-BE49-F238E27FC236}">
                <a16:creationId xmlns:a16="http://schemas.microsoft.com/office/drawing/2014/main" id="{0CF8CEBA-F608-956F-930F-8A4D2794C2B1}"/>
              </a:ext>
            </a:extLst>
          </p:cNvPr>
          <p:cNvSpPr>
            <a:spLocks noGrp="1"/>
          </p:cNvSpPr>
          <p:nvPr>
            <p:ph type="ctrTitle" hasCustomPrompt="1"/>
          </p:nvPr>
        </p:nvSpPr>
        <p:spPr>
          <a:xfrm>
            <a:off x="5848350" y="611091"/>
            <a:ext cx="5657849" cy="1305110"/>
          </a:xfrm>
          <a:prstGeom prst="roundRect">
            <a:avLst/>
          </a:prstGeom>
          <a:solidFill>
            <a:schemeClr val="bg1">
              <a:lumMod val="95000"/>
            </a:schemeClr>
          </a:solidFill>
          <a:ln>
            <a:solidFill>
              <a:schemeClr val="bg1">
                <a:lumMod val="95000"/>
              </a:schemeClr>
            </a:solidFill>
          </a:ln>
        </p:spPr>
        <p:txBody>
          <a:bodyPr anchor="ctr">
            <a:normAutofit/>
          </a:bodyPr>
          <a:lstStyle>
            <a:lvl1pPr algn="ctr" rtl="1">
              <a:defRPr sz="4000" b="1">
                <a:latin typeface="Calibri" panose="020F0502020204030204" pitchFamily="34" charset="0"/>
                <a:cs typeface="Calibri" panose="020F0502020204030204" pitchFamily="34" charset="0"/>
              </a:defRPr>
            </a:lvl1pPr>
          </a:lstStyle>
          <a:p>
            <a:r>
              <a:rPr lang="he-IL" dirty="0"/>
              <a:t>כותרת - אדוות ראשונות</a:t>
            </a:r>
          </a:p>
        </p:txBody>
      </p:sp>
      <p:sp>
        <p:nvSpPr>
          <p:cNvPr id="3" name="Subtitle 2">
            <a:extLst>
              <a:ext uri="{FF2B5EF4-FFF2-40B4-BE49-F238E27FC236}">
                <a16:creationId xmlns:a16="http://schemas.microsoft.com/office/drawing/2014/main" id="{79755C45-8726-4B82-0C26-6EF47A3BF4BF}"/>
              </a:ext>
            </a:extLst>
          </p:cNvPr>
          <p:cNvSpPr>
            <a:spLocks noGrp="1"/>
          </p:cNvSpPr>
          <p:nvPr>
            <p:ph type="subTitle" idx="1" hasCustomPrompt="1"/>
          </p:nvPr>
        </p:nvSpPr>
        <p:spPr>
          <a:xfrm>
            <a:off x="5848350" y="2119309"/>
            <a:ext cx="5657849" cy="4127599"/>
          </a:xfrm>
          <a:prstGeom prst="roundRect">
            <a:avLst>
              <a:gd name="adj" fmla="val 5360"/>
            </a:avLst>
          </a:prstGeom>
          <a:solidFill>
            <a:schemeClr val="bg1">
              <a:lumMod val="95000"/>
            </a:schemeClr>
          </a:solidFill>
          <a:ln>
            <a:solidFill>
              <a:schemeClr val="bg1">
                <a:lumMod val="95000"/>
              </a:schemeClr>
            </a:solidFill>
          </a:ln>
        </p:spPr>
        <p:txBody>
          <a:bodyPr/>
          <a:lstStyle>
            <a:lvl1pPr marL="0" indent="0" algn="ctr" rtl="1">
              <a:lnSpc>
                <a:spcPct val="120000"/>
              </a:lnSpc>
              <a:spcBef>
                <a:spcPts val="0"/>
              </a:spcBef>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dirty="0"/>
              <a:t>טקסט רץ עם הסבר</a:t>
            </a:r>
          </a:p>
        </p:txBody>
      </p:sp>
      <p:pic>
        <p:nvPicPr>
          <p:cNvPr id="8" name="Frame 35">
            <a:extLst>
              <a:ext uri="{FF2B5EF4-FFF2-40B4-BE49-F238E27FC236}">
                <a16:creationId xmlns:a16="http://schemas.microsoft.com/office/drawing/2014/main" id="{9A077AB4-9997-B42E-D925-6A31FF9606D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1950" y="439737"/>
            <a:ext cx="2654499" cy="859036"/>
          </a:xfrm>
          <a:prstGeom prst="rect">
            <a:avLst/>
          </a:prstGeom>
        </p:spPr>
      </p:pic>
      <p:pic>
        <p:nvPicPr>
          <p:cNvPr id="11" name="Picture 10">
            <a:extLst>
              <a:ext uri="{FF2B5EF4-FFF2-40B4-BE49-F238E27FC236}">
                <a16:creationId xmlns:a16="http://schemas.microsoft.com/office/drawing/2014/main" id="{9F47695C-8AEC-12DD-704B-D7E89258156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324466" y="4946048"/>
            <a:ext cx="1927621" cy="1503967"/>
          </a:xfrm>
          <a:prstGeom prst="rect">
            <a:avLst/>
          </a:prstGeom>
        </p:spPr>
      </p:pic>
    </p:spTree>
    <p:extLst>
      <p:ext uri="{BB962C8B-B14F-4D97-AF65-F5344CB8AC3E}">
        <p14:creationId xmlns:p14="http://schemas.microsoft.com/office/powerpoint/2010/main" val="8037920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4_Title Slide">
    <p:spTree>
      <p:nvGrpSpPr>
        <p:cNvPr id="1" name=""/>
        <p:cNvGrpSpPr/>
        <p:nvPr/>
      </p:nvGrpSpPr>
      <p:grpSpPr>
        <a:xfrm>
          <a:off x="0" y="0"/>
          <a:ext cx="0" cy="0"/>
          <a:chOff x="0" y="0"/>
          <a:chExt cx="0" cy="0"/>
        </a:xfrm>
      </p:grpSpPr>
      <p:pic>
        <p:nvPicPr>
          <p:cNvPr id="7" name="תמונה 2">
            <a:extLst>
              <a:ext uri="{FF2B5EF4-FFF2-40B4-BE49-F238E27FC236}">
                <a16:creationId xmlns:a16="http://schemas.microsoft.com/office/drawing/2014/main" id="{809FFA5E-FFA4-1EF1-FB56-32268140801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t="7881" b="7881"/>
          <a:stretch/>
        </p:blipFill>
        <p:spPr>
          <a:xfrm flipH="1">
            <a:off x="0" y="0"/>
            <a:ext cx="12192000" cy="6858001"/>
          </a:xfrm>
          <a:prstGeom prst="rect">
            <a:avLst/>
          </a:prstGeom>
        </p:spPr>
      </p:pic>
      <p:sp>
        <p:nvSpPr>
          <p:cNvPr id="9" name="מלבן: פינות מעוגלות 1">
            <a:extLst>
              <a:ext uri="{FF2B5EF4-FFF2-40B4-BE49-F238E27FC236}">
                <a16:creationId xmlns:a16="http://schemas.microsoft.com/office/drawing/2014/main" id="{240313E2-F8A8-6188-F2E0-68B386186DC9}"/>
              </a:ext>
              <a:ext uri="{C183D7F6-B498-43B3-948B-1728B52AA6E4}">
                <adec:decorative xmlns:adec="http://schemas.microsoft.com/office/drawing/2017/decorative" val="1"/>
              </a:ext>
            </a:extLst>
          </p:cNvPr>
          <p:cNvSpPr/>
          <p:nvPr userDrawn="1"/>
        </p:nvSpPr>
        <p:spPr>
          <a:xfrm>
            <a:off x="361950" y="346071"/>
            <a:ext cx="11468100" cy="6103945"/>
          </a:xfrm>
          <a:prstGeom prst="roundRect">
            <a:avLst>
              <a:gd name="adj" fmla="val 5063"/>
            </a:avLst>
          </a:prstGeom>
          <a:solidFill>
            <a:schemeClr val="tx1">
              <a:lumMod val="50000"/>
              <a:lumOff val="50000"/>
              <a:alpha val="70000"/>
            </a:schemeClr>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63" dirty="0"/>
          </a:p>
        </p:txBody>
      </p:sp>
      <p:sp>
        <p:nvSpPr>
          <p:cNvPr id="2" name="Title 1">
            <a:extLst>
              <a:ext uri="{FF2B5EF4-FFF2-40B4-BE49-F238E27FC236}">
                <a16:creationId xmlns:a16="http://schemas.microsoft.com/office/drawing/2014/main" id="{0CF8CEBA-F608-956F-930F-8A4D2794C2B1}"/>
              </a:ext>
            </a:extLst>
          </p:cNvPr>
          <p:cNvSpPr>
            <a:spLocks noGrp="1"/>
          </p:cNvSpPr>
          <p:nvPr>
            <p:ph type="ctrTitle" hasCustomPrompt="1"/>
          </p:nvPr>
        </p:nvSpPr>
        <p:spPr>
          <a:xfrm>
            <a:off x="4267200" y="611091"/>
            <a:ext cx="7143750" cy="1305110"/>
          </a:xfrm>
          <a:prstGeom prst="roundRect">
            <a:avLst/>
          </a:prstGeom>
          <a:solidFill>
            <a:schemeClr val="bg1">
              <a:lumMod val="95000"/>
            </a:schemeClr>
          </a:solidFill>
          <a:ln>
            <a:solidFill>
              <a:schemeClr val="bg1">
                <a:lumMod val="95000"/>
              </a:schemeClr>
            </a:solidFill>
          </a:ln>
        </p:spPr>
        <p:txBody>
          <a:bodyPr anchor="ctr">
            <a:normAutofit/>
          </a:bodyPr>
          <a:lstStyle>
            <a:lvl1pPr algn="r" rtl="1">
              <a:defRPr sz="4000" b="1">
                <a:latin typeface="Calibri" panose="020F0502020204030204" pitchFamily="34" charset="0"/>
                <a:cs typeface="Calibri" panose="020F0502020204030204" pitchFamily="34" charset="0"/>
              </a:defRPr>
            </a:lvl1pPr>
          </a:lstStyle>
          <a:p>
            <a:r>
              <a:rPr lang="he-IL" dirty="0"/>
              <a:t>כותרת - אדוות ראשונות</a:t>
            </a:r>
          </a:p>
        </p:txBody>
      </p:sp>
      <p:sp>
        <p:nvSpPr>
          <p:cNvPr id="3" name="Subtitle 2">
            <a:extLst>
              <a:ext uri="{FF2B5EF4-FFF2-40B4-BE49-F238E27FC236}">
                <a16:creationId xmlns:a16="http://schemas.microsoft.com/office/drawing/2014/main" id="{79755C45-8726-4B82-0C26-6EF47A3BF4BF}"/>
              </a:ext>
            </a:extLst>
          </p:cNvPr>
          <p:cNvSpPr>
            <a:spLocks noGrp="1"/>
          </p:cNvSpPr>
          <p:nvPr>
            <p:ph type="subTitle" idx="1" hasCustomPrompt="1"/>
          </p:nvPr>
        </p:nvSpPr>
        <p:spPr>
          <a:xfrm>
            <a:off x="2252087" y="2119309"/>
            <a:ext cx="9158863" cy="4127599"/>
          </a:xfrm>
          <a:prstGeom prst="roundRect">
            <a:avLst>
              <a:gd name="adj" fmla="val 5360"/>
            </a:avLst>
          </a:prstGeom>
          <a:noFill/>
          <a:ln>
            <a:noFill/>
          </a:ln>
        </p:spPr>
        <p:txBody>
          <a:bodyPr/>
          <a:lstStyle>
            <a:lvl1pPr marL="0" indent="0" algn="r" rtl="1">
              <a:lnSpc>
                <a:spcPct val="120000"/>
              </a:lnSpc>
              <a:spcBef>
                <a:spcPts val="0"/>
              </a:spcBef>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dirty="0"/>
              <a:t>טקסט רץ ארוך יותר</a:t>
            </a:r>
          </a:p>
        </p:txBody>
      </p:sp>
      <p:pic>
        <p:nvPicPr>
          <p:cNvPr id="8" name="Frame 35">
            <a:extLst>
              <a:ext uri="{FF2B5EF4-FFF2-40B4-BE49-F238E27FC236}">
                <a16:creationId xmlns:a16="http://schemas.microsoft.com/office/drawing/2014/main" id="{9A077AB4-9997-B42E-D925-6A31FF9606D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1950" y="439737"/>
            <a:ext cx="2654499" cy="859036"/>
          </a:xfrm>
          <a:prstGeom prst="rect">
            <a:avLst/>
          </a:prstGeom>
        </p:spPr>
      </p:pic>
      <p:pic>
        <p:nvPicPr>
          <p:cNvPr id="11" name="Picture 10">
            <a:extLst>
              <a:ext uri="{FF2B5EF4-FFF2-40B4-BE49-F238E27FC236}">
                <a16:creationId xmlns:a16="http://schemas.microsoft.com/office/drawing/2014/main" id="{9F47695C-8AEC-12DD-704B-D7E89258156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324466" y="4946048"/>
            <a:ext cx="1927621" cy="1503967"/>
          </a:xfrm>
          <a:prstGeom prst="rect">
            <a:avLst/>
          </a:prstGeom>
        </p:spPr>
      </p:pic>
    </p:spTree>
    <p:extLst>
      <p:ext uri="{BB962C8B-B14F-4D97-AF65-F5344CB8AC3E}">
        <p14:creationId xmlns:p14="http://schemas.microsoft.com/office/powerpoint/2010/main" val="3257155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pic>
        <p:nvPicPr>
          <p:cNvPr id="7" name="תמונה 2">
            <a:extLst>
              <a:ext uri="{FF2B5EF4-FFF2-40B4-BE49-F238E27FC236}">
                <a16:creationId xmlns:a16="http://schemas.microsoft.com/office/drawing/2014/main" id="{809FFA5E-FFA4-1EF1-FB56-32268140801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t="7881" b="7881"/>
          <a:stretch/>
        </p:blipFill>
        <p:spPr>
          <a:xfrm flipH="1">
            <a:off x="0" y="0"/>
            <a:ext cx="12192000" cy="6858001"/>
          </a:xfrm>
          <a:prstGeom prst="rect">
            <a:avLst/>
          </a:prstGeom>
        </p:spPr>
      </p:pic>
      <p:sp>
        <p:nvSpPr>
          <p:cNvPr id="4" name="Rectangle: Rounded Corners 3">
            <a:extLst>
              <a:ext uri="{FF2B5EF4-FFF2-40B4-BE49-F238E27FC236}">
                <a16:creationId xmlns:a16="http://schemas.microsoft.com/office/drawing/2014/main" id="{03206AED-A1BE-FAAA-66C1-E9CAA0BF6063}"/>
              </a:ext>
            </a:extLst>
          </p:cNvPr>
          <p:cNvSpPr/>
          <p:nvPr userDrawn="1"/>
        </p:nvSpPr>
        <p:spPr>
          <a:xfrm>
            <a:off x="324467" y="285750"/>
            <a:ext cx="11543066" cy="6286500"/>
          </a:xfrm>
          <a:prstGeom prst="roundRect">
            <a:avLst>
              <a:gd name="adj" fmla="val 6367"/>
            </a:avLst>
          </a:prstGeom>
          <a:solidFill>
            <a:schemeClr val="bg1">
              <a:lumMod val="95000"/>
              <a:alpha val="6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5" name="Subtitle 2">
            <a:extLst>
              <a:ext uri="{FF2B5EF4-FFF2-40B4-BE49-F238E27FC236}">
                <a16:creationId xmlns:a16="http://schemas.microsoft.com/office/drawing/2014/main" id="{6546028A-6A0D-6209-7CDE-4E2F4FFD9CE4}"/>
              </a:ext>
            </a:extLst>
          </p:cNvPr>
          <p:cNvSpPr>
            <a:spLocks noGrp="1"/>
          </p:cNvSpPr>
          <p:nvPr>
            <p:ph type="subTitle" idx="1" hasCustomPrompt="1"/>
          </p:nvPr>
        </p:nvSpPr>
        <p:spPr>
          <a:xfrm>
            <a:off x="2252086" y="1851020"/>
            <a:ext cx="9266814" cy="3492500"/>
          </a:xfrm>
          <a:prstGeom prst="roundRect">
            <a:avLst>
              <a:gd name="adj" fmla="val 5360"/>
            </a:avLst>
          </a:prstGeom>
          <a:noFill/>
          <a:ln>
            <a:noFill/>
          </a:ln>
        </p:spPr>
        <p:txBody>
          <a:bodyPr anchor="ctr"/>
          <a:lstStyle>
            <a:lvl1pPr marL="0" indent="0" algn="ctr" rtl="1">
              <a:lnSpc>
                <a:spcPct val="120000"/>
              </a:lnSpc>
              <a:spcBef>
                <a:spcPts val="0"/>
              </a:spcBef>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dirty="0"/>
              <a:t>ללא כותרת - טקסט רץ מאוד ארוך</a:t>
            </a:r>
          </a:p>
        </p:txBody>
      </p:sp>
      <p:sp>
        <p:nvSpPr>
          <p:cNvPr id="6" name="Title 1">
            <a:extLst>
              <a:ext uri="{FF2B5EF4-FFF2-40B4-BE49-F238E27FC236}">
                <a16:creationId xmlns:a16="http://schemas.microsoft.com/office/drawing/2014/main" id="{229EDD4F-AF0E-A5AB-2BDA-6E69A1808A86}"/>
              </a:ext>
            </a:extLst>
          </p:cNvPr>
          <p:cNvSpPr>
            <a:spLocks noGrp="1"/>
          </p:cNvSpPr>
          <p:nvPr>
            <p:ph type="ctrTitle" hasCustomPrompt="1"/>
          </p:nvPr>
        </p:nvSpPr>
        <p:spPr>
          <a:xfrm>
            <a:off x="7086600" y="611091"/>
            <a:ext cx="4432300" cy="1001809"/>
          </a:xfrm>
          <a:prstGeom prst="roundRect">
            <a:avLst/>
          </a:prstGeom>
          <a:noFill/>
          <a:ln>
            <a:noFill/>
          </a:ln>
        </p:spPr>
        <p:txBody>
          <a:bodyPr anchor="ctr">
            <a:normAutofit/>
          </a:bodyPr>
          <a:lstStyle>
            <a:lvl1pPr algn="ctr" rtl="1">
              <a:defRPr sz="4000" b="1">
                <a:latin typeface="Calibri" panose="020F0502020204030204" pitchFamily="34" charset="0"/>
                <a:cs typeface="Calibri" panose="020F0502020204030204" pitchFamily="34" charset="0"/>
              </a:defRPr>
            </a:lvl1pPr>
          </a:lstStyle>
          <a:p>
            <a:r>
              <a:rPr lang="he-IL" dirty="0"/>
              <a:t>כותרת</a:t>
            </a:r>
          </a:p>
        </p:txBody>
      </p:sp>
      <p:pic>
        <p:nvPicPr>
          <p:cNvPr id="11" name="Picture 10">
            <a:extLst>
              <a:ext uri="{FF2B5EF4-FFF2-40B4-BE49-F238E27FC236}">
                <a16:creationId xmlns:a16="http://schemas.microsoft.com/office/drawing/2014/main" id="{9F47695C-8AEC-12DD-704B-D7E892581563}"/>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24467" y="4946048"/>
            <a:ext cx="1927619" cy="1503967"/>
          </a:xfrm>
          <a:prstGeom prst="rect">
            <a:avLst/>
          </a:prstGeom>
        </p:spPr>
      </p:pic>
      <p:pic>
        <p:nvPicPr>
          <p:cNvPr id="8" name="Frame 35">
            <a:extLst>
              <a:ext uri="{FF2B5EF4-FFF2-40B4-BE49-F238E27FC236}">
                <a16:creationId xmlns:a16="http://schemas.microsoft.com/office/drawing/2014/main" id="{9A077AB4-9997-B42E-D925-6A31FF9606D0}"/>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361951" y="439737"/>
            <a:ext cx="2654497" cy="859036"/>
          </a:xfrm>
          <a:prstGeom prst="rect">
            <a:avLst/>
          </a:prstGeom>
        </p:spPr>
      </p:pic>
    </p:spTree>
    <p:extLst>
      <p:ext uri="{BB962C8B-B14F-4D97-AF65-F5344CB8AC3E}">
        <p14:creationId xmlns:p14="http://schemas.microsoft.com/office/powerpoint/2010/main" val="3252652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pic>
        <p:nvPicPr>
          <p:cNvPr id="7" name="תמונה 2">
            <a:extLst>
              <a:ext uri="{FF2B5EF4-FFF2-40B4-BE49-F238E27FC236}">
                <a16:creationId xmlns:a16="http://schemas.microsoft.com/office/drawing/2014/main" id="{809FFA5E-FFA4-1EF1-FB56-32268140801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t="7881" b="7881"/>
          <a:stretch/>
        </p:blipFill>
        <p:spPr>
          <a:xfrm flipH="1">
            <a:off x="0" y="0"/>
            <a:ext cx="12192000" cy="6858001"/>
          </a:xfrm>
          <a:prstGeom prst="rect">
            <a:avLst/>
          </a:prstGeom>
        </p:spPr>
      </p:pic>
      <p:sp>
        <p:nvSpPr>
          <p:cNvPr id="2" name="Title 1">
            <a:extLst>
              <a:ext uri="{FF2B5EF4-FFF2-40B4-BE49-F238E27FC236}">
                <a16:creationId xmlns:a16="http://schemas.microsoft.com/office/drawing/2014/main" id="{0CF8CEBA-F608-956F-930F-8A4D2794C2B1}"/>
              </a:ext>
            </a:extLst>
          </p:cNvPr>
          <p:cNvSpPr>
            <a:spLocks noGrp="1"/>
          </p:cNvSpPr>
          <p:nvPr>
            <p:ph type="ctrTitle" hasCustomPrompt="1"/>
          </p:nvPr>
        </p:nvSpPr>
        <p:spPr>
          <a:xfrm>
            <a:off x="1214438" y="2381996"/>
            <a:ext cx="9763125" cy="2094009"/>
          </a:xfrm>
          <a:prstGeom prst="roundRect">
            <a:avLst/>
          </a:prstGeom>
          <a:solidFill>
            <a:schemeClr val="bg1">
              <a:lumMod val="85000"/>
              <a:alpha val="49000"/>
            </a:schemeClr>
          </a:solidFill>
          <a:ln>
            <a:solidFill>
              <a:schemeClr val="bg1">
                <a:lumMod val="95000"/>
              </a:schemeClr>
            </a:solidFill>
          </a:ln>
        </p:spPr>
        <p:txBody>
          <a:bodyPr anchor="ctr">
            <a:normAutofit/>
          </a:bodyPr>
          <a:lstStyle>
            <a:lvl1pPr algn="ctr" rtl="1">
              <a:defRPr sz="8800" b="1">
                <a:latin typeface="Calibri" panose="020F0502020204030204" pitchFamily="34" charset="0"/>
                <a:cs typeface="Calibri" panose="020F0502020204030204" pitchFamily="34" charset="0"/>
              </a:defRPr>
            </a:lvl1pPr>
          </a:lstStyle>
          <a:p>
            <a:r>
              <a:rPr lang="he-IL" dirty="0"/>
              <a:t>כותרת משמעותית</a:t>
            </a:r>
          </a:p>
        </p:txBody>
      </p:sp>
      <p:pic>
        <p:nvPicPr>
          <p:cNvPr id="8" name="Frame 35">
            <a:extLst>
              <a:ext uri="{FF2B5EF4-FFF2-40B4-BE49-F238E27FC236}">
                <a16:creationId xmlns:a16="http://schemas.microsoft.com/office/drawing/2014/main" id="{9A077AB4-9997-B42E-D925-6A31FF9606D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1951" y="439737"/>
            <a:ext cx="2654497" cy="859036"/>
          </a:xfrm>
          <a:prstGeom prst="rect">
            <a:avLst/>
          </a:prstGeom>
        </p:spPr>
      </p:pic>
      <p:pic>
        <p:nvPicPr>
          <p:cNvPr id="11" name="Picture 10">
            <a:extLst>
              <a:ext uri="{FF2B5EF4-FFF2-40B4-BE49-F238E27FC236}">
                <a16:creationId xmlns:a16="http://schemas.microsoft.com/office/drawing/2014/main" id="{9F47695C-8AEC-12DD-704B-D7E89258156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324467" y="4946048"/>
            <a:ext cx="1927619" cy="1503967"/>
          </a:xfrm>
          <a:prstGeom prst="rect">
            <a:avLst/>
          </a:prstGeom>
        </p:spPr>
      </p:pic>
    </p:spTree>
    <p:extLst>
      <p:ext uri="{BB962C8B-B14F-4D97-AF65-F5344CB8AC3E}">
        <p14:creationId xmlns:p14="http://schemas.microsoft.com/office/powerpoint/2010/main" val="3983923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6_Title Slide">
    <p:spTree>
      <p:nvGrpSpPr>
        <p:cNvPr id="1" name=""/>
        <p:cNvGrpSpPr/>
        <p:nvPr/>
      </p:nvGrpSpPr>
      <p:grpSpPr>
        <a:xfrm>
          <a:off x="0" y="0"/>
          <a:ext cx="0" cy="0"/>
          <a:chOff x="0" y="0"/>
          <a:chExt cx="0" cy="0"/>
        </a:xfrm>
      </p:grpSpPr>
      <p:pic>
        <p:nvPicPr>
          <p:cNvPr id="7" name="תמונה 2">
            <a:extLst>
              <a:ext uri="{FF2B5EF4-FFF2-40B4-BE49-F238E27FC236}">
                <a16:creationId xmlns:a16="http://schemas.microsoft.com/office/drawing/2014/main" id="{809FFA5E-FFA4-1EF1-FB56-32268140801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175" y="1786"/>
            <a:ext cx="12185650" cy="6854429"/>
          </a:xfrm>
          <a:prstGeom prst="rect">
            <a:avLst/>
          </a:prstGeom>
        </p:spPr>
      </p:pic>
      <p:sp>
        <p:nvSpPr>
          <p:cNvPr id="9" name="מלבן: פינות מעוגלות 1">
            <a:extLst>
              <a:ext uri="{FF2B5EF4-FFF2-40B4-BE49-F238E27FC236}">
                <a16:creationId xmlns:a16="http://schemas.microsoft.com/office/drawing/2014/main" id="{240313E2-F8A8-6188-F2E0-68B386186DC9}"/>
              </a:ext>
              <a:ext uri="{C183D7F6-B498-43B3-948B-1728B52AA6E4}">
                <adec:decorative xmlns:adec="http://schemas.microsoft.com/office/drawing/2017/decorative" val="1"/>
              </a:ext>
            </a:extLst>
          </p:cNvPr>
          <p:cNvSpPr/>
          <p:nvPr userDrawn="1"/>
        </p:nvSpPr>
        <p:spPr>
          <a:xfrm>
            <a:off x="5448300" y="346071"/>
            <a:ext cx="6381750" cy="6103945"/>
          </a:xfrm>
          <a:prstGeom prst="roundRect">
            <a:avLst>
              <a:gd name="adj" fmla="val 5063"/>
            </a:avLst>
          </a:prstGeom>
          <a:solidFill>
            <a:schemeClr val="tx1">
              <a:lumMod val="50000"/>
              <a:lumOff val="50000"/>
              <a:alpha val="70000"/>
            </a:schemeClr>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63" dirty="0"/>
          </a:p>
        </p:txBody>
      </p:sp>
      <p:sp>
        <p:nvSpPr>
          <p:cNvPr id="2" name="Title 1">
            <a:extLst>
              <a:ext uri="{FF2B5EF4-FFF2-40B4-BE49-F238E27FC236}">
                <a16:creationId xmlns:a16="http://schemas.microsoft.com/office/drawing/2014/main" id="{0CF8CEBA-F608-956F-930F-8A4D2794C2B1}"/>
              </a:ext>
            </a:extLst>
          </p:cNvPr>
          <p:cNvSpPr>
            <a:spLocks noGrp="1"/>
          </p:cNvSpPr>
          <p:nvPr>
            <p:ph type="ctrTitle" hasCustomPrompt="1"/>
          </p:nvPr>
        </p:nvSpPr>
        <p:spPr>
          <a:xfrm>
            <a:off x="5848350" y="611091"/>
            <a:ext cx="5657849" cy="1305110"/>
          </a:xfrm>
          <a:prstGeom prst="roundRect">
            <a:avLst/>
          </a:prstGeom>
          <a:solidFill>
            <a:schemeClr val="bg1">
              <a:lumMod val="95000"/>
            </a:schemeClr>
          </a:solidFill>
          <a:ln>
            <a:solidFill>
              <a:schemeClr val="bg1">
                <a:lumMod val="95000"/>
              </a:schemeClr>
            </a:solidFill>
          </a:ln>
        </p:spPr>
        <p:txBody>
          <a:bodyPr anchor="ctr">
            <a:normAutofit/>
          </a:bodyPr>
          <a:lstStyle>
            <a:lvl1pPr algn="ctr" rtl="1">
              <a:defRPr sz="4000" b="1">
                <a:latin typeface="Calibri" panose="020F0502020204030204" pitchFamily="34" charset="0"/>
                <a:cs typeface="Calibri" panose="020F0502020204030204" pitchFamily="34" charset="0"/>
              </a:defRPr>
            </a:lvl1pPr>
          </a:lstStyle>
          <a:p>
            <a:r>
              <a:rPr lang="he-IL" dirty="0"/>
              <a:t>כותרת</a:t>
            </a:r>
          </a:p>
        </p:txBody>
      </p:sp>
      <p:sp>
        <p:nvSpPr>
          <p:cNvPr id="3" name="Subtitle 2">
            <a:extLst>
              <a:ext uri="{FF2B5EF4-FFF2-40B4-BE49-F238E27FC236}">
                <a16:creationId xmlns:a16="http://schemas.microsoft.com/office/drawing/2014/main" id="{79755C45-8726-4B82-0C26-6EF47A3BF4BF}"/>
              </a:ext>
            </a:extLst>
          </p:cNvPr>
          <p:cNvSpPr>
            <a:spLocks noGrp="1"/>
          </p:cNvSpPr>
          <p:nvPr>
            <p:ph type="subTitle" idx="1" hasCustomPrompt="1"/>
          </p:nvPr>
        </p:nvSpPr>
        <p:spPr>
          <a:xfrm>
            <a:off x="5848350" y="2119309"/>
            <a:ext cx="5657849" cy="4127599"/>
          </a:xfrm>
          <a:prstGeom prst="roundRect">
            <a:avLst>
              <a:gd name="adj" fmla="val 5360"/>
            </a:avLst>
          </a:prstGeom>
          <a:solidFill>
            <a:schemeClr val="bg1">
              <a:lumMod val="95000"/>
            </a:schemeClr>
          </a:solidFill>
          <a:ln>
            <a:solidFill>
              <a:schemeClr val="bg1">
                <a:lumMod val="95000"/>
              </a:schemeClr>
            </a:solidFill>
          </a:ln>
        </p:spPr>
        <p:txBody>
          <a:bodyPr/>
          <a:lstStyle>
            <a:lvl1pPr marL="0" indent="0" algn="ctr" rtl="1">
              <a:lnSpc>
                <a:spcPct val="120000"/>
              </a:lnSpc>
              <a:spcBef>
                <a:spcPts val="0"/>
              </a:spcBef>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dirty="0"/>
              <a:t>טקסט רץ</a:t>
            </a:r>
          </a:p>
        </p:txBody>
      </p:sp>
      <p:pic>
        <p:nvPicPr>
          <p:cNvPr id="8" name="Frame 35">
            <a:extLst>
              <a:ext uri="{FF2B5EF4-FFF2-40B4-BE49-F238E27FC236}">
                <a16:creationId xmlns:a16="http://schemas.microsoft.com/office/drawing/2014/main" id="{9A077AB4-9997-B42E-D925-6A31FF9606D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1950" y="439737"/>
            <a:ext cx="2654499" cy="859036"/>
          </a:xfrm>
          <a:prstGeom prst="rect">
            <a:avLst/>
          </a:prstGeom>
        </p:spPr>
      </p:pic>
      <p:pic>
        <p:nvPicPr>
          <p:cNvPr id="11" name="Picture 10">
            <a:extLst>
              <a:ext uri="{FF2B5EF4-FFF2-40B4-BE49-F238E27FC236}">
                <a16:creationId xmlns:a16="http://schemas.microsoft.com/office/drawing/2014/main" id="{9F47695C-8AEC-12DD-704B-D7E89258156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324466" y="4946048"/>
            <a:ext cx="1927621" cy="1503967"/>
          </a:xfrm>
          <a:prstGeom prst="rect">
            <a:avLst/>
          </a:prstGeom>
        </p:spPr>
      </p:pic>
    </p:spTree>
    <p:extLst>
      <p:ext uri="{BB962C8B-B14F-4D97-AF65-F5344CB8AC3E}">
        <p14:creationId xmlns:p14="http://schemas.microsoft.com/office/powerpoint/2010/main" val="1816808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7" name="תמונה 2">
            <a:extLst>
              <a:ext uri="{FF2B5EF4-FFF2-40B4-BE49-F238E27FC236}">
                <a16:creationId xmlns:a16="http://schemas.microsoft.com/office/drawing/2014/main" id="{809FFA5E-FFA4-1EF1-FB56-32268140801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175" y="1786"/>
            <a:ext cx="12185650" cy="6854429"/>
          </a:xfrm>
          <a:prstGeom prst="rect">
            <a:avLst/>
          </a:prstGeom>
        </p:spPr>
      </p:pic>
      <p:pic>
        <p:nvPicPr>
          <p:cNvPr id="8" name="Frame 35">
            <a:extLst>
              <a:ext uri="{FF2B5EF4-FFF2-40B4-BE49-F238E27FC236}">
                <a16:creationId xmlns:a16="http://schemas.microsoft.com/office/drawing/2014/main" id="{9A077AB4-9997-B42E-D925-6A31FF9606D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1950" y="439737"/>
            <a:ext cx="2654499" cy="859036"/>
          </a:xfrm>
          <a:prstGeom prst="rect">
            <a:avLst/>
          </a:prstGeom>
        </p:spPr>
      </p:pic>
      <p:pic>
        <p:nvPicPr>
          <p:cNvPr id="11" name="Picture 10">
            <a:extLst>
              <a:ext uri="{FF2B5EF4-FFF2-40B4-BE49-F238E27FC236}">
                <a16:creationId xmlns:a16="http://schemas.microsoft.com/office/drawing/2014/main" id="{9F47695C-8AEC-12DD-704B-D7E89258156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324466" y="4946048"/>
            <a:ext cx="1927621" cy="1503967"/>
          </a:xfrm>
          <a:prstGeom prst="rect">
            <a:avLst/>
          </a:prstGeom>
        </p:spPr>
      </p:pic>
      <p:sp>
        <p:nvSpPr>
          <p:cNvPr id="4" name="Title 1">
            <a:extLst>
              <a:ext uri="{FF2B5EF4-FFF2-40B4-BE49-F238E27FC236}">
                <a16:creationId xmlns:a16="http://schemas.microsoft.com/office/drawing/2014/main" id="{35B5CEE0-DEDC-0C11-B7E0-DE13BBC8FEFA}"/>
              </a:ext>
            </a:extLst>
          </p:cNvPr>
          <p:cNvSpPr>
            <a:spLocks noGrp="1"/>
          </p:cNvSpPr>
          <p:nvPr>
            <p:ph type="ctrTitle" hasCustomPrompt="1"/>
          </p:nvPr>
        </p:nvSpPr>
        <p:spPr>
          <a:xfrm>
            <a:off x="1214438" y="2381996"/>
            <a:ext cx="9763125" cy="2094009"/>
          </a:xfrm>
          <a:prstGeom prst="roundRect">
            <a:avLst/>
          </a:prstGeom>
          <a:solidFill>
            <a:schemeClr val="bg1">
              <a:lumMod val="85000"/>
              <a:alpha val="70000"/>
            </a:schemeClr>
          </a:solidFill>
          <a:ln>
            <a:solidFill>
              <a:schemeClr val="bg1">
                <a:lumMod val="95000"/>
              </a:schemeClr>
            </a:solidFill>
          </a:ln>
        </p:spPr>
        <p:txBody>
          <a:bodyPr anchor="ctr">
            <a:normAutofit/>
          </a:bodyPr>
          <a:lstStyle>
            <a:lvl1pPr algn="ctr" rtl="1">
              <a:defRPr sz="8800" b="1">
                <a:latin typeface="Calibri" panose="020F0502020204030204" pitchFamily="34" charset="0"/>
                <a:cs typeface="Calibri" panose="020F0502020204030204" pitchFamily="34" charset="0"/>
              </a:defRPr>
            </a:lvl1pPr>
          </a:lstStyle>
          <a:p>
            <a:r>
              <a:rPr lang="he-IL" dirty="0"/>
              <a:t>כותרת משמעותית</a:t>
            </a:r>
          </a:p>
        </p:txBody>
      </p:sp>
    </p:spTree>
    <p:extLst>
      <p:ext uri="{BB962C8B-B14F-4D97-AF65-F5344CB8AC3E}">
        <p14:creationId xmlns:p14="http://schemas.microsoft.com/office/powerpoint/2010/main" val="2038160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pic>
        <p:nvPicPr>
          <p:cNvPr id="7" name="תמונה 2">
            <a:extLst>
              <a:ext uri="{FF2B5EF4-FFF2-40B4-BE49-F238E27FC236}">
                <a16:creationId xmlns:a16="http://schemas.microsoft.com/office/drawing/2014/main" id="{809FFA5E-FFA4-1EF1-FB56-32268140801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175" y="1786"/>
            <a:ext cx="12185650" cy="6854429"/>
          </a:xfrm>
          <a:prstGeom prst="rect">
            <a:avLst/>
          </a:prstGeom>
        </p:spPr>
      </p:pic>
      <p:sp>
        <p:nvSpPr>
          <p:cNvPr id="3" name="Rectangle: Rounded Corners 2">
            <a:extLst>
              <a:ext uri="{FF2B5EF4-FFF2-40B4-BE49-F238E27FC236}">
                <a16:creationId xmlns:a16="http://schemas.microsoft.com/office/drawing/2014/main" id="{613B4050-2384-7286-1BF7-C683A890ADB8}"/>
              </a:ext>
            </a:extLst>
          </p:cNvPr>
          <p:cNvSpPr/>
          <p:nvPr userDrawn="1"/>
        </p:nvSpPr>
        <p:spPr>
          <a:xfrm>
            <a:off x="324467" y="285750"/>
            <a:ext cx="11543066" cy="6286500"/>
          </a:xfrm>
          <a:prstGeom prst="roundRect">
            <a:avLst>
              <a:gd name="adj" fmla="val 6367"/>
            </a:avLst>
          </a:prstGeom>
          <a:solidFill>
            <a:schemeClr val="bg1">
              <a:lumMod val="95000"/>
              <a:alpha val="6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2" name="Subtitle 2">
            <a:extLst>
              <a:ext uri="{FF2B5EF4-FFF2-40B4-BE49-F238E27FC236}">
                <a16:creationId xmlns:a16="http://schemas.microsoft.com/office/drawing/2014/main" id="{4835AFFD-035D-821F-2BBA-FED1B415EE48}"/>
              </a:ext>
            </a:extLst>
          </p:cNvPr>
          <p:cNvSpPr>
            <a:spLocks noGrp="1"/>
          </p:cNvSpPr>
          <p:nvPr>
            <p:ph type="subTitle" idx="1" hasCustomPrompt="1"/>
          </p:nvPr>
        </p:nvSpPr>
        <p:spPr>
          <a:xfrm>
            <a:off x="2252086" y="1851020"/>
            <a:ext cx="9266814" cy="3492500"/>
          </a:xfrm>
          <a:prstGeom prst="roundRect">
            <a:avLst>
              <a:gd name="adj" fmla="val 5360"/>
            </a:avLst>
          </a:prstGeom>
          <a:noFill/>
          <a:ln>
            <a:noFill/>
          </a:ln>
        </p:spPr>
        <p:txBody>
          <a:bodyPr anchor="ctr"/>
          <a:lstStyle>
            <a:lvl1pPr marL="0" indent="0" algn="ctr" rtl="1">
              <a:lnSpc>
                <a:spcPct val="120000"/>
              </a:lnSpc>
              <a:spcBef>
                <a:spcPts val="0"/>
              </a:spcBef>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dirty="0"/>
              <a:t>ללא כותרת - טקסט רץ מאוד ארוך</a:t>
            </a:r>
          </a:p>
        </p:txBody>
      </p:sp>
      <p:pic>
        <p:nvPicPr>
          <p:cNvPr id="8" name="Frame 35">
            <a:extLst>
              <a:ext uri="{FF2B5EF4-FFF2-40B4-BE49-F238E27FC236}">
                <a16:creationId xmlns:a16="http://schemas.microsoft.com/office/drawing/2014/main" id="{9A077AB4-9997-B42E-D925-6A31FF9606D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24467" y="407985"/>
            <a:ext cx="2654497" cy="859036"/>
          </a:xfrm>
          <a:prstGeom prst="rect">
            <a:avLst/>
          </a:prstGeom>
        </p:spPr>
      </p:pic>
      <p:pic>
        <p:nvPicPr>
          <p:cNvPr id="11" name="Picture 10">
            <a:extLst>
              <a:ext uri="{FF2B5EF4-FFF2-40B4-BE49-F238E27FC236}">
                <a16:creationId xmlns:a16="http://schemas.microsoft.com/office/drawing/2014/main" id="{9F47695C-8AEC-12DD-704B-D7E89258156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324467" y="4946048"/>
            <a:ext cx="1927619" cy="1503967"/>
          </a:xfrm>
          <a:prstGeom prst="rect">
            <a:avLst/>
          </a:prstGeom>
        </p:spPr>
      </p:pic>
      <p:sp>
        <p:nvSpPr>
          <p:cNvPr id="6" name="Title 1">
            <a:extLst>
              <a:ext uri="{FF2B5EF4-FFF2-40B4-BE49-F238E27FC236}">
                <a16:creationId xmlns:a16="http://schemas.microsoft.com/office/drawing/2014/main" id="{96874428-F960-0283-E012-61523EBC26A3}"/>
              </a:ext>
            </a:extLst>
          </p:cNvPr>
          <p:cNvSpPr>
            <a:spLocks noGrp="1"/>
          </p:cNvSpPr>
          <p:nvPr>
            <p:ph type="ctrTitle" hasCustomPrompt="1"/>
          </p:nvPr>
        </p:nvSpPr>
        <p:spPr>
          <a:xfrm>
            <a:off x="7086600" y="611091"/>
            <a:ext cx="4432300" cy="1001809"/>
          </a:xfrm>
          <a:prstGeom prst="roundRect">
            <a:avLst/>
          </a:prstGeom>
          <a:noFill/>
          <a:ln>
            <a:noFill/>
          </a:ln>
        </p:spPr>
        <p:txBody>
          <a:bodyPr anchor="ctr">
            <a:normAutofit/>
          </a:bodyPr>
          <a:lstStyle>
            <a:lvl1pPr algn="ctr" rtl="1">
              <a:defRPr sz="4000" b="1">
                <a:latin typeface="Calibri" panose="020F0502020204030204" pitchFamily="34" charset="0"/>
                <a:cs typeface="Calibri" panose="020F0502020204030204" pitchFamily="34" charset="0"/>
              </a:defRPr>
            </a:lvl1pPr>
          </a:lstStyle>
          <a:p>
            <a:r>
              <a:rPr lang="he-IL" dirty="0"/>
              <a:t>כותרת</a:t>
            </a:r>
          </a:p>
        </p:txBody>
      </p:sp>
    </p:spTree>
    <p:extLst>
      <p:ext uri="{BB962C8B-B14F-4D97-AF65-F5344CB8AC3E}">
        <p14:creationId xmlns:p14="http://schemas.microsoft.com/office/powerpoint/2010/main" val="349034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0_Title Slide">
    <p:spTree>
      <p:nvGrpSpPr>
        <p:cNvPr id="1" name=""/>
        <p:cNvGrpSpPr/>
        <p:nvPr/>
      </p:nvGrpSpPr>
      <p:grpSpPr>
        <a:xfrm>
          <a:off x="0" y="0"/>
          <a:ext cx="0" cy="0"/>
          <a:chOff x="0" y="0"/>
          <a:chExt cx="0" cy="0"/>
        </a:xfrm>
      </p:grpSpPr>
      <p:pic>
        <p:nvPicPr>
          <p:cNvPr id="7" name="תמונה 2">
            <a:extLst>
              <a:ext uri="{FF2B5EF4-FFF2-40B4-BE49-F238E27FC236}">
                <a16:creationId xmlns:a16="http://schemas.microsoft.com/office/drawing/2014/main" id="{809FFA5E-FFA4-1EF1-FB56-32268140801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l="8201" r="16803"/>
          <a:stretch/>
        </p:blipFill>
        <p:spPr>
          <a:xfrm>
            <a:off x="0" y="-335757"/>
            <a:ext cx="12192000" cy="7467600"/>
          </a:xfrm>
          <a:prstGeom prst="rect">
            <a:avLst/>
          </a:prstGeom>
        </p:spPr>
      </p:pic>
      <p:sp>
        <p:nvSpPr>
          <p:cNvPr id="9" name="מלבן: פינות מעוגלות 1">
            <a:extLst>
              <a:ext uri="{FF2B5EF4-FFF2-40B4-BE49-F238E27FC236}">
                <a16:creationId xmlns:a16="http://schemas.microsoft.com/office/drawing/2014/main" id="{240313E2-F8A8-6188-F2E0-68B386186DC9}"/>
              </a:ext>
              <a:ext uri="{C183D7F6-B498-43B3-948B-1728B52AA6E4}">
                <adec:decorative xmlns:adec="http://schemas.microsoft.com/office/drawing/2017/decorative" val="1"/>
              </a:ext>
            </a:extLst>
          </p:cNvPr>
          <p:cNvSpPr/>
          <p:nvPr userDrawn="1"/>
        </p:nvSpPr>
        <p:spPr>
          <a:xfrm>
            <a:off x="324466" y="346071"/>
            <a:ext cx="11505584" cy="6103945"/>
          </a:xfrm>
          <a:prstGeom prst="roundRect">
            <a:avLst>
              <a:gd name="adj" fmla="val 5063"/>
            </a:avLst>
          </a:prstGeom>
          <a:solidFill>
            <a:schemeClr val="bg1">
              <a:alpha val="70000"/>
            </a:schemeClr>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63" dirty="0"/>
          </a:p>
        </p:txBody>
      </p:sp>
      <p:sp>
        <p:nvSpPr>
          <p:cNvPr id="2" name="Title 1">
            <a:extLst>
              <a:ext uri="{FF2B5EF4-FFF2-40B4-BE49-F238E27FC236}">
                <a16:creationId xmlns:a16="http://schemas.microsoft.com/office/drawing/2014/main" id="{0CF8CEBA-F608-956F-930F-8A4D2794C2B1}"/>
              </a:ext>
            </a:extLst>
          </p:cNvPr>
          <p:cNvSpPr>
            <a:spLocks noGrp="1"/>
          </p:cNvSpPr>
          <p:nvPr>
            <p:ph type="ctrTitle" hasCustomPrompt="1"/>
          </p:nvPr>
        </p:nvSpPr>
        <p:spPr>
          <a:xfrm>
            <a:off x="5848350" y="611091"/>
            <a:ext cx="5657849" cy="1305110"/>
          </a:xfrm>
          <a:prstGeom prst="roundRect">
            <a:avLst/>
          </a:prstGeom>
          <a:solidFill>
            <a:schemeClr val="bg1">
              <a:lumMod val="85000"/>
            </a:schemeClr>
          </a:solidFill>
          <a:ln>
            <a:solidFill>
              <a:schemeClr val="bg1">
                <a:lumMod val="95000"/>
              </a:schemeClr>
            </a:solidFill>
          </a:ln>
        </p:spPr>
        <p:txBody>
          <a:bodyPr anchor="ctr">
            <a:normAutofit/>
          </a:bodyPr>
          <a:lstStyle>
            <a:lvl1pPr algn="ctr" rtl="1">
              <a:defRPr sz="4000" b="1">
                <a:latin typeface="Calibri" panose="020F0502020204030204" pitchFamily="34" charset="0"/>
                <a:cs typeface="Calibri" panose="020F0502020204030204" pitchFamily="34" charset="0"/>
              </a:defRPr>
            </a:lvl1pPr>
          </a:lstStyle>
          <a:p>
            <a:r>
              <a:rPr lang="he-IL" dirty="0"/>
              <a:t>כותרת - רואים את השלם</a:t>
            </a:r>
          </a:p>
        </p:txBody>
      </p:sp>
      <p:sp>
        <p:nvSpPr>
          <p:cNvPr id="3" name="Subtitle 2">
            <a:extLst>
              <a:ext uri="{FF2B5EF4-FFF2-40B4-BE49-F238E27FC236}">
                <a16:creationId xmlns:a16="http://schemas.microsoft.com/office/drawing/2014/main" id="{79755C45-8726-4B82-0C26-6EF47A3BF4BF}"/>
              </a:ext>
            </a:extLst>
          </p:cNvPr>
          <p:cNvSpPr>
            <a:spLocks noGrp="1"/>
          </p:cNvSpPr>
          <p:nvPr>
            <p:ph type="subTitle" idx="1" hasCustomPrompt="1"/>
          </p:nvPr>
        </p:nvSpPr>
        <p:spPr>
          <a:xfrm>
            <a:off x="2252088" y="2119309"/>
            <a:ext cx="9254112" cy="4127599"/>
          </a:xfrm>
          <a:prstGeom prst="roundRect">
            <a:avLst>
              <a:gd name="adj" fmla="val 5360"/>
            </a:avLst>
          </a:prstGeom>
          <a:noFill/>
          <a:ln>
            <a:noFill/>
          </a:ln>
        </p:spPr>
        <p:txBody>
          <a:bodyPr/>
          <a:lstStyle>
            <a:lvl1pPr marL="0" indent="0" algn="r" rtl="1">
              <a:lnSpc>
                <a:spcPct val="120000"/>
              </a:lnSpc>
              <a:spcBef>
                <a:spcPts val="0"/>
              </a:spcBef>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dirty="0"/>
              <a:t>טקסט רץ</a:t>
            </a:r>
          </a:p>
        </p:txBody>
      </p:sp>
      <p:pic>
        <p:nvPicPr>
          <p:cNvPr id="8" name="Frame 35">
            <a:extLst>
              <a:ext uri="{FF2B5EF4-FFF2-40B4-BE49-F238E27FC236}">
                <a16:creationId xmlns:a16="http://schemas.microsoft.com/office/drawing/2014/main" id="{9A077AB4-9997-B42E-D925-6A31FF9606D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1950" y="439737"/>
            <a:ext cx="2654499" cy="859036"/>
          </a:xfrm>
          <a:prstGeom prst="rect">
            <a:avLst/>
          </a:prstGeom>
        </p:spPr>
      </p:pic>
      <p:pic>
        <p:nvPicPr>
          <p:cNvPr id="11" name="Picture 10">
            <a:extLst>
              <a:ext uri="{FF2B5EF4-FFF2-40B4-BE49-F238E27FC236}">
                <a16:creationId xmlns:a16="http://schemas.microsoft.com/office/drawing/2014/main" id="{9F47695C-8AEC-12DD-704B-D7E89258156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324466" y="4946048"/>
            <a:ext cx="1927621" cy="1503967"/>
          </a:xfrm>
          <a:prstGeom prst="rect">
            <a:avLst/>
          </a:prstGeom>
        </p:spPr>
      </p:pic>
    </p:spTree>
    <p:extLst>
      <p:ext uri="{BB962C8B-B14F-4D97-AF65-F5344CB8AC3E}">
        <p14:creationId xmlns:p14="http://schemas.microsoft.com/office/powerpoint/2010/main" val="26195818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7" name="תמונה 2">
            <a:extLst>
              <a:ext uri="{FF2B5EF4-FFF2-40B4-BE49-F238E27FC236}">
                <a16:creationId xmlns:a16="http://schemas.microsoft.com/office/drawing/2014/main" id="{809FFA5E-FFA4-1EF1-FB56-32268140801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l="8201" r="16803"/>
          <a:stretch/>
        </p:blipFill>
        <p:spPr>
          <a:xfrm>
            <a:off x="0" y="-335757"/>
            <a:ext cx="12192000" cy="7467600"/>
          </a:xfrm>
          <a:prstGeom prst="rect">
            <a:avLst/>
          </a:prstGeom>
        </p:spPr>
      </p:pic>
      <p:pic>
        <p:nvPicPr>
          <p:cNvPr id="8" name="Frame 35">
            <a:extLst>
              <a:ext uri="{FF2B5EF4-FFF2-40B4-BE49-F238E27FC236}">
                <a16:creationId xmlns:a16="http://schemas.microsoft.com/office/drawing/2014/main" id="{9A077AB4-9997-B42E-D925-6A31FF9606D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1950" y="439737"/>
            <a:ext cx="2654499" cy="859036"/>
          </a:xfrm>
          <a:prstGeom prst="rect">
            <a:avLst/>
          </a:prstGeom>
        </p:spPr>
      </p:pic>
      <p:pic>
        <p:nvPicPr>
          <p:cNvPr id="11" name="Picture 10">
            <a:extLst>
              <a:ext uri="{FF2B5EF4-FFF2-40B4-BE49-F238E27FC236}">
                <a16:creationId xmlns:a16="http://schemas.microsoft.com/office/drawing/2014/main" id="{9F47695C-8AEC-12DD-704B-D7E89258156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324466" y="4946048"/>
            <a:ext cx="1927621" cy="1503967"/>
          </a:xfrm>
          <a:prstGeom prst="rect">
            <a:avLst/>
          </a:prstGeom>
        </p:spPr>
      </p:pic>
      <p:sp>
        <p:nvSpPr>
          <p:cNvPr id="4" name="Title 1">
            <a:extLst>
              <a:ext uri="{FF2B5EF4-FFF2-40B4-BE49-F238E27FC236}">
                <a16:creationId xmlns:a16="http://schemas.microsoft.com/office/drawing/2014/main" id="{FBE5B0E7-D05C-3DF1-901D-C4DF63F47079}"/>
              </a:ext>
            </a:extLst>
          </p:cNvPr>
          <p:cNvSpPr>
            <a:spLocks noGrp="1"/>
          </p:cNvSpPr>
          <p:nvPr>
            <p:ph type="ctrTitle" hasCustomPrompt="1"/>
          </p:nvPr>
        </p:nvSpPr>
        <p:spPr>
          <a:xfrm>
            <a:off x="1214438" y="2381996"/>
            <a:ext cx="9763125" cy="2094009"/>
          </a:xfrm>
          <a:prstGeom prst="roundRect">
            <a:avLst/>
          </a:prstGeom>
          <a:solidFill>
            <a:schemeClr val="bg1">
              <a:lumMod val="85000"/>
              <a:alpha val="70000"/>
            </a:schemeClr>
          </a:solidFill>
          <a:ln>
            <a:solidFill>
              <a:schemeClr val="bg1">
                <a:lumMod val="95000"/>
              </a:schemeClr>
            </a:solidFill>
          </a:ln>
        </p:spPr>
        <p:txBody>
          <a:bodyPr anchor="ctr">
            <a:normAutofit/>
          </a:bodyPr>
          <a:lstStyle>
            <a:lvl1pPr algn="ctr" rtl="1">
              <a:defRPr sz="8800" b="1">
                <a:latin typeface="Calibri" panose="020F0502020204030204" pitchFamily="34" charset="0"/>
                <a:cs typeface="Calibri" panose="020F0502020204030204" pitchFamily="34" charset="0"/>
              </a:defRPr>
            </a:lvl1pPr>
          </a:lstStyle>
          <a:p>
            <a:r>
              <a:rPr lang="he-IL" dirty="0"/>
              <a:t>כותרת משמעותית</a:t>
            </a:r>
          </a:p>
        </p:txBody>
      </p:sp>
    </p:spTree>
    <p:extLst>
      <p:ext uri="{BB962C8B-B14F-4D97-AF65-F5344CB8AC3E}">
        <p14:creationId xmlns:p14="http://schemas.microsoft.com/office/powerpoint/2010/main" val="36337354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12_Title Slide">
    <p:spTree>
      <p:nvGrpSpPr>
        <p:cNvPr id="1" name=""/>
        <p:cNvGrpSpPr/>
        <p:nvPr/>
      </p:nvGrpSpPr>
      <p:grpSpPr>
        <a:xfrm>
          <a:off x="0" y="0"/>
          <a:ext cx="0" cy="0"/>
          <a:chOff x="0" y="0"/>
          <a:chExt cx="0" cy="0"/>
        </a:xfrm>
      </p:grpSpPr>
      <p:pic>
        <p:nvPicPr>
          <p:cNvPr id="7" name="תמונה 2">
            <a:extLst>
              <a:ext uri="{FF2B5EF4-FFF2-40B4-BE49-F238E27FC236}">
                <a16:creationId xmlns:a16="http://schemas.microsoft.com/office/drawing/2014/main" id="{809FFA5E-FFA4-1EF1-FB56-32268140801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175" y="1786"/>
            <a:ext cx="12185650" cy="6854428"/>
          </a:xfrm>
          <a:prstGeom prst="rect">
            <a:avLst/>
          </a:prstGeom>
        </p:spPr>
      </p:pic>
      <p:sp>
        <p:nvSpPr>
          <p:cNvPr id="9" name="מלבן: פינות מעוגלות 1">
            <a:extLst>
              <a:ext uri="{FF2B5EF4-FFF2-40B4-BE49-F238E27FC236}">
                <a16:creationId xmlns:a16="http://schemas.microsoft.com/office/drawing/2014/main" id="{240313E2-F8A8-6188-F2E0-68B386186DC9}"/>
              </a:ext>
              <a:ext uri="{C183D7F6-B498-43B3-948B-1728B52AA6E4}">
                <adec:decorative xmlns:adec="http://schemas.microsoft.com/office/drawing/2017/decorative" val="1"/>
              </a:ext>
            </a:extLst>
          </p:cNvPr>
          <p:cNvSpPr/>
          <p:nvPr userDrawn="1"/>
        </p:nvSpPr>
        <p:spPr>
          <a:xfrm>
            <a:off x="177800" y="346071"/>
            <a:ext cx="11652250" cy="6103945"/>
          </a:xfrm>
          <a:prstGeom prst="roundRect">
            <a:avLst>
              <a:gd name="adj" fmla="val 5063"/>
            </a:avLst>
          </a:prstGeom>
          <a:solidFill>
            <a:schemeClr val="bg1">
              <a:alpha val="70000"/>
            </a:schemeClr>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63" dirty="0"/>
          </a:p>
        </p:txBody>
      </p:sp>
      <p:sp>
        <p:nvSpPr>
          <p:cNvPr id="2" name="Title 1">
            <a:extLst>
              <a:ext uri="{FF2B5EF4-FFF2-40B4-BE49-F238E27FC236}">
                <a16:creationId xmlns:a16="http://schemas.microsoft.com/office/drawing/2014/main" id="{0CF8CEBA-F608-956F-930F-8A4D2794C2B1}"/>
              </a:ext>
            </a:extLst>
          </p:cNvPr>
          <p:cNvSpPr>
            <a:spLocks noGrp="1"/>
          </p:cNvSpPr>
          <p:nvPr>
            <p:ph type="ctrTitle" hasCustomPrompt="1"/>
          </p:nvPr>
        </p:nvSpPr>
        <p:spPr>
          <a:xfrm>
            <a:off x="5848350" y="611091"/>
            <a:ext cx="5657849" cy="1305110"/>
          </a:xfrm>
          <a:prstGeom prst="roundRect">
            <a:avLst/>
          </a:prstGeom>
          <a:solidFill>
            <a:schemeClr val="bg1">
              <a:lumMod val="85000"/>
            </a:schemeClr>
          </a:solidFill>
          <a:ln>
            <a:solidFill>
              <a:schemeClr val="bg1">
                <a:lumMod val="95000"/>
              </a:schemeClr>
            </a:solidFill>
          </a:ln>
        </p:spPr>
        <p:txBody>
          <a:bodyPr anchor="ctr">
            <a:normAutofit/>
          </a:bodyPr>
          <a:lstStyle>
            <a:lvl1pPr algn="ctr" rtl="1">
              <a:defRPr sz="4000" b="1">
                <a:latin typeface="Calibri" panose="020F0502020204030204" pitchFamily="34" charset="0"/>
                <a:cs typeface="Calibri" panose="020F0502020204030204" pitchFamily="34" charset="0"/>
              </a:defRPr>
            </a:lvl1pPr>
          </a:lstStyle>
          <a:p>
            <a:r>
              <a:rPr lang="he-IL" dirty="0"/>
              <a:t>כותרת</a:t>
            </a:r>
          </a:p>
        </p:txBody>
      </p:sp>
      <p:sp>
        <p:nvSpPr>
          <p:cNvPr id="3" name="Subtitle 2">
            <a:extLst>
              <a:ext uri="{FF2B5EF4-FFF2-40B4-BE49-F238E27FC236}">
                <a16:creationId xmlns:a16="http://schemas.microsoft.com/office/drawing/2014/main" id="{79755C45-8726-4B82-0C26-6EF47A3BF4BF}"/>
              </a:ext>
            </a:extLst>
          </p:cNvPr>
          <p:cNvSpPr>
            <a:spLocks noGrp="1"/>
          </p:cNvSpPr>
          <p:nvPr>
            <p:ph type="subTitle" idx="1" hasCustomPrompt="1"/>
          </p:nvPr>
        </p:nvSpPr>
        <p:spPr>
          <a:xfrm>
            <a:off x="2426712" y="2119309"/>
            <a:ext cx="9079488" cy="4127599"/>
          </a:xfrm>
          <a:prstGeom prst="roundRect">
            <a:avLst>
              <a:gd name="adj" fmla="val 5360"/>
            </a:avLst>
          </a:prstGeom>
          <a:noFill/>
          <a:ln>
            <a:noFill/>
          </a:ln>
        </p:spPr>
        <p:txBody>
          <a:bodyPr/>
          <a:lstStyle>
            <a:lvl1pPr marL="0" indent="0" algn="r" rtl="1">
              <a:lnSpc>
                <a:spcPct val="120000"/>
              </a:lnSpc>
              <a:spcBef>
                <a:spcPts val="0"/>
              </a:spcBef>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dirty="0"/>
              <a:t>טקסט רץ</a:t>
            </a:r>
          </a:p>
        </p:txBody>
      </p:sp>
      <p:pic>
        <p:nvPicPr>
          <p:cNvPr id="8" name="Frame 35">
            <a:extLst>
              <a:ext uri="{FF2B5EF4-FFF2-40B4-BE49-F238E27FC236}">
                <a16:creationId xmlns:a16="http://schemas.microsoft.com/office/drawing/2014/main" id="{9A077AB4-9997-B42E-D925-6A31FF9606D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1951" y="439737"/>
            <a:ext cx="2654497" cy="859036"/>
          </a:xfrm>
          <a:prstGeom prst="rect">
            <a:avLst/>
          </a:prstGeom>
        </p:spPr>
      </p:pic>
      <p:pic>
        <p:nvPicPr>
          <p:cNvPr id="11" name="Picture 10">
            <a:extLst>
              <a:ext uri="{FF2B5EF4-FFF2-40B4-BE49-F238E27FC236}">
                <a16:creationId xmlns:a16="http://schemas.microsoft.com/office/drawing/2014/main" id="{9F47695C-8AEC-12DD-704B-D7E89258156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324467" y="4946048"/>
            <a:ext cx="1927619" cy="1503967"/>
          </a:xfrm>
          <a:prstGeom prst="rect">
            <a:avLst/>
          </a:prstGeom>
        </p:spPr>
      </p:pic>
    </p:spTree>
    <p:extLst>
      <p:ext uri="{BB962C8B-B14F-4D97-AF65-F5344CB8AC3E}">
        <p14:creationId xmlns:p14="http://schemas.microsoft.com/office/powerpoint/2010/main" val="15523032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13_Title Slide">
    <p:spTree>
      <p:nvGrpSpPr>
        <p:cNvPr id="1" name=""/>
        <p:cNvGrpSpPr/>
        <p:nvPr/>
      </p:nvGrpSpPr>
      <p:grpSpPr>
        <a:xfrm>
          <a:off x="0" y="0"/>
          <a:ext cx="0" cy="0"/>
          <a:chOff x="0" y="0"/>
          <a:chExt cx="0" cy="0"/>
        </a:xfrm>
      </p:grpSpPr>
      <p:pic>
        <p:nvPicPr>
          <p:cNvPr id="7" name="תמונה 2">
            <a:extLst>
              <a:ext uri="{FF2B5EF4-FFF2-40B4-BE49-F238E27FC236}">
                <a16:creationId xmlns:a16="http://schemas.microsoft.com/office/drawing/2014/main" id="{809FFA5E-FFA4-1EF1-FB56-32268140801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175" y="1786"/>
            <a:ext cx="12185650" cy="6854428"/>
          </a:xfrm>
          <a:prstGeom prst="rect">
            <a:avLst/>
          </a:prstGeom>
        </p:spPr>
      </p:pic>
      <p:sp>
        <p:nvSpPr>
          <p:cNvPr id="9" name="מלבן: פינות מעוגלות 1">
            <a:extLst>
              <a:ext uri="{FF2B5EF4-FFF2-40B4-BE49-F238E27FC236}">
                <a16:creationId xmlns:a16="http://schemas.microsoft.com/office/drawing/2014/main" id="{240313E2-F8A8-6188-F2E0-68B386186DC9}"/>
              </a:ext>
              <a:ext uri="{C183D7F6-B498-43B3-948B-1728B52AA6E4}">
                <adec:decorative xmlns:adec="http://schemas.microsoft.com/office/drawing/2017/decorative" val="1"/>
              </a:ext>
            </a:extLst>
          </p:cNvPr>
          <p:cNvSpPr/>
          <p:nvPr userDrawn="1"/>
        </p:nvSpPr>
        <p:spPr>
          <a:xfrm>
            <a:off x="361950" y="346071"/>
            <a:ext cx="11468100" cy="2917829"/>
          </a:xfrm>
          <a:prstGeom prst="roundRect">
            <a:avLst>
              <a:gd name="adj" fmla="val 5063"/>
            </a:avLst>
          </a:prstGeom>
          <a:solidFill>
            <a:schemeClr val="bg1">
              <a:lumMod val="95000"/>
              <a:alpha val="50000"/>
            </a:schemeClr>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63" dirty="0"/>
          </a:p>
        </p:txBody>
      </p:sp>
      <p:sp>
        <p:nvSpPr>
          <p:cNvPr id="2" name="Title 1">
            <a:extLst>
              <a:ext uri="{FF2B5EF4-FFF2-40B4-BE49-F238E27FC236}">
                <a16:creationId xmlns:a16="http://schemas.microsoft.com/office/drawing/2014/main" id="{0CF8CEBA-F608-956F-930F-8A4D2794C2B1}"/>
              </a:ext>
            </a:extLst>
          </p:cNvPr>
          <p:cNvSpPr>
            <a:spLocks noGrp="1"/>
          </p:cNvSpPr>
          <p:nvPr>
            <p:ph type="ctrTitle" hasCustomPrompt="1"/>
          </p:nvPr>
        </p:nvSpPr>
        <p:spPr>
          <a:xfrm>
            <a:off x="7454900" y="611091"/>
            <a:ext cx="4051299" cy="1001809"/>
          </a:xfrm>
          <a:prstGeom prst="roundRect">
            <a:avLst/>
          </a:prstGeom>
          <a:solidFill>
            <a:schemeClr val="bg1">
              <a:lumMod val="95000"/>
            </a:schemeClr>
          </a:solidFill>
          <a:ln>
            <a:solidFill>
              <a:schemeClr val="bg1">
                <a:lumMod val="95000"/>
              </a:schemeClr>
            </a:solidFill>
          </a:ln>
        </p:spPr>
        <p:txBody>
          <a:bodyPr anchor="ctr">
            <a:normAutofit/>
          </a:bodyPr>
          <a:lstStyle>
            <a:lvl1pPr algn="ctr" rtl="1">
              <a:defRPr sz="6600" b="1">
                <a:latin typeface="Calibri" panose="020F0502020204030204" pitchFamily="34" charset="0"/>
                <a:cs typeface="Calibri" panose="020F0502020204030204" pitchFamily="34" charset="0"/>
              </a:defRPr>
            </a:lvl1pPr>
          </a:lstStyle>
          <a:p>
            <a:r>
              <a:rPr lang="he-IL" dirty="0"/>
              <a:t>כותרת סיום</a:t>
            </a:r>
          </a:p>
        </p:txBody>
      </p:sp>
      <p:sp>
        <p:nvSpPr>
          <p:cNvPr id="3" name="Subtitle 2">
            <a:extLst>
              <a:ext uri="{FF2B5EF4-FFF2-40B4-BE49-F238E27FC236}">
                <a16:creationId xmlns:a16="http://schemas.microsoft.com/office/drawing/2014/main" id="{79755C45-8726-4B82-0C26-6EF47A3BF4BF}"/>
              </a:ext>
            </a:extLst>
          </p:cNvPr>
          <p:cNvSpPr>
            <a:spLocks noGrp="1"/>
          </p:cNvSpPr>
          <p:nvPr>
            <p:ph type="subTitle" idx="1" hasCustomPrompt="1"/>
          </p:nvPr>
        </p:nvSpPr>
        <p:spPr>
          <a:xfrm>
            <a:off x="1003301" y="1877921"/>
            <a:ext cx="10502898" cy="1182780"/>
          </a:xfrm>
          <a:prstGeom prst="roundRect">
            <a:avLst>
              <a:gd name="adj" fmla="val 5360"/>
            </a:avLst>
          </a:prstGeom>
          <a:noFill/>
          <a:ln>
            <a:noFill/>
          </a:ln>
        </p:spPr>
        <p:txBody>
          <a:bodyPr/>
          <a:lstStyle>
            <a:lvl1pPr marL="0" indent="0" algn="r" rtl="1">
              <a:lnSpc>
                <a:spcPct val="120000"/>
              </a:lnSpc>
              <a:spcBef>
                <a:spcPts val="0"/>
              </a:spcBef>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dirty="0"/>
              <a:t>ציטוט משיר / ספר / תנ"ך – לא לשכוח לתת קרדיט</a:t>
            </a:r>
          </a:p>
        </p:txBody>
      </p:sp>
      <p:pic>
        <p:nvPicPr>
          <p:cNvPr id="8" name="Frame 35">
            <a:extLst>
              <a:ext uri="{FF2B5EF4-FFF2-40B4-BE49-F238E27FC236}">
                <a16:creationId xmlns:a16="http://schemas.microsoft.com/office/drawing/2014/main" id="{9A077AB4-9997-B42E-D925-6A31FF9606D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1951" y="439737"/>
            <a:ext cx="2654497" cy="859036"/>
          </a:xfrm>
          <a:prstGeom prst="rect">
            <a:avLst/>
          </a:prstGeom>
        </p:spPr>
      </p:pic>
      <p:pic>
        <p:nvPicPr>
          <p:cNvPr id="11" name="Picture 10">
            <a:extLst>
              <a:ext uri="{FF2B5EF4-FFF2-40B4-BE49-F238E27FC236}">
                <a16:creationId xmlns:a16="http://schemas.microsoft.com/office/drawing/2014/main" id="{9F47695C-8AEC-12DD-704B-D7E89258156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324466" y="4946048"/>
            <a:ext cx="1927621" cy="1503967"/>
          </a:xfrm>
          <a:prstGeom prst="rect">
            <a:avLst/>
          </a:prstGeom>
        </p:spPr>
      </p:pic>
    </p:spTree>
    <p:extLst>
      <p:ext uri="{BB962C8B-B14F-4D97-AF65-F5344CB8AC3E}">
        <p14:creationId xmlns:p14="http://schemas.microsoft.com/office/powerpoint/2010/main" val="39205301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C417C-B059-FBF0-2B85-230C0F52E210}"/>
              </a:ext>
            </a:extLst>
          </p:cNvPr>
          <p:cNvSpPr>
            <a:spLocks noGrp="1"/>
          </p:cNvSpPr>
          <p:nvPr>
            <p:ph type="title"/>
          </p:nvPr>
        </p:nvSpPr>
        <p:spPr/>
        <p:txBody>
          <a:bodyPr/>
          <a:lstStyle/>
          <a:p>
            <a:r>
              <a:rPr lang="en-US"/>
              <a:t>Click to edit Master title style</a:t>
            </a:r>
            <a:endParaRPr lang="he-IL"/>
          </a:p>
        </p:txBody>
      </p:sp>
      <p:sp>
        <p:nvSpPr>
          <p:cNvPr id="3" name="Content Placeholder 2">
            <a:extLst>
              <a:ext uri="{FF2B5EF4-FFF2-40B4-BE49-F238E27FC236}">
                <a16:creationId xmlns:a16="http://schemas.microsoft.com/office/drawing/2014/main" id="{A81AA3DF-DE90-6060-86AE-235EE8A587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Date Placeholder 3">
            <a:extLst>
              <a:ext uri="{FF2B5EF4-FFF2-40B4-BE49-F238E27FC236}">
                <a16:creationId xmlns:a16="http://schemas.microsoft.com/office/drawing/2014/main" id="{EAF4ABD6-72E3-ED2D-F36F-DF0683802A48}"/>
              </a:ext>
            </a:extLst>
          </p:cNvPr>
          <p:cNvSpPr>
            <a:spLocks noGrp="1"/>
          </p:cNvSpPr>
          <p:nvPr>
            <p:ph type="dt" sz="half" idx="10"/>
          </p:nvPr>
        </p:nvSpPr>
        <p:spPr/>
        <p:txBody>
          <a:bodyPr/>
          <a:lstStyle/>
          <a:p>
            <a:fld id="{452C7E76-622E-4B9F-BA0C-C05AE5EE9DCA}" type="datetimeFigureOut">
              <a:rPr lang="he-IL" smtClean="0"/>
              <a:t>כ"ב/ניסן/תשפ"ה</a:t>
            </a:fld>
            <a:endParaRPr lang="he-IL"/>
          </a:p>
        </p:txBody>
      </p:sp>
      <p:sp>
        <p:nvSpPr>
          <p:cNvPr id="5" name="Footer Placeholder 4">
            <a:extLst>
              <a:ext uri="{FF2B5EF4-FFF2-40B4-BE49-F238E27FC236}">
                <a16:creationId xmlns:a16="http://schemas.microsoft.com/office/drawing/2014/main" id="{B279667D-C7C6-EE05-09F6-0ADF903D76AD}"/>
              </a:ext>
            </a:extLst>
          </p:cNvPr>
          <p:cNvSpPr>
            <a:spLocks noGrp="1"/>
          </p:cNvSpPr>
          <p:nvPr>
            <p:ph type="ftr" sz="quarter" idx="11"/>
          </p:nvPr>
        </p:nvSpPr>
        <p:spPr/>
        <p:txBody>
          <a:bodyPr/>
          <a:lstStyle/>
          <a:p>
            <a:endParaRPr lang="he-IL"/>
          </a:p>
        </p:txBody>
      </p:sp>
      <p:sp>
        <p:nvSpPr>
          <p:cNvPr id="6" name="Slide Number Placeholder 5">
            <a:extLst>
              <a:ext uri="{FF2B5EF4-FFF2-40B4-BE49-F238E27FC236}">
                <a16:creationId xmlns:a16="http://schemas.microsoft.com/office/drawing/2014/main" id="{497189E8-BF1C-8EF4-2225-C6E0D0329FB6}"/>
              </a:ext>
            </a:extLst>
          </p:cNvPr>
          <p:cNvSpPr>
            <a:spLocks noGrp="1"/>
          </p:cNvSpPr>
          <p:nvPr>
            <p:ph type="sldNum" sz="quarter" idx="12"/>
          </p:nvPr>
        </p:nvSpPr>
        <p:spPr/>
        <p:txBody>
          <a:bodyPr/>
          <a:lstStyle/>
          <a:p>
            <a:fld id="{64038EA8-DD04-403E-B107-155FF6769DD9}" type="slidenum">
              <a:rPr lang="he-IL" smtClean="0"/>
              <a:t>‹#›</a:t>
            </a:fld>
            <a:endParaRPr lang="he-IL"/>
          </a:p>
        </p:txBody>
      </p:sp>
    </p:spTree>
    <p:extLst>
      <p:ext uri="{BB962C8B-B14F-4D97-AF65-F5344CB8AC3E}">
        <p14:creationId xmlns:p14="http://schemas.microsoft.com/office/powerpoint/2010/main" val="8542000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58FA4-302F-152E-EE99-D0417180AB5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he-IL"/>
          </a:p>
        </p:txBody>
      </p:sp>
      <p:sp>
        <p:nvSpPr>
          <p:cNvPr id="3" name="Text Placeholder 2">
            <a:extLst>
              <a:ext uri="{FF2B5EF4-FFF2-40B4-BE49-F238E27FC236}">
                <a16:creationId xmlns:a16="http://schemas.microsoft.com/office/drawing/2014/main" id="{60EFDC69-EC41-1B93-C864-43A8F452E95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C762DF-4130-3932-CC27-3FC9E4274810}"/>
              </a:ext>
            </a:extLst>
          </p:cNvPr>
          <p:cNvSpPr>
            <a:spLocks noGrp="1"/>
          </p:cNvSpPr>
          <p:nvPr>
            <p:ph type="dt" sz="half" idx="10"/>
          </p:nvPr>
        </p:nvSpPr>
        <p:spPr/>
        <p:txBody>
          <a:bodyPr/>
          <a:lstStyle/>
          <a:p>
            <a:fld id="{452C7E76-622E-4B9F-BA0C-C05AE5EE9DCA}" type="datetimeFigureOut">
              <a:rPr lang="he-IL" smtClean="0"/>
              <a:t>כ"ב/ניסן/תשפ"ה</a:t>
            </a:fld>
            <a:endParaRPr lang="he-IL"/>
          </a:p>
        </p:txBody>
      </p:sp>
      <p:sp>
        <p:nvSpPr>
          <p:cNvPr id="5" name="Footer Placeholder 4">
            <a:extLst>
              <a:ext uri="{FF2B5EF4-FFF2-40B4-BE49-F238E27FC236}">
                <a16:creationId xmlns:a16="http://schemas.microsoft.com/office/drawing/2014/main" id="{9E591EF8-190B-C6BD-C2C7-0D76ABFDF73F}"/>
              </a:ext>
            </a:extLst>
          </p:cNvPr>
          <p:cNvSpPr>
            <a:spLocks noGrp="1"/>
          </p:cNvSpPr>
          <p:nvPr>
            <p:ph type="ftr" sz="quarter" idx="11"/>
          </p:nvPr>
        </p:nvSpPr>
        <p:spPr/>
        <p:txBody>
          <a:bodyPr/>
          <a:lstStyle/>
          <a:p>
            <a:endParaRPr lang="he-IL"/>
          </a:p>
        </p:txBody>
      </p:sp>
      <p:sp>
        <p:nvSpPr>
          <p:cNvPr id="6" name="Slide Number Placeholder 5">
            <a:extLst>
              <a:ext uri="{FF2B5EF4-FFF2-40B4-BE49-F238E27FC236}">
                <a16:creationId xmlns:a16="http://schemas.microsoft.com/office/drawing/2014/main" id="{E9DD87F1-8171-BB19-8E65-20120C0E8381}"/>
              </a:ext>
            </a:extLst>
          </p:cNvPr>
          <p:cNvSpPr>
            <a:spLocks noGrp="1"/>
          </p:cNvSpPr>
          <p:nvPr>
            <p:ph type="sldNum" sz="quarter" idx="12"/>
          </p:nvPr>
        </p:nvSpPr>
        <p:spPr/>
        <p:txBody>
          <a:bodyPr/>
          <a:lstStyle/>
          <a:p>
            <a:fld id="{64038EA8-DD04-403E-B107-155FF6769DD9}" type="slidenum">
              <a:rPr lang="he-IL" smtClean="0"/>
              <a:t>‹#›</a:t>
            </a:fld>
            <a:endParaRPr lang="he-IL"/>
          </a:p>
        </p:txBody>
      </p:sp>
    </p:spTree>
    <p:extLst>
      <p:ext uri="{BB962C8B-B14F-4D97-AF65-F5344CB8AC3E}">
        <p14:creationId xmlns:p14="http://schemas.microsoft.com/office/powerpoint/2010/main" val="3343007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CBC11-038D-B0EF-8A48-E25D75FDD187}"/>
              </a:ext>
            </a:extLst>
          </p:cNvPr>
          <p:cNvSpPr>
            <a:spLocks noGrp="1"/>
          </p:cNvSpPr>
          <p:nvPr>
            <p:ph type="title"/>
          </p:nvPr>
        </p:nvSpPr>
        <p:spPr/>
        <p:txBody>
          <a:bodyPr/>
          <a:lstStyle/>
          <a:p>
            <a:r>
              <a:rPr lang="en-US"/>
              <a:t>Click to edit Master title style</a:t>
            </a:r>
            <a:endParaRPr lang="he-IL"/>
          </a:p>
        </p:txBody>
      </p:sp>
      <p:sp>
        <p:nvSpPr>
          <p:cNvPr id="3" name="Content Placeholder 2">
            <a:extLst>
              <a:ext uri="{FF2B5EF4-FFF2-40B4-BE49-F238E27FC236}">
                <a16:creationId xmlns:a16="http://schemas.microsoft.com/office/drawing/2014/main" id="{D141D044-E28F-ACDA-C1CE-A224174C6E0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Content Placeholder 3">
            <a:extLst>
              <a:ext uri="{FF2B5EF4-FFF2-40B4-BE49-F238E27FC236}">
                <a16:creationId xmlns:a16="http://schemas.microsoft.com/office/drawing/2014/main" id="{172CD286-825D-427C-F294-416C16EE842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5" name="Date Placeholder 4">
            <a:extLst>
              <a:ext uri="{FF2B5EF4-FFF2-40B4-BE49-F238E27FC236}">
                <a16:creationId xmlns:a16="http://schemas.microsoft.com/office/drawing/2014/main" id="{03AA5173-75D2-44BC-062E-88E0CDDD298C}"/>
              </a:ext>
            </a:extLst>
          </p:cNvPr>
          <p:cNvSpPr>
            <a:spLocks noGrp="1"/>
          </p:cNvSpPr>
          <p:nvPr>
            <p:ph type="dt" sz="half" idx="10"/>
          </p:nvPr>
        </p:nvSpPr>
        <p:spPr/>
        <p:txBody>
          <a:bodyPr/>
          <a:lstStyle/>
          <a:p>
            <a:fld id="{452C7E76-622E-4B9F-BA0C-C05AE5EE9DCA}" type="datetimeFigureOut">
              <a:rPr lang="he-IL" smtClean="0"/>
              <a:t>כ"ב/ניסן/תשפ"ה</a:t>
            </a:fld>
            <a:endParaRPr lang="he-IL"/>
          </a:p>
        </p:txBody>
      </p:sp>
      <p:sp>
        <p:nvSpPr>
          <p:cNvPr id="6" name="Footer Placeholder 5">
            <a:extLst>
              <a:ext uri="{FF2B5EF4-FFF2-40B4-BE49-F238E27FC236}">
                <a16:creationId xmlns:a16="http://schemas.microsoft.com/office/drawing/2014/main" id="{D74C187A-D6A5-E4BA-8C66-0F2911A4392A}"/>
              </a:ext>
            </a:extLst>
          </p:cNvPr>
          <p:cNvSpPr>
            <a:spLocks noGrp="1"/>
          </p:cNvSpPr>
          <p:nvPr>
            <p:ph type="ftr" sz="quarter" idx="11"/>
          </p:nvPr>
        </p:nvSpPr>
        <p:spPr/>
        <p:txBody>
          <a:bodyPr/>
          <a:lstStyle/>
          <a:p>
            <a:endParaRPr lang="he-IL"/>
          </a:p>
        </p:txBody>
      </p:sp>
      <p:sp>
        <p:nvSpPr>
          <p:cNvPr id="7" name="Slide Number Placeholder 6">
            <a:extLst>
              <a:ext uri="{FF2B5EF4-FFF2-40B4-BE49-F238E27FC236}">
                <a16:creationId xmlns:a16="http://schemas.microsoft.com/office/drawing/2014/main" id="{90953E84-CBCC-A9DB-AD70-A93E4A6DCC03}"/>
              </a:ext>
            </a:extLst>
          </p:cNvPr>
          <p:cNvSpPr>
            <a:spLocks noGrp="1"/>
          </p:cNvSpPr>
          <p:nvPr>
            <p:ph type="sldNum" sz="quarter" idx="12"/>
          </p:nvPr>
        </p:nvSpPr>
        <p:spPr/>
        <p:txBody>
          <a:bodyPr/>
          <a:lstStyle/>
          <a:p>
            <a:fld id="{64038EA8-DD04-403E-B107-155FF6769DD9}" type="slidenum">
              <a:rPr lang="he-IL" smtClean="0"/>
              <a:t>‹#›</a:t>
            </a:fld>
            <a:endParaRPr lang="he-IL"/>
          </a:p>
        </p:txBody>
      </p:sp>
    </p:spTree>
    <p:extLst>
      <p:ext uri="{BB962C8B-B14F-4D97-AF65-F5344CB8AC3E}">
        <p14:creationId xmlns:p14="http://schemas.microsoft.com/office/powerpoint/2010/main" val="14095159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D9D3C-1048-23FA-FCD1-5EFDE6E445BB}"/>
              </a:ext>
            </a:extLst>
          </p:cNvPr>
          <p:cNvSpPr>
            <a:spLocks noGrp="1"/>
          </p:cNvSpPr>
          <p:nvPr>
            <p:ph type="title"/>
          </p:nvPr>
        </p:nvSpPr>
        <p:spPr>
          <a:xfrm>
            <a:off x="839788" y="365125"/>
            <a:ext cx="10515600" cy="1325563"/>
          </a:xfrm>
        </p:spPr>
        <p:txBody>
          <a:bodyPr/>
          <a:lstStyle/>
          <a:p>
            <a:r>
              <a:rPr lang="en-US"/>
              <a:t>Click to edit Master title style</a:t>
            </a:r>
            <a:endParaRPr lang="he-IL"/>
          </a:p>
        </p:txBody>
      </p:sp>
      <p:sp>
        <p:nvSpPr>
          <p:cNvPr id="3" name="Text Placeholder 2">
            <a:extLst>
              <a:ext uri="{FF2B5EF4-FFF2-40B4-BE49-F238E27FC236}">
                <a16:creationId xmlns:a16="http://schemas.microsoft.com/office/drawing/2014/main" id="{C7154333-B11A-EF5F-36BF-835258C473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772A3A-BA8B-6523-0A40-E058A2D79D6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5" name="Text Placeholder 4">
            <a:extLst>
              <a:ext uri="{FF2B5EF4-FFF2-40B4-BE49-F238E27FC236}">
                <a16:creationId xmlns:a16="http://schemas.microsoft.com/office/drawing/2014/main" id="{09441FE6-A78B-C5FA-92E5-43C07B6DC64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0387C4-4E9F-7720-67F5-8DCD1E27B13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7" name="Date Placeholder 6">
            <a:extLst>
              <a:ext uri="{FF2B5EF4-FFF2-40B4-BE49-F238E27FC236}">
                <a16:creationId xmlns:a16="http://schemas.microsoft.com/office/drawing/2014/main" id="{26F98108-6B6B-4FB5-3587-DA59C6108692}"/>
              </a:ext>
            </a:extLst>
          </p:cNvPr>
          <p:cNvSpPr>
            <a:spLocks noGrp="1"/>
          </p:cNvSpPr>
          <p:nvPr>
            <p:ph type="dt" sz="half" idx="10"/>
          </p:nvPr>
        </p:nvSpPr>
        <p:spPr/>
        <p:txBody>
          <a:bodyPr/>
          <a:lstStyle/>
          <a:p>
            <a:fld id="{452C7E76-622E-4B9F-BA0C-C05AE5EE9DCA}" type="datetimeFigureOut">
              <a:rPr lang="he-IL" smtClean="0"/>
              <a:t>כ"ב/ניסן/תשפ"ה</a:t>
            </a:fld>
            <a:endParaRPr lang="he-IL"/>
          </a:p>
        </p:txBody>
      </p:sp>
      <p:sp>
        <p:nvSpPr>
          <p:cNvPr id="8" name="Footer Placeholder 7">
            <a:extLst>
              <a:ext uri="{FF2B5EF4-FFF2-40B4-BE49-F238E27FC236}">
                <a16:creationId xmlns:a16="http://schemas.microsoft.com/office/drawing/2014/main" id="{17AB4A6C-69A6-8C12-94C6-547EA626C6A1}"/>
              </a:ext>
            </a:extLst>
          </p:cNvPr>
          <p:cNvSpPr>
            <a:spLocks noGrp="1"/>
          </p:cNvSpPr>
          <p:nvPr>
            <p:ph type="ftr" sz="quarter" idx="11"/>
          </p:nvPr>
        </p:nvSpPr>
        <p:spPr/>
        <p:txBody>
          <a:bodyPr/>
          <a:lstStyle/>
          <a:p>
            <a:endParaRPr lang="he-IL"/>
          </a:p>
        </p:txBody>
      </p:sp>
      <p:sp>
        <p:nvSpPr>
          <p:cNvPr id="9" name="Slide Number Placeholder 8">
            <a:extLst>
              <a:ext uri="{FF2B5EF4-FFF2-40B4-BE49-F238E27FC236}">
                <a16:creationId xmlns:a16="http://schemas.microsoft.com/office/drawing/2014/main" id="{DC41DE14-4441-45F2-8930-1DC36913D0C1}"/>
              </a:ext>
            </a:extLst>
          </p:cNvPr>
          <p:cNvSpPr>
            <a:spLocks noGrp="1"/>
          </p:cNvSpPr>
          <p:nvPr>
            <p:ph type="sldNum" sz="quarter" idx="12"/>
          </p:nvPr>
        </p:nvSpPr>
        <p:spPr/>
        <p:txBody>
          <a:bodyPr/>
          <a:lstStyle/>
          <a:p>
            <a:fld id="{64038EA8-DD04-403E-B107-155FF6769DD9}" type="slidenum">
              <a:rPr lang="he-IL" smtClean="0"/>
              <a:t>‹#›</a:t>
            </a:fld>
            <a:endParaRPr lang="he-IL"/>
          </a:p>
        </p:txBody>
      </p:sp>
    </p:spTree>
    <p:extLst>
      <p:ext uri="{BB962C8B-B14F-4D97-AF65-F5344CB8AC3E}">
        <p14:creationId xmlns:p14="http://schemas.microsoft.com/office/powerpoint/2010/main" val="3747799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427C6-EA63-E833-1969-592B390EB3FA}"/>
              </a:ext>
            </a:extLst>
          </p:cNvPr>
          <p:cNvSpPr>
            <a:spLocks noGrp="1"/>
          </p:cNvSpPr>
          <p:nvPr>
            <p:ph type="title"/>
          </p:nvPr>
        </p:nvSpPr>
        <p:spPr/>
        <p:txBody>
          <a:bodyPr/>
          <a:lstStyle/>
          <a:p>
            <a:r>
              <a:rPr lang="en-US"/>
              <a:t>Click to edit Master title style</a:t>
            </a:r>
            <a:endParaRPr lang="he-IL"/>
          </a:p>
        </p:txBody>
      </p:sp>
      <p:sp>
        <p:nvSpPr>
          <p:cNvPr id="3" name="Date Placeholder 2">
            <a:extLst>
              <a:ext uri="{FF2B5EF4-FFF2-40B4-BE49-F238E27FC236}">
                <a16:creationId xmlns:a16="http://schemas.microsoft.com/office/drawing/2014/main" id="{FA8A17F6-27D2-B09C-E159-9B22831E60EE}"/>
              </a:ext>
            </a:extLst>
          </p:cNvPr>
          <p:cNvSpPr>
            <a:spLocks noGrp="1"/>
          </p:cNvSpPr>
          <p:nvPr>
            <p:ph type="dt" sz="half" idx="10"/>
          </p:nvPr>
        </p:nvSpPr>
        <p:spPr/>
        <p:txBody>
          <a:bodyPr/>
          <a:lstStyle/>
          <a:p>
            <a:fld id="{452C7E76-622E-4B9F-BA0C-C05AE5EE9DCA}" type="datetimeFigureOut">
              <a:rPr lang="he-IL" smtClean="0"/>
              <a:t>כ"ב/ניסן/תשפ"ה</a:t>
            </a:fld>
            <a:endParaRPr lang="he-IL"/>
          </a:p>
        </p:txBody>
      </p:sp>
      <p:sp>
        <p:nvSpPr>
          <p:cNvPr id="4" name="Footer Placeholder 3">
            <a:extLst>
              <a:ext uri="{FF2B5EF4-FFF2-40B4-BE49-F238E27FC236}">
                <a16:creationId xmlns:a16="http://schemas.microsoft.com/office/drawing/2014/main" id="{8E93168F-F8BB-C4EC-C9ED-DBA7E629EEB0}"/>
              </a:ext>
            </a:extLst>
          </p:cNvPr>
          <p:cNvSpPr>
            <a:spLocks noGrp="1"/>
          </p:cNvSpPr>
          <p:nvPr>
            <p:ph type="ftr" sz="quarter" idx="11"/>
          </p:nvPr>
        </p:nvSpPr>
        <p:spPr/>
        <p:txBody>
          <a:bodyPr/>
          <a:lstStyle/>
          <a:p>
            <a:endParaRPr lang="he-IL"/>
          </a:p>
        </p:txBody>
      </p:sp>
      <p:sp>
        <p:nvSpPr>
          <p:cNvPr id="5" name="Slide Number Placeholder 4">
            <a:extLst>
              <a:ext uri="{FF2B5EF4-FFF2-40B4-BE49-F238E27FC236}">
                <a16:creationId xmlns:a16="http://schemas.microsoft.com/office/drawing/2014/main" id="{3D251609-214D-ED29-173D-7DC5E0873E12}"/>
              </a:ext>
            </a:extLst>
          </p:cNvPr>
          <p:cNvSpPr>
            <a:spLocks noGrp="1"/>
          </p:cNvSpPr>
          <p:nvPr>
            <p:ph type="sldNum" sz="quarter" idx="12"/>
          </p:nvPr>
        </p:nvSpPr>
        <p:spPr/>
        <p:txBody>
          <a:bodyPr/>
          <a:lstStyle/>
          <a:p>
            <a:fld id="{64038EA8-DD04-403E-B107-155FF6769DD9}" type="slidenum">
              <a:rPr lang="he-IL" smtClean="0"/>
              <a:t>‹#›</a:t>
            </a:fld>
            <a:endParaRPr lang="he-IL"/>
          </a:p>
        </p:txBody>
      </p:sp>
    </p:spTree>
    <p:extLst>
      <p:ext uri="{BB962C8B-B14F-4D97-AF65-F5344CB8AC3E}">
        <p14:creationId xmlns:p14="http://schemas.microsoft.com/office/powerpoint/2010/main" val="249863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4F5D09-9B4A-2AA1-F328-EE2DC21DCFCF}"/>
              </a:ext>
            </a:extLst>
          </p:cNvPr>
          <p:cNvSpPr>
            <a:spLocks noGrp="1"/>
          </p:cNvSpPr>
          <p:nvPr>
            <p:ph type="dt" sz="half" idx="10"/>
          </p:nvPr>
        </p:nvSpPr>
        <p:spPr/>
        <p:txBody>
          <a:bodyPr/>
          <a:lstStyle/>
          <a:p>
            <a:fld id="{452C7E76-622E-4B9F-BA0C-C05AE5EE9DCA}" type="datetimeFigureOut">
              <a:rPr lang="he-IL" smtClean="0"/>
              <a:t>כ"ב/ניסן/תשפ"ה</a:t>
            </a:fld>
            <a:endParaRPr lang="he-IL"/>
          </a:p>
        </p:txBody>
      </p:sp>
      <p:sp>
        <p:nvSpPr>
          <p:cNvPr id="3" name="Footer Placeholder 2">
            <a:extLst>
              <a:ext uri="{FF2B5EF4-FFF2-40B4-BE49-F238E27FC236}">
                <a16:creationId xmlns:a16="http://schemas.microsoft.com/office/drawing/2014/main" id="{2E10B4D3-A633-3B69-563C-FA8DD04A2D99}"/>
              </a:ext>
            </a:extLst>
          </p:cNvPr>
          <p:cNvSpPr>
            <a:spLocks noGrp="1"/>
          </p:cNvSpPr>
          <p:nvPr>
            <p:ph type="ftr" sz="quarter" idx="11"/>
          </p:nvPr>
        </p:nvSpPr>
        <p:spPr/>
        <p:txBody>
          <a:bodyPr/>
          <a:lstStyle/>
          <a:p>
            <a:endParaRPr lang="he-IL"/>
          </a:p>
        </p:txBody>
      </p:sp>
      <p:sp>
        <p:nvSpPr>
          <p:cNvPr id="4" name="Slide Number Placeholder 3">
            <a:extLst>
              <a:ext uri="{FF2B5EF4-FFF2-40B4-BE49-F238E27FC236}">
                <a16:creationId xmlns:a16="http://schemas.microsoft.com/office/drawing/2014/main" id="{7A8700FF-4315-A100-12A9-59E172D4FD41}"/>
              </a:ext>
            </a:extLst>
          </p:cNvPr>
          <p:cNvSpPr>
            <a:spLocks noGrp="1"/>
          </p:cNvSpPr>
          <p:nvPr>
            <p:ph type="sldNum" sz="quarter" idx="12"/>
          </p:nvPr>
        </p:nvSpPr>
        <p:spPr/>
        <p:txBody>
          <a:bodyPr/>
          <a:lstStyle/>
          <a:p>
            <a:fld id="{64038EA8-DD04-403E-B107-155FF6769DD9}" type="slidenum">
              <a:rPr lang="he-IL" smtClean="0"/>
              <a:t>‹#›</a:t>
            </a:fld>
            <a:endParaRPr lang="he-IL"/>
          </a:p>
        </p:txBody>
      </p:sp>
    </p:spTree>
    <p:extLst>
      <p:ext uri="{BB962C8B-B14F-4D97-AF65-F5344CB8AC3E}">
        <p14:creationId xmlns:p14="http://schemas.microsoft.com/office/powerpoint/2010/main" val="9044544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48ED1-2BCF-C1F8-B40F-3E6FB1FDF8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he-IL"/>
          </a:p>
        </p:txBody>
      </p:sp>
      <p:sp>
        <p:nvSpPr>
          <p:cNvPr id="3" name="Content Placeholder 2">
            <a:extLst>
              <a:ext uri="{FF2B5EF4-FFF2-40B4-BE49-F238E27FC236}">
                <a16:creationId xmlns:a16="http://schemas.microsoft.com/office/drawing/2014/main" id="{AA952314-B83C-A037-C138-6000DB6AB2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Text Placeholder 3">
            <a:extLst>
              <a:ext uri="{FF2B5EF4-FFF2-40B4-BE49-F238E27FC236}">
                <a16:creationId xmlns:a16="http://schemas.microsoft.com/office/drawing/2014/main" id="{456EC758-C002-2029-4C97-DEB387FCB6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751C40-4481-31B6-C452-45B97F353AE3}"/>
              </a:ext>
            </a:extLst>
          </p:cNvPr>
          <p:cNvSpPr>
            <a:spLocks noGrp="1"/>
          </p:cNvSpPr>
          <p:nvPr>
            <p:ph type="dt" sz="half" idx="10"/>
          </p:nvPr>
        </p:nvSpPr>
        <p:spPr/>
        <p:txBody>
          <a:bodyPr/>
          <a:lstStyle/>
          <a:p>
            <a:fld id="{452C7E76-622E-4B9F-BA0C-C05AE5EE9DCA}" type="datetimeFigureOut">
              <a:rPr lang="he-IL" smtClean="0"/>
              <a:t>כ"ב/ניסן/תשפ"ה</a:t>
            </a:fld>
            <a:endParaRPr lang="he-IL"/>
          </a:p>
        </p:txBody>
      </p:sp>
      <p:sp>
        <p:nvSpPr>
          <p:cNvPr id="6" name="Footer Placeholder 5">
            <a:extLst>
              <a:ext uri="{FF2B5EF4-FFF2-40B4-BE49-F238E27FC236}">
                <a16:creationId xmlns:a16="http://schemas.microsoft.com/office/drawing/2014/main" id="{82EA0518-1756-EDE2-2413-0F212ACB8821}"/>
              </a:ext>
            </a:extLst>
          </p:cNvPr>
          <p:cNvSpPr>
            <a:spLocks noGrp="1"/>
          </p:cNvSpPr>
          <p:nvPr>
            <p:ph type="ftr" sz="quarter" idx="11"/>
          </p:nvPr>
        </p:nvSpPr>
        <p:spPr/>
        <p:txBody>
          <a:bodyPr/>
          <a:lstStyle/>
          <a:p>
            <a:endParaRPr lang="he-IL"/>
          </a:p>
        </p:txBody>
      </p:sp>
      <p:sp>
        <p:nvSpPr>
          <p:cNvPr id="7" name="Slide Number Placeholder 6">
            <a:extLst>
              <a:ext uri="{FF2B5EF4-FFF2-40B4-BE49-F238E27FC236}">
                <a16:creationId xmlns:a16="http://schemas.microsoft.com/office/drawing/2014/main" id="{B19FACC2-F5E1-9240-2F1B-EFCB3EB40D50}"/>
              </a:ext>
            </a:extLst>
          </p:cNvPr>
          <p:cNvSpPr>
            <a:spLocks noGrp="1"/>
          </p:cNvSpPr>
          <p:nvPr>
            <p:ph type="sldNum" sz="quarter" idx="12"/>
          </p:nvPr>
        </p:nvSpPr>
        <p:spPr/>
        <p:txBody>
          <a:bodyPr/>
          <a:lstStyle/>
          <a:p>
            <a:fld id="{64038EA8-DD04-403E-B107-155FF6769DD9}" type="slidenum">
              <a:rPr lang="he-IL" smtClean="0"/>
              <a:t>‹#›</a:t>
            </a:fld>
            <a:endParaRPr lang="he-IL"/>
          </a:p>
        </p:txBody>
      </p:sp>
    </p:spTree>
    <p:extLst>
      <p:ext uri="{BB962C8B-B14F-4D97-AF65-F5344CB8AC3E}">
        <p14:creationId xmlns:p14="http://schemas.microsoft.com/office/powerpoint/2010/main" val="32073749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26633-AC22-177D-5D44-450A3DDDEA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he-IL"/>
          </a:p>
        </p:txBody>
      </p:sp>
      <p:sp>
        <p:nvSpPr>
          <p:cNvPr id="3" name="Picture Placeholder 2">
            <a:extLst>
              <a:ext uri="{FF2B5EF4-FFF2-40B4-BE49-F238E27FC236}">
                <a16:creationId xmlns:a16="http://schemas.microsoft.com/office/drawing/2014/main" id="{356EBA8C-D46C-02A7-BA57-65D06A26B8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Text Placeholder 3">
            <a:extLst>
              <a:ext uri="{FF2B5EF4-FFF2-40B4-BE49-F238E27FC236}">
                <a16:creationId xmlns:a16="http://schemas.microsoft.com/office/drawing/2014/main" id="{6B0219FE-DD18-168F-31F5-66841A8F9B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62D632-89B1-91FC-21E8-02AFB2A1D94A}"/>
              </a:ext>
            </a:extLst>
          </p:cNvPr>
          <p:cNvSpPr>
            <a:spLocks noGrp="1"/>
          </p:cNvSpPr>
          <p:nvPr>
            <p:ph type="dt" sz="half" idx="10"/>
          </p:nvPr>
        </p:nvSpPr>
        <p:spPr/>
        <p:txBody>
          <a:bodyPr/>
          <a:lstStyle/>
          <a:p>
            <a:fld id="{452C7E76-622E-4B9F-BA0C-C05AE5EE9DCA}" type="datetimeFigureOut">
              <a:rPr lang="he-IL" smtClean="0"/>
              <a:t>כ"ב/ניסן/תשפ"ה</a:t>
            </a:fld>
            <a:endParaRPr lang="he-IL"/>
          </a:p>
        </p:txBody>
      </p:sp>
      <p:sp>
        <p:nvSpPr>
          <p:cNvPr id="6" name="Footer Placeholder 5">
            <a:extLst>
              <a:ext uri="{FF2B5EF4-FFF2-40B4-BE49-F238E27FC236}">
                <a16:creationId xmlns:a16="http://schemas.microsoft.com/office/drawing/2014/main" id="{6977F030-1601-1A0D-14AD-9D370098F248}"/>
              </a:ext>
            </a:extLst>
          </p:cNvPr>
          <p:cNvSpPr>
            <a:spLocks noGrp="1"/>
          </p:cNvSpPr>
          <p:nvPr>
            <p:ph type="ftr" sz="quarter" idx="11"/>
          </p:nvPr>
        </p:nvSpPr>
        <p:spPr/>
        <p:txBody>
          <a:bodyPr/>
          <a:lstStyle/>
          <a:p>
            <a:endParaRPr lang="he-IL"/>
          </a:p>
        </p:txBody>
      </p:sp>
      <p:sp>
        <p:nvSpPr>
          <p:cNvPr id="7" name="Slide Number Placeholder 6">
            <a:extLst>
              <a:ext uri="{FF2B5EF4-FFF2-40B4-BE49-F238E27FC236}">
                <a16:creationId xmlns:a16="http://schemas.microsoft.com/office/drawing/2014/main" id="{59CE46DC-71E4-3319-8BF9-7FC8E69F2E00}"/>
              </a:ext>
            </a:extLst>
          </p:cNvPr>
          <p:cNvSpPr>
            <a:spLocks noGrp="1"/>
          </p:cNvSpPr>
          <p:nvPr>
            <p:ph type="sldNum" sz="quarter" idx="12"/>
          </p:nvPr>
        </p:nvSpPr>
        <p:spPr/>
        <p:txBody>
          <a:bodyPr/>
          <a:lstStyle/>
          <a:p>
            <a:fld id="{64038EA8-DD04-403E-B107-155FF6769DD9}" type="slidenum">
              <a:rPr lang="he-IL" smtClean="0"/>
              <a:t>‹#›</a:t>
            </a:fld>
            <a:endParaRPr lang="he-IL"/>
          </a:p>
        </p:txBody>
      </p:sp>
    </p:spTree>
    <p:extLst>
      <p:ext uri="{BB962C8B-B14F-4D97-AF65-F5344CB8AC3E}">
        <p14:creationId xmlns:p14="http://schemas.microsoft.com/office/powerpoint/2010/main" val="41290256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1504F-9C0E-87A0-119A-7C657AC5A118}"/>
              </a:ext>
            </a:extLst>
          </p:cNvPr>
          <p:cNvSpPr>
            <a:spLocks noGrp="1"/>
          </p:cNvSpPr>
          <p:nvPr>
            <p:ph type="title"/>
          </p:nvPr>
        </p:nvSpPr>
        <p:spPr/>
        <p:txBody>
          <a:bodyPr/>
          <a:lstStyle/>
          <a:p>
            <a:r>
              <a:rPr lang="en-US"/>
              <a:t>Click to edit Master title style</a:t>
            </a:r>
            <a:endParaRPr lang="he-IL"/>
          </a:p>
        </p:txBody>
      </p:sp>
      <p:sp>
        <p:nvSpPr>
          <p:cNvPr id="3" name="Vertical Text Placeholder 2">
            <a:extLst>
              <a:ext uri="{FF2B5EF4-FFF2-40B4-BE49-F238E27FC236}">
                <a16:creationId xmlns:a16="http://schemas.microsoft.com/office/drawing/2014/main" id="{F302CBC3-9514-FBC6-E37D-7EFC152711B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Date Placeholder 3">
            <a:extLst>
              <a:ext uri="{FF2B5EF4-FFF2-40B4-BE49-F238E27FC236}">
                <a16:creationId xmlns:a16="http://schemas.microsoft.com/office/drawing/2014/main" id="{3DEDE9BA-2929-2200-4CF0-DD8D261A1268}"/>
              </a:ext>
            </a:extLst>
          </p:cNvPr>
          <p:cNvSpPr>
            <a:spLocks noGrp="1"/>
          </p:cNvSpPr>
          <p:nvPr>
            <p:ph type="dt" sz="half" idx="10"/>
          </p:nvPr>
        </p:nvSpPr>
        <p:spPr/>
        <p:txBody>
          <a:bodyPr/>
          <a:lstStyle/>
          <a:p>
            <a:fld id="{452C7E76-622E-4B9F-BA0C-C05AE5EE9DCA}" type="datetimeFigureOut">
              <a:rPr lang="he-IL" smtClean="0"/>
              <a:t>כ"ב/ניסן/תשפ"ה</a:t>
            </a:fld>
            <a:endParaRPr lang="he-IL"/>
          </a:p>
        </p:txBody>
      </p:sp>
      <p:sp>
        <p:nvSpPr>
          <p:cNvPr id="5" name="Footer Placeholder 4">
            <a:extLst>
              <a:ext uri="{FF2B5EF4-FFF2-40B4-BE49-F238E27FC236}">
                <a16:creationId xmlns:a16="http://schemas.microsoft.com/office/drawing/2014/main" id="{4D504E0A-2637-06E1-BE41-B5F07C687D31}"/>
              </a:ext>
            </a:extLst>
          </p:cNvPr>
          <p:cNvSpPr>
            <a:spLocks noGrp="1"/>
          </p:cNvSpPr>
          <p:nvPr>
            <p:ph type="ftr" sz="quarter" idx="11"/>
          </p:nvPr>
        </p:nvSpPr>
        <p:spPr/>
        <p:txBody>
          <a:bodyPr/>
          <a:lstStyle/>
          <a:p>
            <a:endParaRPr lang="he-IL"/>
          </a:p>
        </p:txBody>
      </p:sp>
      <p:sp>
        <p:nvSpPr>
          <p:cNvPr id="6" name="Slide Number Placeholder 5">
            <a:extLst>
              <a:ext uri="{FF2B5EF4-FFF2-40B4-BE49-F238E27FC236}">
                <a16:creationId xmlns:a16="http://schemas.microsoft.com/office/drawing/2014/main" id="{40EECD2D-A86C-AAC2-48F7-59559B15E535}"/>
              </a:ext>
            </a:extLst>
          </p:cNvPr>
          <p:cNvSpPr>
            <a:spLocks noGrp="1"/>
          </p:cNvSpPr>
          <p:nvPr>
            <p:ph type="sldNum" sz="quarter" idx="12"/>
          </p:nvPr>
        </p:nvSpPr>
        <p:spPr/>
        <p:txBody>
          <a:bodyPr/>
          <a:lstStyle/>
          <a:p>
            <a:fld id="{64038EA8-DD04-403E-B107-155FF6769DD9}" type="slidenum">
              <a:rPr lang="he-IL" smtClean="0"/>
              <a:t>‹#›</a:t>
            </a:fld>
            <a:endParaRPr lang="he-IL"/>
          </a:p>
        </p:txBody>
      </p:sp>
    </p:spTree>
    <p:extLst>
      <p:ext uri="{BB962C8B-B14F-4D97-AF65-F5344CB8AC3E}">
        <p14:creationId xmlns:p14="http://schemas.microsoft.com/office/powerpoint/2010/main" val="17567375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2F6DB0-3624-00DC-B8F9-60E923A4AA4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he-IL"/>
          </a:p>
        </p:txBody>
      </p:sp>
      <p:sp>
        <p:nvSpPr>
          <p:cNvPr id="3" name="Vertical Text Placeholder 2">
            <a:extLst>
              <a:ext uri="{FF2B5EF4-FFF2-40B4-BE49-F238E27FC236}">
                <a16:creationId xmlns:a16="http://schemas.microsoft.com/office/drawing/2014/main" id="{2BD194A6-9B1E-7633-87AB-BAF241A3F50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Date Placeholder 3">
            <a:extLst>
              <a:ext uri="{FF2B5EF4-FFF2-40B4-BE49-F238E27FC236}">
                <a16:creationId xmlns:a16="http://schemas.microsoft.com/office/drawing/2014/main" id="{197AB025-F052-5CE8-08A6-A4AF054F1DA5}"/>
              </a:ext>
            </a:extLst>
          </p:cNvPr>
          <p:cNvSpPr>
            <a:spLocks noGrp="1"/>
          </p:cNvSpPr>
          <p:nvPr>
            <p:ph type="dt" sz="half" idx="10"/>
          </p:nvPr>
        </p:nvSpPr>
        <p:spPr/>
        <p:txBody>
          <a:bodyPr/>
          <a:lstStyle/>
          <a:p>
            <a:fld id="{452C7E76-622E-4B9F-BA0C-C05AE5EE9DCA}" type="datetimeFigureOut">
              <a:rPr lang="he-IL" smtClean="0"/>
              <a:t>כ"ב/ניסן/תשפ"ה</a:t>
            </a:fld>
            <a:endParaRPr lang="he-IL"/>
          </a:p>
        </p:txBody>
      </p:sp>
      <p:sp>
        <p:nvSpPr>
          <p:cNvPr id="5" name="Footer Placeholder 4">
            <a:extLst>
              <a:ext uri="{FF2B5EF4-FFF2-40B4-BE49-F238E27FC236}">
                <a16:creationId xmlns:a16="http://schemas.microsoft.com/office/drawing/2014/main" id="{5A60E179-3CC6-E978-E94C-7D06184326FD}"/>
              </a:ext>
            </a:extLst>
          </p:cNvPr>
          <p:cNvSpPr>
            <a:spLocks noGrp="1"/>
          </p:cNvSpPr>
          <p:nvPr>
            <p:ph type="ftr" sz="quarter" idx="11"/>
          </p:nvPr>
        </p:nvSpPr>
        <p:spPr/>
        <p:txBody>
          <a:bodyPr/>
          <a:lstStyle/>
          <a:p>
            <a:endParaRPr lang="he-IL"/>
          </a:p>
        </p:txBody>
      </p:sp>
      <p:sp>
        <p:nvSpPr>
          <p:cNvPr id="6" name="Slide Number Placeholder 5">
            <a:extLst>
              <a:ext uri="{FF2B5EF4-FFF2-40B4-BE49-F238E27FC236}">
                <a16:creationId xmlns:a16="http://schemas.microsoft.com/office/drawing/2014/main" id="{F12F5D9C-CB35-FC7A-9599-00EB52F748DF}"/>
              </a:ext>
            </a:extLst>
          </p:cNvPr>
          <p:cNvSpPr>
            <a:spLocks noGrp="1"/>
          </p:cNvSpPr>
          <p:nvPr>
            <p:ph type="sldNum" sz="quarter" idx="12"/>
          </p:nvPr>
        </p:nvSpPr>
        <p:spPr/>
        <p:txBody>
          <a:bodyPr/>
          <a:lstStyle/>
          <a:p>
            <a:fld id="{64038EA8-DD04-403E-B107-155FF6769DD9}" type="slidenum">
              <a:rPr lang="he-IL" smtClean="0"/>
              <a:t>‹#›</a:t>
            </a:fld>
            <a:endParaRPr lang="he-IL"/>
          </a:p>
        </p:txBody>
      </p:sp>
    </p:spTree>
    <p:extLst>
      <p:ext uri="{BB962C8B-B14F-4D97-AF65-F5344CB8AC3E}">
        <p14:creationId xmlns:p14="http://schemas.microsoft.com/office/powerpoint/2010/main" val="872406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87FEBE-687D-3052-8C16-0E0C7EADF0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he-IL"/>
          </a:p>
        </p:txBody>
      </p:sp>
      <p:sp>
        <p:nvSpPr>
          <p:cNvPr id="3" name="Text Placeholder 2">
            <a:extLst>
              <a:ext uri="{FF2B5EF4-FFF2-40B4-BE49-F238E27FC236}">
                <a16:creationId xmlns:a16="http://schemas.microsoft.com/office/drawing/2014/main" id="{AFF9585E-59FC-6AFA-F42D-39789973A1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Date Placeholder 3">
            <a:extLst>
              <a:ext uri="{FF2B5EF4-FFF2-40B4-BE49-F238E27FC236}">
                <a16:creationId xmlns:a16="http://schemas.microsoft.com/office/drawing/2014/main" id="{C0A58BC1-15A8-1DCF-1208-F53CC4A679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52C7E76-622E-4B9F-BA0C-C05AE5EE9DCA}" type="datetimeFigureOut">
              <a:rPr lang="he-IL" smtClean="0"/>
              <a:t>כ"ב/ניסן/תשפ"ה</a:t>
            </a:fld>
            <a:endParaRPr lang="he-IL"/>
          </a:p>
        </p:txBody>
      </p:sp>
      <p:sp>
        <p:nvSpPr>
          <p:cNvPr id="5" name="Footer Placeholder 4">
            <a:extLst>
              <a:ext uri="{FF2B5EF4-FFF2-40B4-BE49-F238E27FC236}">
                <a16:creationId xmlns:a16="http://schemas.microsoft.com/office/drawing/2014/main" id="{4F0BDB66-3006-A8E6-71EA-A6DBE1DCD1B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he-IL"/>
          </a:p>
        </p:txBody>
      </p:sp>
      <p:sp>
        <p:nvSpPr>
          <p:cNvPr id="6" name="Slide Number Placeholder 5">
            <a:extLst>
              <a:ext uri="{FF2B5EF4-FFF2-40B4-BE49-F238E27FC236}">
                <a16:creationId xmlns:a16="http://schemas.microsoft.com/office/drawing/2014/main" id="{651B8572-A9E1-18D2-037D-E83D249A3D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4038EA8-DD04-403E-B107-155FF6769DD9}" type="slidenum">
              <a:rPr lang="he-IL" smtClean="0"/>
              <a:t>‹#›</a:t>
            </a:fld>
            <a:endParaRPr lang="he-IL"/>
          </a:p>
        </p:txBody>
      </p:sp>
    </p:spTree>
    <p:extLst>
      <p:ext uri="{BB962C8B-B14F-4D97-AF65-F5344CB8AC3E}">
        <p14:creationId xmlns:p14="http://schemas.microsoft.com/office/powerpoint/2010/main" val="2193636744"/>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2" r:id="rId4"/>
    <p:sldLayoutId id="2147483663" r:id="rId5"/>
    <p:sldLayoutId id="2147483666" r:id="rId6"/>
    <p:sldLayoutId id="2147483664" r:id="rId7"/>
    <p:sldLayoutId id="2147483665" r:id="rId8"/>
    <p:sldLayoutId id="2147483667" r:id="rId9"/>
    <p:sldLayoutId id="2147483668" r:id="rId10"/>
    <p:sldLayoutId id="2147483669" r:id="rId11"/>
    <p:sldLayoutId id="2147483670" r:id="rId12"/>
    <p:sldLayoutId id="2147483671" r:id="rId13"/>
    <p:sldLayoutId id="2147483672" r:id="rId14"/>
    <p:sldLayoutId id="2147483650" r:id="rId15"/>
    <p:sldLayoutId id="2147483651" r:id="rId16"/>
    <p:sldLayoutId id="2147483652" r:id="rId17"/>
    <p:sldLayoutId id="2147483653" r:id="rId18"/>
    <p:sldLayoutId id="2147483654" r:id="rId19"/>
    <p:sldLayoutId id="2147483655" r:id="rId20"/>
    <p:sldLayoutId id="2147483656" r:id="rId21"/>
    <p:sldLayoutId id="2147483657" r:id="rId22"/>
    <p:sldLayoutId id="2147483658" r:id="rId23"/>
    <p:sldLayoutId id="2147483659"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hyperlink" Target="https://meyda.education.gov.il/files/Mazkirut_Pedagogit/ArabEdu/Tkoma/T-IslamReligion-1-AILessonTkoma.pdf" TargetMode="External"/><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2.xml.rels><?xml version="1.0" encoding="UTF-8" standalone="yes"?>
<Relationships xmlns="http://schemas.openxmlformats.org/package/2006/relationships"><Relationship Id="rId3" Type="http://schemas.openxmlformats.org/officeDocument/2006/relationships/hyperlink" Target="https://meyda.education.gov.il/files/Mazkirut_Pedagogit/ArabEdu/Tkoma/T-IslamReligion-1-AILessonTkoma.pdf" TargetMode="External"/><Relationship Id="rId2" Type="http://schemas.openxmlformats.org/officeDocument/2006/relationships/hyperlink" Target="https://ecat.education.gov.il/toolsandgames" TargetMode="External"/><Relationship Id="rId1" Type="http://schemas.openxmlformats.org/officeDocument/2006/relationships/slideLayout" Target="../slideLayouts/slideLayout1.xml"/><Relationship Id="rId5" Type="http://schemas.openxmlformats.org/officeDocument/2006/relationships/image" Target="../media/image18.jpg"/><Relationship Id="rId4" Type="http://schemas.openxmlformats.org/officeDocument/2006/relationships/image" Target="../media/image17.jpg"/></Relationships>
</file>

<file path=ppt/slides/_rels/slide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39DC5-251E-D7E8-10E0-7C01377AED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A7BD08-8226-1724-8E66-38DA87B3BF71}"/>
              </a:ext>
            </a:extLst>
          </p:cNvPr>
          <p:cNvSpPr>
            <a:spLocks noGrp="1"/>
          </p:cNvSpPr>
          <p:nvPr>
            <p:ph type="ctrTitle"/>
          </p:nvPr>
        </p:nvSpPr>
        <p:spPr/>
        <p:txBody>
          <a:bodyPr/>
          <a:lstStyle/>
          <a:p>
            <a:r>
              <a:rPr lang="ar-SA" dirty="0"/>
              <a:t>دليل المعلم</a:t>
            </a:r>
            <a:endParaRPr lang="he-IL" dirty="0"/>
          </a:p>
        </p:txBody>
      </p:sp>
      <p:sp>
        <p:nvSpPr>
          <p:cNvPr id="3" name="Subtitle 9">
            <a:extLst>
              <a:ext uri="{FF2B5EF4-FFF2-40B4-BE49-F238E27FC236}">
                <a16:creationId xmlns:a16="http://schemas.microsoft.com/office/drawing/2014/main" id="{EFAEFEAA-F6B5-2B60-F099-F70B1A928776}"/>
              </a:ext>
            </a:extLst>
          </p:cNvPr>
          <p:cNvSpPr txBox="1">
            <a:spLocks/>
          </p:cNvSpPr>
          <p:nvPr/>
        </p:nvSpPr>
        <p:spPr>
          <a:xfrm>
            <a:off x="800100" y="1568989"/>
            <a:ext cx="10549082" cy="1084262"/>
          </a:xfrm>
          <a:prstGeom prst="rect">
            <a:avLst/>
          </a:prstGeom>
        </p:spPr>
        <p:txBody>
          <a:bodyPr vert="horz" lIns="91440" tIns="45720" rIns="91440" bIns="45720" rtlCol="0">
            <a:noAutofit/>
          </a:bodyPr>
          <a:lstStyle>
            <a:lvl1pPr marL="0" indent="0" algn="r" defTabSz="914400" rtl="1" eaLnBrk="1" latinLnBrk="0" hangingPunct="1">
              <a:lnSpc>
                <a:spcPct val="90000"/>
              </a:lnSpc>
              <a:spcBef>
                <a:spcPts val="1000"/>
              </a:spcBef>
              <a:buFont typeface="Arial" panose="020B0604020202020204" pitchFamily="34" charset="0"/>
              <a:buNone/>
              <a:defRPr sz="2400" kern="1200">
                <a:solidFill>
                  <a:schemeClr val="tx1"/>
                </a:solidFill>
                <a:latin typeface="Calibri" panose="020F0502020204030204" pitchFamily="34" charset="0"/>
                <a:ea typeface="+mn-ea"/>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spcBef>
                <a:spcPts val="0"/>
              </a:spcBef>
            </a:pPr>
            <a:r>
              <a:rPr lang="ar-SA" sz="1500" b="1" dirty="0"/>
              <a:t>هذا دليل احترافيّ مصمم لدعم تيسير الدروس. تمّ تصميم هذا الدليل لتقديم إرشادات منهجيّة وتسليط الضوء على ما من شأنه أن يساعدك في قيادة الدرس بأفضل طريقة ممكنة. ندعوك لاستخدام هذه المواد كبوصلة مهنيّة مصممة خصيصًا للأهداف التعليميّة واحتياجات الطلاب.</a:t>
            </a:r>
            <a:r>
              <a:rPr lang="he-IL" sz="1500" b="1" dirty="0"/>
              <a:t> </a:t>
            </a:r>
            <a:r>
              <a:rPr lang="ar-SA" sz="1500" b="1" u="sng" dirty="0">
                <a:hlinkClick r:id="rId2"/>
              </a:rPr>
              <a:t>للوصول للملف المتاح</a:t>
            </a:r>
            <a:endParaRPr lang="he-IL" sz="1500" u="sng" dirty="0"/>
          </a:p>
        </p:txBody>
      </p:sp>
      <p:sp>
        <p:nvSpPr>
          <p:cNvPr id="10" name="Subtitle 9">
            <a:extLst>
              <a:ext uri="{FF2B5EF4-FFF2-40B4-BE49-F238E27FC236}">
                <a16:creationId xmlns:a16="http://schemas.microsoft.com/office/drawing/2014/main" id="{9392AA83-E23C-A58D-31A3-8C52FA951EE6}"/>
              </a:ext>
            </a:extLst>
          </p:cNvPr>
          <p:cNvSpPr>
            <a:spLocks noGrp="1"/>
          </p:cNvSpPr>
          <p:nvPr>
            <p:ph type="subTitle" idx="1"/>
          </p:nvPr>
        </p:nvSpPr>
        <p:spPr>
          <a:xfrm>
            <a:off x="1755355" y="2463512"/>
            <a:ext cx="7801986" cy="3100417"/>
          </a:xfrm>
        </p:spPr>
        <p:txBody>
          <a:bodyPr vert="horz" lIns="91440" tIns="45720" rIns="91440" bIns="45720" rtlCol="0">
            <a:noAutofit/>
          </a:bodyPr>
          <a:lstStyle/>
          <a:p>
            <a:pPr>
              <a:lnSpc>
                <a:spcPct val="120000"/>
              </a:lnSpc>
              <a:spcBef>
                <a:spcPts val="0"/>
              </a:spcBef>
            </a:pPr>
            <a:r>
              <a:rPr lang="ar-SA" sz="1300" b="1" dirty="0"/>
              <a:t>الشرائح </a:t>
            </a:r>
            <a:r>
              <a:rPr lang="he-IL" sz="1300" b="1" dirty="0"/>
              <a:t> 7-8</a:t>
            </a:r>
          </a:p>
          <a:p>
            <a:pPr marL="285750" indent="-285750">
              <a:lnSpc>
                <a:spcPct val="120000"/>
              </a:lnSpc>
              <a:spcBef>
                <a:spcPts val="0"/>
              </a:spcBef>
              <a:buFont typeface="Arial" panose="020B0604020202020204" pitchFamily="34" charset="0"/>
              <a:buChar char="•"/>
            </a:pPr>
            <a:r>
              <a:rPr lang="ar-SA" sz="1300" dirty="0"/>
              <a:t>الشرائح الافتتاحية للدرس. يجب تقديم موضوع الدرس وأهداف الدرس. </a:t>
            </a:r>
            <a:endParaRPr lang="he-IL" sz="1300" dirty="0"/>
          </a:p>
          <a:p>
            <a:pPr>
              <a:lnSpc>
                <a:spcPct val="120000"/>
              </a:lnSpc>
              <a:spcBef>
                <a:spcPts val="0"/>
              </a:spcBef>
            </a:pPr>
            <a:endParaRPr lang="he-IL" sz="1300" dirty="0">
              <a:solidFill>
                <a:srgbClr val="000000"/>
              </a:solidFill>
              <a:latin typeface="Rubik"/>
            </a:endParaRPr>
          </a:p>
          <a:p>
            <a:pPr>
              <a:lnSpc>
                <a:spcPct val="120000"/>
              </a:lnSpc>
              <a:spcBef>
                <a:spcPts val="0"/>
              </a:spcBef>
            </a:pPr>
            <a:endParaRPr lang="he-IL" sz="1300" dirty="0">
              <a:solidFill>
                <a:srgbClr val="000000"/>
              </a:solidFill>
              <a:latin typeface="Rubik"/>
            </a:endParaRPr>
          </a:p>
          <a:p>
            <a:pPr>
              <a:lnSpc>
                <a:spcPct val="120000"/>
              </a:lnSpc>
              <a:spcBef>
                <a:spcPts val="0"/>
              </a:spcBef>
            </a:pPr>
            <a:endParaRPr lang="he-IL" sz="1300" dirty="0">
              <a:solidFill>
                <a:srgbClr val="000000"/>
              </a:solidFill>
              <a:latin typeface="Rubik"/>
            </a:endParaRPr>
          </a:p>
          <a:p>
            <a:pPr>
              <a:lnSpc>
                <a:spcPct val="120000"/>
              </a:lnSpc>
              <a:spcBef>
                <a:spcPts val="0"/>
              </a:spcBef>
            </a:pPr>
            <a:endParaRPr lang="he-IL" sz="1300" dirty="0">
              <a:solidFill>
                <a:srgbClr val="000000"/>
              </a:solidFill>
              <a:latin typeface="Rubik"/>
            </a:endParaRPr>
          </a:p>
          <a:p>
            <a:pPr>
              <a:buNone/>
            </a:pPr>
            <a:br>
              <a:rPr lang="ar-SA" sz="1300" dirty="0"/>
            </a:br>
            <a:br>
              <a:rPr lang="ar-SA" sz="1300" dirty="0"/>
            </a:br>
            <a:br>
              <a:rPr lang="en-US" sz="1300" dirty="0"/>
            </a:br>
            <a:endParaRPr lang="he-IL" sz="1300" dirty="0"/>
          </a:p>
        </p:txBody>
      </p:sp>
      <p:pic>
        <p:nvPicPr>
          <p:cNvPr id="5" name="Picture 4">
            <a:extLst>
              <a:ext uri="{FF2B5EF4-FFF2-40B4-BE49-F238E27FC236}">
                <a16:creationId xmlns:a16="http://schemas.microsoft.com/office/drawing/2014/main" id="{B7225CBF-54C0-30A1-D0FA-07BCF9104B4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73580" y="2463512"/>
            <a:ext cx="1526130" cy="859038"/>
          </a:xfrm>
          <a:prstGeom prst="rect">
            <a:avLst/>
          </a:prstGeom>
          <a:ln w="28575">
            <a:solidFill>
              <a:schemeClr val="bg1"/>
            </a:solidFill>
          </a:ln>
        </p:spPr>
      </p:pic>
      <p:pic>
        <p:nvPicPr>
          <p:cNvPr id="8" name="Picture 7">
            <a:extLst>
              <a:ext uri="{FF2B5EF4-FFF2-40B4-BE49-F238E27FC236}">
                <a16:creationId xmlns:a16="http://schemas.microsoft.com/office/drawing/2014/main" id="{9B0C609E-FF0F-8C88-2235-3504E64A058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73580" y="3448796"/>
            <a:ext cx="1526130" cy="859038"/>
          </a:xfrm>
          <a:prstGeom prst="rect">
            <a:avLst/>
          </a:prstGeom>
          <a:ln w="28575">
            <a:solidFill>
              <a:schemeClr val="bg1"/>
            </a:solidFill>
          </a:ln>
        </p:spPr>
      </p:pic>
    </p:spTree>
    <p:extLst>
      <p:ext uri="{BB962C8B-B14F-4D97-AF65-F5344CB8AC3E}">
        <p14:creationId xmlns:p14="http://schemas.microsoft.com/office/powerpoint/2010/main" val="40984114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A198A-8BF1-5343-D0C1-8F3436437A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4DE21A-D993-2105-6A3E-6415B5A8A307}"/>
              </a:ext>
            </a:extLst>
          </p:cNvPr>
          <p:cNvSpPr>
            <a:spLocks noGrp="1"/>
          </p:cNvSpPr>
          <p:nvPr>
            <p:ph type="ctrTitle"/>
          </p:nvPr>
        </p:nvSpPr>
        <p:spPr/>
        <p:txBody>
          <a:bodyPr/>
          <a:lstStyle/>
          <a:p>
            <a:r>
              <a:rPr lang="ar-SA" dirty="0"/>
              <a:t>دليل المعلم</a:t>
            </a:r>
            <a:endParaRPr lang="he-IL" dirty="0"/>
          </a:p>
        </p:txBody>
      </p:sp>
      <p:sp>
        <p:nvSpPr>
          <p:cNvPr id="10" name="Subtitle 9">
            <a:extLst>
              <a:ext uri="{FF2B5EF4-FFF2-40B4-BE49-F238E27FC236}">
                <a16:creationId xmlns:a16="http://schemas.microsoft.com/office/drawing/2014/main" id="{A998FE01-580E-2460-6979-0663F574C521}"/>
              </a:ext>
            </a:extLst>
          </p:cNvPr>
          <p:cNvSpPr>
            <a:spLocks noGrp="1"/>
          </p:cNvSpPr>
          <p:nvPr>
            <p:ph type="subTitle" idx="1"/>
          </p:nvPr>
        </p:nvSpPr>
        <p:spPr>
          <a:xfrm>
            <a:off x="1755355" y="2463512"/>
            <a:ext cx="7801986" cy="3100417"/>
          </a:xfrm>
        </p:spPr>
        <p:txBody>
          <a:bodyPr vert="horz" lIns="91440" tIns="45720" rIns="91440" bIns="45720" rtlCol="0">
            <a:noAutofit/>
          </a:bodyPr>
          <a:lstStyle/>
          <a:p>
            <a:r>
              <a:rPr lang="ar-SA" sz="1300" b="1" dirty="0"/>
              <a:t>الشرائح </a:t>
            </a:r>
            <a:r>
              <a:rPr lang="he-IL" sz="1300" b="1" dirty="0"/>
              <a:t> 9-10</a:t>
            </a:r>
            <a:r>
              <a:rPr lang="ar-SA" sz="1300" b="1" dirty="0"/>
              <a:t> -  الافتتاحية</a:t>
            </a:r>
            <a:endParaRPr lang="he-IL" sz="1300" b="1" dirty="0"/>
          </a:p>
          <a:p>
            <a:pPr algn="r" rtl="1">
              <a:buNone/>
            </a:pPr>
            <a:r>
              <a:rPr lang="ar-SA" sz="1300" b="0" i="0" u="none" strike="noStrike" dirty="0">
                <a:solidFill>
                  <a:srgbClr val="000000"/>
                </a:solidFill>
                <a:effectLst/>
                <a:latin typeface="Rubik"/>
              </a:rPr>
              <a:t>لتهيئة وتحفيز التفكير </a:t>
            </a:r>
            <a:endParaRPr lang="ar-SA" sz="1300" b="0" i="0" u="none" strike="noStrike" dirty="0">
              <a:solidFill>
                <a:srgbClr val="000000"/>
              </a:solidFill>
              <a:effectLst/>
            </a:endParaRPr>
          </a:p>
          <a:p>
            <a:pPr algn="r" rtl="1">
              <a:buNone/>
            </a:pPr>
            <a:r>
              <a:rPr lang="ar-SA" sz="1300" b="0" i="0" u="none" strike="noStrike" dirty="0">
                <a:solidFill>
                  <a:srgbClr val="000000"/>
                </a:solidFill>
                <a:effectLst/>
                <a:latin typeface="Rubik"/>
              </a:rPr>
              <a:t>هدف المرحلة: إثارة فضول الطلّاب وتحفيزهم للتفكير حول مفهوم الفكرة الكبيرة: التكافل الاجتماعيّ يعزّز العلاقات بين الناس. </a:t>
            </a:r>
            <a:endParaRPr lang="ar-SA" sz="1300" b="0" i="0" u="none" strike="noStrike" dirty="0">
              <a:solidFill>
                <a:srgbClr val="000000"/>
              </a:solidFill>
              <a:effectLst/>
            </a:endParaRPr>
          </a:p>
          <a:p>
            <a:pPr algn="r" rtl="1">
              <a:buNone/>
            </a:pPr>
            <a:r>
              <a:rPr lang="ar-SA" sz="1300" b="0" i="0" u="none" strike="noStrike" dirty="0">
                <a:solidFill>
                  <a:srgbClr val="000000"/>
                </a:solidFill>
                <a:effectLst/>
                <a:latin typeface="Rubik"/>
              </a:rPr>
              <a:t>نشاط العصف الذهنيّ باستخدام أدوات الذكاء الاصطناعيّ: </a:t>
            </a:r>
            <a:r>
              <a:rPr lang="ar-SA" sz="1300" b="0" i="0" u="sng" strike="noStrike" dirty="0">
                <a:solidFill>
                  <a:srgbClr val="0000FF"/>
                </a:solidFill>
                <a:effectLst/>
                <a:latin typeface="Rubik"/>
                <a:hlinkClick r:id="rId2"/>
              </a:rPr>
              <a:t>أدوات مصادق عليها</a:t>
            </a:r>
            <a:endParaRPr lang="ar-SA" sz="1300" b="0" i="0" u="none" strike="noStrike" dirty="0">
              <a:solidFill>
                <a:srgbClr val="000000"/>
              </a:solidFill>
              <a:effectLst/>
            </a:endParaRPr>
          </a:p>
          <a:p>
            <a:pPr algn="r" rtl="1">
              <a:buNone/>
            </a:pPr>
            <a:r>
              <a:rPr lang="ar-SA" sz="1300" b="0" i="0" u="none" strike="noStrike" dirty="0">
                <a:solidFill>
                  <a:srgbClr val="000000"/>
                </a:solidFill>
                <a:effectLst/>
                <a:latin typeface="Rubik"/>
              </a:rPr>
              <a:t>يبدأ المعلّم بسؤال تحفيزيّ (المعلّم يحضّر لوح تفاعليّ)</a:t>
            </a:r>
            <a:endParaRPr lang="he-IL" sz="1300" b="0" i="0" u="none" strike="noStrike" dirty="0">
              <a:solidFill>
                <a:srgbClr val="000000"/>
              </a:solidFill>
              <a:effectLst/>
              <a:latin typeface="Rubik"/>
            </a:endParaRPr>
          </a:p>
          <a:p>
            <a:pPr algn="r" rtl="1">
              <a:buNone/>
            </a:pPr>
            <a:endParaRPr lang="ar-SA" sz="1300" b="0" i="0" u="none" strike="noStrike" dirty="0">
              <a:solidFill>
                <a:srgbClr val="000000"/>
              </a:solidFill>
              <a:effectLst/>
            </a:endParaRPr>
          </a:p>
          <a:p>
            <a:pPr algn="r" rtl="1" fontAlgn="base">
              <a:buFont typeface="Arial" panose="020B0604020202020204" pitchFamily="34" charset="0"/>
              <a:buChar char="•"/>
            </a:pPr>
            <a:r>
              <a:rPr lang="ar-SA" sz="1300" b="0" i="0" u="none" strike="noStrike" dirty="0">
                <a:solidFill>
                  <a:srgbClr val="000000"/>
                </a:solidFill>
                <a:effectLst/>
                <a:latin typeface="Rubik"/>
              </a:rPr>
              <a:t>هل سبق لك أن مرَرت بمشكلة وساعدك أحد؟ كيف شعرت؟</a:t>
            </a:r>
          </a:p>
          <a:p>
            <a:pPr algn="r" rtl="1">
              <a:buNone/>
            </a:pPr>
            <a:r>
              <a:rPr lang="ar-SA" sz="1300" b="0" i="0" u="none" strike="noStrike" dirty="0">
                <a:solidFill>
                  <a:srgbClr val="000000"/>
                </a:solidFill>
                <a:effectLst/>
                <a:latin typeface="Rubik"/>
              </a:rPr>
              <a:t>ممكن استخدام بطاقات المشاعر من إعداد المعلّم، الطالب يختار البطاقة ويشرح من خلالها.</a:t>
            </a:r>
            <a:endParaRPr lang="ar-SA" sz="1300" b="0" i="0" u="none" strike="noStrike" dirty="0">
              <a:solidFill>
                <a:srgbClr val="000000"/>
              </a:solidFill>
              <a:effectLst/>
            </a:endParaRPr>
          </a:p>
          <a:p>
            <a:pPr algn="r" rtl="1">
              <a:buNone/>
            </a:pPr>
            <a:r>
              <a:rPr lang="ar-SA" sz="1300" b="0" i="0" u="none" strike="noStrike" dirty="0">
                <a:solidFill>
                  <a:srgbClr val="000000"/>
                </a:solidFill>
                <a:effectLst/>
                <a:latin typeface="Rubik"/>
              </a:rPr>
              <a:t>اقتراح آخر للافتتاحيّة: عرض فيديو قصير عن أهمّيّة التعاون والتكافل.</a:t>
            </a:r>
            <a:endParaRPr lang="ar-SA" sz="1300" b="0" i="0" u="none" strike="noStrike" dirty="0">
              <a:solidFill>
                <a:srgbClr val="000000"/>
              </a:solidFill>
              <a:effectLst/>
            </a:endParaRPr>
          </a:p>
          <a:p>
            <a:pPr algn="r" rtl="1">
              <a:buNone/>
            </a:pPr>
            <a:r>
              <a:rPr lang="ar-SA" sz="1300" b="0" i="0" u="none" strike="noStrike" dirty="0">
                <a:solidFill>
                  <a:srgbClr val="000000"/>
                </a:solidFill>
                <a:effectLst/>
                <a:latin typeface="Rubik"/>
              </a:rPr>
              <a:t>الطلّاب يكتبون القيم الّتي ظهرت في الفيديو على اللّوح التفاعليّ من إعداد المعلّم.</a:t>
            </a:r>
            <a:endParaRPr lang="ar-SA" sz="1300" b="0" i="0" u="none" strike="noStrike" dirty="0">
              <a:solidFill>
                <a:srgbClr val="000000"/>
              </a:solidFill>
              <a:effectLst/>
            </a:endParaRPr>
          </a:p>
          <a:p>
            <a:pPr>
              <a:buNone/>
            </a:pPr>
            <a:br>
              <a:rPr lang="ar-SA" sz="1300" dirty="0"/>
            </a:br>
            <a:br>
              <a:rPr lang="ar-SA" sz="1300" dirty="0"/>
            </a:br>
            <a:br>
              <a:rPr lang="en-US" sz="1300" dirty="0"/>
            </a:br>
            <a:endParaRPr lang="he-IL" sz="1300" dirty="0"/>
          </a:p>
        </p:txBody>
      </p:sp>
      <p:sp>
        <p:nvSpPr>
          <p:cNvPr id="3" name="Subtitle 9">
            <a:extLst>
              <a:ext uri="{FF2B5EF4-FFF2-40B4-BE49-F238E27FC236}">
                <a16:creationId xmlns:a16="http://schemas.microsoft.com/office/drawing/2014/main" id="{2436DF02-2046-6A08-D44B-6CBD31652666}"/>
              </a:ext>
            </a:extLst>
          </p:cNvPr>
          <p:cNvSpPr txBox="1">
            <a:spLocks/>
          </p:cNvSpPr>
          <p:nvPr/>
        </p:nvSpPr>
        <p:spPr>
          <a:xfrm>
            <a:off x="800100" y="1568989"/>
            <a:ext cx="10549082" cy="1084262"/>
          </a:xfrm>
          <a:prstGeom prst="rect">
            <a:avLst/>
          </a:prstGeom>
        </p:spPr>
        <p:txBody>
          <a:bodyPr vert="horz" lIns="91440" tIns="45720" rIns="91440" bIns="45720" rtlCol="0">
            <a:noAutofit/>
          </a:bodyPr>
          <a:lstStyle>
            <a:lvl1pPr marL="0" indent="0" algn="r" defTabSz="914400" rtl="1" eaLnBrk="1" latinLnBrk="0" hangingPunct="1">
              <a:lnSpc>
                <a:spcPct val="90000"/>
              </a:lnSpc>
              <a:spcBef>
                <a:spcPts val="1000"/>
              </a:spcBef>
              <a:buFont typeface="Arial" panose="020B0604020202020204" pitchFamily="34" charset="0"/>
              <a:buNone/>
              <a:defRPr sz="2400" kern="1200">
                <a:solidFill>
                  <a:schemeClr val="tx1"/>
                </a:solidFill>
                <a:latin typeface="Calibri" panose="020F0502020204030204" pitchFamily="34" charset="0"/>
                <a:ea typeface="+mn-ea"/>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spcBef>
                <a:spcPts val="0"/>
              </a:spcBef>
            </a:pPr>
            <a:r>
              <a:rPr lang="ar-SA" sz="1500" b="1" dirty="0"/>
              <a:t>هذا دليل احترافيّ مصمم لدعم تيسير الدروس. تمّ تصميم هذا الدليل لتقديم إرشادات منهجيّة وتسليط الضوء على ما من شأنه أن يساعدك في قيادة الدرس بأفضل طريقة ممكنة. ندعوك لاستخدام هذه المواد كبوصلة مهنيّة مصممة خصيصًا للأهداف التعليميّة واحتياجات الطلاب.</a:t>
            </a:r>
            <a:r>
              <a:rPr lang="he-IL" sz="1500" b="1" dirty="0"/>
              <a:t> </a:t>
            </a:r>
            <a:r>
              <a:rPr lang="ar-SA" sz="1500" b="1" u="sng" dirty="0">
                <a:hlinkClick r:id="rId3"/>
              </a:rPr>
              <a:t>للوصول للملف المتاح</a:t>
            </a:r>
            <a:endParaRPr lang="he-IL" sz="1500" u="sng" dirty="0"/>
          </a:p>
        </p:txBody>
      </p:sp>
      <p:pic>
        <p:nvPicPr>
          <p:cNvPr id="5" name="Picture 4">
            <a:extLst>
              <a:ext uri="{FF2B5EF4-FFF2-40B4-BE49-F238E27FC236}">
                <a16:creationId xmlns:a16="http://schemas.microsoft.com/office/drawing/2014/main" id="{EF12A09E-0486-94A5-160F-6A67A23158CB}"/>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73580" y="2517112"/>
            <a:ext cx="1526130" cy="859038"/>
          </a:xfrm>
          <a:prstGeom prst="rect">
            <a:avLst/>
          </a:prstGeom>
          <a:ln w="28575">
            <a:solidFill>
              <a:schemeClr val="bg1"/>
            </a:solidFill>
          </a:ln>
        </p:spPr>
      </p:pic>
      <p:pic>
        <p:nvPicPr>
          <p:cNvPr id="12" name="Picture 11">
            <a:extLst>
              <a:ext uri="{FF2B5EF4-FFF2-40B4-BE49-F238E27FC236}">
                <a16:creationId xmlns:a16="http://schemas.microsoft.com/office/drawing/2014/main" id="{D2CBB7C1-C09C-718D-D23F-C92920F2AF5C}"/>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73582" y="3575050"/>
            <a:ext cx="1526128" cy="859037"/>
          </a:xfrm>
          <a:prstGeom prst="rect">
            <a:avLst/>
          </a:prstGeom>
          <a:ln w="28575">
            <a:solidFill>
              <a:schemeClr val="bg1"/>
            </a:solidFill>
          </a:ln>
        </p:spPr>
      </p:pic>
    </p:spTree>
    <p:extLst>
      <p:ext uri="{BB962C8B-B14F-4D97-AF65-F5344CB8AC3E}">
        <p14:creationId xmlns:p14="http://schemas.microsoft.com/office/powerpoint/2010/main" val="2619540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22C42-27D9-75DB-7A66-3036C2F32B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4D64BE-2A54-9B59-1584-5734E28FCCDF}"/>
              </a:ext>
            </a:extLst>
          </p:cNvPr>
          <p:cNvSpPr>
            <a:spLocks noGrp="1"/>
          </p:cNvSpPr>
          <p:nvPr>
            <p:ph type="ctrTitle"/>
          </p:nvPr>
        </p:nvSpPr>
        <p:spPr/>
        <p:txBody>
          <a:bodyPr/>
          <a:lstStyle/>
          <a:p>
            <a:r>
              <a:rPr lang="ar-SA" dirty="0"/>
              <a:t>دليل المعلم</a:t>
            </a:r>
            <a:endParaRPr lang="he-IL" dirty="0"/>
          </a:p>
        </p:txBody>
      </p:sp>
      <p:sp>
        <p:nvSpPr>
          <p:cNvPr id="10" name="Subtitle 9">
            <a:extLst>
              <a:ext uri="{FF2B5EF4-FFF2-40B4-BE49-F238E27FC236}">
                <a16:creationId xmlns:a16="http://schemas.microsoft.com/office/drawing/2014/main" id="{18035D0B-79D3-B201-5444-FCE3B2A8857F}"/>
              </a:ext>
            </a:extLst>
          </p:cNvPr>
          <p:cNvSpPr>
            <a:spLocks noGrp="1"/>
          </p:cNvSpPr>
          <p:nvPr>
            <p:ph type="subTitle" idx="1"/>
          </p:nvPr>
        </p:nvSpPr>
        <p:spPr>
          <a:xfrm>
            <a:off x="878464" y="1760538"/>
            <a:ext cx="8119486" cy="4348162"/>
          </a:xfrm>
        </p:spPr>
        <p:txBody>
          <a:bodyPr vert="horz" lIns="91440" tIns="45720" rIns="91440" bIns="45720" rtlCol="0">
            <a:noAutofit/>
          </a:bodyPr>
          <a:lstStyle/>
          <a:p>
            <a:pPr algn="r" rtl="1">
              <a:buNone/>
            </a:pPr>
            <a:r>
              <a:rPr lang="ar-SA" sz="1300" b="1" dirty="0"/>
              <a:t>الشرائح </a:t>
            </a:r>
            <a:r>
              <a:rPr lang="he-IL" sz="1300" b="1" dirty="0"/>
              <a:t> 11-</a:t>
            </a:r>
            <a:r>
              <a:rPr lang="he-IL" sz="1300" b="1" dirty="0">
                <a:solidFill>
                  <a:srgbClr val="000000"/>
                </a:solidFill>
              </a:rPr>
              <a:t> </a:t>
            </a:r>
            <a:r>
              <a:rPr lang="ar-SA" sz="1300" b="1" i="0" u="none" strike="noStrike" dirty="0">
                <a:effectLst/>
                <a:latin typeface="Rubik"/>
              </a:rPr>
              <a:t>المرحلة الاولى:</a:t>
            </a:r>
            <a:endParaRPr lang="ar-SA" sz="1300" b="0" i="0" u="none" strike="noStrike" dirty="0">
              <a:effectLst/>
            </a:endParaRPr>
          </a:p>
          <a:p>
            <a:pPr algn="r" rtl="1">
              <a:buNone/>
            </a:pPr>
            <a:r>
              <a:rPr lang="ar-SA" sz="1300" b="0" i="0" u="none" strike="noStrike" dirty="0">
                <a:solidFill>
                  <a:srgbClr val="000000"/>
                </a:solidFill>
                <a:effectLst/>
                <a:latin typeface="Rubik"/>
              </a:rPr>
              <a:t>هدف المرحلة: عرض الفكرة الكبيرة: التكافل الاجتماعيّ يعزّز العلاقات بين الناس</a:t>
            </a:r>
            <a:endParaRPr lang="ar-SA" sz="1300" b="0" i="0" u="none" strike="noStrike" dirty="0">
              <a:solidFill>
                <a:srgbClr val="000000"/>
              </a:solidFill>
              <a:effectLst/>
            </a:endParaRPr>
          </a:p>
          <a:p>
            <a:pPr algn="r" rtl="1">
              <a:buNone/>
            </a:pPr>
            <a:r>
              <a:rPr lang="ar-SA" sz="1300" b="0" i="0" u="none" strike="noStrike" dirty="0">
                <a:solidFill>
                  <a:srgbClr val="000000"/>
                </a:solidFill>
                <a:effectLst/>
                <a:latin typeface="Rubik"/>
              </a:rPr>
              <a:t>المعلّم يعرض الحديث النّبويّ الشّريف " من نفس عن مؤمن كربة....."</a:t>
            </a:r>
            <a:endParaRPr lang="ar-SA" sz="1300" b="0" i="0" u="none" strike="noStrike" dirty="0">
              <a:solidFill>
                <a:srgbClr val="000000"/>
              </a:solidFill>
              <a:effectLst/>
            </a:endParaRPr>
          </a:p>
          <a:p>
            <a:pPr algn="r" rtl="1">
              <a:buNone/>
            </a:pPr>
            <a:r>
              <a:rPr lang="ar-SA" sz="1300" b="0" i="0" u="none" strike="noStrike" dirty="0">
                <a:solidFill>
                  <a:srgbClr val="000000"/>
                </a:solidFill>
                <a:effectLst/>
                <a:latin typeface="Rubik"/>
              </a:rPr>
              <a:t>يقوم المعلّم بتحضير معروضة أو تسجيل صوتيّ عن الحديث النبويّ الشريف ويعرضه على الطلّاب.</a:t>
            </a:r>
            <a:endParaRPr lang="ar-SA" sz="1300" b="0" i="0" u="none" strike="noStrike" dirty="0">
              <a:solidFill>
                <a:srgbClr val="000000"/>
              </a:solidFill>
              <a:effectLst/>
            </a:endParaRPr>
          </a:p>
          <a:p>
            <a:pPr algn="r" rtl="1">
              <a:buNone/>
            </a:pPr>
            <a:r>
              <a:rPr lang="ar-SA" sz="1300" b="0" i="0" u="none" strike="noStrike" dirty="0">
                <a:solidFill>
                  <a:srgbClr val="000000"/>
                </a:solidFill>
                <a:effectLst/>
                <a:latin typeface="Rubik"/>
              </a:rPr>
              <a:t>كلّ مجموعة تكتب شرح تحليل لجزء معيّن من الحديث النبويّ، مثل:</a:t>
            </a:r>
            <a:endParaRPr lang="ar-SA" sz="1300" b="0" i="0" u="none" strike="noStrike" dirty="0">
              <a:solidFill>
                <a:srgbClr val="000000"/>
              </a:solidFill>
              <a:effectLst/>
            </a:endParaRPr>
          </a:p>
          <a:p>
            <a:pPr algn="r" rtl="1">
              <a:buNone/>
            </a:pPr>
            <a:r>
              <a:rPr lang="ar-SA" sz="1300" b="0" i="0" u="none" strike="noStrike" dirty="0">
                <a:solidFill>
                  <a:srgbClr val="000000"/>
                </a:solidFill>
                <a:effectLst/>
                <a:latin typeface="Rubik"/>
              </a:rPr>
              <a:t>"من نفّس عن مؤمن كربةً من كُرَبِ الدنيا…"</a:t>
            </a:r>
            <a:endParaRPr lang="ar-SA" sz="1300" b="0" i="0" u="none" strike="noStrike" dirty="0">
              <a:solidFill>
                <a:srgbClr val="000000"/>
              </a:solidFill>
              <a:effectLst/>
            </a:endParaRPr>
          </a:p>
          <a:p>
            <a:pPr algn="r" rtl="1">
              <a:buNone/>
            </a:pPr>
            <a:r>
              <a:rPr lang="ar-SA" sz="1300" b="0" i="0" u="none" strike="noStrike" dirty="0">
                <a:solidFill>
                  <a:srgbClr val="000000"/>
                </a:solidFill>
                <a:effectLst/>
                <a:latin typeface="Rubik"/>
              </a:rPr>
              <a:t>"ومن يسّر على معسرٍ…"</a:t>
            </a:r>
            <a:endParaRPr lang="ar-SA" sz="1300" b="0" i="0" u="none" strike="noStrike" dirty="0">
              <a:solidFill>
                <a:srgbClr val="000000"/>
              </a:solidFill>
              <a:effectLst/>
            </a:endParaRPr>
          </a:p>
          <a:p>
            <a:pPr algn="r" rtl="1">
              <a:buNone/>
            </a:pPr>
            <a:r>
              <a:rPr lang="ar-SA" sz="1300" b="0" i="0" u="none" strike="noStrike" dirty="0">
                <a:solidFill>
                  <a:srgbClr val="000000"/>
                </a:solidFill>
                <a:effectLst/>
                <a:latin typeface="Rubik"/>
              </a:rPr>
              <a:t>"واللهُ في عون العبدِ ما كان العبدُ في عون أخيه…"</a:t>
            </a:r>
            <a:endParaRPr lang="he-IL" sz="1300" b="0" i="0" u="none" strike="noStrike" dirty="0">
              <a:solidFill>
                <a:srgbClr val="000000"/>
              </a:solidFill>
              <a:effectLst/>
              <a:latin typeface="Rubik"/>
            </a:endParaRPr>
          </a:p>
          <a:p>
            <a:pPr algn="r" rtl="1">
              <a:buNone/>
            </a:pPr>
            <a:endParaRPr lang="ar-SA" sz="1300" b="0" i="0" u="none" strike="noStrike" dirty="0">
              <a:solidFill>
                <a:srgbClr val="000000"/>
              </a:solidFill>
              <a:effectLst/>
            </a:endParaRPr>
          </a:p>
          <a:p>
            <a:pPr algn="r" rtl="1"/>
            <a:r>
              <a:rPr lang="ar-SA" sz="1300" b="0" i="0" u="none" strike="noStrike" dirty="0">
                <a:solidFill>
                  <a:srgbClr val="000000"/>
                </a:solidFill>
                <a:effectLst/>
                <a:latin typeface="Rubik"/>
              </a:rPr>
              <a:t>تكتب ملخّص للمعلومات الّتي حصلت عليها على اللّوح التفاعليّ المشترك (المعلّم يستخدم لوح تفاعليّ لكلّ مجموعة، ومكان مخصص للكتابة وليس بشكل عشوائيّ) </a:t>
            </a:r>
            <a:endParaRPr lang="ar-SA" sz="1300" b="0" i="0" u="none" strike="noStrike" dirty="0">
              <a:solidFill>
                <a:srgbClr val="000000"/>
              </a:solidFill>
              <a:effectLst/>
            </a:endParaRPr>
          </a:p>
          <a:p>
            <a:pPr algn="r" rtl="1">
              <a:buNone/>
            </a:pPr>
            <a:r>
              <a:rPr lang="ar-SA" sz="1300" b="0" i="0" u="none" strike="noStrike" dirty="0">
                <a:solidFill>
                  <a:srgbClr val="000000"/>
                </a:solidFill>
                <a:effectLst/>
                <a:latin typeface="Rubik"/>
              </a:rPr>
              <a:t>مشاركة المُنتج الأوّل: كلّ مجموعة تعرض تلخيصها عن الموضوع أمام الطلّاب</a:t>
            </a:r>
            <a:endParaRPr lang="ar-SA" sz="1300" b="0" i="0" u="none" strike="noStrike" dirty="0">
              <a:solidFill>
                <a:srgbClr val="000000"/>
              </a:solidFill>
              <a:effectLst/>
            </a:endParaRPr>
          </a:p>
          <a:p>
            <a:pPr algn="r" rtl="1">
              <a:buNone/>
            </a:pPr>
            <a:r>
              <a:rPr lang="ar-SA" sz="1300" b="0" i="0" u="none" strike="noStrike" dirty="0">
                <a:solidFill>
                  <a:srgbClr val="000000"/>
                </a:solidFill>
                <a:effectLst/>
                <a:latin typeface="Rubik"/>
              </a:rPr>
              <a:t>---لماذا هذه الخطوة مهمّة؟</a:t>
            </a:r>
            <a:endParaRPr lang="ar-SA" sz="1300" b="0" i="0" u="none" strike="noStrike" dirty="0">
              <a:solidFill>
                <a:srgbClr val="000000"/>
              </a:solidFill>
              <a:effectLst/>
            </a:endParaRPr>
          </a:p>
          <a:p>
            <a:pPr marL="285750" indent="-285750" algn="r" rtl="1">
              <a:buFont typeface="Wingdings" panose="05000000000000000000" pitchFamily="2" charset="2"/>
              <a:buChar char="ü"/>
            </a:pPr>
            <a:r>
              <a:rPr lang="ar-SA" sz="1300" b="0" i="0" u="none" strike="noStrike" dirty="0">
                <a:solidFill>
                  <a:srgbClr val="000000"/>
                </a:solidFill>
                <a:effectLst/>
                <a:latin typeface="Rubik"/>
              </a:rPr>
              <a:t>تساعد الطلّاب على فهم أعمق للنصوص الدينيّة.</a:t>
            </a:r>
            <a:br>
              <a:rPr lang="ar-SA" sz="1300" dirty="0"/>
            </a:br>
            <a:br>
              <a:rPr lang="ar-SA" sz="1300" dirty="0"/>
            </a:br>
            <a:br>
              <a:rPr lang="ar-SA" sz="1300" dirty="0"/>
            </a:br>
            <a:br>
              <a:rPr lang="ar-SA" sz="1300" dirty="0"/>
            </a:br>
            <a:endParaRPr lang="ar-SA" sz="1300" b="0" i="0" u="none" strike="noStrike" dirty="0">
              <a:solidFill>
                <a:srgbClr val="000000"/>
              </a:solidFill>
              <a:effectLst/>
            </a:endParaRPr>
          </a:p>
          <a:p>
            <a:pPr>
              <a:buNone/>
            </a:pPr>
            <a:br>
              <a:rPr lang="ar-SA" sz="1300" dirty="0"/>
            </a:br>
            <a:br>
              <a:rPr lang="ar-SA" sz="1300" dirty="0"/>
            </a:br>
            <a:br>
              <a:rPr lang="ar-SA" sz="1300" dirty="0"/>
            </a:br>
            <a:br>
              <a:rPr lang="ar-SA" sz="1300" dirty="0"/>
            </a:br>
            <a:endParaRPr lang="ar-SA" sz="1300" i="0" u="none" strike="noStrike" dirty="0">
              <a:solidFill>
                <a:srgbClr val="000000"/>
              </a:solidFill>
              <a:effectLst/>
            </a:endParaRPr>
          </a:p>
          <a:p>
            <a:pPr marL="228600" algn="r" rtl="1">
              <a:spcBef>
                <a:spcPts val="1200"/>
              </a:spcBef>
              <a:spcAft>
                <a:spcPts val="1200"/>
              </a:spcAft>
              <a:buNone/>
            </a:pPr>
            <a:br>
              <a:rPr lang="en-US" sz="1300" b="0" i="0" u="none" strike="noStrike" dirty="0">
                <a:effectLst/>
              </a:rPr>
            </a:br>
            <a:br>
              <a:rPr lang="en-US" sz="1300" dirty="0"/>
            </a:br>
            <a:endParaRPr lang="he-IL" sz="1300" dirty="0"/>
          </a:p>
        </p:txBody>
      </p:sp>
      <p:pic>
        <p:nvPicPr>
          <p:cNvPr id="4" name="Picture 3">
            <a:extLst>
              <a:ext uri="{FF2B5EF4-FFF2-40B4-BE49-F238E27FC236}">
                <a16:creationId xmlns:a16="http://schemas.microsoft.com/office/drawing/2014/main" id="{BC0FDDD0-B712-92FB-BA37-E6BD69EB4C15}"/>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67283" y="1760538"/>
            <a:ext cx="1492745" cy="840246"/>
          </a:xfrm>
          <a:prstGeom prst="rect">
            <a:avLst/>
          </a:prstGeom>
          <a:ln w="28575">
            <a:solidFill>
              <a:schemeClr val="bg1"/>
            </a:solidFill>
          </a:ln>
        </p:spPr>
      </p:pic>
    </p:spTree>
    <p:extLst>
      <p:ext uri="{BB962C8B-B14F-4D97-AF65-F5344CB8AC3E}">
        <p14:creationId xmlns:p14="http://schemas.microsoft.com/office/powerpoint/2010/main" val="2566432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70CD7-F3DA-A3DD-530C-A34EC7B843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9E8BDB-2852-77B0-62A6-2080E74D1267}"/>
              </a:ext>
            </a:extLst>
          </p:cNvPr>
          <p:cNvSpPr>
            <a:spLocks noGrp="1"/>
          </p:cNvSpPr>
          <p:nvPr>
            <p:ph type="ctrTitle"/>
          </p:nvPr>
        </p:nvSpPr>
        <p:spPr/>
        <p:txBody>
          <a:bodyPr/>
          <a:lstStyle/>
          <a:p>
            <a:r>
              <a:rPr lang="ar-SA" dirty="0"/>
              <a:t>دليل المعلم</a:t>
            </a:r>
            <a:endParaRPr lang="he-IL" dirty="0"/>
          </a:p>
        </p:txBody>
      </p:sp>
      <p:sp>
        <p:nvSpPr>
          <p:cNvPr id="10" name="Subtitle 9">
            <a:extLst>
              <a:ext uri="{FF2B5EF4-FFF2-40B4-BE49-F238E27FC236}">
                <a16:creationId xmlns:a16="http://schemas.microsoft.com/office/drawing/2014/main" id="{22E05E1E-49CB-0ACD-2F51-A9103C549B65}"/>
              </a:ext>
            </a:extLst>
          </p:cNvPr>
          <p:cNvSpPr>
            <a:spLocks noGrp="1"/>
          </p:cNvSpPr>
          <p:nvPr>
            <p:ph type="subTitle" idx="1"/>
          </p:nvPr>
        </p:nvSpPr>
        <p:spPr>
          <a:xfrm>
            <a:off x="980064" y="1765300"/>
            <a:ext cx="8589386" cy="3498851"/>
          </a:xfrm>
        </p:spPr>
        <p:txBody>
          <a:bodyPr vert="horz" lIns="91440" tIns="45720" rIns="91440" bIns="45720" rtlCol="0">
            <a:noAutofit/>
          </a:bodyPr>
          <a:lstStyle/>
          <a:p>
            <a:pPr>
              <a:lnSpc>
                <a:spcPct val="120000"/>
              </a:lnSpc>
              <a:spcBef>
                <a:spcPts val="0"/>
              </a:spcBef>
            </a:pPr>
            <a:r>
              <a:rPr lang="ar-SA" sz="1300" b="1" dirty="0"/>
              <a:t>الشرائح</a:t>
            </a:r>
            <a:r>
              <a:rPr lang="he-IL" sz="1300" b="1" dirty="0"/>
              <a:t> 12- </a:t>
            </a:r>
            <a:r>
              <a:rPr lang="ar-SA" sz="1300" b="1" i="0" u="none" strike="noStrike" dirty="0">
                <a:effectLst/>
                <a:latin typeface="Rubik"/>
              </a:rPr>
              <a:t>المرحلة الثانية: استكشاف العلاقات بين المفاهيم   </a:t>
            </a:r>
            <a:endParaRPr lang="ar-SA" sz="1300" b="0" i="0" u="none" strike="noStrike" dirty="0">
              <a:effectLst/>
            </a:endParaRPr>
          </a:p>
          <a:p>
            <a:pPr algn="r" rtl="1">
              <a:buNone/>
            </a:pPr>
            <a:r>
              <a:rPr lang="ar-SA" sz="1300" b="0" i="0" u="none" strike="noStrike" dirty="0">
                <a:effectLst/>
                <a:latin typeface="Rubik"/>
              </a:rPr>
              <a:t>يعرض المعلّم بطاقات لمصطلحات مثلًا: (الإحسان – التعاون – البرّ – التراحم – المسؤوليّة الفرديّة والمجتمعيّة، الصدقة).</a:t>
            </a:r>
            <a:endParaRPr lang="ar-SA" sz="1300" b="0" i="0" u="none" strike="noStrike" dirty="0">
              <a:effectLst/>
            </a:endParaRPr>
          </a:p>
          <a:p>
            <a:pPr algn="r" rtl="1">
              <a:buNone/>
            </a:pPr>
            <a:r>
              <a:rPr lang="ar-SA" sz="1300" b="0" i="0" u="none" strike="noStrike" dirty="0">
                <a:effectLst/>
                <a:latin typeface="Rubik"/>
              </a:rPr>
              <a:t>بإمكان المعلّم أن يحضّر خريطة مفاهيم باستخدام أدوات الذكاء الاصطناعيّ يعرض من خلالها المصطلحات مع الفكرة الكبيرة</a:t>
            </a:r>
            <a:endParaRPr lang="ar-SA" sz="1300" b="0" i="0" u="none" strike="noStrike" dirty="0">
              <a:effectLst/>
            </a:endParaRPr>
          </a:p>
          <a:p>
            <a:pPr algn="r" rtl="1">
              <a:buNone/>
            </a:pPr>
            <a:r>
              <a:rPr lang="ar-SA" sz="1300" b="0" i="0" u="none" strike="noStrike" dirty="0">
                <a:effectLst/>
                <a:latin typeface="Rubik"/>
              </a:rPr>
              <a:t>العمل في المجموعة:</a:t>
            </a:r>
            <a:endParaRPr lang="ar-SA" sz="1300" b="0" i="0" u="none" strike="noStrike" dirty="0">
              <a:effectLst/>
            </a:endParaRPr>
          </a:p>
          <a:p>
            <a:pPr algn="r" rtl="1">
              <a:buNone/>
            </a:pPr>
            <a:r>
              <a:rPr lang="ar-SA" sz="1300" b="0" i="0" u="none" strike="noStrike" dirty="0">
                <a:effectLst/>
                <a:latin typeface="Rubik"/>
              </a:rPr>
              <a:t>كلّ مجموعة تختار مصطلحًا، تكتب أسئلة لتبحث عن إجابات ومعلومات من خلال الكتاب المدرسيّ.</a:t>
            </a:r>
            <a:endParaRPr lang="ar-SA" sz="1300" b="0" i="0" u="none" strike="noStrike" dirty="0">
              <a:effectLst/>
            </a:endParaRPr>
          </a:p>
          <a:p>
            <a:pPr algn="r" rtl="1">
              <a:buNone/>
            </a:pPr>
            <a:r>
              <a:rPr lang="ar-SA" sz="1300" b="0" i="0" u="none" strike="noStrike" dirty="0">
                <a:effectLst/>
                <a:latin typeface="Rubik"/>
              </a:rPr>
              <a:t> كلّ مجموعة تكتب كيف يرتبط المصطلح مع الفكرة الكبيرة (التكافل الاجتماعيّ يعزّز العلاقات بين الناس) من خلال الحديث النبويّ الشريف.</a:t>
            </a:r>
            <a:endParaRPr lang="ar-SA" sz="1300" b="0" i="0" u="none" strike="noStrike" dirty="0">
              <a:effectLst/>
            </a:endParaRPr>
          </a:p>
          <a:p>
            <a:pPr>
              <a:buNone/>
            </a:pPr>
            <a:br>
              <a:rPr lang="ar-SA" sz="1300" dirty="0"/>
            </a:br>
            <a:br>
              <a:rPr lang="ar-SA" sz="1300" dirty="0"/>
            </a:br>
            <a:br>
              <a:rPr lang="ar-SA" sz="1300" dirty="0"/>
            </a:br>
            <a:br>
              <a:rPr lang="ar-SA" sz="1300" dirty="0"/>
            </a:br>
            <a:endParaRPr lang="he-IL" sz="1300" b="1" dirty="0"/>
          </a:p>
          <a:p>
            <a:pPr>
              <a:lnSpc>
                <a:spcPct val="120000"/>
              </a:lnSpc>
              <a:spcBef>
                <a:spcPts val="0"/>
              </a:spcBef>
            </a:pPr>
            <a:endParaRPr lang="he-IL" sz="1300" b="1" dirty="0"/>
          </a:p>
          <a:p>
            <a:pPr>
              <a:lnSpc>
                <a:spcPct val="120000"/>
              </a:lnSpc>
              <a:spcBef>
                <a:spcPts val="0"/>
              </a:spcBef>
            </a:pPr>
            <a:endParaRPr lang="he-IL" sz="1300" b="1" dirty="0"/>
          </a:p>
          <a:p>
            <a:pPr>
              <a:lnSpc>
                <a:spcPct val="120000"/>
              </a:lnSpc>
              <a:spcBef>
                <a:spcPts val="0"/>
              </a:spcBef>
            </a:pPr>
            <a:endParaRPr lang="he-IL" sz="1300" b="1" dirty="0"/>
          </a:p>
          <a:p>
            <a:pPr>
              <a:lnSpc>
                <a:spcPct val="120000"/>
              </a:lnSpc>
              <a:spcBef>
                <a:spcPts val="0"/>
              </a:spcBef>
            </a:pPr>
            <a:endParaRPr lang="ar-SA" sz="1300" b="1" dirty="0"/>
          </a:p>
          <a:p>
            <a:pPr>
              <a:buNone/>
            </a:pPr>
            <a:br>
              <a:rPr lang="ar-SA" sz="1300" dirty="0"/>
            </a:br>
            <a:br>
              <a:rPr lang="ar-SA" sz="1300" dirty="0"/>
            </a:br>
            <a:endParaRPr lang="he-IL" sz="1300" dirty="0"/>
          </a:p>
        </p:txBody>
      </p:sp>
      <p:pic>
        <p:nvPicPr>
          <p:cNvPr id="4" name="Picture 3">
            <a:extLst>
              <a:ext uri="{FF2B5EF4-FFF2-40B4-BE49-F238E27FC236}">
                <a16:creationId xmlns:a16="http://schemas.microsoft.com/office/drawing/2014/main" id="{088AF300-2323-F433-D0FC-45AA8EAB113D}"/>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87293" y="1765300"/>
            <a:ext cx="1524643" cy="858201"/>
          </a:xfrm>
          <a:prstGeom prst="rect">
            <a:avLst/>
          </a:prstGeom>
          <a:ln w="28575">
            <a:solidFill>
              <a:schemeClr val="bg1"/>
            </a:solidFill>
          </a:ln>
        </p:spPr>
      </p:pic>
    </p:spTree>
    <p:extLst>
      <p:ext uri="{BB962C8B-B14F-4D97-AF65-F5344CB8AC3E}">
        <p14:creationId xmlns:p14="http://schemas.microsoft.com/office/powerpoint/2010/main" val="2476288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3496A-87BF-7DB3-2993-84C6D530B4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569A2A-39FA-2DF2-E7A1-79E7DB4A2AC5}"/>
              </a:ext>
            </a:extLst>
          </p:cNvPr>
          <p:cNvSpPr>
            <a:spLocks noGrp="1"/>
          </p:cNvSpPr>
          <p:nvPr>
            <p:ph type="ctrTitle"/>
          </p:nvPr>
        </p:nvSpPr>
        <p:spPr/>
        <p:txBody>
          <a:bodyPr/>
          <a:lstStyle/>
          <a:p>
            <a:r>
              <a:rPr lang="ar-SA" dirty="0"/>
              <a:t>دليل المعلم</a:t>
            </a:r>
            <a:endParaRPr lang="he-IL" dirty="0"/>
          </a:p>
        </p:txBody>
      </p:sp>
      <p:sp>
        <p:nvSpPr>
          <p:cNvPr id="10" name="Subtitle 9">
            <a:extLst>
              <a:ext uri="{FF2B5EF4-FFF2-40B4-BE49-F238E27FC236}">
                <a16:creationId xmlns:a16="http://schemas.microsoft.com/office/drawing/2014/main" id="{49FE739C-E511-F088-807F-BA67894DCFFA}"/>
              </a:ext>
            </a:extLst>
          </p:cNvPr>
          <p:cNvSpPr>
            <a:spLocks noGrp="1"/>
          </p:cNvSpPr>
          <p:nvPr>
            <p:ph type="subTitle" idx="1"/>
          </p:nvPr>
        </p:nvSpPr>
        <p:spPr>
          <a:xfrm>
            <a:off x="980064" y="1765300"/>
            <a:ext cx="8589386" cy="3498851"/>
          </a:xfrm>
        </p:spPr>
        <p:txBody>
          <a:bodyPr vert="horz" lIns="91440" tIns="45720" rIns="91440" bIns="45720" rtlCol="0">
            <a:noAutofit/>
          </a:bodyPr>
          <a:lstStyle/>
          <a:p>
            <a:pPr algn="r" rtl="1">
              <a:buNone/>
            </a:pPr>
            <a:r>
              <a:rPr lang="ar-SA" sz="1300" b="1" dirty="0"/>
              <a:t>الشرائح</a:t>
            </a:r>
            <a:r>
              <a:rPr lang="he-IL" sz="1300" b="1" dirty="0"/>
              <a:t> 14-13-  </a:t>
            </a:r>
            <a:r>
              <a:rPr lang="ar-SA" sz="1300" b="1" i="0" u="none" strike="noStrike" dirty="0">
                <a:effectLst/>
                <a:latin typeface="Rubik"/>
              </a:rPr>
              <a:t>المرحلة الثالثة: الإنتاج الابداعيّ</a:t>
            </a:r>
            <a:endParaRPr lang="he-IL" sz="1300" b="1" i="0" u="none" strike="noStrike" dirty="0">
              <a:effectLst/>
              <a:latin typeface="Rubik"/>
            </a:endParaRPr>
          </a:p>
          <a:p>
            <a:pPr algn="r" rtl="1">
              <a:buNone/>
            </a:pPr>
            <a:endParaRPr lang="ar-SA" sz="1300" b="0" i="0" u="none" strike="noStrike" dirty="0">
              <a:effectLst/>
            </a:endParaRPr>
          </a:p>
          <a:p>
            <a:pPr algn="r" rtl="1">
              <a:buNone/>
            </a:pPr>
            <a:r>
              <a:rPr lang="ar-SA" sz="1300" b="0" i="0" u="none" strike="noStrike" dirty="0">
                <a:effectLst/>
                <a:latin typeface="Rubik"/>
              </a:rPr>
              <a:t> كلّ مجموعة تقوم بإنشاء بوستر توضيحيّ أو اعلانيّ توضّح من خلاله أهمّيّة التكافل والتعاون والتطوّع والعطاء...</a:t>
            </a:r>
            <a:endParaRPr lang="he-IL" sz="1300" b="0" i="0" u="none" strike="noStrike" dirty="0">
              <a:effectLst/>
              <a:latin typeface="Rubik"/>
            </a:endParaRPr>
          </a:p>
          <a:p>
            <a:pPr algn="r" rtl="1">
              <a:buNone/>
            </a:pPr>
            <a:endParaRPr lang="he-IL" sz="1300" b="0" i="0" u="none" strike="noStrike" dirty="0">
              <a:effectLst/>
              <a:latin typeface="Rubik"/>
            </a:endParaRPr>
          </a:p>
          <a:p>
            <a:pPr algn="r" rtl="1">
              <a:buNone/>
            </a:pPr>
            <a:r>
              <a:rPr lang="ar-SA" sz="1300" b="1" i="0" u="none" strike="noStrike" dirty="0">
                <a:effectLst/>
                <a:latin typeface="Rubik"/>
              </a:rPr>
              <a:t>المرحلة الرابعة:</a:t>
            </a:r>
            <a:r>
              <a:rPr lang="ar-SA" sz="1300" b="0" i="0" u="none" strike="noStrike" dirty="0">
                <a:effectLst/>
                <a:latin typeface="Rubik"/>
              </a:rPr>
              <a:t> </a:t>
            </a:r>
            <a:r>
              <a:rPr lang="ar-SA" sz="1300" b="1" i="0" u="none" strike="noStrike" dirty="0">
                <a:effectLst/>
                <a:latin typeface="Rubik"/>
              </a:rPr>
              <a:t>عرض المشاريع</a:t>
            </a:r>
            <a:endParaRPr lang="ar-SA" sz="1300" b="0" i="0" u="none" strike="noStrike" dirty="0">
              <a:effectLst/>
            </a:endParaRPr>
          </a:p>
          <a:p>
            <a:pPr algn="r" rtl="1">
              <a:buNone/>
            </a:pPr>
            <a:br>
              <a:rPr lang="ar-SA" sz="1300" b="0" i="0" u="none" strike="noStrike" dirty="0">
                <a:effectLst/>
              </a:rPr>
            </a:br>
            <a:r>
              <a:rPr lang="ar-SA" sz="1300" b="0" i="0" u="none" strike="noStrike" dirty="0">
                <a:effectLst/>
                <a:latin typeface="Rubik"/>
              </a:rPr>
              <a:t>تقدّم كلّ مجموعة عرضًا قصيرًا حول حملتها.</a:t>
            </a:r>
            <a:endParaRPr lang="ar-SA" sz="1300" b="0" i="0" u="none" strike="noStrike" dirty="0">
              <a:effectLst/>
            </a:endParaRPr>
          </a:p>
          <a:p>
            <a:pPr>
              <a:buNone/>
            </a:pPr>
            <a:br>
              <a:rPr lang="ar-SA" sz="1300" dirty="0"/>
            </a:br>
            <a:br>
              <a:rPr lang="ar-SA" sz="1300" dirty="0"/>
            </a:br>
            <a:endParaRPr lang="ar-SA" sz="1300" b="0" i="0" u="none" strike="noStrike" dirty="0">
              <a:effectLst/>
            </a:endParaRPr>
          </a:p>
          <a:p>
            <a:pPr>
              <a:buNone/>
            </a:pPr>
            <a:br>
              <a:rPr lang="ar-SA" sz="1300" dirty="0"/>
            </a:br>
            <a:br>
              <a:rPr lang="ar-SA" sz="1300" dirty="0"/>
            </a:br>
            <a:endParaRPr lang="ar-SA" sz="1300" b="1" dirty="0"/>
          </a:p>
          <a:p>
            <a:pPr>
              <a:buNone/>
            </a:pPr>
            <a:br>
              <a:rPr lang="ar-SA" sz="1300" dirty="0"/>
            </a:br>
            <a:br>
              <a:rPr lang="ar-SA" sz="1300" dirty="0"/>
            </a:br>
            <a:endParaRPr lang="he-IL" sz="1300" dirty="0"/>
          </a:p>
        </p:txBody>
      </p:sp>
      <p:pic>
        <p:nvPicPr>
          <p:cNvPr id="4" name="Picture 3">
            <a:extLst>
              <a:ext uri="{FF2B5EF4-FFF2-40B4-BE49-F238E27FC236}">
                <a16:creationId xmlns:a16="http://schemas.microsoft.com/office/drawing/2014/main" id="{0B7231D1-DF61-6DF5-5A1F-08A944608C1F}"/>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35116" y="1765300"/>
            <a:ext cx="1524643" cy="858201"/>
          </a:xfrm>
          <a:prstGeom prst="rect">
            <a:avLst/>
          </a:prstGeom>
          <a:ln w="28575">
            <a:solidFill>
              <a:schemeClr val="bg1"/>
            </a:solidFill>
          </a:ln>
        </p:spPr>
      </p:pic>
      <p:pic>
        <p:nvPicPr>
          <p:cNvPr id="7" name="Picture 6">
            <a:extLst>
              <a:ext uri="{FF2B5EF4-FFF2-40B4-BE49-F238E27FC236}">
                <a16:creationId xmlns:a16="http://schemas.microsoft.com/office/drawing/2014/main" id="{7B585A98-3D00-F1BF-E292-9E64511F380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5116" y="2852972"/>
            <a:ext cx="1535275" cy="864186"/>
          </a:xfrm>
          <a:prstGeom prst="rect">
            <a:avLst/>
          </a:prstGeom>
          <a:ln w="28575">
            <a:solidFill>
              <a:schemeClr val="bg1"/>
            </a:solidFill>
          </a:ln>
        </p:spPr>
      </p:pic>
    </p:spTree>
    <p:extLst>
      <p:ext uri="{BB962C8B-B14F-4D97-AF65-F5344CB8AC3E}">
        <p14:creationId xmlns:p14="http://schemas.microsoft.com/office/powerpoint/2010/main" val="931956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0FBE2-06D1-D100-FC20-C625E27E05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B42950-E572-FBCE-D4B0-C53468494974}"/>
              </a:ext>
            </a:extLst>
          </p:cNvPr>
          <p:cNvSpPr>
            <a:spLocks noGrp="1"/>
          </p:cNvSpPr>
          <p:nvPr>
            <p:ph type="ctrTitle"/>
          </p:nvPr>
        </p:nvSpPr>
        <p:spPr/>
        <p:txBody>
          <a:bodyPr/>
          <a:lstStyle/>
          <a:p>
            <a:r>
              <a:rPr lang="ar-SA" dirty="0"/>
              <a:t>دليل المعلم</a:t>
            </a:r>
            <a:endParaRPr lang="he-IL" dirty="0"/>
          </a:p>
        </p:txBody>
      </p:sp>
      <p:sp>
        <p:nvSpPr>
          <p:cNvPr id="10" name="Subtitle 9">
            <a:extLst>
              <a:ext uri="{FF2B5EF4-FFF2-40B4-BE49-F238E27FC236}">
                <a16:creationId xmlns:a16="http://schemas.microsoft.com/office/drawing/2014/main" id="{383CB809-F029-ABE4-3DAB-87304585A9D5}"/>
              </a:ext>
            </a:extLst>
          </p:cNvPr>
          <p:cNvSpPr>
            <a:spLocks noGrp="1"/>
          </p:cNvSpPr>
          <p:nvPr>
            <p:ph type="subTitle" idx="1"/>
          </p:nvPr>
        </p:nvSpPr>
        <p:spPr>
          <a:xfrm>
            <a:off x="999114" y="1626868"/>
            <a:ext cx="8081386" cy="2487932"/>
          </a:xfrm>
        </p:spPr>
        <p:txBody>
          <a:bodyPr vert="horz" lIns="91440" tIns="45720" rIns="91440" bIns="45720" rtlCol="0">
            <a:noAutofit/>
          </a:bodyPr>
          <a:lstStyle/>
          <a:p>
            <a:pPr>
              <a:lnSpc>
                <a:spcPct val="100000"/>
              </a:lnSpc>
              <a:spcBef>
                <a:spcPts val="0"/>
              </a:spcBef>
            </a:pPr>
            <a:r>
              <a:rPr lang="ar-SA" sz="1300" b="1" dirty="0"/>
              <a:t>الشرائح </a:t>
            </a:r>
            <a:r>
              <a:rPr lang="he-IL" sz="1300" b="1" dirty="0"/>
              <a:t> 15-16</a:t>
            </a:r>
            <a:r>
              <a:rPr lang="en-US" sz="1300" b="1" dirty="0"/>
              <a:t>-</a:t>
            </a:r>
            <a:r>
              <a:rPr lang="ar-SA" sz="1300" b="0" i="0" u="none" strike="noStrike" dirty="0">
                <a:effectLst/>
                <a:latin typeface="Calibri" panose="020F0502020204030204" pitchFamily="34" charset="0"/>
              </a:rPr>
              <a:t> </a:t>
            </a:r>
            <a:r>
              <a:rPr lang="ar-SA" sz="1300" b="1" i="0" u="none" strike="noStrike" dirty="0">
                <a:effectLst/>
                <a:latin typeface="Rubik"/>
              </a:rPr>
              <a:t>التقييم والإجمال</a:t>
            </a:r>
            <a:endParaRPr lang="he-IL" sz="1300" b="1" i="0" u="none" strike="noStrike" dirty="0">
              <a:effectLst/>
              <a:latin typeface="Rubik"/>
            </a:endParaRPr>
          </a:p>
          <a:p>
            <a:pPr>
              <a:lnSpc>
                <a:spcPct val="100000"/>
              </a:lnSpc>
              <a:spcBef>
                <a:spcPts val="0"/>
              </a:spcBef>
            </a:pPr>
            <a:endParaRPr lang="ar-SA" sz="1300" b="0" i="0" u="none" strike="noStrike" dirty="0">
              <a:effectLst/>
            </a:endParaRPr>
          </a:p>
          <a:p>
            <a:pPr algn="r" rtl="1">
              <a:buNone/>
            </a:pPr>
            <a:r>
              <a:rPr lang="ar-SA" sz="1300" b="0" i="0" u="none" strike="noStrike" dirty="0">
                <a:effectLst/>
                <a:latin typeface="Rubik"/>
              </a:rPr>
              <a:t>كلّ طالب يملأ استمارة تقييم ذاتيّ من إعداد المعلّم تشتمل على:</a:t>
            </a:r>
            <a:endParaRPr lang="ar-SA" sz="1300" b="0" i="0" u="none" strike="noStrike" dirty="0">
              <a:effectLst/>
            </a:endParaRPr>
          </a:p>
          <a:p>
            <a:pPr algn="r" rtl="1">
              <a:buNone/>
            </a:pPr>
            <a:r>
              <a:rPr lang="ar-SA" sz="1300" b="0" i="0" u="none" strike="noStrike" dirty="0">
                <a:effectLst/>
                <a:latin typeface="Rubik"/>
              </a:rPr>
              <a:t>ما الذي تعلّمته من الحديث؟</a:t>
            </a:r>
            <a:endParaRPr lang="ar-SA" sz="1300" b="0" i="0" u="none" strike="noStrike" dirty="0">
              <a:effectLst/>
            </a:endParaRPr>
          </a:p>
          <a:p>
            <a:pPr algn="r" rtl="1">
              <a:buNone/>
            </a:pPr>
            <a:r>
              <a:rPr lang="ar-SA" sz="1300" b="0" i="0" u="none" strike="noStrike" dirty="0">
                <a:effectLst/>
                <a:latin typeface="Rubik"/>
              </a:rPr>
              <a:t>كيف يمكنني تطبيق هذا الحديث في حياتي اليوميّة؟</a:t>
            </a:r>
            <a:endParaRPr lang="ar-SA" sz="1300" b="0" i="0" u="none" strike="noStrike" dirty="0">
              <a:effectLst/>
            </a:endParaRPr>
          </a:p>
          <a:p>
            <a:pPr algn="r" rtl="1">
              <a:buNone/>
            </a:pPr>
            <a:r>
              <a:rPr lang="ar-SA" sz="1300" b="0" i="0" u="none" strike="noStrike" dirty="0">
                <a:effectLst/>
                <a:latin typeface="Rubik"/>
              </a:rPr>
              <a:t>ضع ✔ بجانب مظاهر التكافل الّتي يعزّزها الحديث النبويّ الشّريف.</a:t>
            </a:r>
            <a:endParaRPr lang="ar-SA" sz="1300" b="0" i="0" u="none" strike="noStrike" dirty="0">
              <a:effectLst/>
            </a:endParaRPr>
          </a:p>
          <a:p>
            <a:pPr>
              <a:buNone/>
            </a:pPr>
            <a:br>
              <a:rPr lang="ar-SA" sz="1300" dirty="0"/>
            </a:br>
            <a:br>
              <a:rPr lang="ar-SA" sz="1300" dirty="0"/>
            </a:br>
            <a:br>
              <a:rPr lang="ar-SA" sz="1300" dirty="0"/>
            </a:br>
            <a:br>
              <a:rPr lang="ar-SA" sz="1300" dirty="0"/>
            </a:br>
            <a:endParaRPr lang="he-IL" sz="1300" b="1" dirty="0"/>
          </a:p>
        </p:txBody>
      </p:sp>
      <p:pic>
        <p:nvPicPr>
          <p:cNvPr id="4" name="Picture 3">
            <a:extLst>
              <a:ext uri="{FF2B5EF4-FFF2-40B4-BE49-F238E27FC236}">
                <a16:creationId xmlns:a16="http://schemas.microsoft.com/office/drawing/2014/main" id="{F50A30FA-FA9A-864D-6FF4-A755215CDE63}"/>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73608" y="1733107"/>
            <a:ext cx="1524643" cy="858201"/>
          </a:xfrm>
          <a:prstGeom prst="rect">
            <a:avLst/>
          </a:prstGeom>
          <a:ln w="28575">
            <a:solidFill>
              <a:schemeClr val="bg1"/>
            </a:solidFill>
          </a:ln>
        </p:spPr>
      </p:pic>
      <p:pic>
        <p:nvPicPr>
          <p:cNvPr id="7" name="Picture 6">
            <a:extLst>
              <a:ext uri="{FF2B5EF4-FFF2-40B4-BE49-F238E27FC236}">
                <a16:creationId xmlns:a16="http://schemas.microsoft.com/office/drawing/2014/main" id="{CAADDD30-A2AF-A0A5-2383-AD25509D76F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72123" y="2788586"/>
            <a:ext cx="1526128" cy="859037"/>
          </a:xfrm>
          <a:prstGeom prst="rect">
            <a:avLst/>
          </a:prstGeom>
          <a:ln w="28575">
            <a:solidFill>
              <a:schemeClr val="bg1"/>
            </a:solidFill>
          </a:ln>
        </p:spPr>
      </p:pic>
    </p:spTree>
    <p:extLst>
      <p:ext uri="{BB962C8B-B14F-4D97-AF65-F5344CB8AC3E}">
        <p14:creationId xmlns:p14="http://schemas.microsoft.com/office/powerpoint/2010/main" val="699047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B412A-8600-006C-D5C8-112CF1AA2E81}"/>
              </a:ext>
            </a:extLst>
          </p:cNvPr>
          <p:cNvSpPr>
            <a:spLocks noGrp="1"/>
          </p:cNvSpPr>
          <p:nvPr>
            <p:ph type="ctrTitle"/>
          </p:nvPr>
        </p:nvSpPr>
        <p:spPr/>
        <p:txBody>
          <a:bodyPr>
            <a:noAutofit/>
          </a:bodyPr>
          <a:lstStyle/>
          <a:p>
            <a:pPr rtl="1">
              <a:buNone/>
            </a:pPr>
            <a:r>
              <a:rPr lang="ar-SA" i="0" u="none" strike="noStrike" dirty="0">
                <a:solidFill>
                  <a:srgbClr val="000000"/>
                </a:solidFill>
                <a:effectLst/>
                <a:latin typeface="Rubik"/>
              </a:rPr>
              <a:t>الموضوع: التّراث والدين الإسلاميّ</a:t>
            </a:r>
            <a:r>
              <a:rPr lang="he-IL" i="0" u="none" strike="noStrike" dirty="0">
                <a:solidFill>
                  <a:srgbClr val="000000"/>
                </a:solidFill>
                <a:effectLst/>
                <a:latin typeface="Rubik"/>
              </a:rPr>
              <a:t> </a:t>
            </a:r>
            <a:r>
              <a:rPr lang="ar-SA" i="0" u="none" strike="noStrike" dirty="0">
                <a:solidFill>
                  <a:srgbClr val="000000"/>
                </a:solidFill>
                <a:effectLst/>
                <a:latin typeface="Rubik"/>
              </a:rPr>
              <a:t>ابتدائيّ</a:t>
            </a:r>
            <a:endParaRPr lang="ar-SA" i="0" u="none" strike="noStrike" dirty="0">
              <a:solidFill>
                <a:srgbClr val="000000"/>
              </a:solidFill>
              <a:effectLst/>
              <a:latin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46A2EE5B-89D1-ABE8-6C66-2D5D2224D0A7}"/>
              </a:ext>
            </a:extLst>
          </p:cNvPr>
          <p:cNvSpPr>
            <a:spLocks noGrp="1"/>
          </p:cNvSpPr>
          <p:nvPr>
            <p:ph type="subTitle" idx="1"/>
          </p:nvPr>
        </p:nvSpPr>
        <p:spPr>
          <a:xfrm>
            <a:off x="6172198" y="2526112"/>
            <a:ext cx="5105401" cy="1305110"/>
          </a:xfrm>
        </p:spPr>
        <p:txBody>
          <a:bodyPr>
            <a:noAutofit/>
          </a:bodyPr>
          <a:lstStyle/>
          <a:p>
            <a:pPr rtl="1">
              <a:buNone/>
            </a:pPr>
            <a:r>
              <a:rPr lang="ar-SA" sz="3200" b="1" i="0" u="none" strike="noStrike" dirty="0">
                <a:solidFill>
                  <a:srgbClr val="000000"/>
                </a:solidFill>
                <a:effectLst/>
                <a:latin typeface="Rubik"/>
              </a:rPr>
              <a:t>التكافل الاجتماعيّ من خلال الحديث النبويّ</a:t>
            </a:r>
            <a:endParaRPr lang="ar-SA" sz="4000" b="1" i="0" u="none" strike="noStrike" dirty="0">
              <a:solidFill>
                <a:srgbClr val="000000"/>
              </a:solidFill>
              <a:effectLst/>
              <a:latin typeface="Rubik"/>
            </a:endParaRPr>
          </a:p>
        </p:txBody>
      </p:sp>
    </p:spTree>
    <p:extLst>
      <p:ext uri="{BB962C8B-B14F-4D97-AF65-F5344CB8AC3E}">
        <p14:creationId xmlns:p14="http://schemas.microsoft.com/office/powerpoint/2010/main" val="3146738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EF37CF-61F7-99D4-7257-B8D8F2D9E5FB}"/>
              </a:ext>
            </a:extLst>
          </p:cNvPr>
          <p:cNvSpPr>
            <a:spLocks noGrp="1"/>
          </p:cNvSpPr>
          <p:nvPr>
            <p:ph type="ctrTitle"/>
          </p:nvPr>
        </p:nvSpPr>
        <p:spPr/>
        <p:txBody>
          <a:bodyPr/>
          <a:lstStyle/>
          <a:p>
            <a:r>
              <a:rPr lang="ar-AE" dirty="0"/>
              <a:t>أهداف الدرس</a:t>
            </a:r>
            <a:endParaRPr lang="en-US" dirty="0"/>
          </a:p>
        </p:txBody>
      </p:sp>
      <p:sp>
        <p:nvSpPr>
          <p:cNvPr id="3" name="כותרת משנה 2">
            <a:extLst>
              <a:ext uri="{FF2B5EF4-FFF2-40B4-BE49-F238E27FC236}">
                <a16:creationId xmlns:a16="http://schemas.microsoft.com/office/drawing/2014/main" id="{69D1FF42-3714-3EFA-8588-17745BC4AABC}"/>
              </a:ext>
            </a:extLst>
          </p:cNvPr>
          <p:cNvSpPr>
            <a:spLocks noGrp="1"/>
          </p:cNvSpPr>
          <p:nvPr>
            <p:ph type="subTitle" idx="1"/>
          </p:nvPr>
        </p:nvSpPr>
        <p:spPr>
          <a:xfrm>
            <a:off x="5994400" y="2282408"/>
            <a:ext cx="5448299" cy="2461042"/>
          </a:xfrm>
          <a:noFill/>
          <a:ln>
            <a:noFill/>
          </a:ln>
        </p:spPr>
        <p:txBody>
          <a:bodyPr>
            <a:noAutofit/>
          </a:bodyPr>
          <a:lstStyle/>
          <a:p>
            <a:pPr marL="0" indent="0" algn="r" rtl="1" fontAlgn="base">
              <a:lnSpc>
                <a:spcPct val="100000"/>
              </a:lnSpc>
              <a:buNone/>
            </a:pPr>
            <a:r>
              <a:rPr lang="ar-SA" b="1" dirty="0">
                <a:solidFill>
                  <a:srgbClr val="000000"/>
                </a:solidFill>
                <a:latin typeface="Calibri" panose="020F0502020204030204" pitchFamily="34" charset="0"/>
                <a:cs typeface="Calibri" panose="020F0502020204030204" pitchFamily="34" charset="0"/>
              </a:rPr>
              <a:t>من خلال الدرس:</a:t>
            </a:r>
            <a:endParaRPr lang="he-IL" sz="1600" b="1" dirty="0">
              <a:solidFill>
                <a:srgbClr val="000000"/>
              </a:solidFill>
              <a:latin typeface="Calibri" panose="020F0502020204030204" pitchFamily="34" charset="0"/>
              <a:cs typeface="Calibri" panose="020F0502020204030204" pitchFamily="34" charset="0"/>
            </a:endParaRPr>
          </a:p>
          <a:p>
            <a:pPr rtl="1"/>
            <a:r>
              <a:rPr lang="ar-SA" sz="1800" dirty="0">
                <a:solidFill>
                  <a:srgbClr val="000000"/>
                </a:solidFill>
                <a:latin typeface="Rubik"/>
              </a:rPr>
              <a:t>سن</a:t>
            </a:r>
            <a:r>
              <a:rPr lang="ar-SA" sz="1800" b="0" i="0" u="none" strike="noStrike" dirty="0">
                <a:solidFill>
                  <a:srgbClr val="000000"/>
                </a:solidFill>
                <a:effectLst/>
                <a:latin typeface="Rubik"/>
              </a:rPr>
              <a:t>فهم الحديث النبويّ "من نفّس عن مؤمن كربة".</a:t>
            </a:r>
            <a:endParaRPr lang="ar-SA" sz="1200" b="0" i="0" u="none" strike="noStrike" dirty="0">
              <a:solidFill>
                <a:srgbClr val="000000"/>
              </a:solidFill>
              <a:effectLst/>
            </a:endParaRPr>
          </a:p>
          <a:p>
            <a:pPr rtl="1"/>
            <a:r>
              <a:rPr lang="ar-SA" sz="1800" dirty="0">
                <a:solidFill>
                  <a:srgbClr val="000000"/>
                </a:solidFill>
                <a:latin typeface="Rubik"/>
              </a:rPr>
              <a:t>سن</a:t>
            </a:r>
            <a:r>
              <a:rPr lang="ar-SA" sz="1800" b="0" i="0" u="none" strike="noStrike" dirty="0">
                <a:solidFill>
                  <a:srgbClr val="000000"/>
                </a:solidFill>
                <a:effectLst/>
                <a:latin typeface="Rubik"/>
              </a:rPr>
              <a:t>فسّر  أهمّية التراحم والتعاون بين الناس.</a:t>
            </a:r>
            <a:endParaRPr lang="ar-SA" sz="1200" b="0" i="0" u="none" strike="noStrike" dirty="0">
              <a:solidFill>
                <a:srgbClr val="000000"/>
              </a:solidFill>
              <a:effectLst/>
            </a:endParaRPr>
          </a:p>
          <a:p>
            <a:pPr rtl="1"/>
            <a:r>
              <a:rPr lang="ar-SA" sz="1800" dirty="0">
                <a:solidFill>
                  <a:srgbClr val="000000"/>
                </a:solidFill>
                <a:latin typeface="Rubik"/>
              </a:rPr>
              <a:t>سن</a:t>
            </a:r>
            <a:r>
              <a:rPr lang="ar-SA" sz="1800" b="0" i="0" u="none" strike="noStrike" dirty="0">
                <a:solidFill>
                  <a:srgbClr val="000000"/>
                </a:solidFill>
                <a:effectLst/>
                <a:latin typeface="Rubik"/>
              </a:rPr>
              <a:t>ربط الحديث بالسياقات الاجتماعيّة المختلفة ودوره في تعزيز التكافل الاجتماعيّ. </a:t>
            </a:r>
            <a:endParaRPr lang="ar-SA" sz="1200" b="0" i="0" u="none" strike="noStrike" dirty="0">
              <a:solidFill>
                <a:srgbClr val="000000"/>
              </a:solidFill>
              <a:effectLst/>
            </a:endParaRPr>
          </a:p>
          <a:p>
            <a:pPr rtl="1"/>
            <a:r>
              <a:rPr lang="ar-SA" sz="1800" dirty="0">
                <a:solidFill>
                  <a:srgbClr val="000000"/>
                </a:solidFill>
                <a:latin typeface="Rubik"/>
              </a:rPr>
              <a:t>سن</a:t>
            </a:r>
            <a:r>
              <a:rPr lang="ar-SA" sz="1800" b="0" i="0" u="none" strike="noStrike" dirty="0">
                <a:solidFill>
                  <a:srgbClr val="000000"/>
                </a:solidFill>
                <a:effectLst/>
                <a:latin typeface="Rubik"/>
              </a:rPr>
              <a:t>عزّز  ثقافة العمل الجماعيّ من خلال الأنشطة التفاعليّة.</a:t>
            </a:r>
            <a:endParaRPr lang="ar-SA" sz="1200" b="0" i="0" u="none" strike="noStrike" dirty="0">
              <a:solidFill>
                <a:srgbClr val="000000"/>
              </a:solidFill>
              <a:effectLst/>
            </a:endParaRPr>
          </a:p>
          <a:p>
            <a:pPr>
              <a:buNone/>
            </a:pPr>
            <a:br>
              <a:rPr lang="ar-SA" sz="1200" dirty="0"/>
            </a:br>
            <a:br>
              <a:rPr lang="ar-SA" sz="1200" dirty="0"/>
            </a:br>
            <a:br>
              <a:rPr lang="ar-SA" sz="1200" dirty="0"/>
            </a:br>
            <a:br>
              <a:rPr lang="ar-SA" sz="1200" dirty="0"/>
            </a:br>
            <a:endParaRPr lang="ar-SA" b="0" i="0" u="none" strike="noStrike" dirty="0">
              <a:solidFill>
                <a:srgbClr val="000000"/>
              </a:solidFill>
              <a:effectLst/>
              <a:latin typeface="Rubik"/>
            </a:endParaRPr>
          </a:p>
        </p:txBody>
      </p:sp>
    </p:spTree>
    <p:extLst>
      <p:ext uri="{BB962C8B-B14F-4D97-AF65-F5344CB8AC3E}">
        <p14:creationId xmlns:p14="http://schemas.microsoft.com/office/powerpoint/2010/main" val="34242231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DA691-9BDC-441B-C441-29968D0AF89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9F7EFD6-6436-AB7E-86C7-2F834113C354}"/>
              </a:ext>
            </a:extLst>
          </p:cNvPr>
          <p:cNvSpPr>
            <a:spLocks noGrp="1"/>
          </p:cNvSpPr>
          <p:nvPr>
            <p:ph type="ctrTitle"/>
          </p:nvPr>
        </p:nvSpPr>
        <p:spPr/>
        <p:txBody>
          <a:bodyPr>
            <a:normAutofit/>
          </a:bodyPr>
          <a:lstStyle/>
          <a:p>
            <a:pPr marL="228600" rtl="1">
              <a:lnSpc>
                <a:spcPct val="100000"/>
              </a:lnSpc>
              <a:spcBef>
                <a:spcPts val="1200"/>
              </a:spcBef>
              <a:spcAft>
                <a:spcPts val="1200"/>
              </a:spcAft>
              <a:buNone/>
            </a:pPr>
            <a:r>
              <a:rPr lang="ar-SA" sz="4000" i="0" u="none" strike="noStrike" dirty="0">
                <a:solidFill>
                  <a:srgbClr val="000000"/>
                </a:solidFill>
                <a:effectLst/>
                <a:latin typeface="Rubik"/>
              </a:rPr>
              <a:t>التّكافل الاجتماعيّ</a:t>
            </a:r>
            <a:endParaRPr lang="ar-SA" sz="4000" i="0" u="none" strike="noStrike" dirty="0">
              <a:solidFill>
                <a:srgbClr val="000000"/>
              </a:solidFill>
              <a:effectLst/>
            </a:endParaRPr>
          </a:p>
        </p:txBody>
      </p:sp>
      <p:sp>
        <p:nvSpPr>
          <p:cNvPr id="5" name="Subtitle 4">
            <a:extLst>
              <a:ext uri="{FF2B5EF4-FFF2-40B4-BE49-F238E27FC236}">
                <a16:creationId xmlns:a16="http://schemas.microsoft.com/office/drawing/2014/main" id="{48D884EE-DF3E-3C95-5400-AFF1548F688A}"/>
              </a:ext>
            </a:extLst>
          </p:cNvPr>
          <p:cNvSpPr>
            <a:spLocks noGrp="1"/>
          </p:cNvSpPr>
          <p:nvPr>
            <p:ph type="subTitle" idx="1"/>
          </p:nvPr>
        </p:nvSpPr>
        <p:spPr/>
        <p:txBody>
          <a:bodyPr anchor="ctr">
            <a:noAutofit/>
          </a:bodyPr>
          <a:lstStyle/>
          <a:p>
            <a:pPr algn="just" rtl="1">
              <a:lnSpc>
                <a:spcPct val="150000"/>
              </a:lnSpc>
              <a:buNone/>
            </a:pPr>
            <a:r>
              <a:rPr lang="ar-SA" i="0" u="none" strike="noStrike" dirty="0">
                <a:effectLst/>
                <a:latin typeface="Rubik"/>
              </a:rPr>
              <a:t>التّكافل الاجتماعيّ قيمة عليا له مدلولات مهمّة في كلّ مجتمع فالإنسان الّذي يعطي لمجتمعه والّذي يعيش فيه ويساعده بقدر استطاعته يشعر بالانتماء إليه، فينمو جيل المستقبل الّذي يحرص على العيش المشترك في مجتمع قيميّ وأخلاقيّ في البلاد.</a:t>
            </a:r>
            <a:br>
              <a:rPr lang="ar-SA" dirty="0"/>
            </a:br>
            <a:br>
              <a:rPr lang="ar-SA" sz="2000" dirty="0"/>
            </a:br>
            <a:endParaRPr lang="ar-SA" sz="2800" i="0" u="none" strike="noStrike" dirty="0">
              <a:effectLst/>
            </a:endParaRPr>
          </a:p>
        </p:txBody>
      </p:sp>
    </p:spTree>
    <p:extLst>
      <p:ext uri="{BB962C8B-B14F-4D97-AF65-F5344CB8AC3E}">
        <p14:creationId xmlns:p14="http://schemas.microsoft.com/office/powerpoint/2010/main" val="2020870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E99CD-4244-81D1-4587-BE466666881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5B918E9-3C88-9EDA-AEE0-9828B60316A2}"/>
              </a:ext>
            </a:extLst>
          </p:cNvPr>
          <p:cNvSpPr>
            <a:spLocks noGrp="1"/>
          </p:cNvSpPr>
          <p:nvPr>
            <p:ph type="ctrTitle"/>
          </p:nvPr>
        </p:nvSpPr>
        <p:spPr/>
        <p:txBody>
          <a:bodyPr>
            <a:normAutofit/>
          </a:bodyPr>
          <a:lstStyle/>
          <a:p>
            <a:pPr marL="228600" rtl="1">
              <a:lnSpc>
                <a:spcPct val="100000"/>
              </a:lnSpc>
              <a:spcBef>
                <a:spcPts val="1200"/>
              </a:spcBef>
              <a:spcAft>
                <a:spcPts val="1200"/>
              </a:spcAft>
              <a:buNone/>
            </a:pPr>
            <a:r>
              <a:rPr lang="ar-SA" i="0" u="none" strike="noStrike" dirty="0">
                <a:solidFill>
                  <a:srgbClr val="000000"/>
                </a:solidFill>
                <a:effectLst/>
                <a:latin typeface="Rubik"/>
              </a:rPr>
              <a:t>التهيئة وتحفيز التفكير</a:t>
            </a:r>
            <a:endParaRPr lang="ar-SA" i="0" u="none" strike="noStrike" dirty="0">
              <a:solidFill>
                <a:srgbClr val="000000"/>
              </a:solidFill>
              <a:effectLst/>
            </a:endParaRPr>
          </a:p>
        </p:txBody>
      </p:sp>
      <p:sp>
        <p:nvSpPr>
          <p:cNvPr id="5" name="Subtitle 4">
            <a:extLst>
              <a:ext uri="{FF2B5EF4-FFF2-40B4-BE49-F238E27FC236}">
                <a16:creationId xmlns:a16="http://schemas.microsoft.com/office/drawing/2014/main" id="{9DB70478-97D4-EC10-0148-B4028B6FACD7}"/>
              </a:ext>
            </a:extLst>
          </p:cNvPr>
          <p:cNvSpPr>
            <a:spLocks noGrp="1"/>
          </p:cNvSpPr>
          <p:nvPr>
            <p:ph type="subTitle" idx="1"/>
          </p:nvPr>
        </p:nvSpPr>
        <p:spPr/>
        <p:txBody>
          <a:bodyPr anchor="ctr">
            <a:noAutofit/>
          </a:bodyPr>
          <a:lstStyle/>
          <a:p>
            <a:pPr algn="just" rtl="1">
              <a:buNone/>
            </a:pPr>
            <a:r>
              <a:rPr lang="ar-SA" sz="2800" b="1" i="0" u="none" strike="noStrike" dirty="0">
                <a:effectLst/>
                <a:latin typeface="Rubik"/>
              </a:rPr>
              <a:t>هل سبق لك أن مرَرت بمشكلة وساعدك أحد؟ كيف شعرت؟</a:t>
            </a:r>
          </a:p>
          <a:p>
            <a:pPr marL="457200" indent="-457200" algn="just" rtl="1">
              <a:buFont typeface="Arial" panose="020B0604020202020204" pitchFamily="34" charset="0"/>
              <a:buChar char="•"/>
            </a:pPr>
            <a:r>
              <a:rPr lang="ar-SA" sz="2800" i="0" u="none" strike="noStrike" dirty="0">
                <a:effectLst/>
                <a:latin typeface="Rubik"/>
              </a:rPr>
              <a:t>اكتبوا القيم الّتي ظهرت في الفيديو على اللّوح التفاعليّ.</a:t>
            </a:r>
            <a:endParaRPr lang="he-IL" sz="2200" dirty="0">
              <a:solidFill>
                <a:srgbClr val="000000"/>
              </a:solidFill>
            </a:endParaRPr>
          </a:p>
          <a:p>
            <a:pPr>
              <a:buNone/>
            </a:pPr>
            <a:endParaRPr lang="ar-SA" sz="2200" dirty="0">
              <a:solidFill>
                <a:srgbClr val="000000"/>
              </a:solidFill>
            </a:endParaRPr>
          </a:p>
          <a:p>
            <a:pPr>
              <a:buNone/>
            </a:pPr>
            <a:endParaRPr lang="ar-SA" sz="2200" b="0" i="0" u="none" strike="noStrike" dirty="0">
              <a:solidFill>
                <a:srgbClr val="000000"/>
              </a:solidFill>
              <a:effectLst/>
            </a:endParaRPr>
          </a:p>
        </p:txBody>
      </p:sp>
    </p:spTree>
    <p:extLst>
      <p:ext uri="{BB962C8B-B14F-4D97-AF65-F5344CB8AC3E}">
        <p14:creationId xmlns:p14="http://schemas.microsoft.com/office/powerpoint/2010/main" val="253357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D1BCD5E-68E7-EBDE-C952-7795C11ED5A2}"/>
              </a:ext>
            </a:extLst>
          </p:cNvPr>
          <p:cNvSpPr>
            <a:spLocks noGrp="1"/>
          </p:cNvSpPr>
          <p:nvPr>
            <p:ph type="ctrTitle"/>
          </p:nvPr>
        </p:nvSpPr>
        <p:spPr/>
        <p:txBody>
          <a:bodyPr/>
          <a:lstStyle/>
          <a:p>
            <a:r>
              <a:rPr lang="ar-SA" sz="8800" b="1" dirty="0">
                <a:latin typeface="Calibri" panose="020F0502020204030204" pitchFamily="34" charset="0"/>
                <a:cs typeface="Calibri" panose="020F0502020204030204" pitchFamily="34" charset="0"/>
              </a:rPr>
              <a:t>نشارك إجاباتنا مع الصف</a:t>
            </a:r>
            <a:endParaRPr lang="he-IL" dirty="0"/>
          </a:p>
        </p:txBody>
      </p:sp>
    </p:spTree>
    <p:extLst>
      <p:ext uri="{BB962C8B-B14F-4D97-AF65-F5344CB8AC3E}">
        <p14:creationId xmlns:p14="http://schemas.microsoft.com/office/powerpoint/2010/main" val="3131321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C0A15-D8D4-A074-1ED7-698CE163356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B0D9609-11D2-DAC2-4F2C-FB7154CF025F}"/>
              </a:ext>
            </a:extLst>
          </p:cNvPr>
          <p:cNvSpPr>
            <a:spLocks noGrp="1"/>
          </p:cNvSpPr>
          <p:nvPr>
            <p:ph type="ctrTitle"/>
          </p:nvPr>
        </p:nvSpPr>
        <p:spPr/>
        <p:txBody>
          <a:bodyPr>
            <a:normAutofit/>
          </a:bodyPr>
          <a:lstStyle/>
          <a:p>
            <a:pPr marL="228600" rtl="1">
              <a:lnSpc>
                <a:spcPct val="100000"/>
              </a:lnSpc>
              <a:spcBef>
                <a:spcPts val="1200"/>
              </a:spcBef>
              <a:spcAft>
                <a:spcPts val="1200"/>
              </a:spcAft>
              <a:buNone/>
            </a:pPr>
            <a:r>
              <a:rPr lang="ar-SA" sz="4000" b="1" i="0" u="none" strike="noStrike" dirty="0">
                <a:solidFill>
                  <a:srgbClr val="000000"/>
                </a:solidFill>
                <a:effectLst/>
                <a:latin typeface="Rubik"/>
              </a:rPr>
              <a:t>نحلل </a:t>
            </a:r>
            <a:r>
              <a:rPr lang="ar-SA" dirty="0">
                <a:solidFill>
                  <a:srgbClr val="000000"/>
                </a:solidFill>
                <a:latin typeface="Rubik"/>
              </a:rPr>
              <a:t>ونتعلم</a:t>
            </a:r>
            <a:endParaRPr lang="ar-SA" sz="4000" b="0" i="0" u="none" strike="noStrike" dirty="0">
              <a:solidFill>
                <a:srgbClr val="000000"/>
              </a:solidFill>
              <a:effectLst/>
            </a:endParaRPr>
          </a:p>
        </p:txBody>
      </p:sp>
      <p:sp>
        <p:nvSpPr>
          <p:cNvPr id="5" name="Subtitle 4">
            <a:extLst>
              <a:ext uri="{FF2B5EF4-FFF2-40B4-BE49-F238E27FC236}">
                <a16:creationId xmlns:a16="http://schemas.microsoft.com/office/drawing/2014/main" id="{6BF6D7E1-3849-D770-18F9-9CBA8E3BA886}"/>
              </a:ext>
            </a:extLst>
          </p:cNvPr>
          <p:cNvSpPr>
            <a:spLocks noGrp="1"/>
          </p:cNvSpPr>
          <p:nvPr>
            <p:ph type="subTitle" idx="1"/>
          </p:nvPr>
        </p:nvSpPr>
        <p:spPr/>
        <p:txBody>
          <a:bodyPr anchor="ctr">
            <a:noAutofit/>
          </a:bodyPr>
          <a:lstStyle/>
          <a:p>
            <a:pPr algn="r" rtl="1">
              <a:lnSpc>
                <a:spcPct val="150000"/>
              </a:lnSpc>
              <a:buNone/>
            </a:pPr>
            <a:r>
              <a:rPr lang="ar-SA" sz="2200" b="1" i="0" u="none" strike="noStrike" dirty="0">
                <a:solidFill>
                  <a:srgbClr val="0000FF"/>
                </a:solidFill>
                <a:effectLst/>
                <a:latin typeface="Rubik"/>
              </a:rPr>
              <a:t>المرحلة الاولى:</a:t>
            </a:r>
            <a:endParaRPr lang="ar-SA" sz="2200" b="0" i="0" u="none" strike="noStrike" dirty="0">
              <a:solidFill>
                <a:srgbClr val="000000"/>
              </a:solidFill>
              <a:effectLst/>
            </a:endParaRPr>
          </a:p>
          <a:p>
            <a:pPr algn="r" rtl="1">
              <a:lnSpc>
                <a:spcPct val="150000"/>
              </a:lnSpc>
              <a:buNone/>
            </a:pPr>
            <a:r>
              <a:rPr lang="ar-SA" sz="2200" b="0" i="0" u="none" strike="noStrike" dirty="0">
                <a:solidFill>
                  <a:srgbClr val="000000"/>
                </a:solidFill>
                <a:effectLst/>
                <a:latin typeface="Rubik"/>
              </a:rPr>
              <a:t>الحديث النّبويّ الشريف " من نفس عن مؤمن كربة....."</a:t>
            </a:r>
            <a:endParaRPr lang="ar-SA" sz="2200" b="0" i="0" u="none" strike="noStrike" dirty="0">
              <a:solidFill>
                <a:srgbClr val="000000"/>
              </a:solidFill>
              <a:effectLst/>
            </a:endParaRPr>
          </a:p>
          <a:p>
            <a:pPr algn="r" rtl="1">
              <a:lnSpc>
                <a:spcPct val="150000"/>
              </a:lnSpc>
              <a:buNone/>
            </a:pPr>
            <a:r>
              <a:rPr lang="ar-SA" sz="2200" b="0" i="0" u="none" strike="noStrike" dirty="0">
                <a:solidFill>
                  <a:srgbClr val="000000"/>
                </a:solidFill>
                <a:effectLst/>
                <a:latin typeface="Rubik"/>
              </a:rPr>
              <a:t>توزّعوا لمجموعات واكتبوا شرح تحليل لجزء معيّن من الحديث النبويّ، مثل:</a:t>
            </a:r>
            <a:endParaRPr lang="ar-SA" sz="2200" b="0" i="0" u="none" strike="noStrike" dirty="0">
              <a:solidFill>
                <a:srgbClr val="000000"/>
              </a:solidFill>
              <a:effectLst/>
            </a:endParaRPr>
          </a:p>
          <a:p>
            <a:pPr algn="r" rtl="1">
              <a:lnSpc>
                <a:spcPct val="150000"/>
              </a:lnSpc>
              <a:buNone/>
            </a:pPr>
            <a:r>
              <a:rPr lang="ar-SA" sz="2200" b="0" i="0" u="none" strike="noStrike" dirty="0">
                <a:solidFill>
                  <a:srgbClr val="000000"/>
                </a:solidFill>
                <a:effectLst/>
                <a:latin typeface="Rubik"/>
              </a:rPr>
              <a:t>"من نفّس عن مؤمن كربةً من كُرَبِ الدنيا…"</a:t>
            </a:r>
            <a:endParaRPr lang="ar-SA" sz="2200" b="0" i="0" u="none" strike="noStrike" dirty="0">
              <a:solidFill>
                <a:srgbClr val="000000"/>
              </a:solidFill>
              <a:effectLst/>
            </a:endParaRPr>
          </a:p>
          <a:p>
            <a:pPr algn="r" rtl="1">
              <a:lnSpc>
                <a:spcPct val="150000"/>
              </a:lnSpc>
              <a:buNone/>
            </a:pPr>
            <a:r>
              <a:rPr lang="ar-SA" sz="2200" b="0" i="0" u="none" strike="noStrike" dirty="0">
                <a:solidFill>
                  <a:srgbClr val="000000"/>
                </a:solidFill>
                <a:effectLst/>
                <a:latin typeface="Rubik"/>
              </a:rPr>
              <a:t>"ومن يسّر على معسرٍ…"</a:t>
            </a:r>
            <a:endParaRPr lang="ar-SA" sz="2200" b="0" i="0" u="none" strike="noStrike" dirty="0">
              <a:solidFill>
                <a:srgbClr val="000000"/>
              </a:solidFill>
              <a:effectLst/>
            </a:endParaRPr>
          </a:p>
          <a:p>
            <a:pPr algn="r" rtl="1">
              <a:lnSpc>
                <a:spcPct val="150000"/>
              </a:lnSpc>
              <a:buNone/>
            </a:pPr>
            <a:r>
              <a:rPr lang="ar-SA" sz="2200" b="0" i="0" u="none" strike="noStrike" dirty="0">
                <a:solidFill>
                  <a:srgbClr val="000000"/>
                </a:solidFill>
                <a:effectLst/>
                <a:latin typeface="Rubik"/>
              </a:rPr>
              <a:t>"واللهُ في عون العبدِ ما كان العبدُ في عون أخيه…"</a:t>
            </a:r>
            <a:endParaRPr lang="ar-SA" sz="2200" b="0" i="0" u="none" strike="noStrike" dirty="0">
              <a:solidFill>
                <a:srgbClr val="000000"/>
              </a:solidFill>
              <a:effectLst/>
            </a:endParaRPr>
          </a:p>
          <a:p>
            <a:pPr marL="342900" indent="-342900" algn="r" rtl="1">
              <a:lnSpc>
                <a:spcPct val="150000"/>
              </a:lnSpc>
              <a:buFont typeface="Arial" panose="020B0604020202020204" pitchFamily="34" charset="0"/>
              <a:buChar char="•"/>
            </a:pPr>
            <a:r>
              <a:rPr lang="ar-SA" sz="2200" b="0" i="0" u="none" strike="noStrike" dirty="0">
                <a:solidFill>
                  <a:srgbClr val="000000"/>
                </a:solidFill>
                <a:effectLst/>
                <a:latin typeface="Rubik"/>
              </a:rPr>
              <a:t>كلّ مجموعة تعرض تلخيصها عن الموضوع أمام الطلّاب</a:t>
            </a:r>
            <a:endParaRPr lang="ar-SA" sz="2200" dirty="0">
              <a:solidFill>
                <a:srgbClr val="000000"/>
              </a:solidFill>
            </a:endParaRPr>
          </a:p>
        </p:txBody>
      </p:sp>
    </p:spTree>
    <p:extLst>
      <p:ext uri="{BB962C8B-B14F-4D97-AF65-F5344CB8AC3E}">
        <p14:creationId xmlns:p14="http://schemas.microsoft.com/office/powerpoint/2010/main" val="7650787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A1D5D-96DF-112E-BE63-CE13AD8A826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F04C276-447F-576F-8D20-162C18F9C06B}"/>
              </a:ext>
            </a:extLst>
          </p:cNvPr>
          <p:cNvSpPr>
            <a:spLocks noGrp="1"/>
          </p:cNvSpPr>
          <p:nvPr>
            <p:ph type="ctrTitle"/>
          </p:nvPr>
        </p:nvSpPr>
        <p:spPr/>
        <p:txBody>
          <a:bodyPr>
            <a:noAutofit/>
          </a:bodyPr>
          <a:lstStyle/>
          <a:p>
            <a:pPr marL="228600" rtl="1">
              <a:lnSpc>
                <a:spcPct val="100000"/>
              </a:lnSpc>
              <a:spcBef>
                <a:spcPts val="1200"/>
              </a:spcBef>
              <a:spcAft>
                <a:spcPts val="1200"/>
              </a:spcAft>
              <a:buNone/>
            </a:pPr>
            <a:r>
              <a:rPr lang="ar-SA" b="1" i="0" u="none" strike="noStrike" dirty="0">
                <a:effectLst/>
                <a:latin typeface="Rubik"/>
              </a:rPr>
              <a:t>استكشاف العلاقات بين المفاهيم   </a:t>
            </a:r>
            <a:endParaRPr lang="ar-SA" i="0" u="none" strike="noStrike" dirty="0">
              <a:effectLst/>
            </a:endParaRPr>
          </a:p>
        </p:txBody>
      </p:sp>
      <p:sp>
        <p:nvSpPr>
          <p:cNvPr id="5" name="Subtitle 4">
            <a:extLst>
              <a:ext uri="{FF2B5EF4-FFF2-40B4-BE49-F238E27FC236}">
                <a16:creationId xmlns:a16="http://schemas.microsoft.com/office/drawing/2014/main" id="{83FA043C-4E4C-E2ED-AA45-7309E66F9FE7}"/>
              </a:ext>
            </a:extLst>
          </p:cNvPr>
          <p:cNvSpPr>
            <a:spLocks noGrp="1"/>
          </p:cNvSpPr>
          <p:nvPr>
            <p:ph type="subTitle" idx="1"/>
          </p:nvPr>
        </p:nvSpPr>
        <p:spPr/>
        <p:txBody>
          <a:bodyPr anchor="ctr">
            <a:noAutofit/>
          </a:bodyPr>
          <a:lstStyle/>
          <a:p>
            <a:pPr algn="r" rtl="1">
              <a:buNone/>
            </a:pPr>
            <a:r>
              <a:rPr lang="ar-SA" sz="2200" b="1" i="0" u="none" strike="noStrike" dirty="0">
                <a:solidFill>
                  <a:srgbClr val="0000FF"/>
                </a:solidFill>
                <a:effectLst/>
                <a:latin typeface="Rubik"/>
              </a:rPr>
              <a:t>المرحلة الثانية: </a:t>
            </a:r>
          </a:p>
          <a:p>
            <a:pPr algn="just" rtl="1">
              <a:lnSpc>
                <a:spcPct val="150000"/>
              </a:lnSpc>
              <a:buNone/>
            </a:pPr>
            <a:r>
              <a:rPr lang="ar-SA" sz="2000" dirty="0">
                <a:solidFill>
                  <a:srgbClr val="000000"/>
                </a:solidFill>
                <a:latin typeface="Rubik"/>
              </a:rPr>
              <a:t>اقرأوا الكلمات التالية: </a:t>
            </a:r>
            <a:r>
              <a:rPr lang="ar-SA" sz="2000" b="0" i="0" u="none" strike="noStrike" dirty="0">
                <a:solidFill>
                  <a:srgbClr val="000000"/>
                </a:solidFill>
                <a:effectLst/>
                <a:latin typeface="Rubik"/>
              </a:rPr>
              <a:t>(الإحسان – التعاون – البرّ – التراحم – المسؤوليّة الفرديّة والمجتمعيّة، الصدقة).</a:t>
            </a:r>
            <a:endParaRPr lang="ar-SA" sz="2000" b="0" i="0" u="none" strike="noStrike" dirty="0">
              <a:solidFill>
                <a:srgbClr val="000000"/>
              </a:solidFill>
              <a:effectLst/>
            </a:endParaRPr>
          </a:p>
          <a:p>
            <a:pPr algn="just" rtl="1">
              <a:lnSpc>
                <a:spcPct val="150000"/>
              </a:lnSpc>
              <a:buNone/>
            </a:pPr>
            <a:r>
              <a:rPr lang="ar-SA" sz="2000" b="0" i="0" u="none" strike="noStrike" dirty="0">
                <a:solidFill>
                  <a:srgbClr val="000000"/>
                </a:solidFill>
                <a:effectLst/>
                <a:latin typeface="Rubik"/>
              </a:rPr>
              <a:t>قوموا بالعمل في مجموعة:</a:t>
            </a:r>
            <a:endParaRPr lang="ar-SA" sz="2000" b="0" i="0" u="none" strike="noStrike" dirty="0">
              <a:solidFill>
                <a:srgbClr val="000000"/>
              </a:solidFill>
              <a:effectLst/>
            </a:endParaRPr>
          </a:p>
          <a:p>
            <a:pPr algn="just" rtl="1">
              <a:lnSpc>
                <a:spcPct val="150000"/>
              </a:lnSpc>
              <a:buNone/>
            </a:pPr>
            <a:r>
              <a:rPr lang="ar-SA" sz="2000" b="0" i="0" u="none" strike="noStrike" dirty="0">
                <a:solidFill>
                  <a:srgbClr val="000000"/>
                </a:solidFill>
                <a:effectLst/>
                <a:latin typeface="Rubik"/>
              </a:rPr>
              <a:t>كلّ مجموعة تختار مصطلحًا، تكتب أسئلة لتبحث عن إجابات ومعلومات من خلال الكتاب المدرسيّ.</a:t>
            </a:r>
            <a:endParaRPr lang="ar-SA" sz="2000" b="0" i="0" u="none" strike="noStrike" dirty="0">
              <a:solidFill>
                <a:srgbClr val="000000"/>
              </a:solidFill>
              <a:effectLst/>
            </a:endParaRPr>
          </a:p>
          <a:p>
            <a:pPr algn="just" rtl="1">
              <a:lnSpc>
                <a:spcPct val="150000"/>
              </a:lnSpc>
              <a:buNone/>
            </a:pPr>
            <a:r>
              <a:rPr lang="ar-SA" sz="2000" b="0" i="0" u="none" strike="noStrike" dirty="0">
                <a:solidFill>
                  <a:srgbClr val="000000"/>
                </a:solidFill>
                <a:effectLst/>
                <a:latin typeface="Rubik"/>
              </a:rPr>
              <a:t> كلّ مجموعة تكتب كيف يرتبط المصطلح مع الفكرة الكبيرة (التكافل الاجتماعيّ يعزّز العلاقات بين الناس) من خلال الحديث النبويّ الشريف.</a:t>
            </a:r>
            <a:endParaRPr lang="ar-SA" sz="2000" b="0" i="0" u="none" strike="noStrike" dirty="0">
              <a:solidFill>
                <a:srgbClr val="000000"/>
              </a:solidFill>
              <a:effectLst/>
            </a:endParaRPr>
          </a:p>
        </p:txBody>
      </p:sp>
    </p:spTree>
    <p:extLst>
      <p:ext uri="{BB962C8B-B14F-4D97-AF65-F5344CB8AC3E}">
        <p14:creationId xmlns:p14="http://schemas.microsoft.com/office/powerpoint/2010/main" val="28268839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ABA01-B699-8C00-9BB9-8810C121E4C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B5D48A6-B33E-0C5D-6F4B-A60D74B4D2BE}"/>
              </a:ext>
            </a:extLst>
          </p:cNvPr>
          <p:cNvSpPr>
            <a:spLocks noGrp="1"/>
          </p:cNvSpPr>
          <p:nvPr>
            <p:ph type="ctrTitle"/>
          </p:nvPr>
        </p:nvSpPr>
        <p:spPr/>
        <p:txBody>
          <a:bodyPr>
            <a:normAutofit/>
          </a:bodyPr>
          <a:lstStyle/>
          <a:p>
            <a:pPr marL="228600" rtl="1">
              <a:lnSpc>
                <a:spcPct val="100000"/>
              </a:lnSpc>
              <a:spcBef>
                <a:spcPts val="1200"/>
              </a:spcBef>
              <a:spcAft>
                <a:spcPts val="1200"/>
              </a:spcAft>
              <a:buNone/>
            </a:pPr>
            <a:r>
              <a:rPr lang="ar-SA" i="0" u="none" strike="noStrike" dirty="0">
                <a:solidFill>
                  <a:srgbClr val="000000"/>
                </a:solidFill>
                <a:effectLst/>
                <a:latin typeface="Rubik"/>
              </a:rPr>
              <a:t>تصميم </a:t>
            </a:r>
            <a:r>
              <a:rPr lang="ar-SA" sz="4000" i="0" u="none" strike="noStrike" dirty="0">
                <a:solidFill>
                  <a:srgbClr val="000000"/>
                </a:solidFill>
                <a:effectLst/>
                <a:latin typeface="Rubik"/>
              </a:rPr>
              <a:t>بوستر</a:t>
            </a:r>
            <a:endParaRPr lang="ar-SA" i="0" u="none" strike="noStrike" dirty="0">
              <a:solidFill>
                <a:srgbClr val="000000"/>
              </a:solidFill>
              <a:effectLst/>
            </a:endParaRPr>
          </a:p>
        </p:txBody>
      </p:sp>
      <p:sp>
        <p:nvSpPr>
          <p:cNvPr id="5" name="Subtitle 4">
            <a:extLst>
              <a:ext uri="{FF2B5EF4-FFF2-40B4-BE49-F238E27FC236}">
                <a16:creationId xmlns:a16="http://schemas.microsoft.com/office/drawing/2014/main" id="{A0775970-7201-35B6-B2E5-DF7BD506E9D8}"/>
              </a:ext>
            </a:extLst>
          </p:cNvPr>
          <p:cNvSpPr>
            <a:spLocks noGrp="1"/>
          </p:cNvSpPr>
          <p:nvPr>
            <p:ph type="subTitle" idx="1"/>
          </p:nvPr>
        </p:nvSpPr>
        <p:spPr/>
        <p:txBody>
          <a:bodyPr anchor="ctr">
            <a:noAutofit/>
          </a:bodyPr>
          <a:lstStyle/>
          <a:p>
            <a:pPr algn="r" rtl="1">
              <a:lnSpc>
                <a:spcPct val="150000"/>
              </a:lnSpc>
              <a:buNone/>
            </a:pPr>
            <a:r>
              <a:rPr lang="ar-SA" sz="2200" b="1" i="0" u="none" strike="noStrike" dirty="0">
                <a:solidFill>
                  <a:srgbClr val="0000FF"/>
                </a:solidFill>
                <a:effectLst/>
                <a:latin typeface="Rubik"/>
              </a:rPr>
              <a:t>المرحلة الثالثة:</a:t>
            </a:r>
            <a:endParaRPr lang="ar-SA" sz="2200" b="0" i="0" u="none" strike="noStrike" dirty="0">
              <a:solidFill>
                <a:srgbClr val="000000"/>
              </a:solidFill>
              <a:effectLst/>
            </a:endParaRPr>
          </a:p>
          <a:p>
            <a:pPr algn="r" rtl="1">
              <a:lnSpc>
                <a:spcPct val="150000"/>
              </a:lnSpc>
              <a:buNone/>
            </a:pPr>
            <a:r>
              <a:rPr lang="ar-SA" sz="2200" b="0" i="0" u="none" strike="noStrike" dirty="0">
                <a:solidFill>
                  <a:srgbClr val="000000"/>
                </a:solidFill>
                <a:effectLst/>
                <a:latin typeface="Rubik"/>
              </a:rPr>
              <a:t> كلّ مجموعة تقوم بإنشاء بوستر توضيحيّ أو اعلانيّ توضّح من خلاله أهمّيّة التكافل والتعاون والتطوّع والعطاء...</a:t>
            </a:r>
            <a:endParaRPr lang="ar-SA" sz="2200" dirty="0">
              <a:solidFill>
                <a:srgbClr val="000000"/>
              </a:solidFill>
            </a:endParaRPr>
          </a:p>
          <a:p>
            <a:pPr>
              <a:buNone/>
            </a:pPr>
            <a:endParaRPr lang="ar-SA" sz="2200" b="0" i="0" u="none" strike="noStrike" dirty="0">
              <a:solidFill>
                <a:srgbClr val="000000"/>
              </a:solidFill>
              <a:effectLst/>
            </a:endParaRPr>
          </a:p>
        </p:txBody>
      </p:sp>
    </p:spTree>
    <p:extLst>
      <p:ext uri="{BB962C8B-B14F-4D97-AF65-F5344CB8AC3E}">
        <p14:creationId xmlns:p14="http://schemas.microsoft.com/office/powerpoint/2010/main" val="3287850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C5EB2-8F5F-7176-5B21-DEC77721413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7CA779A-159B-0D52-88C1-F103355B60B4}"/>
              </a:ext>
            </a:extLst>
          </p:cNvPr>
          <p:cNvSpPr>
            <a:spLocks noGrp="1"/>
          </p:cNvSpPr>
          <p:nvPr>
            <p:ph type="ctrTitle"/>
          </p:nvPr>
        </p:nvSpPr>
        <p:spPr/>
        <p:txBody>
          <a:bodyPr>
            <a:normAutofit fontScale="90000"/>
          </a:bodyPr>
          <a:lstStyle/>
          <a:p>
            <a:r>
              <a:rPr lang="ar-SA" dirty="0"/>
              <a:t>نشارك المشاريع </a:t>
            </a:r>
            <a:r>
              <a:rPr lang="ar-SA" sz="8800" b="1" dirty="0">
                <a:latin typeface="Calibri" panose="020F0502020204030204" pitchFamily="34" charset="0"/>
                <a:cs typeface="Calibri" panose="020F0502020204030204" pitchFamily="34" charset="0"/>
              </a:rPr>
              <a:t>مع الصف</a:t>
            </a:r>
            <a:endParaRPr lang="he-IL" dirty="0"/>
          </a:p>
        </p:txBody>
      </p:sp>
    </p:spTree>
    <p:extLst>
      <p:ext uri="{BB962C8B-B14F-4D97-AF65-F5344CB8AC3E}">
        <p14:creationId xmlns:p14="http://schemas.microsoft.com/office/powerpoint/2010/main" val="25239020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82F6407-759A-6278-0E60-70A59E85A48E}"/>
              </a:ext>
            </a:extLst>
          </p:cNvPr>
          <p:cNvSpPr>
            <a:spLocks noGrp="1"/>
          </p:cNvSpPr>
          <p:nvPr>
            <p:ph type="ctrTitle"/>
          </p:nvPr>
        </p:nvSpPr>
        <p:spPr/>
        <p:txBody>
          <a:bodyPr/>
          <a:lstStyle/>
          <a:p>
            <a:pPr marL="0" defTabSz="914400" rtl="1" eaLnBrk="1" latinLnBrk="0" hangingPunct="1"/>
            <a:r>
              <a:rPr lang="ar-SA" sz="4000" b="1" dirty="0">
                <a:latin typeface="Calibri" panose="020F0502020204030204" pitchFamily="34" charset="0"/>
                <a:cs typeface="Calibri" panose="020F0502020204030204" pitchFamily="34" charset="0"/>
              </a:rPr>
              <a:t>ما وراء الأفق</a:t>
            </a:r>
            <a:endParaRPr lang="en-IL" sz="4000" b="1" dirty="0">
              <a:latin typeface="Calibri" panose="020F0502020204030204" pitchFamily="34" charset="0"/>
              <a:cs typeface="Calibri" panose="020F0502020204030204" pitchFamily="34" charset="0"/>
            </a:endParaRPr>
          </a:p>
        </p:txBody>
      </p:sp>
      <p:sp>
        <p:nvSpPr>
          <p:cNvPr id="4" name="Subtitle 3">
            <a:extLst>
              <a:ext uri="{FF2B5EF4-FFF2-40B4-BE49-F238E27FC236}">
                <a16:creationId xmlns:a16="http://schemas.microsoft.com/office/drawing/2014/main" id="{D83959EB-8F68-8107-6C17-A440A7BB43A3}"/>
              </a:ext>
            </a:extLst>
          </p:cNvPr>
          <p:cNvSpPr>
            <a:spLocks noGrp="1"/>
          </p:cNvSpPr>
          <p:nvPr>
            <p:ph type="subTitle" idx="1"/>
          </p:nvPr>
        </p:nvSpPr>
        <p:spPr>
          <a:xfrm>
            <a:off x="2012950" y="2119309"/>
            <a:ext cx="9493250" cy="4127599"/>
          </a:xfrm>
        </p:spPr>
        <p:txBody>
          <a:bodyPr>
            <a:normAutofit/>
          </a:bodyPr>
          <a:lstStyle/>
          <a:p>
            <a:pPr>
              <a:lnSpc>
                <a:spcPct val="150000"/>
              </a:lnSpc>
              <a:buNone/>
            </a:pPr>
            <a:r>
              <a:rPr lang="ar-SA" b="1" i="0" u="none" strike="noStrike" dirty="0">
                <a:solidFill>
                  <a:srgbClr val="000000"/>
                </a:solidFill>
                <a:effectLst/>
                <a:latin typeface="-webkit-standard"/>
              </a:rPr>
              <a:t>"مثلُ المؤمنين في تَوادِّهم ، وتَرَاحُمِهِم ، وتعاطُفِهِمْ . مثلُ الجسَدِ إذا اشتكَى منْهُ عضوٌ تدَاعَى لَهُ سائِرُ الجسَدِ بالسَّهَرِ والْحُمَّى".</a:t>
            </a:r>
            <a:endParaRPr lang="ar-SA" b="1" dirty="0">
              <a:solidFill>
                <a:srgbClr val="333333"/>
              </a:solidFill>
              <a:latin typeface="Assistant" pitchFamily="2" charset="-79"/>
            </a:endParaRPr>
          </a:p>
          <a:p>
            <a:pPr>
              <a:buNone/>
            </a:pPr>
            <a:r>
              <a:rPr lang="ar-SA" sz="1800" b="1" i="1" u="none" strike="noStrike" dirty="0">
                <a:solidFill>
                  <a:srgbClr val="000000"/>
                </a:solidFill>
                <a:effectLst/>
                <a:latin typeface="Rubik"/>
              </a:rPr>
              <a:t>كلّ طالب يملأ استمارة تقييم ذاتيّ من إعداد المعلّم</a:t>
            </a:r>
            <a:br>
              <a:rPr lang="ar-SA" i="1" dirty="0"/>
            </a:br>
            <a:br>
              <a:rPr lang="ar-SA" i="1" dirty="0"/>
            </a:br>
            <a:endParaRPr lang="ar-SA" sz="2400" b="0" i="1" u="none" strike="noStrike" dirty="0">
              <a:solidFill>
                <a:srgbClr val="000000"/>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751578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A73E6F-BA9F-2DEC-74A3-713249D1B05E}"/>
              </a:ext>
            </a:extLst>
          </p:cNvPr>
          <p:cNvSpPr>
            <a:spLocks noGrp="1"/>
          </p:cNvSpPr>
          <p:nvPr>
            <p:ph type="ctrTitle"/>
          </p:nvPr>
        </p:nvSpPr>
        <p:spPr>
          <a:xfrm>
            <a:off x="7454900" y="611091"/>
            <a:ext cx="4051299" cy="1116109"/>
          </a:xfrm>
        </p:spPr>
        <p:txBody>
          <a:bodyPr>
            <a:normAutofit/>
          </a:bodyPr>
          <a:lstStyle/>
          <a:p>
            <a:pPr marL="0" defTabSz="914400" rtl="1" eaLnBrk="1" latinLnBrk="0" hangingPunct="1"/>
            <a:r>
              <a:rPr lang="ar-SA" sz="6000" b="1" dirty="0">
                <a:latin typeface="Calibri" panose="020F0502020204030204" pitchFamily="34" charset="0"/>
                <a:cs typeface="Calibri" panose="020F0502020204030204" pitchFamily="34" charset="0"/>
              </a:rPr>
              <a:t>شكراً جزيلاً </a:t>
            </a:r>
            <a:endParaRPr lang="en-IL" sz="6000" b="1" dirty="0">
              <a:latin typeface="Calibri" panose="020F0502020204030204" pitchFamily="34" charset="0"/>
              <a:cs typeface="Calibri" panose="020F0502020204030204" pitchFamily="34" charset="0"/>
            </a:endParaRPr>
          </a:p>
        </p:txBody>
      </p:sp>
      <p:sp>
        <p:nvSpPr>
          <p:cNvPr id="5" name="Subtitle 4">
            <a:extLst>
              <a:ext uri="{FF2B5EF4-FFF2-40B4-BE49-F238E27FC236}">
                <a16:creationId xmlns:a16="http://schemas.microsoft.com/office/drawing/2014/main" id="{500B8F2B-3B5C-71C3-7045-FB37DDED73BF}"/>
              </a:ext>
            </a:extLst>
          </p:cNvPr>
          <p:cNvSpPr>
            <a:spLocks noGrp="1"/>
          </p:cNvSpPr>
          <p:nvPr>
            <p:ph type="subTitle" idx="1"/>
          </p:nvPr>
        </p:nvSpPr>
        <p:spPr/>
        <p:txBody>
          <a:bodyPr>
            <a:noAutofit/>
          </a:bodyPr>
          <a:lstStyle/>
          <a:p>
            <a:pPr algn="just"/>
            <a:r>
              <a:rPr lang="ar-SA" sz="3200" b="0" i="0" u="none" strike="noStrike" dirty="0">
                <a:solidFill>
                  <a:srgbClr val="000000"/>
                </a:solidFill>
                <a:effectLst/>
                <a:latin typeface="-webkit-standard"/>
              </a:rPr>
              <a:t>وصف النّبيّ صلّى الله عليه وسلّم المؤمنين بالجسد الواحد، فإنّ التكافل الاجتماعيّ هو تجسيد عمليّ لهذا الترابط والتلاحم بين أفراد المجتمع.</a:t>
            </a:r>
            <a:endParaRPr lang="ar-SA" sz="3200" i="0" u="none" strike="noStrike" dirty="0">
              <a:solidFill>
                <a:srgbClr val="000000"/>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009549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5402</TotalTime>
  <Words>915</Words>
  <Application>Microsoft Office PowerPoint</Application>
  <PresentationFormat>מסך רחב</PresentationFormat>
  <Paragraphs>107</Paragraphs>
  <Slides>17</Slides>
  <Notes>0</Notes>
  <HiddenSlides>0</HiddenSlides>
  <MMClips>0</MMClips>
  <ScaleCrop>false</ScaleCrop>
  <HeadingPairs>
    <vt:vector size="6" baseType="variant">
      <vt:variant>
        <vt:lpstr>גופנים בשימוש</vt:lpstr>
      </vt:variant>
      <vt:variant>
        <vt:i4>8</vt:i4>
      </vt:variant>
      <vt:variant>
        <vt:lpstr>ערכת נושא</vt:lpstr>
      </vt:variant>
      <vt:variant>
        <vt:i4>1</vt:i4>
      </vt:variant>
      <vt:variant>
        <vt:lpstr>כותרות שקופיות</vt:lpstr>
      </vt:variant>
      <vt:variant>
        <vt:i4>17</vt:i4>
      </vt:variant>
    </vt:vector>
  </HeadingPairs>
  <TitlesOfParts>
    <vt:vector size="26" baseType="lpstr">
      <vt:lpstr>Aptos</vt:lpstr>
      <vt:lpstr>Aptos Display</vt:lpstr>
      <vt:lpstr>Arial</vt:lpstr>
      <vt:lpstr>Assistant</vt:lpstr>
      <vt:lpstr>Calibri</vt:lpstr>
      <vt:lpstr>Rubik</vt:lpstr>
      <vt:lpstr>-webkit-standard</vt:lpstr>
      <vt:lpstr>Wingdings</vt:lpstr>
      <vt:lpstr>Office Theme</vt:lpstr>
      <vt:lpstr>دليل المعلم</vt:lpstr>
      <vt:lpstr>دليل المعلم</vt:lpstr>
      <vt:lpstr>دليل المعلم</vt:lpstr>
      <vt:lpstr>دليل المعلم</vt:lpstr>
      <vt:lpstr>دليل المعلم</vt:lpstr>
      <vt:lpstr>دليل المعلم</vt:lpstr>
      <vt:lpstr>الموضوع: التّراث والدين الإسلاميّ ابتدائيّ</vt:lpstr>
      <vt:lpstr>أهداف الدرس</vt:lpstr>
      <vt:lpstr>التّكافل الاجتماعيّ</vt:lpstr>
      <vt:lpstr>التهيئة وتحفيز التفكير</vt:lpstr>
      <vt:lpstr>نشارك إجاباتنا مع الصف</vt:lpstr>
      <vt:lpstr>نحلل ونتعلم</vt:lpstr>
      <vt:lpstr>استكشاف العلاقات بين المفاهيم   </vt:lpstr>
      <vt:lpstr>تصميم بوستر</vt:lpstr>
      <vt:lpstr>نشارك المشاريع مع الصف</vt:lpstr>
      <vt:lpstr>ما وراء الأفق</vt:lpstr>
      <vt:lpstr>شكراً جزيلاً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Adi Yudilevitch</dc:creator>
  <cp:lastModifiedBy>אלמאזה עתאמנה</cp:lastModifiedBy>
  <cp:revision>45</cp:revision>
  <dcterms:created xsi:type="dcterms:W3CDTF">2025-04-07T13:47:36Z</dcterms:created>
  <dcterms:modified xsi:type="dcterms:W3CDTF">2025-04-20T09:11:57Z</dcterms:modified>
</cp:coreProperties>
</file>