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handoutMasterIdLst>
    <p:handoutMasterId r:id="rId21"/>
  </p:handoutMasterIdLst>
  <p:sldIdLst>
    <p:sldId id="263" r:id="rId2"/>
    <p:sldId id="258" r:id="rId3"/>
    <p:sldId id="261" r:id="rId4"/>
    <p:sldId id="299" r:id="rId5"/>
    <p:sldId id="300" r:id="rId6"/>
    <p:sldId id="262" r:id="rId7"/>
    <p:sldId id="264" r:id="rId8"/>
    <p:sldId id="291" r:id="rId9"/>
    <p:sldId id="301" r:id="rId10"/>
    <p:sldId id="267" r:id="rId11"/>
    <p:sldId id="269" r:id="rId12"/>
    <p:sldId id="296" r:id="rId13"/>
    <p:sldId id="293" r:id="rId14"/>
    <p:sldId id="297" r:id="rId15"/>
    <p:sldId id="298" r:id="rId16"/>
    <p:sldId id="278" r:id="rId17"/>
    <p:sldId id="281" r:id="rId18"/>
    <p:sldId id="282" r:id="rId19"/>
    <p:sldId id="283" r:id="rId20"/>
  </p:sldIdLst>
  <p:sldSz cx="12192000" cy="6858000"/>
  <p:notesSz cx="6858000" cy="9144000"/>
  <p:defaultTextStyle>
    <a:defPPr>
      <a:defRPr lang="he-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656186-BF6C-C62D-757D-B938E8D5244F}" name="Shahar Ezer" initials="SE" userId="S::shahare@lnet.co.il::44daab7d-8fe6-4564-967d-dc0e9262500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D9D9D9"/>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315" autoAdjust="0"/>
    <p:restoredTop sz="94658"/>
  </p:normalViewPr>
  <p:slideViewPr>
    <p:cSldViewPr snapToGrid="0">
      <p:cViewPr varScale="1">
        <p:scale>
          <a:sx n="60" d="100"/>
          <a:sy n="60" d="100"/>
        </p:scale>
        <p:origin x="768" y="4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03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22B4EA-EBB3-62FB-7760-FA13E255E7B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he-IL"/>
          </a:p>
        </p:txBody>
      </p:sp>
      <p:sp>
        <p:nvSpPr>
          <p:cNvPr id="3" name="Date Placeholder 2">
            <a:extLst>
              <a:ext uri="{FF2B5EF4-FFF2-40B4-BE49-F238E27FC236}">
                <a16:creationId xmlns:a16="http://schemas.microsoft.com/office/drawing/2014/main" id="{F05D17A5-1D68-D442-E63E-D5D9D979CAE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a:defRPr sz="1200"/>
            </a:lvl1pPr>
          </a:lstStyle>
          <a:p>
            <a:fld id="{97B79B8B-BAA0-4C5A-96D7-2FA2ED7FE097}" type="datetimeFigureOut">
              <a:rPr lang="he-IL" smtClean="0"/>
              <a:t>כ"ב/ניסן/תשפ"ה</a:t>
            </a:fld>
            <a:endParaRPr lang="he-IL"/>
          </a:p>
        </p:txBody>
      </p:sp>
      <p:sp>
        <p:nvSpPr>
          <p:cNvPr id="4" name="Footer Placeholder 3">
            <a:extLst>
              <a:ext uri="{FF2B5EF4-FFF2-40B4-BE49-F238E27FC236}">
                <a16:creationId xmlns:a16="http://schemas.microsoft.com/office/drawing/2014/main" id="{C29579CA-901A-7BA7-6741-3A4ABB269B2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r">
              <a:defRPr sz="1200"/>
            </a:lvl1pPr>
          </a:lstStyle>
          <a:p>
            <a:endParaRPr lang="he-IL"/>
          </a:p>
        </p:txBody>
      </p:sp>
      <p:sp>
        <p:nvSpPr>
          <p:cNvPr id="5" name="Slide Number Placeholder 4">
            <a:extLst>
              <a:ext uri="{FF2B5EF4-FFF2-40B4-BE49-F238E27FC236}">
                <a16:creationId xmlns:a16="http://schemas.microsoft.com/office/drawing/2014/main" id="{7DF1362D-3FAF-CEFF-AFDD-24DB23E03F1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a:defRPr sz="1200"/>
            </a:lvl1pPr>
          </a:lstStyle>
          <a:p>
            <a:fld id="{3ECA51EA-A827-4934-988D-859906982CB5}" type="slidenum">
              <a:rPr lang="he-IL" smtClean="0"/>
              <a:t>‹#›</a:t>
            </a:fld>
            <a:endParaRPr lang="he-IL"/>
          </a:p>
        </p:txBody>
      </p:sp>
    </p:spTree>
    <p:extLst>
      <p:ext uri="{BB962C8B-B14F-4D97-AF65-F5344CB8AC3E}">
        <p14:creationId xmlns:p14="http://schemas.microsoft.com/office/powerpoint/2010/main" val="362800696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alphaModFix amt="85000"/>
          </a:blip>
          <a:srcRect t="9359" r="3567" b="9377"/>
          <a:stretch/>
        </p:blipFill>
        <p:spPr>
          <a:xfrm>
            <a:off x="0" y="0"/>
            <a:ext cx="12192000" cy="6858001"/>
          </a:xfrm>
          <a:prstGeom prst="rect">
            <a:avLst/>
          </a:prstGeom>
        </p:spPr>
      </p:pic>
      <p:sp>
        <p:nvSpPr>
          <p:cNvPr id="9" name="מלבן: פינות מעוגלות 1">
            <a:extLst>
              <a:ext uri="{FF2B5EF4-FFF2-40B4-BE49-F238E27FC236}">
                <a16:creationId xmlns:a16="http://schemas.microsoft.com/office/drawing/2014/main" id="{240313E2-F8A8-6188-F2E0-68B386186DC9}"/>
              </a:ext>
              <a:ext uri="{C183D7F6-B498-43B3-948B-1728B52AA6E4}">
                <adec:decorative xmlns:adec="http://schemas.microsoft.com/office/drawing/2017/decorative" val="1"/>
              </a:ext>
            </a:extLst>
          </p:cNvPr>
          <p:cNvSpPr/>
          <p:nvPr userDrawn="1"/>
        </p:nvSpPr>
        <p:spPr>
          <a:xfrm>
            <a:off x="324466" y="346071"/>
            <a:ext cx="11505584" cy="6010279"/>
          </a:xfrm>
          <a:prstGeom prst="roundRect">
            <a:avLst>
              <a:gd name="adj" fmla="val 5063"/>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endParaRPr lang="en-US" sz="1463" dirty="0"/>
          </a:p>
        </p:txBody>
      </p:sp>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8420100" y="676792"/>
            <a:ext cx="3086100" cy="859037"/>
          </a:xfrm>
          <a:prstGeom prst="roundRect">
            <a:avLst/>
          </a:prstGeom>
          <a:solidFill>
            <a:schemeClr val="bg1">
              <a:lumMod val="75000"/>
            </a:schemeClr>
          </a:solidFill>
          <a:ln>
            <a:solidFill>
              <a:srgbClr val="BFBFBF"/>
            </a:solidFill>
          </a:ln>
        </p:spPr>
        <p:txBody>
          <a:bodyPr anchor="ctr">
            <a:normAutofit/>
          </a:bodyPr>
          <a:lstStyle>
            <a:lvl1pPr algn="ctr" rtl="1">
              <a:defRPr sz="4000" b="1">
                <a:latin typeface="Calibri" panose="020F0502020204030204" pitchFamily="34" charset="0"/>
                <a:cs typeface="Calibri" panose="020F0502020204030204" pitchFamily="34" charset="0"/>
              </a:defRPr>
            </a:lvl1pPr>
          </a:lstStyle>
          <a:p>
            <a:r>
              <a:rPr lang="he-IL" dirty="0"/>
              <a:t>כותרת – מדריך </a:t>
            </a:r>
          </a:p>
        </p:txBody>
      </p:sp>
      <p:sp>
        <p:nvSpPr>
          <p:cNvPr id="3" name="Subtitle 2">
            <a:extLst>
              <a:ext uri="{FF2B5EF4-FFF2-40B4-BE49-F238E27FC236}">
                <a16:creationId xmlns:a16="http://schemas.microsoft.com/office/drawing/2014/main" id="{79755C45-8726-4B82-0C26-6EF47A3BF4BF}"/>
              </a:ext>
            </a:extLst>
          </p:cNvPr>
          <p:cNvSpPr>
            <a:spLocks noGrp="1"/>
          </p:cNvSpPr>
          <p:nvPr>
            <p:ph type="subTitle" idx="1" hasCustomPrompt="1"/>
          </p:nvPr>
        </p:nvSpPr>
        <p:spPr>
          <a:xfrm>
            <a:off x="872113" y="1773238"/>
            <a:ext cx="10634087" cy="1084262"/>
          </a:xfrm>
        </p:spPr>
        <p:txBody>
          <a:bodyPr/>
          <a:lstStyle>
            <a:lvl1pPr marL="0" indent="0" algn="r" rtl="1">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טקסט רץ עם הסבר למורה</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361950" y="439737"/>
            <a:ext cx="2654499" cy="859037"/>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4466" y="4946048"/>
            <a:ext cx="1927621" cy="1503968"/>
          </a:xfrm>
          <a:prstGeom prst="rect">
            <a:avLst/>
          </a:prstGeom>
        </p:spPr>
      </p:pic>
    </p:spTree>
    <p:extLst>
      <p:ext uri="{BB962C8B-B14F-4D97-AF65-F5344CB8AC3E}">
        <p14:creationId xmlns:p14="http://schemas.microsoft.com/office/powerpoint/2010/main" val="680475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5596" r="5596"/>
          <a:stretch/>
        </p:blipFill>
        <p:spPr>
          <a:xfrm>
            <a:off x="0" y="0"/>
            <a:ext cx="12192000" cy="6858001"/>
          </a:xfrm>
          <a:prstGeom prst="rect">
            <a:avLst/>
          </a:prstGeom>
        </p:spPr>
      </p:pic>
      <p:sp>
        <p:nvSpPr>
          <p:cNvPr id="9" name="מלבן: פינות מעוגלות 1">
            <a:extLst>
              <a:ext uri="{FF2B5EF4-FFF2-40B4-BE49-F238E27FC236}">
                <a16:creationId xmlns:a16="http://schemas.microsoft.com/office/drawing/2014/main" id="{240313E2-F8A8-6188-F2E0-68B386186DC9}"/>
              </a:ext>
              <a:ext uri="{C183D7F6-B498-43B3-948B-1728B52AA6E4}">
                <adec:decorative xmlns:adec="http://schemas.microsoft.com/office/drawing/2017/decorative" val="1"/>
              </a:ext>
            </a:extLst>
          </p:cNvPr>
          <p:cNvSpPr/>
          <p:nvPr userDrawn="1"/>
        </p:nvSpPr>
        <p:spPr>
          <a:xfrm>
            <a:off x="5448300" y="346071"/>
            <a:ext cx="6381750" cy="6103945"/>
          </a:xfrm>
          <a:prstGeom prst="roundRect">
            <a:avLst>
              <a:gd name="adj" fmla="val 5063"/>
            </a:avLst>
          </a:prstGeom>
          <a:solidFill>
            <a:schemeClr val="bg1">
              <a:lumMod val="85000"/>
              <a:alpha val="7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5848350" y="611091"/>
            <a:ext cx="5657849" cy="1305110"/>
          </a:xfrm>
          <a:prstGeom prst="roundRect">
            <a:avLst/>
          </a:prstGeom>
          <a:solidFill>
            <a:schemeClr val="bg1">
              <a:lumMod val="95000"/>
            </a:schemeClr>
          </a:solidFill>
          <a:ln>
            <a:solidFill>
              <a:schemeClr val="bg1">
                <a:lumMod val="95000"/>
              </a:schemeClr>
            </a:solidFill>
          </a:ln>
        </p:spPr>
        <p:txBody>
          <a:bodyPr anchor="ctr">
            <a:normAutofit/>
          </a:bodyPr>
          <a:lstStyle>
            <a:lvl1pPr algn="ctr" rtl="1">
              <a:defRPr sz="4000" b="1">
                <a:latin typeface="Calibri" panose="020F0502020204030204" pitchFamily="34" charset="0"/>
                <a:cs typeface="Calibri" panose="020F0502020204030204" pitchFamily="34" charset="0"/>
              </a:defRPr>
            </a:lvl1pPr>
          </a:lstStyle>
          <a:p>
            <a:r>
              <a:rPr lang="he-IL" dirty="0"/>
              <a:t>כותרת תחום הדעת</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361950" y="439737"/>
            <a:ext cx="2654499" cy="859037"/>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4466" y="4946048"/>
            <a:ext cx="1927621" cy="1503968"/>
          </a:xfrm>
          <a:prstGeom prst="rect">
            <a:avLst/>
          </a:prstGeom>
        </p:spPr>
      </p:pic>
      <p:sp>
        <p:nvSpPr>
          <p:cNvPr id="22" name="Rectangle: Rounded Corners 21">
            <a:extLst>
              <a:ext uri="{FF2B5EF4-FFF2-40B4-BE49-F238E27FC236}">
                <a16:creationId xmlns:a16="http://schemas.microsoft.com/office/drawing/2014/main" id="{AFC6F70F-A42B-0D56-6184-F38C4B5255C9}"/>
              </a:ext>
            </a:extLst>
          </p:cNvPr>
          <p:cNvSpPr/>
          <p:nvPr userDrawn="1"/>
        </p:nvSpPr>
        <p:spPr>
          <a:xfrm>
            <a:off x="5943600" y="2181221"/>
            <a:ext cx="5562599" cy="4065688"/>
          </a:xfrm>
          <a:prstGeom prst="roundRect">
            <a:avLst>
              <a:gd name="adj" fmla="val 3786"/>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Subtitle 2">
            <a:extLst>
              <a:ext uri="{FF2B5EF4-FFF2-40B4-BE49-F238E27FC236}">
                <a16:creationId xmlns:a16="http://schemas.microsoft.com/office/drawing/2014/main" id="{79755C45-8726-4B82-0C26-6EF47A3BF4BF}"/>
              </a:ext>
            </a:extLst>
          </p:cNvPr>
          <p:cNvSpPr>
            <a:spLocks noGrp="1"/>
          </p:cNvSpPr>
          <p:nvPr>
            <p:ph type="subTitle" idx="1" hasCustomPrompt="1"/>
          </p:nvPr>
        </p:nvSpPr>
        <p:spPr>
          <a:xfrm>
            <a:off x="6172198" y="2526112"/>
            <a:ext cx="5105401" cy="3171920"/>
          </a:xfrm>
          <a:prstGeom prst="roundRect">
            <a:avLst>
              <a:gd name="adj" fmla="val 5360"/>
            </a:avLst>
          </a:prstGeom>
          <a:noFill/>
          <a:ln>
            <a:noFill/>
          </a:ln>
        </p:spPr>
        <p:txBody>
          <a:bodyPr/>
          <a:lstStyle>
            <a:lvl1pPr marL="0" indent="0" algn="ctr" rtl="1">
              <a:lnSpc>
                <a:spcPct val="120000"/>
              </a:lnSpc>
              <a:spcBef>
                <a:spcPts val="0"/>
              </a:spcBef>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שם השיעור</a:t>
            </a:r>
          </a:p>
          <a:p>
            <a:r>
              <a:rPr lang="he-IL" dirty="0"/>
              <a:t>שם המחבר</a:t>
            </a:r>
          </a:p>
          <a:p>
            <a:r>
              <a:rPr lang="he-IL" dirty="0"/>
              <a:t>שם האבן</a:t>
            </a:r>
          </a:p>
        </p:txBody>
      </p:sp>
      <p:pic>
        <p:nvPicPr>
          <p:cNvPr id="23" name="Picture 22">
            <a:extLst>
              <a:ext uri="{FF2B5EF4-FFF2-40B4-BE49-F238E27FC236}">
                <a16:creationId xmlns:a16="http://schemas.microsoft.com/office/drawing/2014/main" id="{FFB8DFB8-D8FD-90E6-30C1-B3A70D4A91E4}"/>
              </a:ext>
              <a:ext uri="{C183D7F6-B498-43B3-948B-1728B52AA6E4}">
                <adec:decorative xmlns:adec="http://schemas.microsoft.com/office/drawing/2017/decorative" val="1"/>
              </a:ext>
            </a:extLst>
          </p:cNvPr>
          <p:cNvPicPr>
            <a:picLocks noChangeAspect="1"/>
          </p:cNvPicPr>
          <p:nvPr userDrawn="1"/>
        </p:nvPicPr>
        <p:blipFill>
          <a:blip r:embed="rId5">
            <a:alphaModFix/>
            <a:extLst>
              <a:ext uri="{28A0092B-C50C-407E-A947-70E740481C1C}">
                <a14:useLocalDpi xmlns:a14="http://schemas.microsoft.com/office/drawing/2010/main" val="0"/>
              </a:ext>
            </a:extLst>
          </a:blip>
          <a:stretch>
            <a:fillRect/>
          </a:stretch>
        </p:blipFill>
        <p:spPr>
          <a:xfrm>
            <a:off x="6096000" y="4278323"/>
            <a:ext cx="5303571" cy="1684729"/>
          </a:xfrm>
          <a:prstGeom prst="rect">
            <a:avLst/>
          </a:prstGeom>
        </p:spPr>
      </p:pic>
      <p:sp>
        <p:nvSpPr>
          <p:cNvPr id="10" name="Rectangle 9">
            <a:extLst>
              <a:ext uri="{FF2B5EF4-FFF2-40B4-BE49-F238E27FC236}">
                <a16:creationId xmlns:a16="http://schemas.microsoft.com/office/drawing/2014/main" id="{5771D6E9-8E37-D277-C8CD-DE394A10A2CC}"/>
              </a:ext>
            </a:extLst>
          </p:cNvPr>
          <p:cNvSpPr/>
          <p:nvPr userDrawn="1"/>
        </p:nvSpPr>
        <p:spPr>
          <a:xfrm>
            <a:off x="8807287" y="5471600"/>
            <a:ext cx="1072055" cy="57132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1200" b="1" dirty="0">
                <a:solidFill>
                  <a:schemeClr val="tx1"/>
                </a:solidFill>
                <a:latin typeface="Calibri" panose="020F0502020204030204" pitchFamily="34" charset="0"/>
                <a:cs typeface="Calibri" panose="020F0502020204030204" pitchFamily="34" charset="0"/>
              </a:rPr>
              <a:t>الارتباط للشعب والدولة</a:t>
            </a:r>
            <a:endParaRPr lang="en-IL" sz="1200" b="1" dirty="0">
              <a:solidFill>
                <a:schemeClr val="tx1"/>
              </a:solidFill>
              <a:latin typeface="Calibri" panose="020F0502020204030204" pitchFamily="34" charset="0"/>
              <a:cs typeface="Calibri" panose="020F0502020204030204" pitchFamily="34" charset="0"/>
            </a:endParaRPr>
          </a:p>
        </p:txBody>
      </p:sp>
      <p:sp>
        <p:nvSpPr>
          <p:cNvPr id="4" name="Rectangle 10">
            <a:extLst>
              <a:ext uri="{FF2B5EF4-FFF2-40B4-BE49-F238E27FC236}">
                <a16:creationId xmlns:a16="http://schemas.microsoft.com/office/drawing/2014/main" id="{B620CBCE-D283-A506-B5D8-E424B6DE9B84}"/>
              </a:ext>
            </a:extLst>
          </p:cNvPr>
          <p:cNvSpPr/>
          <p:nvPr userDrawn="1"/>
        </p:nvSpPr>
        <p:spPr>
          <a:xfrm>
            <a:off x="7528051" y="5441950"/>
            <a:ext cx="1072055" cy="57132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1200" b="1" dirty="0">
                <a:solidFill>
                  <a:schemeClr val="tx1"/>
                </a:solidFill>
                <a:latin typeface="Calibri" panose="020F0502020204030204" pitchFamily="34" charset="0"/>
                <a:cs typeface="Calibri" panose="020F0502020204030204" pitchFamily="34" charset="0"/>
              </a:rPr>
              <a:t>التكافل والتضامن المتبادل</a:t>
            </a:r>
            <a:endParaRPr lang="en-IL" sz="1200" b="1" dirty="0">
              <a:solidFill>
                <a:schemeClr val="tx1"/>
              </a:solidFill>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92FA6654-97C4-CD99-1AE4-FE22F7BDE853}"/>
              </a:ext>
            </a:extLst>
          </p:cNvPr>
          <p:cNvSpPr/>
          <p:nvPr userDrawn="1"/>
        </p:nvSpPr>
        <p:spPr>
          <a:xfrm>
            <a:off x="6307420" y="5471599"/>
            <a:ext cx="1072055" cy="57132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1200" b="1" dirty="0">
                <a:solidFill>
                  <a:schemeClr val="tx1"/>
                </a:solidFill>
                <a:latin typeface="Calibri" panose="020F0502020204030204" pitchFamily="34" charset="0"/>
                <a:cs typeface="Calibri" panose="020F0502020204030204" pitchFamily="34" charset="0"/>
              </a:rPr>
              <a:t>لقاءات في المجتمع الإسرائيليّ</a:t>
            </a:r>
            <a:endParaRPr lang="en-IL" sz="1200" b="1" dirty="0">
              <a:solidFill>
                <a:schemeClr val="tx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18413B57-E525-D89F-1350-7B17C3FA0769}"/>
              </a:ext>
            </a:extLst>
          </p:cNvPr>
          <p:cNvSpPr/>
          <p:nvPr userDrawn="1"/>
        </p:nvSpPr>
        <p:spPr>
          <a:xfrm>
            <a:off x="10086523" y="5441949"/>
            <a:ext cx="1072055" cy="57132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1200" b="1" dirty="0">
                <a:solidFill>
                  <a:schemeClr val="tx1"/>
                </a:solidFill>
                <a:latin typeface="Calibri" panose="020F0502020204030204" pitchFamily="34" charset="0"/>
                <a:cs typeface="Calibri" panose="020F0502020204030204" pitchFamily="34" charset="0"/>
              </a:rPr>
              <a:t>الإحياء والبطولة</a:t>
            </a:r>
            <a:endParaRPr lang="en-IL" sz="12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26716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t="7881" b="7881"/>
          <a:stretch/>
        </p:blipFill>
        <p:spPr>
          <a:xfrm flipH="1">
            <a:off x="0" y="0"/>
            <a:ext cx="12192000" cy="6858001"/>
          </a:xfrm>
          <a:prstGeom prst="rect">
            <a:avLst/>
          </a:prstGeom>
        </p:spPr>
      </p:pic>
      <p:sp>
        <p:nvSpPr>
          <p:cNvPr id="9" name="מלבן: פינות מעוגלות 1">
            <a:extLst>
              <a:ext uri="{FF2B5EF4-FFF2-40B4-BE49-F238E27FC236}">
                <a16:creationId xmlns:a16="http://schemas.microsoft.com/office/drawing/2014/main" id="{240313E2-F8A8-6188-F2E0-68B386186DC9}"/>
              </a:ext>
              <a:ext uri="{C183D7F6-B498-43B3-948B-1728B52AA6E4}">
                <adec:decorative xmlns:adec="http://schemas.microsoft.com/office/drawing/2017/decorative" val="1"/>
              </a:ext>
            </a:extLst>
          </p:cNvPr>
          <p:cNvSpPr/>
          <p:nvPr userDrawn="1"/>
        </p:nvSpPr>
        <p:spPr>
          <a:xfrm>
            <a:off x="5448300" y="346071"/>
            <a:ext cx="6381750" cy="6103945"/>
          </a:xfrm>
          <a:prstGeom prst="roundRect">
            <a:avLst>
              <a:gd name="adj" fmla="val 5063"/>
            </a:avLst>
          </a:prstGeom>
          <a:solidFill>
            <a:schemeClr val="bg1">
              <a:lumMod val="85000"/>
              <a:alpha val="7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5848350" y="611091"/>
            <a:ext cx="5657849" cy="1305110"/>
          </a:xfrm>
          <a:prstGeom prst="roundRect">
            <a:avLst/>
          </a:prstGeom>
          <a:solidFill>
            <a:schemeClr val="bg1">
              <a:lumMod val="95000"/>
            </a:schemeClr>
          </a:solidFill>
          <a:ln>
            <a:solidFill>
              <a:schemeClr val="bg1">
                <a:lumMod val="95000"/>
              </a:schemeClr>
            </a:solidFill>
          </a:ln>
        </p:spPr>
        <p:txBody>
          <a:bodyPr anchor="ctr">
            <a:normAutofit/>
          </a:bodyPr>
          <a:lstStyle>
            <a:lvl1pPr algn="ctr" rtl="1">
              <a:defRPr sz="4000" b="1">
                <a:latin typeface="Calibri" panose="020F0502020204030204" pitchFamily="34" charset="0"/>
                <a:cs typeface="Calibri" panose="020F0502020204030204" pitchFamily="34" charset="0"/>
              </a:defRPr>
            </a:lvl1pPr>
          </a:lstStyle>
          <a:p>
            <a:r>
              <a:rPr lang="he-IL" dirty="0"/>
              <a:t>כותרת -מטרות השיעור</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361950" y="439737"/>
            <a:ext cx="2654499" cy="859037"/>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6" y="4946048"/>
            <a:ext cx="1927621" cy="1503967"/>
          </a:xfrm>
          <a:prstGeom prst="rect">
            <a:avLst/>
          </a:prstGeom>
        </p:spPr>
      </p:pic>
      <p:sp>
        <p:nvSpPr>
          <p:cNvPr id="18" name="Rectangle: Rounded Corners 17">
            <a:extLst>
              <a:ext uri="{FF2B5EF4-FFF2-40B4-BE49-F238E27FC236}">
                <a16:creationId xmlns:a16="http://schemas.microsoft.com/office/drawing/2014/main" id="{1914E218-EBBE-621D-6300-439261EF2959}"/>
              </a:ext>
              <a:ext uri="{C183D7F6-B498-43B3-948B-1728B52AA6E4}">
                <adec:decorative xmlns:adec="http://schemas.microsoft.com/office/drawing/2017/decorative" val="1"/>
              </a:ext>
            </a:extLst>
          </p:cNvPr>
          <p:cNvSpPr/>
          <p:nvPr userDrawn="1"/>
        </p:nvSpPr>
        <p:spPr>
          <a:xfrm>
            <a:off x="5943600" y="2181221"/>
            <a:ext cx="5562599" cy="4065688"/>
          </a:xfrm>
          <a:prstGeom prst="roundRect">
            <a:avLst>
              <a:gd name="adj" fmla="val 3786"/>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1"/>
            <a:endParaRPr lang="he-IL" dirty="0"/>
          </a:p>
        </p:txBody>
      </p:sp>
      <p:sp>
        <p:nvSpPr>
          <p:cNvPr id="19" name="Subtitle 2">
            <a:extLst>
              <a:ext uri="{FF2B5EF4-FFF2-40B4-BE49-F238E27FC236}">
                <a16:creationId xmlns:a16="http://schemas.microsoft.com/office/drawing/2014/main" id="{C47183A0-2E0A-324E-0164-7877739E9712}"/>
              </a:ext>
            </a:extLst>
          </p:cNvPr>
          <p:cNvSpPr>
            <a:spLocks noGrp="1"/>
          </p:cNvSpPr>
          <p:nvPr>
            <p:ph type="subTitle" idx="1" hasCustomPrompt="1"/>
          </p:nvPr>
        </p:nvSpPr>
        <p:spPr>
          <a:xfrm>
            <a:off x="6172198" y="2526112"/>
            <a:ext cx="5105401" cy="1641330"/>
          </a:xfrm>
          <a:prstGeom prst="roundRect">
            <a:avLst>
              <a:gd name="adj" fmla="val 5360"/>
            </a:avLst>
          </a:prstGeom>
          <a:solidFill>
            <a:schemeClr val="bg1">
              <a:lumMod val="95000"/>
            </a:schemeClr>
          </a:solidFill>
          <a:ln>
            <a:solidFill>
              <a:schemeClr val="bg1">
                <a:lumMod val="95000"/>
              </a:schemeClr>
            </a:solidFill>
          </a:ln>
        </p:spPr>
        <p:txBody>
          <a:bodyPr vert="horz" lIns="91440" tIns="45720" rIns="91440" bIns="45720" rtlCol="0">
            <a:normAutofit/>
          </a:bodyPr>
          <a:lstStyle>
            <a:lvl1pPr marL="342900" indent="-342900" algn="r">
              <a:buFont typeface="Arial" panose="020B0604020202020204" pitchFamily="34" charset="0"/>
              <a:buChar char="•"/>
              <a:defRPr lang="he-IL" sz="2400" dirty="0">
                <a:latin typeface="Calibri" panose="020F0502020204030204" pitchFamily="34" charset="0"/>
                <a:cs typeface="Calibri" panose="020F0502020204030204" pitchFamily="34" charset="0"/>
              </a:defRPr>
            </a:lvl1pPr>
          </a:lstStyle>
          <a:p>
            <a:pPr marL="228600" lvl="0" indent="-228600" algn="ctr" rtl="1">
              <a:lnSpc>
                <a:spcPct val="120000"/>
              </a:lnSpc>
              <a:spcBef>
                <a:spcPts val="0"/>
              </a:spcBef>
            </a:pPr>
            <a:r>
              <a:rPr lang="he-IL" dirty="0"/>
              <a:t>מטרה</a:t>
            </a:r>
          </a:p>
          <a:p>
            <a:pPr marL="228600" lvl="0" indent="-228600" algn="ctr" rtl="1">
              <a:lnSpc>
                <a:spcPct val="120000"/>
              </a:lnSpc>
              <a:spcBef>
                <a:spcPts val="0"/>
              </a:spcBef>
            </a:pPr>
            <a:r>
              <a:rPr lang="he-IL" dirty="0"/>
              <a:t>מטרה</a:t>
            </a:r>
          </a:p>
          <a:p>
            <a:pPr marL="228600" lvl="0" indent="-228600" algn="ctr" rtl="1">
              <a:lnSpc>
                <a:spcPct val="120000"/>
              </a:lnSpc>
              <a:spcBef>
                <a:spcPts val="0"/>
              </a:spcBef>
            </a:pPr>
            <a:r>
              <a:rPr lang="he-IL" dirty="0"/>
              <a:t>מטרה</a:t>
            </a:r>
          </a:p>
        </p:txBody>
      </p:sp>
      <p:pic>
        <p:nvPicPr>
          <p:cNvPr id="20" name="Picture 19">
            <a:extLst>
              <a:ext uri="{FF2B5EF4-FFF2-40B4-BE49-F238E27FC236}">
                <a16:creationId xmlns:a16="http://schemas.microsoft.com/office/drawing/2014/main" id="{95CCFD51-04F5-1CF1-F5E1-CDA6C982F5E6}"/>
              </a:ext>
              <a:ext uri="{C183D7F6-B498-43B3-948B-1728B52AA6E4}">
                <adec:decorative xmlns:adec="http://schemas.microsoft.com/office/drawing/2017/decorative" val="1"/>
              </a:ext>
            </a:extLst>
          </p:cNvPr>
          <p:cNvPicPr>
            <a:picLocks noChangeAspect="1"/>
          </p:cNvPicPr>
          <p:nvPr userDrawn="1"/>
        </p:nvPicPr>
        <p:blipFill>
          <a:blip r:embed="rId5">
            <a:alphaModFix/>
            <a:extLst>
              <a:ext uri="{28A0092B-C50C-407E-A947-70E740481C1C}">
                <a14:useLocalDpi xmlns:a14="http://schemas.microsoft.com/office/drawing/2010/main" val="0"/>
              </a:ext>
            </a:extLst>
          </a:blip>
          <a:stretch>
            <a:fillRect/>
          </a:stretch>
        </p:blipFill>
        <p:spPr>
          <a:xfrm>
            <a:off x="6096000" y="4432462"/>
            <a:ext cx="5303571" cy="1684729"/>
          </a:xfrm>
          <a:prstGeom prst="rect">
            <a:avLst/>
          </a:prstGeom>
        </p:spPr>
      </p:pic>
      <p:sp>
        <p:nvSpPr>
          <p:cNvPr id="3" name="Rectangle 9">
            <a:extLst>
              <a:ext uri="{FF2B5EF4-FFF2-40B4-BE49-F238E27FC236}">
                <a16:creationId xmlns:a16="http://schemas.microsoft.com/office/drawing/2014/main" id="{5A53F550-5770-F401-C834-4546A2F0CDB9}"/>
              </a:ext>
            </a:extLst>
          </p:cNvPr>
          <p:cNvSpPr/>
          <p:nvPr userDrawn="1"/>
        </p:nvSpPr>
        <p:spPr>
          <a:xfrm>
            <a:off x="8807287" y="5608742"/>
            <a:ext cx="1072055" cy="57132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1200" b="1" dirty="0">
                <a:solidFill>
                  <a:schemeClr val="tx1"/>
                </a:solidFill>
                <a:latin typeface="Calibri" panose="020F0502020204030204" pitchFamily="34" charset="0"/>
                <a:cs typeface="Calibri" panose="020F0502020204030204" pitchFamily="34" charset="0"/>
              </a:rPr>
              <a:t>الارتباط للشعب والدولة</a:t>
            </a:r>
            <a:endParaRPr lang="en-IL" sz="1200" b="1" dirty="0">
              <a:solidFill>
                <a:schemeClr val="tx1"/>
              </a:solidFill>
              <a:latin typeface="Calibri" panose="020F0502020204030204" pitchFamily="34" charset="0"/>
              <a:cs typeface="Calibri" panose="020F0502020204030204" pitchFamily="34" charset="0"/>
            </a:endParaRPr>
          </a:p>
        </p:txBody>
      </p:sp>
      <p:sp>
        <p:nvSpPr>
          <p:cNvPr id="4" name="Rectangle 10">
            <a:extLst>
              <a:ext uri="{FF2B5EF4-FFF2-40B4-BE49-F238E27FC236}">
                <a16:creationId xmlns:a16="http://schemas.microsoft.com/office/drawing/2014/main" id="{A9E7125B-0AFA-CE70-AC2C-D44B6D797E09}"/>
              </a:ext>
            </a:extLst>
          </p:cNvPr>
          <p:cNvSpPr/>
          <p:nvPr userDrawn="1"/>
        </p:nvSpPr>
        <p:spPr>
          <a:xfrm>
            <a:off x="7528051" y="5579092"/>
            <a:ext cx="1072055" cy="57132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1200" b="1" dirty="0">
                <a:solidFill>
                  <a:schemeClr val="tx1"/>
                </a:solidFill>
                <a:latin typeface="Calibri" panose="020F0502020204030204" pitchFamily="34" charset="0"/>
                <a:cs typeface="Calibri" panose="020F0502020204030204" pitchFamily="34" charset="0"/>
              </a:rPr>
              <a:t>التكافل والتضامن المتبادل</a:t>
            </a:r>
            <a:endParaRPr lang="en-IL" sz="1200" b="1" dirty="0">
              <a:solidFill>
                <a:schemeClr val="tx1"/>
              </a:solidFill>
              <a:latin typeface="Calibri" panose="020F0502020204030204" pitchFamily="34" charset="0"/>
              <a:cs typeface="Calibri" panose="020F0502020204030204" pitchFamily="34" charset="0"/>
            </a:endParaRPr>
          </a:p>
        </p:txBody>
      </p:sp>
      <p:sp>
        <p:nvSpPr>
          <p:cNvPr id="5" name="Rectangle 11">
            <a:extLst>
              <a:ext uri="{FF2B5EF4-FFF2-40B4-BE49-F238E27FC236}">
                <a16:creationId xmlns:a16="http://schemas.microsoft.com/office/drawing/2014/main" id="{835B6928-9DBA-795E-3290-3A538BDA1FAF}"/>
              </a:ext>
            </a:extLst>
          </p:cNvPr>
          <p:cNvSpPr/>
          <p:nvPr userDrawn="1"/>
        </p:nvSpPr>
        <p:spPr>
          <a:xfrm>
            <a:off x="6307420" y="5608741"/>
            <a:ext cx="1072055" cy="57132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1200" b="1" dirty="0">
                <a:solidFill>
                  <a:schemeClr val="tx1"/>
                </a:solidFill>
                <a:latin typeface="Calibri" panose="020F0502020204030204" pitchFamily="34" charset="0"/>
                <a:cs typeface="Calibri" panose="020F0502020204030204" pitchFamily="34" charset="0"/>
              </a:rPr>
              <a:t>لقاءات في المجتمع الإسرائيليّ</a:t>
            </a:r>
            <a:endParaRPr lang="en-IL" sz="1200" b="1" dirty="0">
              <a:solidFill>
                <a:schemeClr val="tx1"/>
              </a:solidFill>
              <a:latin typeface="Calibri" panose="020F0502020204030204" pitchFamily="34" charset="0"/>
              <a:cs typeface="Calibri" panose="020F0502020204030204" pitchFamily="34" charset="0"/>
            </a:endParaRPr>
          </a:p>
        </p:txBody>
      </p:sp>
      <p:sp>
        <p:nvSpPr>
          <p:cNvPr id="6" name="Rectangle 13">
            <a:extLst>
              <a:ext uri="{FF2B5EF4-FFF2-40B4-BE49-F238E27FC236}">
                <a16:creationId xmlns:a16="http://schemas.microsoft.com/office/drawing/2014/main" id="{2CA82EDA-7D4F-0865-6B76-A8A542DCD771}"/>
              </a:ext>
            </a:extLst>
          </p:cNvPr>
          <p:cNvSpPr/>
          <p:nvPr userDrawn="1"/>
        </p:nvSpPr>
        <p:spPr>
          <a:xfrm>
            <a:off x="10086523" y="5579091"/>
            <a:ext cx="1072055" cy="57132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1200" b="1" dirty="0">
                <a:solidFill>
                  <a:schemeClr val="tx1"/>
                </a:solidFill>
                <a:latin typeface="Calibri" panose="020F0502020204030204" pitchFamily="34" charset="0"/>
                <a:cs typeface="Calibri" panose="020F0502020204030204" pitchFamily="34" charset="0"/>
              </a:rPr>
              <a:t>الإحياء والبطولة</a:t>
            </a:r>
            <a:endParaRPr lang="en-IL" sz="12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21003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t="7881" b="7881"/>
          <a:stretch/>
        </p:blipFill>
        <p:spPr>
          <a:xfrm flipH="1">
            <a:off x="0" y="0"/>
            <a:ext cx="12192000" cy="6858001"/>
          </a:xfrm>
          <a:prstGeom prst="rect">
            <a:avLst/>
          </a:prstGeom>
        </p:spPr>
      </p:pic>
      <p:sp>
        <p:nvSpPr>
          <p:cNvPr id="9" name="מלבן: פינות מעוגלות 1">
            <a:extLst>
              <a:ext uri="{FF2B5EF4-FFF2-40B4-BE49-F238E27FC236}">
                <a16:creationId xmlns:a16="http://schemas.microsoft.com/office/drawing/2014/main" id="{240313E2-F8A8-6188-F2E0-68B386186DC9}"/>
              </a:ext>
              <a:ext uri="{C183D7F6-B498-43B3-948B-1728B52AA6E4}">
                <adec:decorative xmlns:adec="http://schemas.microsoft.com/office/drawing/2017/decorative" val="1"/>
              </a:ext>
            </a:extLst>
          </p:cNvPr>
          <p:cNvSpPr/>
          <p:nvPr userDrawn="1"/>
        </p:nvSpPr>
        <p:spPr>
          <a:xfrm>
            <a:off x="5448300" y="346071"/>
            <a:ext cx="6381750" cy="6103945"/>
          </a:xfrm>
          <a:prstGeom prst="roundRect">
            <a:avLst>
              <a:gd name="adj" fmla="val 5063"/>
            </a:avLst>
          </a:prstGeom>
          <a:solidFill>
            <a:schemeClr val="tx1">
              <a:lumMod val="50000"/>
              <a:lumOff val="50000"/>
              <a:alpha val="7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5848350" y="611091"/>
            <a:ext cx="5657849" cy="1305110"/>
          </a:xfrm>
          <a:prstGeom prst="roundRect">
            <a:avLst/>
          </a:prstGeom>
          <a:solidFill>
            <a:schemeClr val="bg1">
              <a:lumMod val="95000"/>
            </a:schemeClr>
          </a:solidFill>
          <a:ln>
            <a:solidFill>
              <a:schemeClr val="bg1">
                <a:lumMod val="95000"/>
              </a:schemeClr>
            </a:solidFill>
          </a:ln>
        </p:spPr>
        <p:txBody>
          <a:bodyPr anchor="ctr">
            <a:normAutofit/>
          </a:bodyPr>
          <a:lstStyle>
            <a:lvl1pPr algn="ctr" rtl="1">
              <a:defRPr sz="4000" b="1">
                <a:latin typeface="Calibri" panose="020F0502020204030204" pitchFamily="34" charset="0"/>
                <a:cs typeface="Calibri" panose="020F0502020204030204" pitchFamily="34" charset="0"/>
              </a:defRPr>
            </a:lvl1pPr>
          </a:lstStyle>
          <a:p>
            <a:r>
              <a:rPr lang="he-IL" dirty="0"/>
              <a:t>כותרת - אדוות ראשונות</a:t>
            </a:r>
          </a:p>
        </p:txBody>
      </p:sp>
      <p:sp>
        <p:nvSpPr>
          <p:cNvPr id="3" name="Subtitle 2">
            <a:extLst>
              <a:ext uri="{FF2B5EF4-FFF2-40B4-BE49-F238E27FC236}">
                <a16:creationId xmlns:a16="http://schemas.microsoft.com/office/drawing/2014/main" id="{79755C45-8726-4B82-0C26-6EF47A3BF4BF}"/>
              </a:ext>
            </a:extLst>
          </p:cNvPr>
          <p:cNvSpPr>
            <a:spLocks noGrp="1"/>
          </p:cNvSpPr>
          <p:nvPr>
            <p:ph type="subTitle" idx="1" hasCustomPrompt="1"/>
          </p:nvPr>
        </p:nvSpPr>
        <p:spPr>
          <a:xfrm>
            <a:off x="5848350" y="2119309"/>
            <a:ext cx="5657849" cy="4127599"/>
          </a:xfrm>
          <a:prstGeom prst="roundRect">
            <a:avLst>
              <a:gd name="adj" fmla="val 5360"/>
            </a:avLst>
          </a:prstGeom>
          <a:solidFill>
            <a:schemeClr val="bg1">
              <a:lumMod val="95000"/>
            </a:schemeClr>
          </a:solidFill>
          <a:ln>
            <a:solidFill>
              <a:schemeClr val="bg1">
                <a:lumMod val="95000"/>
              </a:schemeClr>
            </a:solidFill>
          </a:ln>
        </p:spPr>
        <p:txBody>
          <a:bodyPr/>
          <a:lstStyle>
            <a:lvl1pPr marL="0" indent="0" algn="ctr" rtl="1">
              <a:lnSpc>
                <a:spcPct val="120000"/>
              </a:lnSpc>
              <a:spcBef>
                <a:spcPts val="0"/>
              </a:spcBef>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טקסט רץ עם הסבר</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0" y="439737"/>
            <a:ext cx="2654499"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6" y="4946048"/>
            <a:ext cx="1927621" cy="1503967"/>
          </a:xfrm>
          <a:prstGeom prst="rect">
            <a:avLst/>
          </a:prstGeom>
        </p:spPr>
      </p:pic>
    </p:spTree>
    <p:extLst>
      <p:ext uri="{BB962C8B-B14F-4D97-AF65-F5344CB8AC3E}">
        <p14:creationId xmlns:p14="http://schemas.microsoft.com/office/powerpoint/2010/main" val="803792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t="7881" b="7881"/>
          <a:stretch/>
        </p:blipFill>
        <p:spPr>
          <a:xfrm flipH="1">
            <a:off x="0" y="0"/>
            <a:ext cx="12192000" cy="6858001"/>
          </a:xfrm>
          <a:prstGeom prst="rect">
            <a:avLst/>
          </a:prstGeom>
        </p:spPr>
      </p:pic>
      <p:sp>
        <p:nvSpPr>
          <p:cNvPr id="9" name="מלבן: פינות מעוגלות 1">
            <a:extLst>
              <a:ext uri="{FF2B5EF4-FFF2-40B4-BE49-F238E27FC236}">
                <a16:creationId xmlns:a16="http://schemas.microsoft.com/office/drawing/2014/main" id="{240313E2-F8A8-6188-F2E0-68B386186DC9}"/>
              </a:ext>
              <a:ext uri="{C183D7F6-B498-43B3-948B-1728B52AA6E4}">
                <adec:decorative xmlns:adec="http://schemas.microsoft.com/office/drawing/2017/decorative" val="1"/>
              </a:ext>
            </a:extLst>
          </p:cNvPr>
          <p:cNvSpPr/>
          <p:nvPr userDrawn="1"/>
        </p:nvSpPr>
        <p:spPr>
          <a:xfrm>
            <a:off x="361950" y="346071"/>
            <a:ext cx="11468100" cy="6103945"/>
          </a:xfrm>
          <a:prstGeom prst="roundRect">
            <a:avLst>
              <a:gd name="adj" fmla="val 5063"/>
            </a:avLst>
          </a:prstGeom>
          <a:solidFill>
            <a:schemeClr val="tx1">
              <a:lumMod val="50000"/>
              <a:lumOff val="50000"/>
              <a:alpha val="7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4267200" y="611091"/>
            <a:ext cx="7143750" cy="1305110"/>
          </a:xfrm>
          <a:prstGeom prst="roundRect">
            <a:avLst/>
          </a:prstGeom>
          <a:solidFill>
            <a:schemeClr val="bg1">
              <a:lumMod val="95000"/>
            </a:schemeClr>
          </a:solidFill>
          <a:ln>
            <a:solidFill>
              <a:schemeClr val="bg1">
                <a:lumMod val="95000"/>
              </a:schemeClr>
            </a:solidFill>
          </a:ln>
        </p:spPr>
        <p:txBody>
          <a:bodyPr anchor="ctr">
            <a:normAutofit/>
          </a:bodyPr>
          <a:lstStyle>
            <a:lvl1pPr algn="r" rtl="1">
              <a:defRPr sz="4000" b="1">
                <a:latin typeface="Calibri" panose="020F0502020204030204" pitchFamily="34" charset="0"/>
                <a:cs typeface="Calibri" panose="020F0502020204030204" pitchFamily="34" charset="0"/>
              </a:defRPr>
            </a:lvl1pPr>
          </a:lstStyle>
          <a:p>
            <a:r>
              <a:rPr lang="he-IL" dirty="0"/>
              <a:t>כותרת - אדוות ראשונות</a:t>
            </a:r>
          </a:p>
        </p:txBody>
      </p:sp>
      <p:sp>
        <p:nvSpPr>
          <p:cNvPr id="3" name="Subtitle 2">
            <a:extLst>
              <a:ext uri="{FF2B5EF4-FFF2-40B4-BE49-F238E27FC236}">
                <a16:creationId xmlns:a16="http://schemas.microsoft.com/office/drawing/2014/main" id="{79755C45-8726-4B82-0C26-6EF47A3BF4BF}"/>
              </a:ext>
            </a:extLst>
          </p:cNvPr>
          <p:cNvSpPr>
            <a:spLocks noGrp="1"/>
          </p:cNvSpPr>
          <p:nvPr>
            <p:ph type="subTitle" idx="1" hasCustomPrompt="1"/>
          </p:nvPr>
        </p:nvSpPr>
        <p:spPr>
          <a:xfrm>
            <a:off x="2252087" y="2119309"/>
            <a:ext cx="9158863" cy="4127599"/>
          </a:xfrm>
          <a:prstGeom prst="roundRect">
            <a:avLst>
              <a:gd name="adj" fmla="val 5360"/>
            </a:avLst>
          </a:prstGeom>
          <a:noFill/>
          <a:ln>
            <a:noFill/>
          </a:ln>
        </p:spPr>
        <p:txBody>
          <a:bodyPr/>
          <a:lstStyle>
            <a:lvl1pPr marL="0" indent="0" algn="r" rtl="1">
              <a:lnSpc>
                <a:spcPct val="120000"/>
              </a:lnSpc>
              <a:spcBef>
                <a:spcPts val="0"/>
              </a:spcBef>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טקסט רץ ארוך יותר</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0" y="439737"/>
            <a:ext cx="2654499"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6" y="4946048"/>
            <a:ext cx="1927621" cy="1503967"/>
          </a:xfrm>
          <a:prstGeom prst="rect">
            <a:avLst/>
          </a:prstGeom>
        </p:spPr>
      </p:pic>
    </p:spTree>
    <p:extLst>
      <p:ext uri="{BB962C8B-B14F-4D97-AF65-F5344CB8AC3E}">
        <p14:creationId xmlns:p14="http://schemas.microsoft.com/office/powerpoint/2010/main" val="3257155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t="7881" b="7881"/>
          <a:stretch/>
        </p:blipFill>
        <p:spPr>
          <a:xfrm flipH="1">
            <a:off x="0" y="0"/>
            <a:ext cx="12192000" cy="6858001"/>
          </a:xfrm>
          <a:prstGeom prst="rect">
            <a:avLst/>
          </a:prstGeom>
        </p:spPr>
      </p:pic>
      <p:sp>
        <p:nvSpPr>
          <p:cNvPr id="4" name="Rectangle: Rounded Corners 3">
            <a:extLst>
              <a:ext uri="{FF2B5EF4-FFF2-40B4-BE49-F238E27FC236}">
                <a16:creationId xmlns:a16="http://schemas.microsoft.com/office/drawing/2014/main" id="{03206AED-A1BE-FAAA-66C1-E9CAA0BF6063}"/>
              </a:ext>
            </a:extLst>
          </p:cNvPr>
          <p:cNvSpPr/>
          <p:nvPr userDrawn="1"/>
        </p:nvSpPr>
        <p:spPr>
          <a:xfrm>
            <a:off x="324467" y="285750"/>
            <a:ext cx="11543066" cy="6286500"/>
          </a:xfrm>
          <a:prstGeom prst="roundRect">
            <a:avLst>
              <a:gd name="adj" fmla="val 6367"/>
            </a:avLst>
          </a:prstGeom>
          <a:solidFill>
            <a:schemeClr val="bg1">
              <a:lumMod val="95000"/>
              <a:alpha val="6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Subtitle 2">
            <a:extLst>
              <a:ext uri="{FF2B5EF4-FFF2-40B4-BE49-F238E27FC236}">
                <a16:creationId xmlns:a16="http://schemas.microsoft.com/office/drawing/2014/main" id="{6546028A-6A0D-6209-7CDE-4E2F4FFD9CE4}"/>
              </a:ext>
            </a:extLst>
          </p:cNvPr>
          <p:cNvSpPr>
            <a:spLocks noGrp="1"/>
          </p:cNvSpPr>
          <p:nvPr>
            <p:ph type="subTitle" idx="1" hasCustomPrompt="1"/>
          </p:nvPr>
        </p:nvSpPr>
        <p:spPr>
          <a:xfrm>
            <a:off x="2252086" y="1851020"/>
            <a:ext cx="9266814" cy="3492500"/>
          </a:xfrm>
          <a:prstGeom prst="roundRect">
            <a:avLst>
              <a:gd name="adj" fmla="val 5360"/>
            </a:avLst>
          </a:prstGeom>
          <a:noFill/>
          <a:ln>
            <a:noFill/>
          </a:ln>
        </p:spPr>
        <p:txBody>
          <a:bodyPr anchor="ctr"/>
          <a:lstStyle>
            <a:lvl1pPr marL="0" indent="0" algn="ctr" rtl="1">
              <a:lnSpc>
                <a:spcPct val="120000"/>
              </a:lnSpc>
              <a:spcBef>
                <a:spcPts val="0"/>
              </a:spcBef>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ללא כותרת - טקסט רץ מאוד ארוך</a:t>
            </a:r>
          </a:p>
        </p:txBody>
      </p:sp>
      <p:sp>
        <p:nvSpPr>
          <p:cNvPr id="6" name="Title 1">
            <a:extLst>
              <a:ext uri="{FF2B5EF4-FFF2-40B4-BE49-F238E27FC236}">
                <a16:creationId xmlns:a16="http://schemas.microsoft.com/office/drawing/2014/main" id="{229EDD4F-AF0E-A5AB-2BDA-6E69A1808A86}"/>
              </a:ext>
            </a:extLst>
          </p:cNvPr>
          <p:cNvSpPr>
            <a:spLocks noGrp="1"/>
          </p:cNvSpPr>
          <p:nvPr>
            <p:ph type="ctrTitle" hasCustomPrompt="1"/>
          </p:nvPr>
        </p:nvSpPr>
        <p:spPr>
          <a:xfrm>
            <a:off x="7086600" y="611091"/>
            <a:ext cx="4432300" cy="1001809"/>
          </a:xfrm>
          <a:prstGeom prst="roundRect">
            <a:avLst/>
          </a:prstGeom>
          <a:noFill/>
          <a:ln>
            <a:noFill/>
          </a:ln>
        </p:spPr>
        <p:txBody>
          <a:bodyPr anchor="ctr">
            <a:normAutofit/>
          </a:bodyPr>
          <a:lstStyle>
            <a:lvl1pPr algn="ctr" rtl="1">
              <a:defRPr sz="4000" b="1">
                <a:latin typeface="Calibri" panose="020F0502020204030204" pitchFamily="34" charset="0"/>
                <a:cs typeface="Calibri" panose="020F0502020204030204" pitchFamily="34" charset="0"/>
              </a:defRPr>
            </a:lvl1pPr>
          </a:lstStyle>
          <a:p>
            <a:r>
              <a:rPr lang="he-IL" dirty="0"/>
              <a:t>כותרת</a:t>
            </a:r>
          </a:p>
        </p:txBody>
      </p:sp>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24467" y="4946048"/>
            <a:ext cx="1927619" cy="1503967"/>
          </a:xfrm>
          <a:prstGeom prst="rect">
            <a:avLst/>
          </a:prstGeom>
        </p:spPr>
      </p:pic>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61951" y="439737"/>
            <a:ext cx="2654497" cy="859036"/>
          </a:xfrm>
          <a:prstGeom prst="rect">
            <a:avLst/>
          </a:prstGeom>
        </p:spPr>
      </p:pic>
    </p:spTree>
    <p:extLst>
      <p:ext uri="{BB962C8B-B14F-4D97-AF65-F5344CB8AC3E}">
        <p14:creationId xmlns:p14="http://schemas.microsoft.com/office/powerpoint/2010/main" val="3252652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t="7881" b="7881"/>
          <a:stretch/>
        </p:blipFill>
        <p:spPr>
          <a:xfrm flipH="1">
            <a:off x="0" y="0"/>
            <a:ext cx="12192000" cy="6858001"/>
          </a:xfrm>
          <a:prstGeom prst="rect">
            <a:avLst/>
          </a:prstGeom>
        </p:spPr>
      </p:pic>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1214438" y="2381996"/>
            <a:ext cx="9763125" cy="2094009"/>
          </a:xfrm>
          <a:prstGeom prst="roundRect">
            <a:avLst/>
          </a:prstGeom>
          <a:solidFill>
            <a:schemeClr val="bg1">
              <a:lumMod val="85000"/>
              <a:alpha val="49000"/>
            </a:schemeClr>
          </a:solidFill>
          <a:ln>
            <a:solidFill>
              <a:schemeClr val="bg1">
                <a:lumMod val="95000"/>
              </a:schemeClr>
            </a:solidFill>
          </a:ln>
        </p:spPr>
        <p:txBody>
          <a:bodyPr anchor="ctr">
            <a:normAutofit/>
          </a:bodyPr>
          <a:lstStyle>
            <a:lvl1pPr algn="ctr" rtl="1">
              <a:defRPr sz="8800" b="1">
                <a:latin typeface="Calibri" panose="020F0502020204030204" pitchFamily="34" charset="0"/>
                <a:cs typeface="Calibri" panose="020F0502020204030204" pitchFamily="34" charset="0"/>
              </a:defRPr>
            </a:lvl1pPr>
          </a:lstStyle>
          <a:p>
            <a:r>
              <a:rPr lang="he-IL" dirty="0"/>
              <a:t>כותרת משמעותית</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1" y="439737"/>
            <a:ext cx="2654497"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7" y="4946048"/>
            <a:ext cx="1927619" cy="1503967"/>
          </a:xfrm>
          <a:prstGeom prst="rect">
            <a:avLst/>
          </a:prstGeom>
        </p:spPr>
      </p:pic>
    </p:spTree>
    <p:extLst>
      <p:ext uri="{BB962C8B-B14F-4D97-AF65-F5344CB8AC3E}">
        <p14:creationId xmlns:p14="http://schemas.microsoft.com/office/powerpoint/2010/main" val="3983923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175" y="1786"/>
            <a:ext cx="12185650" cy="6854429"/>
          </a:xfrm>
          <a:prstGeom prst="rect">
            <a:avLst/>
          </a:prstGeom>
        </p:spPr>
      </p:pic>
      <p:sp>
        <p:nvSpPr>
          <p:cNvPr id="9" name="מלבן: פינות מעוגלות 1">
            <a:extLst>
              <a:ext uri="{FF2B5EF4-FFF2-40B4-BE49-F238E27FC236}">
                <a16:creationId xmlns:a16="http://schemas.microsoft.com/office/drawing/2014/main" id="{240313E2-F8A8-6188-F2E0-68B386186DC9}"/>
              </a:ext>
              <a:ext uri="{C183D7F6-B498-43B3-948B-1728B52AA6E4}">
                <adec:decorative xmlns:adec="http://schemas.microsoft.com/office/drawing/2017/decorative" val="1"/>
              </a:ext>
            </a:extLst>
          </p:cNvPr>
          <p:cNvSpPr/>
          <p:nvPr userDrawn="1"/>
        </p:nvSpPr>
        <p:spPr>
          <a:xfrm>
            <a:off x="5448300" y="346071"/>
            <a:ext cx="6381750" cy="6103945"/>
          </a:xfrm>
          <a:prstGeom prst="roundRect">
            <a:avLst>
              <a:gd name="adj" fmla="val 5063"/>
            </a:avLst>
          </a:prstGeom>
          <a:solidFill>
            <a:schemeClr val="tx1">
              <a:lumMod val="50000"/>
              <a:lumOff val="50000"/>
              <a:alpha val="7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5848350" y="611091"/>
            <a:ext cx="5657849" cy="1305110"/>
          </a:xfrm>
          <a:prstGeom prst="roundRect">
            <a:avLst/>
          </a:prstGeom>
          <a:solidFill>
            <a:schemeClr val="bg1">
              <a:lumMod val="95000"/>
            </a:schemeClr>
          </a:solidFill>
          <a:ln>
            <a:solidFill>
              <a:schemeClr val="bg1">
                <a:lumMod val="95000"/>
              </a:schemeClr>
            </a:solidFill>
          </a:ln>
        </p:spPr>
        <p:txBody>
          <a:bodyPr anchor="ctr">
            <a:normAutofit/>
          </a:bodyPr>
          <a:lstStyle>
            <a:lvl1pPr algn="ctr" rtl="1">
              <a:defRPr sz="4000" b="1">
                <a:latin typeface="Calibri" panose="020F0502020204030204" pitchFamily="34" charset="0"/>
                <a:cs typeface="Calibri" panose="020F0502020204030204" pitchFamily="34" charset="0"/>
              </a:defRPr>
            </a:lvl1pPr>
          </a:lstStyle>
          <a:p>
            <a:r>
              <a:rPr lang="he-IL" dirty="0"/>
              <a:t>כותרת</a:t>
            </a:r>
          </a:p>
        </p:txBody>
      </p:sp>
      <p:sp>
        <p:nvSpPr>
          <p:cNvPr id="3" name="Subtitle 2">
            <a:extLst>
              <a:ext uri="{FF2B5EF4-FFF2-40B4-BE49-F238E27FC236}">
                <a16:creationId xmlns:a16="http://schemas.microsoft.com/office/drawing/2014/main" id="{79755C45-8726-4B82-0C26-6EF47A3BF4BF}"/>
              </a:ext>
            </a:extLst>
          </p:cNvPr>
          <p:cNvSpPr>
            <a:spLocks noGrp="1"/>
          </p:cNvSpPr>
          <p:nvPr>
            <p:ph type="subTitle" idx="1" hasCustomPrompt="1"/>
          </p:nvPr>
        </p:nvSpPr>
        <p:spPr>
          <a:xfrm>
            <a:off x="5848350" y="2119309"/>
            <a:ext cx="5657849" cy="4127599"/>
          </a:xfrm>
          <a:prstGeom prst="roundRect">
            <a:avLst>
              <a:gd name="adj" fmla="val 5360"/>
            </a:avLst>
          </a:prstGeom>
          <a:solidFill>
            <a:schemeClr val="bg1">
              <a:lumMod val="95000"/>
            </a:schemeClr>
          </a:solidFill>
          <a:ln>
            <a:solidFill>
              <a:schemeClr val="bg1">
                <a:lumMod val="95000"/>
              </a:schemeClr>
            </a:solidFill>
          </a:ln>
        </p:spPr>
        <p:txBody>
          <a:bodyPr/>
          <a:lstStyle>
            <a:lvl1pPr marL="0" indent="0" algn="ctr" rtl="1">
              <a:lnSpc>
                <a:spcPct val="120000"/>
              </a:lnSpc>
              <a:spcBef>
                <a:spcPts val="0"/>
              </a:spcBef>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טקסט רץ</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0" y="439737"/>
            <a:ext cx="2654499"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6" y="4946048"/>
            <a:ext cx="1927621" cy="1503967"/>
          </a:xfrm>
          <a:prstGeom prst="rect">
            <a:avLst/>
          </a:prstGeom>
        </p:spPr>
      </p:pic>
    </p:spTree>
    <p:extLst>
      <p:ext uri="{BB962C8B-B14F-4D97-AF65-F5344CB8AC3E}">
        <p14:creationId xmlns:p14="http://schemas.microsoft.com/office/powerpoint/2010/main" val="1816808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175" y="1786"/>
            <a:ext cx="12185650" cy="6854429"/>
          </a:xfrm>
          <a:prstGeom prst="rect">
            <a:avLst/>
          </a:prstGeom>
        </p:spPr>
      </p:pic>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0" y="439737"/>
            <a:ext cx="2654499"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6" y="4946048"/>
            <a:ext cx="1927621" cy="1503967"/>
          </a:xfrm>
          <a:prstGeom prst="rect">
            <a:avLst/>
          </a:prstGeom>
        </p:spPr>
      </p:pic>
      <p:sp>
        <p:nvSpPr>
          <p:cNvPr id="4" name="Title 1">
            <a:extLst>
              <a:ext uri="{FF2B5EF4-FFF2-40B4-BE49-F238E27FC236}">
                <a16:creationId xmlns:a16="http://schemas.microsoft.com/office/drawing/2014/main" id="{35B5CEE0-DEDC-0C11-B7E0-DE13BBC8FEFA}"/>
              </a:ext>
            </a:extLst>
          </p:cNvPr>
          <p:cNvSpPr>
            <a:spLocks noGrp="1"/>
          </p:cNvSpPr>
          <p:nvPr>
            <p:ph type="ctrTitle" hasCustomPrompt="1"/>
          </p:nvPr>
        </p:nvSpPr>
        <p:spPr>
          <a:xfrm>
            <a:off x="1214438" y="2381996"/>
            <a:ext cx="9763125" cy="2094009"/>
          </a:xfrm>
          <a:prstGeom prst="roundRect">
            <a:avLst/>
          </a:prstGeom>
          <a:solidFill>
            <a:schemeClr val="bg1">
              <a:lumMod val="85000"/>
              <a:alpha val="70000"/>
            </a:schemeClr>
          </a:solidFill>
          <a:ln>
            <a:solidFill>
              <a:schemeClr val="bg1">
                <a:lumMod val="95000"/>
              </a:schemeClr>
            </a:solidFill>
          </a:ln>
        </p:spPr>
        <p:txBody>
          <a:bodyPr anchor="ctr">
            <a:normAutofit/>
          </a:bodyPr>
          <a:lstStyle>
            <a:lvl1pPr algn="ctr" rtl="1">
              <a:defRPr sz="8800" b="1">
                <a:latin typeface="Calibri" panose="020F0502020204030204" pitchFamily="34" charset="0"/>
                <a:cs typeface="Calibri" panose="020F0502020204030204" pitchFamily="34" charset="0"/>
              </a:defRPr>
            </a:lvl1pPr>
          </a:lstStyle>
          <a:p>
            <a:r>
              <a:rPr lang="he-IL" dirty="0"/>
              <a:t>כותרת משמעותית</a:t>
            </a:r>
          </a:p>
        </p:txBody>
      </p:sp>
    </p:spTree>
    <p:extLst>
      <p:ext uri="{BB962C8B-B14F-4D97-AF65-F5344CB8AC3E}">
        <p14:creationId xmlns:p14="http://schemas.microsoft.com/office/powerpoint/2010/main" val="2038160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175" y="1786"/>
            <a:ext cx="12185650" cy="6854429"/>
          </a:xfrm>
          <a:prstGeom prst="rect">
            <a:avLst/>
          </a:prstGeom>
        </p:spPr>
      </p:pic>
      <p:sp>
        <p:nvSpPr>
          <p:cNvPr id="3" name="Rectangle: Rounded Corners 2">
            <a:extLst>
              <a:ext uri="{FF2B5EF4-FFF2-40B4-BE49-F238E27FC236}">
                <a16:creationId xmlns:a16="http://schemas.microsoft.com/office/drawing/2014/main" id="{613B4050-2384-7286-1BF7-C683A890ADB8}"/>
              </a:ext>
            </a:extLst>
          </p:cNvPr>
          <p:cNvSpPr/>
          <p:nvPr userDrawn="1"/>
        </p:nvSpPr>
        <p:spPr>
          <a:xfrm>
            <a:off x="324467" y="285750"/>
            <a:ext cx="11543066" cy="6286500"/>
          </a:xfrm>
          <a:prstGeom prst="roundRect">
            <a:avLst>
              <a:gd name="adj" fmla="val 6367"/>
            </a:avLst>
          </a:prstGeom>
          <a:solidFill>
            <a:schemeClr val="bg1">
              <a:lumMod val="95000"/>
              <a:alpha val="6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 name="Subtitle 2">
            <a:extLst>
              <a:ext uri="{FF2B5EF4-FFF2-40B4-BE49-F238E27FC236}">
                <a16:creationId xmlns:a16="http://schemas.microsoft.com/office/drawing/2014/main" id="{4835AFFD-035D-821F-2BBA-FED1B415EE48}"/>
              </a:ext>
            </a:extLst>
          </p:cNvPr>
          <p:cNvSpPr>
            <a:spLocks noGrp="1"/>
          </p:cNvSpPr>
          <p:nvPr>
            <p:ph type="subTitle" idx="1" hasCustomPrompt="1"/>
          </p:nvPr>
        </p:nvSpPr>
        <p:spPr>
          <a:xfrm>
            <a:off x="2252086" y="1851020"/>
            <a:ext cx="9266814" cy="3492500"/>
          </a:xfrm>
          <a:prstGeom prst="roundRect">
            <a:avLst>
              <a:gd name="adj" fmla="val 5360"/>
            </a:avLst>
          </a:prstGeom>
          <a:noFill/>
          <a:ln>
            <a:noFill/>
          </a:ln>
        </p:spPr>
        <p:txBody>
          <a:bodyPr anchor="ctr"/>
          <a:lstStyle>
            <a:lvl1pPr marL="0" indent="0" algn="ctr" rtl="1">
              <a:lnSpc>
                <a:spcPct val="120000"/>
              </a:lnSpc>
              <a:spcBef>
                <a:spcPts val="0"/>
              </a:spcBef>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ללא כותרת - טקסט רץ מאוד ארוך</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24467" y="407985"/>
            <a:ext cx="2654497"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7" y="4946048"/>
            <a:ext cx="1927619" cy="1503967"/>
          </a:xfrm>
          <a:prstGeom prst="rect">
            <a:avLst/>
          </a:prstGeom>
        </p:spPr>
      </p:pic>
      <p:sp>
        <p:nvSpPr>
          <p:cNvPr id="6" name="Title 1">
            <a:extLst>
              <a:ext uri="{FF2B5EF4-FFF2-40B4-BE49-F238E27FC236}">
                <a16:creationId xmlns:a16="http://schemas.microsoft.com/office/drawing/2014/main" id="{96874428-F960-0283-E012-61523EBC26A3}"/>
              </a:ext>
            </a:extLst>
          </p:cNvPr>
          <p:cNvSpPr>
            <a:spLocks noGrp="1"/>
          </p:cNvSpPr>
          <p:nvPr>
            <p:ph type="ctrTitle" hasCustomPrompt="1"/>
          </p:nvPr>
        </p:nvSpPr>
        <p:spPr>
          <a:xfrm>
            <a:off x="7086600" y="611091"/>
            <a:ext cx="4432300" cy="1001809"/>
          </a:xfrm>
          <a:prstGeom prst="roundRect">
            <a:avLst/>
          </a:prstGeom>
          <a:noFill/>
          <a:ln>
            <a:noFill/>
          </a:ln>
        </p:spPr>
        <p:txBody>
          <a:bodyPr anchor="ctr">
            <a:normAutofit/>
          </a:bodyPr>
          <a:lstStyle>
            <a:lvl1pPr algn="ctr" rtl="1">
              <a:defRPr sz="4000" b="1">
                <a:latin typeface="Calibri" panose="020F0502020204030204" pitchFamily="34" charset="0"/>
                <a:cs typeface="Calibri" panose="020F0502020204030204" pitchFamily="34" charset="0"/>
              </a:defRPr>
            </a:lvl1pPr>
          </a:lstStyle>
          <a:p>
            <a:r>
              <a:rPr lang="he-IL" dirty="0"/>
              <a:t>כותרת</a:t>
            </a:r>
          </a:p>
        </p:txBody>
      </p:sp>
    </p:spTree>
    <p:extLst>
      <p:ext uri="{BB962C8B-B14F-4D97-AF65-F5344CB8AC3E}">
        <p14:creationId xmlns:p14="http://schemas.microsoft.com/office/powerpoint/2010/main" val="349034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0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8201" r="16803"/>
          <a:stretch/>
        </p:blipFill>
        <p:spPr>
          <a:xfrm>
            <a:off x="0" y="-335757"/>
            <a:ext cx="12192000" cy="7467600"/>
          </a:xfrm>
          <a:prstGeom prst="rect">
            <a:avLst/>
          </a:prstGeom>
        </p:spPr>
      </p:pic>
      <p:sp>
        <p:nvSpPr>
          <p:cNvPr id="9" name="מלבן: פינות מעוגלות 1">
            <a:extLst>
              <a:ext uri="{FF2B5EF4-FFF2-40B4-BE49-F238E27FC236}">
                <a16:creationId xmlns:a16="http://schemas.microsoft.com/office/drawing/2014/main" id="{240313E2-F8A8-6188-F2E0-68B386186DC9}"/>
              </a:ext>
              <a:ext uri="{C183D7F6-B498-43B3-948B-1728B52AA6E4}">
                <adec:decorative xmlns:adec="http://schemas.microsoft.com/office/drawing/2017/decorative" val="1"/>
              </a:ext>
            </a:extLst>
          </p:cNvPr>
          <p:cNvSpPr/>
          <p:nvPr userDrawn="1"/>
        </p:nvSpPr>
        <p:spPr>
          <a:xfrm>
            <a:off x="324466" y="346071"/>
            <a:ext cx="11505584" cy="6103945"/>
          </a:xfrm>
          <a:prstGeom prst="roundRect">
            <a:avLst>
              <a:gd name="adj" fmla="val 5063"/>
            </a:avLst>
          </a:prstGeom>
          <a:solidFill>
            <a:schemeClr val="bg1">
              <a:alpha val="7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5848350" y="611091"/>
            <a:ext cx="5657849" cy="1305110"/>
          </a:xfrm>
          <a:prstGeom prst="roundRect">
            <a:avLst/>
          </a:prstGeom>
          <a:solidFill>
            <a:schemeClr val="bg1">
              <a:lumMod val="85000"/>
            </a:schemeClr>
          </a:solidFill>
          <a:ln>
            <a:solidFill>
              <a:schemeClr val="bg1">
                <a:lumMod val="95000"/>
              </a:schemeClr>
            </a:solidFill>
          </a:ln>
        </p:spPr>
        <p:txBody>
          <a:bodyPr anchor="ctr">
            <a:normAutofit/>
          </a:bodyPr>
          <a:lstStyle>
            <a:lvl1pPr algn="ctr" rtl="1">
              <a:defRPr sz="4000" b="1">
                <a:latin typeface="Calibri" panose="020F0502020204030204" pitchFamily="34" charset="0"/>
                <a:cs typeface="Calibri" panose="020F0502020204030204" pitchFamily="34" charset="0"/>
              </a:defRPr>
            </a:lvl1pPr>
          </a:lstStyle>
          <a:p>
            <a:r>
              <a:rPr lang="he-IL" dirty="0"/>
              <a:t>כותרת - רואים את השלם</a:t>
            </a:r>
          </a:p>
        </p:txBody>
      </p:sp>
      <p:sp>
        <p:nvSpPr>
          <p:cNvPr id="3" name="Subtitle 2">
            <a:extLst>
              <a:ext uri="{FF2B5EF4-FFF2-40B4-BE49-F238E27FC236}">
                <a16:creationId xmlns:a16="http://schemas.microsoft.com/office/drawing/2014/main" id="{79755C45-8726-4B82-0C26-6EF47A3BF4BF}"/>
              </a:ext>
            </a:extLst>
          </p:cNvPr>
          <p:cNvSpPr>
            <a:spLocks noGrp="1"/>
          </p:cNvSpPr>
          <p:nvPr>
            <p:ph type="subTitle" idx="1" hasCustomPrompt="1"/>
          </p:nvPr>
        </p:nvSpPr>
        <p:spPr>
          <a:xfrm>
            <a:off x="2252088" y="2119309"/>
            <a:ext cx="9254112" cy="4127599"/>
          </a:xfrm>
          <a:prstGeom prst="roundRect">
            <a:avLst>
              <a:gd name="adj" fmla="val 5360"/>
            </a:avLst>
          </a:prstGeom>
          <a:noFill/>
          <a:ln>
            <a:noFill/>
          </a:ln>
        </p:spPr>
        <p:txBody>
          <a:bodyPr/>
          <a:lstStyle>
            <a:lvl1pPr marL="0" indent="0" algn="r" rtl="1">
              <a:lnSpc>
                <a:spcPct val="120000"/>
              </a:lnSpc>
              <a:spcBef>
                <a:spcPts val="0"/>
              </a:spcBef>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טקסט רץ</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0" y="439737"/>
            <a:ext cx="2654499"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6" y="4946048"/>
            <a:ext cx="1927621" cy="1503967"/>
          </a:xfrm>
          <a:prstGeom prst="rect">
            <a:avLst/>
          </a:prstGeom>
        </p:spPr>
      </p:pic>
    </p:spTree>
    <p:extLst>
      <p:ext uri="{BB962C8B-B14F-4D97-AF65-F5344CB8AC3E}">
        <p14:creationId xmlns:p14="http://schemas.microsoft.com/office/powerpoint/2010/main" val="2619581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l="8201" r="16803"/>
          <a:stretch/>
        </p:blipFill>
        <p:spPr>
          <a:xfrm>
            <a:off x="0" y="-335757"/>
            <a:ext cx="12192000" cy="7467600"/>
          </a:xfrm>
          <a:prstGeom prst="rect">
            <a:avLst/>
          </a:prstGeom>
        </p:spPr>
      </p:pic>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0" y="439737"/>
            <a:ext cx="2654499"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6" y="4946048"/>
            <a:ext cx="1927621" cy="1503967"/>
          </a:xfrm>
          <a:prstGeom prst="rect">
            <a:avLst/>
          </a:prstGeom>
        </p:spPr>
      </p:pic>
      <p:sp>
        <p:nvSpPr>
          <p:cNvPr id="4" name="Title 1">
            <a:extLst>
              <a:ext uri="{FF2B5EF4-FFF2-40B4-BE49-F238E27FC236}">
                <a16:creationId xmlns:a16="http://schemas.microsoft.com/office/drawing/2014/main" id="{FBE5B0E7-D05C-3DF1-901D-C4DF63F47079}"/>
              </a:ext>
            </a:extLst>
          </p:cNvPr>
          <p:cNvSpPr>
            <a:spLocks noGrp="1"/>
          </p:cNvSpPr>
          <p:nvPr>
            <p:ph type="ctrTitle" hasCustomPrompt="1"/>
          </p:nvPr>
        </p:nvSpPr>
        <p:spPr>
          <a:xfrm>
            <a:off x="1214438" y="2381996"/>
            <a:ext cx="9763125" cy="2094009"/>
          </a:xfrm>
          <a:prstGeom prst="roundRect">
            <a:avLst/>
          </a:prstGeom>
          <a:solidFill>
            <a:schemeClr val="bg1">
              <a:lumMod val="85000"/>
              <a:alpha val="70000"/>
            </a:schemeClr>
          </a:solidFill>
          <a:ln>
            <a:solidFill>
              <a:schemeClr val="bg1">
                <a:lumMod val="95000"/>
              </a:schemeClr>
            </a:solidFill>
          </a:ln>
        </p:spPr>
        <p:txBody>
          <a:bodyPr anchor="ctr">
            <a:normAutofit/>
          </a:bodyPr>
          <a:lstStyle>
            <a:lvl1pPr algn="ctr" rtl="1">
              <a:defRPr sz="8800" b="1">
                <a:latin typeface="Calibri" panose="020F0502020204030204" pitchFamily="34" charset="0"/>
                <a:cs typeface="Calibri" panose="020F0502020204030204" pitchFamily="34" charset="0"/>
              </a:defRPr>
            </a:lvl1pPr>
          </a:lstStyle>
          <a:p>
            <a:r>
              <a:rPr lang="he-IL" dirty="0"/>
              <a:t>כותרת משמעותית</a:t>
            </a:r>
          </a:p>
        </p:txBody>
      </p:sp>
    </p:spTree>
    <p:extLst>
      <p:ext uri="{BB962C8B-B14F-4D97-AF65-F5344CB8AC3E}">
        <p14:creationId xmlns:p14="http://schemas.microsoft.com/office/powerpoint/2010/main" val="36337354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2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175" y="1786"/>
            <a:ext cx="12185650" cy="6854428"/>
          </a:xfrm>
          <a:prstGeom prst="rect">
            <a:avLst/>
          </a:prstGeom>
        </p:spPr>
      </p:pic>
      <p:sp>
        <p:nvSpPr>
          <p:cNvPr id="9" name="מלבן: פינות מעוגלות 1">
            <a:extLst>
              <a:ext uri="{FF2B5EF4-FFF2-40B4-BE49-F238E27FC236}">
                <a16:creationId xmlns:a16="http://schemas.microsoft.com/office/drawing/2014/main" id="{240313E2-F8A8-6188-F2E0-68B386186DC9}"/>
              </a:ext>
              <a:ext uri="{C183D7F6-B498-43B3-948B-1728B52AA6E4}">
                <adec:decorative xmlns:adec="http://schemas.microsoft.com/office/drawing/2017/decorative" val="1"/>
              </a:ext>
            </a:extLst>
          </p:cNvPr>
          <p:cNvSpPr/>
          <p:nvPr userDrawn="1"/>
        </p:nvSpPr>
        <p:spPr>
          <a:xfrm>
            <a:off x="177800" y="346071"/>
            <a:ext cx="11652250" cy="6103945"/>
          </a:xfrm>
          <a:prstGeom prst="roundRect">
            <a:avLst>
              <a:gd name="adj" fmla="val 5063"/>
            </a:avLst>
          </a:prstGeom>
          <a:solidFill>
            <a:schemeClr val="bg1">
              <a:alpha val="7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5848350" y="611091"/>
            <a:ext cx="5657849" cy="1305110"/>
          </a:xfrm>
          <a:prstGeom prst="roundRect">
            <a:avLst/>
          </a:prstGeom>
          <a:solidFill>
            <a:schemeClr val="bg1">
              <a:lumMod val="85000"/>
            </a:schemeClr>
          </a:solidFill>
          <a:ln>
            <a:solidFill>
              <a:schemeClr val="bg1">
                <a:lumMod val="95000"/>
              </a:schemeClr>
            </a:solidFill>
          </a:ln>
        </p:spPr>
        <p:txBody>
          <a:bodyPr anchor="ctr">
            <a:normAutofit/>
          </a:bodyPr>
          <a:lstStyle>
            <a:lvl1pPr algn="ctr" rtl="1">
              <a:defRPr sz="4000" b="1">
                <a:latin typeface="Calibri" panose="020F0502020204030204" pitchFamily="34" charset="0"/>
                <a:cs typeface="Calibri" panose="020F0502020204030204" pitchFamily="34" charset="0"/>
              </a:defRPr>
            </a:lvl1pPr>
          </a:lstStyle>
          <a:p>
            <a:r>
              <a:rPr lang="he-IL" dirty="0"/>
              <a:t>כותרת</a:t>
            </a:r>
          </a:p>
        </p:txBody>
      </p:sp>
      <p:sp>
        <p:nvSpPr>
          <p:cNvPr id="3" name="Subtitle 2">
            <a:extLst>
              <a:ext uri="{FF2B5EF4-FFF2-40B4-BE49-F238E27FC236}">
                <a16:creationId xmlns:a16="http://schemas.microsoft.com/office/drawing/2014/main" id="{79755C45-8726-4B82-0C26-6EF47A3BF4BF}"/>
              </a:ext>
            </a:extLst>
          </p:cNvPr>
          <p:cNvSpPr>
            <a:spLocks noGrp="1"/>
          </p:cNvSpPr>
          <p:nvPr>
            <p:ph type="subTitle" idx="1" hasCustomPrompt="1"/>
          </p:nvPr>
        </p:nvSpPr>
        <p:spPr>
          <a:xfrm>
            <a:off x="2426712" y="2119309"/>
            <a:ext cx="9079488" cy="4127599"/>
          </a:xfrm>
          <a:prstGeom prst="roundRect">
            <a:avLst>
              <a:gd name="adj" fmla="val 5360"/>
            </a:avLst>
          </a:prstGeom>
          <a:noFill/>
          <a:ln>
            <a:noFill/>
          </a:ln>
        </p:spPr>
        <p:txBody>
          <a:bodyPr/>
          <a:lstStyle>
            <a:lvl1pPr marL="0" indent="0" algn="r" rtl="1">
              <a:lnSpc>
                <a:spcPct val="120000"/>
              </a:lnSpc>
              <a:spcBef>
                <a:spcPts val="0"/>
              </a:spcBef>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טקסט רץ</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1" y="439737"/>
            <a:ext cx="2654497"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7" y="4946048"/>
            <a:ext cx="1927619" cy="1503967"/>
          </a:xfrm>
          <a:prstGeom prst="rect">
            <a:avLst/>
          </a:prstGeom>
        </p:spPr>
      </p:pic>
    </p:spTree>
    <p:extLst>
      <p:ext uri="{BB962C8B-B14F-4D97-AF65-F5344CB8AC3E}">
        <p14:creationId xmlns:p14="http://schemas.microsoft.com/office/powerpoint/2010/main" val="15523032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3_Title Slide">
    <p:spTree>
      <p:nvGrpSpPr>
        <p:cNvPr id="1" name=""/>
        <p:cNvGrpSpPr/>
        <p:nvPr/>
      </p:nvGrpSpPr>
      <p:grpSpPr>
        <a:xfrm>
          <a:off x="0" y="0"/>
          <a:ext cx="0" cy="0"/>
          <a:chOff x="0" y="0"/>
          <a:chExt cx="0" cy="0"/>
        </a:xfrm>
      </p:grpSpPr>
      <p:pic>
        <p:nvPicPr>
          <p:cNvPr id="7" name="תמונה 2">
            <a:extLst>
              <a:ext uri="{FF2B5EF4-FFF2-40B4-BE49-F238E27FC236}">
                <a16:creationId xmlns:a16="http://schemas.microsoft.com/office/drawing/2014/main" id="{809FFA5E-FFA4-1EF1-FB56-32268140801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175" y="1786"/>
            <a:ext cx="12185650" cy="6854428"/>
          </a:xfrm>
          <a:prstGeom prst="rect">
            <a:avLst/>
          </a:prstGeom>
        </p:spPr>
      </p:pic>
      <p:sp>
        <p:nvSpPr>
          <p:cNvPr id="9" name="מלבן: פינות מעוגלות 1">
            <a:extLst>
              <a:ext uri="{FF2B5EF4-FFF2-40B4-BE49-F238E27FC236}">
                <a16:creationId xmlns:a16="http://schemas.microsoft.com/office/drawing/2014/main" id="{240313E2-F8A8-6188-F2E0-68B386186DC9}"/>
              </a:ext>
              <a:ext uri="{C183D7F6-B498-43B3-948B-1728B52AA6E4}">
                <adec:decorative xmlns:adec="http://schemas.microsoft.com/office/drawing/2017/decorative" val="1"/>
              </a:ext>
            </a:extLst>
          </p:cNvPr>
          <p:cNvSpPr/>
          <p:nvPr userDrawn="1"/>
        </p:nvSpPr>
        <p:spPr>
          <a:xfrm>
            <a:off x="361950" y="346071"/>
            <a:ext cx="11468100" cy="2917829"/>
          </a:xfrm>
          <a:prstGeom prst="roundRect">
            <a:avLst>
              <a:gd name="adj" fmla="val 5063"/>
            </a:avLst>
          </a:prstGeom>
          <a:solidFill>
            <a:schemeClr val="bg1">
              <a:lumMod val="95000"/>
              <a:alpha val="50000"/>
            </a:schemeClr>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2" name="Title 1">
            <a:extLst>
              <a:ext uri="{FF2B5EF4-FFF2-40B4-BE49-F238E27FC236}">
                <a16:creationId xmlns:a16="http://schemas.microsoft.com/office/drawing/2014/main" id="{0CF8CEBA-F608-956F-930F-8A4D2794C2B1}"/>
              </a:ext>
            </a:extLst>
          </p:cNvPr>
          <p:cNvSpPr>
            <a:spLocks noGrp="1"/>
          </p:cNvSpPr>
          <p:nvPr>
            <p:ph type="ctrTitle" hasCustomPrompt="1"/>
          </p:nvPr>
        </p:nvSpPr>
        <p:spPr>
          <a:xfrm>
            <a:off x="7454900" y="611091"/>
            <a:ext cx="4051299" cy="1001809"/>
          </a:xfrm>
          <a:prstGeom prst="roundRect">
            <a:avLst/>
          </a:prstGeom>
          <a:solidFill>
            <a:schemeClr val="bg1">
              <a:lumMod val="95000"/>
            </a:schemeClr>
          </a:solidFill>
          <a:ln>
            <a:solidFill>
              <a:schemeClr val="bg1">
                <a:lumMod val="95000"/>
              </a:schemeClr>
            </a:solidFill>
          </a:ln>
        </p:spPr>
        <p:txBody>
          <a:bodyPr anchor="ctr">
            <a:normAutofit/>
          </a:bodyPr>
          <a:lstStyle>
            <a:lvl1pPr algn="ctr" rtl="1">
              <a:defRPr sz="6600" b="1">
                <a:latin typeface="Calibri" panose="020F0502020204030204" pitchFamily="34" charset="0"/>
                <a:cs typeface="Calibri" panose="020F0502020204030204" pitchFamily="34" charset="0"/>
              </a:defRPr>
            </a:lvl1pPr>
          </a:lstStyle>
          <a:p>
            <a:r>
              <a:rPr lang="he-IL" dirty="0"/>
              <a:t>כותרת סיום</a:t>
            </a:r>
          </a:p>
        </p:txBody>
      </p:sp>
      <p:sp>
        <p:nvSpPr>
          <p:cNvPr id="3" name="Subtitle 2">
            <a:extLst>
              <a:ext uri="{FF2B5EF4-FFF2-40B4-BE49-F238E27FC236}">
                <a16:creationId xmlns:a16="http://schemas.microsoft.com/office/drawing/2014/main" id="{79755C45-8726-4B82-0C26-6EF47A3BF4BF}"/>
              </a:ext>
            </a:extLst>
          </p:cNvPr>
          <p:cNvSpPr>
            <a:spLocks noGrp="1"/>
          </p:cNvSpPr>
          <p:nvPr>
            <p:ph type="subTitle" idx="1" hasCustomPrompt="1"/>
          </p:nvPr>
        </p:nvSpPr>
        <p:spPr>
          <a:xfrm>
            <a:off x="1003301" y="1877921"/>
            <a:ext cx="10502898" cy="1182780"/>
          </a:xfrm>
          <a:prstGeom prst="roundRect">
            <a:avLst>
              <a:gd name="adj" fmla="val 5360"/>
            </a:avLst>
          </a:prstGeom>
          <a:noFill/>
          <a:ln>
            <a:noFill/>
          </a:ln>
        </p:spPr>
        <p:txBody>
          <a:bodyPr/>
          <a:lstStyle>
            <a:lvl1pPr marL="0" indent="0" algn="r" rtl="1">
              <a:lnSpc>
                <a:spcPct val="120000"/>
              </a:lnSpc>
              <a:spcBef>
                <a:spcPts val="0"/>
              </a:spcBef>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ציטוט משיר / ספר / תנ"ך – לא לשכוח לתת קרדיט</a:t>
            </a:r>
          </a:p>
        </p:txBody>
      </p:sp>
      <p:pic>
        <p:nvPicPr>
          <p:cNvPr id="8" name="Frame 35">
            <a:extLst>
              <a:ext uri="{FF2B5EF4-FFF2-40B4-BE49-F238E27FC236}">
                <a16:creationId xmlns:a16="http://schemas.microsoft.com/office/drawing/2014/main" id="{9A077AB4-9997-B42E-D925-6A31FF9606D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61951" y="439737"/>
            <a:ext cx="2654497" cy="859036"/>
          </a:xfrm>
          <a:prstGeom prst="rect">
            <a:avLst/>
          </a:prstGeom>
        </p:spPr>
      </p:pic>
      <p:pic>
        <p:nvPicPr>
          <p:cNvPr id="11" name="Picture 10">
            <a:extLst>
              <a:ext uri="{FF2B5EF4-FFF2-40B4-BE49-F238E27FC236}">
                <a16:creationId xmlns:a16="http://schemas.microsoft.com/office/drawing/2014/main" id="{9F47695C-8AEC-12DD-704B-D7E89258156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4466" y="4946048"/>
            <a:ext cx="1927621" cy="1503967"/>
          </a:xfrm>
          <a:prstGeom prst="rect">
            <a:avLst/>
          </a:prstGeom>
        </p:spPr>
      </p:pic>
    </p:spTree>
    <p:extLst>
      <p:ext uri="{BB962C8B-B14F-4D97-AF65-F5344CB8AC3E}">
        <p14:creationId xmlns:p14="http://schemas.microsoft.com/office/powerpoint/2010/main" val="39205301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C417C-B059-FBF0-2B85-230C0F52E210}"/>
              </a:ext>
            </a:extLst>
          </p:cNvPr>
          <p:cNvSpPr>
            <a:spLocks noGrp="1"/>
          </p:cNvSpPr>
          <p:nvPr>
            <p:ph type="title"/>
          </p:nvPr>
        </p:nvSpPr>
        <p:spPr/>
        <p:txBody>
          <a:bodyPr/>
          <a:lstStyle/>
          <a:p>
            <a:r>
              <a:rPr lang="en-US"/>
              <a:t>Click to edit Master title style</a:t>
            </a:r>
            <a:endParaRPr lang="he-IL"/>
          </a:p>
        </p:txBody>
      </p:sp>
      <p:sp>
        <p:nvSpPr>
          <p:cNvPr id="3" name="Content Placeholder 2">
            <a:extLst>
              <a:ext uri="{FF2B5EF4-FFF2-40B4-BE49-F238E27FC236}">
                <a16:creationId xmlns:a16="http://schemas.microsoft.com/office/drawing/2014/main" id="{A81AA3DF-DE90-6060-86AE-235EE8A587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EAF4ABD6-72E3-ED2D-F36F-DF0683802A48}"/>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5" name="Footer Placeholder 4">
            <a:extLst>
              <a:ext uri="{FF2B5EF4-FFF2-40B4-BE49-F238E27FC236}">
                <a16:creationId xmlns:a16="http://schemas.microsoft.com/office/drawing/2014/main" id="{B279667D-C7C6-EE05-09F6-0ADF903D76AD}"/>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497189E8-BF1C-8EF4-2225-C6E0D0329FB6}"/>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8542000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8FA4-302F-152E-EE99-D0417180AB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he-IL"/>
          </a:p>
        </p:txBody>
      </p:sp>
      <p:sp>
        <p:nvSpPr>
          <p:cNvPr id="3" name="Text Placeholder 2">
            <a:extLst>
              <a:ext uri="{FF2B5EF4-FFF2-40B4-BE49-F238E27FC236}">
                <a16:creationId xmlns:a16="http://schemas.microsoft.com/office/drawing/2014/main" id="{60EFDC69-EC41-1B93-C864-43A8F452E95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C762DF-4130-3932-CC27-3FC9E4274810}"/>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5" name="Footer Placeholder 4">
            <a:extLst>
              <a:ext uri="{FF2B5EF4-FFF2-40B4-BE49-F238E27FC236}">
                <a16:creationId xmlns:a16="http://schemas.microsoft.com/office/drawing/2014/main" id="{9E591EF8-190B-C6BD-C2C7-0D76ABFDF73F}"/>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E9DD87F1-8171-BB19-8E65-20120C0E8381}"/>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3343007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CBC11-038D-B0EF-8A48-E25D75FDD187}"/>
              </a:ext>
            </a:extLst>
          </p:cNvPr>
          <p:cNvSpPr>
            <a:spLocks noGrp="1"/>
          </p:cNvSpPr>
          <p:nvPr>
            <p:ph type="title"/>
          </p:nvPr>
        </p:nvSpPr>
        <p:spPr/>
        <p:txBody>
          <a:bodyPr/>
          <a:lstStyle/>
          <a:p>
            <a:r>
              <a:rPr lang="en-US"/>
              <a:t>Click to edit Master title style</a:t>
            </a:r>
            <a:endParaRPr lang="he-IL"/>
          </a:p>
        </p:txBody>
      </p:sp>
      <p:sp>
        <p:nvSpPr>
          <p:cNvPr id="3" name="Content Placeholder 2">
            <a:extLst>
              <a:ext uri="{FF2B5EF4-FFF2-40B4-BE49-F238E27FC236}">
                <a16:creationId xmlns:a16="http://schemas.microsoft.com/office/drawing/2014/main" id="{D141D044-E28F-ACDA-C1CE-A224174C6E0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Content Placeholder 3">
            <a:extLst>
              <a:ext uri="{FF2B5EF4-FFF2-40B4-BE49-F238E27FC236}">
                <a16:creationId xmlns:a16="http://schemas.microsoft.com/office/drawing/2014/main" id="{172CD286-825D-427C-F294-416C16EE84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Date Placeholder 4">
            <a:extLst>
              <a:ext uri="{FF2B5EF4-FFF2-40B4-BE49-F238E27FC236}">
                <a16:creationId xmlns:a16="http://schemas.microsoft.com/office/drawing/2014/main" id="{03AA5173-75D2-44BC-062E-88E0CDDD298C}"/>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6" name="Footer Placeholder 5">
            <a:extLst>
              <a:ext uri="{FF2B5EF4-FFF2-40B4-BE49-F238E27FC236}">
                <a16:creationId xmlns:a16="http://schemas.microsoft.com/office/drawing/2014/main" id="{D74C187A-D6A5-E4BA-8C66-0F2911A4392A}"/>
              </a:ext>
            </a:extLst>
          </p:cNvPr>
          <p:cNvSpPr>
            <a:spLocks noGrp="1"/>
          </p:cNvSpPr>
          <p:nvPr>
            <p:ph type="ftr" sz="quarter" idx="11"/>
          </p:nvPr>
        </p:nvSpPr>
        <p:spPr/>
        <p:txBody>
          <a:bodyPr/>
          <a:lstStyle/>
          <a:p>
            <a:endParaRPr lang="he-IL"/>
          </a:p>
        </p:txBody>
      </p:sp>
      <p:sp>
        <p:nvSpPr>
          <p:cNvPr id="7" name="Slide Number Placeholder 6">
            <a:extLst>
              <a:ext uri="{FF2B5EF4-FFF2-40B4-BE49-F238E27FC236}">
                <a16:creationId xmlns:a16="http://schemas.microsoft.com/office/drawing/2014/main" id="{90953E84-CBCC-A9DB-AD70-A93E4A6DCC03}"/>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14095159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D9D3C-1048-23FA-FCD1-5EFDE6E445BB}"/>
              </a:ext>
            </a:extLst>
          </p:cNvPr>
          <p:cNvSpPr>
            <a:spLocks noGrp="1"/>
          </p:cNvSpPr>
          <p:nvPr>
            <p:ph type="title"/>
          </p:nvPr>
        </p:nvSpPr>
        <p:spPr>
          <a:xfrm>
            <a:off x="839788" y="365125"/>
            <a:ext cx="10515600" cy="1325563"/>
          </a:xfrm>
        </p:spPr>
        <p:txBody>
          <a:bodyPr/>
          <a:lstStyle/>
          <a:p>
            <a:r>
              <a:rPr lang="en-US"/>
              <a:t>Click to edit Master title style</a:t>
            </a:r>
            <a:endParaRPr lang="he-IL"/>
          </a:p>
        </p:txBody>
      </p:sp>
      <p:sp>
        <p:nvSpPr>
          <p:cNvPr id="3" name="Text Placeholder 2">
            <a:extLst>
              <a:ext uri="{FF2B5EF4-FFF2-40B4-BE49-F238E27FC236}">
                <a16:creationId xmlns:a16="http://schemas.microsoft.com/office/drawing/2014/main" id="{C7154333-B11A-EF5F-36BF-835258C473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772A3A-BA8B-6523-0A40-E058A2D79D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5" name="Text Placeholder 4">
            <a:extLst>
              <a:ext uri="{FF2B5EF4-FFF2-40B4-BE49-F238E27FC236}">
                <a16:creationId xmlns:a16="http://schemas.microsoft.com/office/drawing/2014/main" id="{09441FE6-A78B-C5FA-92E5-43C07B6DC6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0387C4-4E9F-7720-67F5-8DCD1E27B13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7" name="Date Placeholder 6">
            <a:extLst>
              <a:ext uri="{FF2B5EF4-FFF2-40B4-BE49-F238E27FC236}">
                <a16:creationId xmlns:a16="http://schemas.microsoft.com/office/drawing/2014/main" id="{26F98108-6B6B-4FB5-3587-DA59C6108692}"/>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8" name="Footer Placeholder 7">
            <a:extLst>
              <a:ext uri="{FF2B5EF4-FFF2-40B4-BE49-F238E27FC236}">
                <a16:creationId xmlns:a16="http://schemas.microsoft.com/office/drawing/2014/main" id="{17AB4A6C-69A6-8C12-94C6-547EA626C6A1}"/>
              </a:ext>
            </a:extLst>
          </p:cNvPr>
          <p:cNvSpPr>
            <a:spLocks noGrp="1"/>
          </p:cNvSpPr>
          <p:nvPr>
            <p:ph type="ftr" sz="quarter" idx="11"/>
          </p:nvPr>
        </p:nvSpPr>
        <p:spPr/>
        <p:txBody>
          <a:bodyPr/>
          <a:lstStyle/>
          <a:p>
            <a:endParaRPr lang="he-IL"/>
          </a:p>
        </p:txBody>
      </p:sp>
      <p:sp>
        <p:nvSpPr>
          <p:cNvPr id="9" name="Slide Number Placeholder 8">
            <a:extLst>
              <a:ext uri="{FF2B5EF4-FFF2-40B4-BE49-F238E27FC236}">
                <a16:creationId xmlns:a16="http://schemas.microsoft.com/office/drawing/2014/main" id="{DC41DE14-4441-45F2-8930-1DC36913D0C1}"/>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3747799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427C6-EA63-E833-1969-592B390EB3FA}"/>
              </a:ext>
            </a:extLst>
          </p:cNvPr>
          <p:cNvSpPr>
            <a:spLocks noGrp="1"/>
          </p:cNvSpPr>
          <p:nvPr>
            <p:ph type="title"/>
          </p:nvPr>
        </p:nvSpPr>
        <p:spPr/>
        <p:txBody>
          <a:bodyPr/>
          <a:lstStyle/>
          <a:p>
            <a:r>
              <a:rPr lang="en-US"/>
              <a:t>Click to edit Master title style</a:t>
            </a:r>
            <a:endParaRPr lang="he-IL"/>
          </a:p>
        </p:txBody>
      </p:sp>
      <p:sp>
        <p:nvSpPr>
          <p:cNvPr id="3" name="Date Placeholder 2">
            <a:extLst>
              <a:ext uri="{FF2B5EF4-FFF2-40B4-BE49-F238E27FC236}">
                <a16:creationId xmlns:a16="http://schemas.microsoft.com/office/drawing/2014/main" id="{FA8A17F6-27D2-B09C-E159-9B22831E60EE}"/>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4" name="Footer Placeholder 3">
            <a:extLst>
              <a:ext uri="{FF2B5EF4-FFF2-40B4-BE49-F238E27FC236}">
                <a16:creationId xmlns:a16="http://schemas.microsoft.com/office/drawing/2014/main" id="{8E93168F-F8BB-C4EC-C9ED-DBA7E629EEB0}"/>
              </a:ext>
            </a:extLst>
          </p:cNvPr>
          <p:cNvSpPr>
            <a:spLocks noGrp="1"/>
          </p:cNvSpPr>
          <p:nvPr>
            <p:ph type="ftr" sz="quarter" idx="11"/>
          </p:nvPr>
        </p:nvSpPr>
        <p:spPr/>
        <p:txBody>
          <a:bodyPr/>
          <a:lstStyle/>
          <a:p>
            <a:endParaRPr lang="he-IL"/>
          </a:p>
        </p:txBody>
      </p:sp>
      <p:sp>
        <p:nvSpPr>
          <p:cNvPr id="5" name="Slide Number Placeholder 4">
            <a:extLst>
              <a:ext uri="{FF2B5EF4-FFF2-40B4-BE49-F238E27FC236}">
                <a16:creationId xmlns:a16="http://schemas.microsoft.com/office/drawing/2014/main" id="{3D251609-214D-ED29-173D-7DC5E0873E12}"/>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2498633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4F5D09-9B4A-2AA1-F328-EE2DC21DCFCF}"/>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3" name="Footer Placeholder 2">
            <a:extLst>
              <a:ext uri="{FF2B5EF4-FFF2-40B4-BE49-F238E27FC236}">
                <a16:creationId xmlns:a16="http://schemas.microsoft.com/office/drawing/2014/main" id="{2E10B4D3-A633-3B69-563C-FA8DD04A2D99}"/>
              </a:ext>
            </a:extLst>
          </p:cNvPr>
          <p:cNvSpPr>
            <a:spLocks noGrp="1"/>
          </p:cNvSpPr>
          <p:nvPr>
            <p:ph type="ftr" sz="quarter" idx="11"/>
          </p:nvPr>
        </p:nvSpPr>
        <p:spPr/>
        <p:txBody>
          <a:bodyPr/>
          <a:lstStyle/>
          <a:p>
            <a:endParaRPr lang="he-IL"/>
          </a:p>
        </p:txBody>
      </p:sp>
      <p:sp>
        <p:nvSpPr>
          <p:cNvPr id="4" name="Slide Number Placeholder 3">
            <a:extLst>
              <a:ext uri="{FF2B5EF4-FFF2-40B4-BE49-F238E27FC236}">
                <a16:creationId xmlns:a16="http://schemas.microsoft.com/office/drawing/2014/main" id="{7A8700FF-4315-A100-12A9-59E172D4FD41}"/>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9044544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48ED1-2BCF-C1F8-B40F-3E6FB1FDF8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e-IL"/>
          </a:p>
        </p:txBody>
      </p:sp>
      <p:sp>
        <p:nvSpPr>
          <p:cNvPr id="3" name="Content Placeholder 2">
            <a:extLst>
              <a:ext uri="{FF2B5EF4-FFF2-40B4-BE49-F238E27FC236}">
                <a16:creationId xmlns:a16="http://schemas.microsoft.com/office/drawing/2014/main" id="{AA952314-B83C-A037-C138-6000DB6AB2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Text Placeholder 3">
            <a:extLst>
              <a:ext uri="{FF2B5EF4-FFF2-40B4-BE49-F238E27FC236}">
                <a16:creationId xmlns:a16="http://schemas.microsoft.com/office/drawing/2014/main" id="{456EC758-C002-2029-4C97-DEB387FCB6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751C40-4481-31B6-C452-45B97F353AE3}"/>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6" name="Footer Placeholder 5">
            <a:extLst>
              <a:ext uri="{FF2B5EF4-FFF2-40B4-BE49-F238E27FC236}">
                <a16:creationId xmlns:a16="http://schemas.microsoft.com/office/drawing/2014/main" id="{82EA0518-1756-EDE2-2413-0F212ACB8821}"/>
              </a:ext>
            </a:extLst>
          </p:cNvPr>
          <p:cNvSpPr>
            <a:spLocks noGrp="1"/>
          </p:cNvSpPr>
          <p:nvPr>
            <p:ph type="ftr" sz="quarter" idx="11"/>
          </p:nvPr>
        </p:nvSpPr>
        <p:spPr/>
        <p:txBody>
          <a:bodyPr/>
          <a:lstStyle/>
          <a:p>
            <a:endParaRPr lang="he-IL"/>
          </a:p>
        </p:txBody>
      </p:sp>
      <p:sp>
        <p:nvSpPr>
          <p:cNvPr id="7" name="Slide Number Placeholder 6">
            <a:extLst>
              <a:ext uri="{FF2B5EF4-FFF2-40B4-BE49-F238E27FC236}">
                <a16:creationId xmlns:a16="http://schemas.microsoft.com/office/drawing/2014/main" id="{B19FACC2-F5E1-9240-2F1B-EFCB3EB40D50}"/>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32073749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26633-AC22-177D-5D44-450A3DDDEA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e-IL"/>
          </a:p>
        </p:txBody>
      </p:sp>
      <p:sp>
        <p:nvSpPr>
          <p:cNvPr id="3" name="Picture Placeholder 2">
            <a:extLst>
              <a:ext uri="{FF2B5EF4-FFF2-40B4-BE49-F238E27FC236}">
                <a16:creationId xmlns:a16="http://schemas.microsoft.com/office/drawing/2014/main" id="{356EBA8C-D46C-02A7-BA57-65D06A26B8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Text Placeholder 3">
            <a:extLst>
              <a:ext uri="{FF2B5EF4-FFF2-40B4-BE49-F238E27FC236}">
                <a16:creationId xmlns:a16="http://schemas.microsoft.com/office/drawing/2014/main" id="{6B0219FE-DD18-168F-31F5-66841A8F9B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62D632-89B1-91FC-21E8-02AFB2A1D94A}"/>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6" name="Footer Placeholder 5">
            <a:extLst>
              <a:ext uri="{FF2B5EF4-FFF2-40B4-BE49-F238E27FC236}">
                <a16:creationId xmlns:a16="http://schemas.microsoft.com/office/drawing/2014/main" id="{6977F030-1601-1A0D-14AD-9D370098F248}"/>
              </a:ext>
            </a:extLst>
          </p:cNvPr>
          <p:cNvSpPr>
            <a:spLocks noGrp="1"/>
          </p:cNvSpPr>
          <p:nvPr>
            <p:ph type="ftr" sz="quarter" idx="11"/>
          </p:nvPr>
        </p:nvSpPr>
        <p:spPr/>
        <p:txBody>
          <a:bodyPr/>
          <a:lstStyle/>
          <a:p>
            <a:endParaRPr lang="he-IL"/>
          </a:p>
        </p:txBody>
      </p:sp>
      <p:sp>
        <p:nvSpPr>
          <p:cNvPr id="7" name="Slide Number Placeholder 6">
            <a:extLst>
              <a:ext uri="{FF2B5EF4-FFF2-40B4-BE49-F238E27FC236}">
                <a16:creationId xmlns:a16="http://schemas.microsoft.com/office/drawing/2014/main" id="{59CE46DC-71E4-3319-8BF9-7FC8E69F2E00}"/>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41290256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1504F-9C0E-87A0-119A-7C657AC5A118}"/>
              </a:ext>
            </a:extLst>
          </p:cNvPr>
          <p:cNvSpPr>
            <a:spLocks noGrp="1"/>
          </p:cNvSpPr>
          <p:nvPr>
            <p:ph type="title"/>
          </p:nvPr>
        </p:nvSpPr>
        <p:spPr/>
        <p:txBody>
          <a:bodyPr/>
          <a:lstStyle/>
          <a:p>
            <a:r>
              <a:rPr lang="en-US"/>
              <a:t>Click to edit Master title style</a:t>
            </a:r>
            <a:endParaRPr lang="he-IL"/>
          </a:p>
        </p:txBody>
      </p:sp>
      <p:sp>
        <p:nvSpPr>
          <p:cNvPr id="3" name="Vertical Text Placeholder 2">
            <a:extLst>
              <a:ext uri="{FF2B5EF4-FFF2-40B4-BE49-F238E27FC236}">
                <a16:creationId xmlns:a16="http://schemas.microsoft.com/office/drawing/2014/main" id="{F302CBC3-9514-FBC6-E37D-7EFC152711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3DEDE9BA-2929-2200-4CF0-DD8D261A1268}"/>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5" name="Footer Placeholder 4">
            <a:extLst>
              <a:ext uri="{FF2B5EF4-FFF2-40B4-BE49-F238E27FC236}">
                <a16:creationId xmlns:a16="http://schemas.microsoft.com/office/drawing/2014/main" id="{4D504E0A-2637-06E1-BE41-B5F07C687D31}"/>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40EECD2D-A86C-AAC2-48F7-59559B15E535}"/>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17567375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2F6DB0-3624-00DC-B8F9-60E923A4AA4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he-IL"/>
          </a:p>
        </p:txBody>
      </p:sp>
      <p:sp>
        <p:nvSpPr>
          <p:cNvPr id="3" name="Vertical Text Placeholder 2">
            <a:extLst>
              <a:ext uri="{FF2B5EF4-FFF2-40B4-BE49-F238E27FC236}">
                <a16:creationId xmlns:a16="http://schemas.microsoft.com/office/drawing/2014/main" id="{2BD194A6-9B1E-7633-87AB-BAF241A3F50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197AB025-F052-5CE8-08A6-A4AF054F1DA5}"/>
              </a:ext>
            </a:extLst>
          </p:cNvPr>
          <p:cNvSpPr>
            <a:spLocks noGrp="1"/>
          </p:cNvSpPr>
          <p:nvPr>
            <p:ph type="dt" sz="half" idx="10"/>
          </p:nvPr>
        </p:nvSpPr>
        <p:spPr/>
        <p:txBody>
          <a:bodyPr/>
          <a:lstStyle/>
          <a:p>
            <a:fld id="{452C7E76-622E-4B9F-BA0C-C05AE5EE9DCA}" type="datetimeFigureOut">
              <a:rPr lang="he-IL" smtClean="0"/>
              <a:t>כ"ב/ניסן/תשפ"ה</a:t>
            </a:fld>
            <a:endParaRPr lang="he-IL"/>
          </a:p>
        </p:txBody>
      </p:sp>
      <p:sp>
        <p:nvSpPr>
          <p:cNvPr id="5" name="Footer Placeholder 4">
            <a:extLst>
              <a:ext uri="{FF2B5EF4-FFF2-40B4-BE49-F238E27FC236}">
                <a16:creationId xmlns:a16="http://schemas.microsoft.com/office/drawing/2014/main" id="{5A60E179-3CC6-E978-E94C-7D06184326FD}"/>
              </a:ext>
            </a:extLst>
          </p:cNvPr>
          <p:cNvSpPr>
            <a:spLocks noGrp="1"/>
          </p:cNvSpPr>
          <p:nvPr>
            <p:ph type="ftr" sz="quarter" idx="11"/>
          </p:nvPr>
        </p:nvSpPr>
        <p:spPr/>
        <p:txBody>
          <a:bodyPr/>
          <a:lstStyle/>
          <a:p>
            <a:endParaRPr lang="he-IL"/>
          </a:p>
        </p:txBody>
      </p:sp>
      <p:sp>
        <p:nvSpPr>
          <p:cNvPr id="6" name="Slide Number Placeholder 5">
            <a:extLst>
              <a:ext uri="{FF2B5EF4-FFF2-40B4-BE49-F238E27FC236}">
                <a16:creationId xmlns:a16="http://schemas.microsoft.com/office/drawing/2014/main" id="{F12F5D9C-CB35-FC7A-9599-00EB52F748DF}"/>
              </a:ext>
            </a:extLst>
          </p:cNvPr>
          <p:cNvSpPr>
            <a:spLocks noGrp="1"/>
          </p:cNvSpPr>
          <p:nvPr>
            <p:ph type="sldNum" sz="quarter" idx="12"/>
          </p:nvPr>
        </p:nvSpPr>
        <p:spPr/>
        <p:txBody>
          <a:bodyPr/>
          <a:lstStyle/>
          <a:p>
            <a:fld id="{64038EA8-DD04-403E-B107-155FF6769DD9}" type="slidenum">
              <a:rPr lang="he-IL" smtClean="0"/>
              <a:t>‹#›</a:t>
            </a:fld>
            <a:endParaRPr lang="he-IL"/>
          </a:p>
        </p:txBody>
      </p:sp>
    </p:spTree>
    <p:extLst>
      <p:ext uri="{BB962C8B-B14F-4D97-AF65-F5344CB8AC3E}">
        <p14:creationId xmlns:p14="http://schemas.microsoft.com/office/powerpoint/2010/main" val="872406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87FEBE-687D-3052-8C16-0E0C7EADF0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he-IL"/>
          </a:p>
        </p:txBody>
      </p:sp>
      <p:sp>
        <p:nvSpPr>
          <p:cNvPr id="3" name="Text Placeholder 2">
            <a:extLst>
              <a:ext uri="{FF2B5EF4-FFF2-40B4-BE49-F238E27FC236}">
                <a16:creationId xmlns:a16="http://schemas.microsoft.com/office/drawing/2014/main" id="{AFF9585E-59FC-6AFA-F42D-39789973A1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4" name="Date Placeholder 3">
            <a:extLst>
              <a:ext uri="{FF2B5EF4-FFF2-40B4-BE49-F238E27FC236}">
                <a16:creationId xmlns:a16="http://schemas.microsoft.com/office/drawing/2014/main" id="{C0A58BC1-15A8-1DCF-1208-F53CC4A679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52C7E76-622E-4B9F-BA0C-C05AE5EE9DCA}" type="datetimeFigureOut">
              <a:rPr lang="he-IL" smtClean="0"/>
              <a:t>כ"ב/ניסן/תשפ"ה</a:t>
            </a:fld>
            <a:endParaRPr lang="he-IL"/>
          </a:p>
        </p:txBody>
      </p:sp>
      <p:sp>
        <p:nvSpPr>
          <p:cNvPr id="5" name="Footer Placeholder 4">
            <a:extLst>
              <a:ext uri="{FF2B5EF4-FFF2-40B4-BE49-F238E27FC236}">
                <a16:creationId xmlns:a16="http://schemas.microsoft.com/office/drawing/2014/main" id="{4F0BDB66-3006-A8E6-71EA-A6DBE1DCD1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he-IL"/>
          </a:p>
        </p:txBody>
      </p:sp>
      <p:sp>
        <p:nvSpPr>
          <p:cNvPr id="6" name="Slide Number Placeholder 5">
            <a:extLst>
              <a:ext uri="{FF2B5EF4-FFF2-40B4-BE49-F238E27FC236}">
                <a16:creationId xmlns:a16="http://schemas.microsoft.com/office/drawing/2014/main" id="{651B8572-A9E1-18D2-037D-E83D249A3D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4038EA8-DD04-403E-B107-155FF6769DD9}" type="slidenum">
              <a:rPr lang="he-IL" smtClean="0"/>
              <a:t>‹#›</a:t>
            </a:fld>
            <a:endParaRPr lang="he-IL"/>
          </a:p>
        </p:txBody>
      </p:sp>
    </p:spTree>
    <p:extLst>
      <p:ext uri="{BB962C8B-B14F-4D97-AF65-F5344CB8AC3E}">
        <p14:creationId xmlns:p14="http://schemas.microsoft.com/office/powerpoint/2010/main" val="2193636744"/>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66" r:id="rId6"/>
    <p:sldLayoutId id="2147483664" r:id="rId7"/>
    <p:sldLayoutId id="2147483665" r:id="rId8"/>
    <p:sldLayoutId id="2147483667" r:id="rId9"/>
    <p:sldLayoutId id="2147483668" r:id="rId10"/>
    <p:sldLayoutId id="2147483669" r:id="rId11"/>
    <p:sldLayoutId id="2147483670" r:id="rId12"/>
    <p:sldLayoutId id="2147483671" r:id="rId13"/>
    <p:sldLayoutId id="2147483672" r:id="rId14"/>
    <p:sldLayoutId id="2147483650" r:id="rId15"/>
    <p:sldLayoutId id="2147483651" r:id="rId16"/>
    <p:sldLayoutId id="2147483652" r:id="rId17"/>
    <p:sldLayoutId id="2147483653" r:id="rId18"/>
    <p:sldLayoutId id="2147483654" r:id="rId19"/>
    <p:sldLayoutId id="2147483655" r:id="rId20"/>
    <p:sldLayoutId id="2147483656" r:id="rId21"/>
    <p:sldLayoutId id="2147483657" r:id="rId22"/>
    <p:sldLayoutId id="2147483658" r:id="rId23"/>
    <p:sldLayoutId id="2147483659"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hyperlink" Target="https://meyda.education.gov.il/files/Mazkirut_Pedagogit/ArabEdu/Tkoma/T-IslamReligion-2-AILessonTkoma.pdf" TargetMode="External"/><Relationship Id="rId1" Type="http://schemas.openxmlformats.org/officeDocument/2006/relationships/slideLayout" Target="../slideLayouts/slideLayout1.xml"/><Relationship Id="rId5" Type="http://schemas.openxmlformats.org/officeDocument/2006/relationships/image" Target="../media/image17.jpg"/><Relationship Id="rId4" Type="http://schemas.openxmlformats.org/officeDocument/2006/relationships/image" Target="../media/image16.jpg"/></Relationships>
</file>

<file path=ppt/slides/_rels/slide2.xml.rels><?xml version="1.0" encoding="UTF-8" standalone="yes"?>
<Relationships xmlns="http://schemas.openxmlformats.org/package/2006/relationships"><Relationship Id="rId3" Type="http://schemas.openxmlformats.org/officeDocument/2006/relationships/hyperlink" Target="https://ecat.education.gov.il/claude?csrt=4581685302952877506" TargetMode="External"/><Relationship Id="rId7" Type="http://schemas.openxmlformats.org/officeDocument/2006/relationships/image" Target="../media/image19.jpg"/><Relationship Id="rId2" Type="http://schemas.openxmlformats.org/officeDocument/2006/relationships/hyperlink" Target="https://ecat.education.gov.il/magic-school?csrt=4581685302952877506" TargetMode="External"/><Relationship Id="rId1" Type="http://schemas.openxmlformats.org/officeDocument/2006/relationships/slideLayout" Target="../slideLayouts/slideLayout1.xml"/><Relationship Id="rId6" Type="http://schemas.openxmlformats.org/officeDocument/2006/relationships/image" Target="../media/image17.jpg"/><Relationship Id="rId5" Type="http://schemas.openxmlformats.org/officeDocument/2006/relationships/image" Target="../media/image18.jpg"/><Relationship Id="rId4" Type="http://schemas.openxmlformats.org/officeDocument/2006/relationships/hyperlink" Target="https://ecat.education.gov.il/toolsandgames"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1.xml"/><Relationship Id="rId5" Type="http://schemas.openxmlformats.org/officeDocument/2006/relationships/image" Target="../media/image27.jpg"/><Relationship Id="rId4" Type="http://schemas.openxmlformats.org/officeDocument/2006/relationships/image" Target="../media/image2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ecat.education.gov.il/magic-school?csrt=4581685302952877506" TargetMode="External"/><Relationship Id="rId2" Type="http://schemas.openxmlformats.org/officeDocument/2006/relationships/hyperlink" Target="https://chatgpt.com/auth/login" TargetMode="External"/><Relationship Id="rId1" Type="http://schemas.openxmlformats.org/officeDocument/2006/relationships/slideLayout" Target="../slideLayouts/slideLayout4.xml"/><Relationship Id="rId4" Type="http://schemas.openxmlformats.org/officeDocument/2006/relationships/hyperlink" Target="https://ecat.education.gov.il/claude?csrt=4581685302952877506"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A198A-8BF1-5343-D0C1-8F3436437A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4DE21A-D993-2105-6A3E-6415B5A8A307}"/>
              </a:ext>
            </a:extLst>
          </p:cNvPr>
          <p:cNvSpPr>
            <a:spLocks noGrp="1"/>
          </p:cNvSpPr>
          <p:nvPr>
            <p:ph type="ctrTitle"/>
          </p:nvPr>
        </p:nvSpPr>
        <p:spPr/>
        <p:txBody>
          <a:bodyPr/>
          <a:lstStyle/>
          <a:p>
            <a:r>
              <a:rPr lang="ar-SA" dirty="0"/>
              <a:t>دليل المعلم</a:t>
            </a:r>
            <a:endParaRPr lang="he-IL" dirty="0"/>
          </a:p>
        </p:txBody>
      </p:sp>
      <p:sp>
        <p:nvSpPr>
          <p:cNvPr id="3" name="Subtitle 9">
            <a:extLst>
              <a:ext uri="{FF2B5EF4-FFF2-40B4-BE49-F238E27FC236}">
                <a16:creationId xmlns:a16="http://schemas.microsoft.com/office/drawing/2014/main" id="{2436DF02-2046-6A08-D44B-6CBD31652666}"/>
              </a:ext>
            </a:extLst>
          </p:cNvPr>
          <p:cNvSpPr txBox="1">
            <a:spLocks/>
          </p:cNvSpPr>
          <p:nvPr/>
        </p:nvSpPr>
        <p:spPr>
          <a:xfrm>
            <a:off x="800100" y="1568989"/>
            <a:ext cx="10549082" cy="1084262"/>
          </a:xfrm>
          <a:prstGeom prst="rect">
            <a:avLst/>
          </a:prstGeom>
        </p:spPr>
        <p:txBody>
          <a:bodyPr vert="horz" lIns="91440" tIns="45720" rIns="91440" bIns="45720" rtlCol="0">
            <a:noAutofit/>
          </a:bodyPr>
          <a:lstStyle>
            <a:lvl1pPr marL="0" indent="0" algn="r" defTabSz="914400" rtl="1" eaLnBrk="1" latinLnBrk="0" hangingPunct="1">
              <a:lnSpc>
                <a:spcPct val="90000"/>
              </a:lnSpc>
              <a:spcBef>
                <a:spcPts val="1000"/>
              </a:spcBef>
              <a:buFont typeface="Arial" panose="020B0604020202020204" pitchFamily="34" charset="0"/>
              <a:buNone/>
              <a:defRPr sz="2400" kern="1200">
                <a:solidFill>
                  <a:schemeClr val="tx1"/>
                </a:solidFill>
                <a:latin typeface="Calibri" panose="020F0502020204030204" pitchFamily="34" charset="0"/>
                <a:ea typeface="+mn-ea"/>
                <a:cs typeface="Calibri" panose="020F050202020403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0"/>
              </a:spcBef>
            </a:pPr>
            <a:r>
              <a:rPr lang="ar-SA" sz="1500" b="1" dirty="0"/>
              <a:t>هذا دليل احترافيّ مصمم لدعم تيسير الدروس. تمّ تصميم هذا الدليل لتقديم إرشادات منهجيّة وتسليط الضوء على ما من شأنه أن يساعدك في قيادة الدرس بأفضل طريقة ممكنة. ندعوك لاستخدام هذه المواد كبوصلة مهنيّة مصممة خصيصًا للأهداف التعليميّة واحتياجات الطلاب.</a:t>
            </a:r>
            <a:r>
              <a:rPr lang="he-IL" sz="1500" b="1" dirty="0"/>
              <a:t> </a:t>
            </a:r>
            <a:r>
              <a:rPr lang="ar-SA" sz="1500" b="1" u="sng" dirty="0">
                <a:hlinkClick r:id="rId2"/>
              </a:rPr>
              <a:t>للوصول للملف المتاح</a:t>
            </a:r>
            <a:endParaRPr lang="he-IL" sz="1500" u="sng" dirty="0"/>
          </a:p>
        </p:txBody>
      </p:sp>
      <p:sp>
        <p:nvSpPr>
          <p:cNvPr id="10" name="Subtitle 9">
            <a:extLst>
              <a:ext uri="{FF2B5EF4-FFF2-40B4-BE49-F238E27FC236}">
                <a16:creationId xmlns:a16="http://schemas.microsoft.com/office/drawing/2014/main" id="{A998FE01-580E-2460-6979-0663F574C521}"/>
              </a:ext>
            </a:extLst>
          </p:cNvPr>
          <p:cNvSpPr>
            <a:spLocks noGrp="1"/>
          </p:cNvSpPr>
          <p:nvPr>
            <p:ph type="subTitle" idx="1"/>
          </p:nvPr>
        </p:nvSpPr>
        <p:spPr>
          <a:xfrm>
            <a:off x="1755355" y="2463512"/>
            <a:ext cx="7801986" cy="3100417"/>
          </a:xfrm>
        </p:spPr>
        <p:txBody>
          <a:bodyPr vert="horz" lIns="91440" tIns="45720" rIns="91440" bIns="45720" rtlCol="0">
            <a:noAutofit/>
          </a:bodyPr>
          <a:lstStyle/>
          <a:p>
            <a:pPr>
              <a:lnSpc>
                <a:spcPct val="120000"/>
              </a:lnSpc>
              <a:spcBef>
                <a:spcPts val="0"/>
              </a:spcBef>
            </a:pPr>
            <a:r>
              <a:rPr lang="ar-SA" sz="1300" b="1" dirty="0"/>
              <a:t>الشرائح </a:t>
            </a:r>
            <a:r>
              <a:rPr lang="he-IL" sz="1300" b="1" dirty="0"/>
              <a:t> 7-8</a:t>
            </a:r>
          </a:p>
          <a:p>
            <a:pPr marL="285750" indent="-285750">
              <a:lnSpc>
                <a:spcPct val="120000"/>
              </a:lnSpc>
              <a:spcBef>
                <a:spcPts val="0"/>
              </a:spcBef>
              <a:buFont typeface="Arial" panose="020B0604020202020204" pitchFamily="34" charset="0"/>
              <a:buChar char="•"/>
            </a:pPr>
            <a:r>
              <a:rPr lang="ar-SA" sz="1300" dirty="0"/>
              <a:t>الشرائح الافتتاحية للدرس. يجب تقديم موضوع الدرس وأهداف الدرس. </a:t>
            </a:r>
            <a:endParaRPr lang="he-IL" sz="1300" dirty="0"/>
          </a:p>
          <a:p>
            <a:pPr>
              <a:lnSpc>
                <a:spcPct val="120000"/>
              </a:lnSpc>
              <a:spcBef>
                <a:spcPts val="0"/>
              </a:spcBef>
            </a:pPr>
            <a:endParaRPr lang="he-IL" sz="1300" dirty="0">
              <a:solidFill>
                <a:srgbClr val="000000"/>
              </a:solidFill>
              <a:latin typeface="Rubik"/>
            </a:endParaRPr>
          </a:p>
          <a:p>
            <a:pPr>
              <a:lnSpc>
                <a:spcPct val="120000"/>
              </a:lnSpc>
              <a:spcBef>
                <a:spcPts val="0"/>
              </a:spcBef>
            </a:pPr>
            <a:endParaRPr lang="he-IL" sz="1300" dirty="0">
              <a:solidFill>
                <a:srgbClr val="000000"/>
              </a:solidFill>
              <a:latin typeface="Rubik"/>
            </a:endParaRPr>
          </a:p>
          <a:p>
            <a:pPr>
              <a:lnSpc>
                <a:spcPct val="120000"/>
              </a:lnSpc>
              <a:spcBef>
                <a:spcPts val="0"/>
              </a:spcBef>
            </a:pPr>
            <a:endParaRPr lang="he-IL" sz="1300" dirty="0">
              <a:solidFill>
                <a:srgbClr val="000000"/>
              </a:solidFill>
              <a:latin typeface="Rubik"/>
            </a:endParaRPr>
          </a:p>
          <a:p>
            <a:pPr>
              <a:lnSpc>
                <a:spcPct val="120000"/>
              </a:lnSpc>
              <a:spcBef>
                <a:spcPts val="0"/>
              </a:spcBef>
            </a:pPr>
            <a:endParaRPr lang="he-IL" sz="1300" dirty="0">
              <a:solidFill>
                <a:srgbClr val="000000"/>
              </a:solidFill>
              <a:latin typeface="Rubik"/>
            </a:endParaRPr>
          </a:p>
          <a:p>
            <a:pPr marL="285750" indent="-285750">
              <a:lnSpc>
                <a:spcPct val="120000"/>
              </a:lnSpc>
              <a:spcBef>
                <a:spcPts val="0"/>
              </a:spcBef>
              <a:buFont typeface="Arial" panose="020B0604020202020204" pitchFamily="34" charset="0"/>
              <a:buChar char="•"/>
            </a:pPr>
            <a:endParaRPr lang="he-IL" sz="1300" dirty="0">
              <a:solidFill>
                <a:srgbClr val="000000"/>
              </a:solidFill>
              <a:latin typeface="Rubik"/>
            </a:endParaRPr>
          </a:p>
          <a:p>
            <a:r>
              <a:rPr lang="ar-SA" sz="1300" b="1" dirty="0"/>
              <a:t>الشرائح </a:t>
            </a:r>
            <a:r>
              <a:rPr lang="he-IL" sz="1300" b="1" dirty="0"/>
              <a:t> 9</a:t>
            </a:r>
          </a:p>
          <a:p>
            <a:pPr marL="285750" indent="-285750">
              <a:buFont typeface="Arial" panose="020B0604020202020204" pitchFamily="34" charset="0"/>
              <a:buChar char="•"/>
            </a:pPr>
            <a:r>
              <a:rPr lang="ar-SA" sz="1400" dirty="0">
                <a:solidFill>
                  <a:srgbClr val="000000"/>
                </a:solidFill>
                <a:latin typeface="Rubik"/>
              </a:rPr>
              <a:t>قوموا ب</a:t>
            </a:r>
            <a:r>
              <a:rPr lang="ar-SA" sz="1400" b="0" i="0" u="none" strike="noStrike" dirty="0">
                <a:solidFill>
                  <a:srgbClr val="000000"/>
                </a:solidFill>
                <a:effectLst/>
                <a:latin typeface="Rubik"/>
              </a:rPr>
              <a:t>عرض صورة لموسى بن ميمون</a:t>
            </a:r>
            <a:r>
              <a:rPr lang="he-IL" sz="1400" b="0" i="0" u="none" strike="noStrike" dirty="0">
                <a:solidFill>
                  <a:srgbClr val="000000"/>
                </a:solidFill>
                <a:effectLst/>
                <a:latin typeface="Rubik"/>
              </a:rPr>
              <a:t> </a:t>
            </a:r>
            <a:r>
              <a:rPr lang="ar-SA" sz="1400" b="0" i="0" u="none" strike="noStrike" dirty="0">
                <a:solidFill>
                  <a:srgbClr val="000000"/>
                </a:solidFill>
                <a:effectLst/>
                <a:latin typeface="Rubik"/>
              </a:rPr>
              <a:t>على الطلاب مع خريطة تُظهر الأماكن التي عاش فيها :(الأندلس، المغرب، مصر)</a:t>
            </a:r>
            <a:endParaRPr lang="he-IL" sz="1600" dirty="0">
              <a:solidFill>
                <a:srgbClr val="000000"/>
              </a:solidFill>
            </a:endParaRPr>
          </a:p>
          <a:p>
            <a:pPr marL="285750" indent="-285750">
              <a:buFont typeface="Arial" panose="020B0604020202020204" pitchFamily="34" charset="0"/>
              <a:buChar char="•"/>
            </a:pPr>
            <a:r>
              <a:rPr lang="ar-SA" sz="1400" dirty="0">
                <a:solidFill>
                  <a:srgbClr val="000000"/>
                </a:solidFill>
                <a:latin typeface="Rubik"/>
              </a:rPr>
              <a:t>قوموا ب</a:t>
            </a:r>
            <a:r>
              <a:rPr lang="ar-SA" sz="1400" b="0" i="0" u="none" strike="noStrike" dirty="0">
                <a:solidFill>
                  <a:srgbClr val="000000"/>
                </a:solidFill>
                <a:effectLst/>
                <a:latin typeface="Rubik"/>
              </a:rPr>
              <a:t>طرح سؤال تحفيزيّ:  كيف يمكن أن يكون شخص يهوديّ مستشارًا لطبيب مسلم مثل صلاح الدين الأيّوبيّ؟</a:t>
            </a:r>
            <a:endParaRPr lang="he-IL" sz="1600" dirty="0">
              <a:solidFill>
                <a:srgbClr val="000000"/>
              </a:solidFill>
            </a:endParaRPr>
          </a:p>
          <a:p>
            <a:pPr marL="285750" indent="-285750">
              <a:buFont typeface="Arial" panose="020B0604020202020204" pitchFamily="34" charset="0"/>
              <a:buChar char="•"/>
            </a:pPr>
            <a:r>
              <a:rPr lang="ar-SA" sz="1400" dirty="0">
                <a:solidFill>
                  <a:srgbClr val="000000"/>
                </a:solidFill>
                <a:latin typeface="Rubik"/>
              </a:rPr>
              <a:t>قوموا ب</a:t>
            </a:r>
            <a:r>
              <a:rPr lang="ar-SA" sz="1400" b="0" i="0" u="none" strike="noStrike" dirty="0">
                <a:solidFill>
                  <a:srgbClr val="000000"/>
                </a:solidFill>
                <a:effectLst/>
                <a:latin typeface="Rubik"/>
              </a:rPr>
              <a:t>كتابة أفكار الطلّاب على شمس التداعيات حول التسامح والتكافل في المجتمعات المتنوِّعة.</a:t>
            </a:r>
            <a:endParaRPr lang="ar-SA" sz="1600" b="0" i="0" u="none" strike="noStrike" dirty="0">
              <a:solidFill>
                <a:srgbClr val="000000"/>
              </a:solidFill>
              <a:effectLst/>
            </a:endParaRPr>
          </a:p>
          <a:p>
            <a:pPr>
              <a:buNone/>
            </a:pPr>
            <a:br>
              <a:rPr lang="en-US" sz="1300" dirty="0"/>
            </a:br>
            <a:endParaRPr lang="he-IL" sz="1300" dirty="0"/>
          </a:p>
        </p:txBody>
      </p:sp>
      <p:pic>
        <p:nvPicPr>
          <p:cNvPr id="6" name="Picture 5">
            <a:extLst>
              <a:ext uri="{FF2B5EF4-FFF2-40B4-BE49-F238E27FC236}">
                <a16:creationId xmlns:a16="http://schemas.microsoft.com/office/drawing/2014/main" id="{3EB9A306-1213-1748-AABA-2602C6BFD31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3580" y="2378452"/>
            <a:ext cx="1526128" cy="859037"/>
          </a:xfrm>
          <a:prstGeom prst="rect">
            <a:avLst/>
          </a:prstGeom>
          <a:ln w="28575">
            <a:solidFill>
              <a:schemeClr val="bg1"/>
            </a:solidFill>
          </a:ln>
        </p:spPr>
      </p:pic>
      <p:pic>
        <p:nvPicPr>
          <p:cNvPr id="11" name="Picture 10">
            <a:extLst>
              <a:ext uri="{FF2B5EF4-FFF2-40B4-BE49-F238E27FC236}">
                <a16:creationId xmlns:a16="http://schemas.microsoft.com/office/drawing/2014/main" id="{AB0BFD44-B65B-5CE5-1B36-560AD7735CB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73580" y="3345713"/>
            <a:ext cx="1526129" cy="859037"/>
          </a:xfrm>
          <a:prstGeom prst="rect">
            <a:avLst/>
          </a:prstGeom>
          <a:ln w="28575">
            <a:solidFill>
              <a:schemeClr val="bg1"/>
            </a:solidFill>
          </a:ln>
        </p:spPr>
      </p:pic>
      <p:pic>
        <p:nvPicPr>
          <p:cNvPr id="13" name="Picture 12">
            <a:extLst>
              <a:ext uri="{FF2B5EF4-FFF2-40B4-BE49-F238E27FC236}">
                <a16:creationId xmlns:a16="http://schemas.microsoft.com/office/drawing/2014/main" id="{6C28D7A2-DE40-B888-92B5-6BC55D0B28F9}"/>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73580" y="4467693"/>
            <a:ext cx="1526128" cy="859037"/>
          </a:xfrm>
          <a:prstGeom prst="rect">
            <a:avLst/>
          </a:prstGeom>
          <a:ln w="28575">
            <a:solidFill>
              <a:schemeClr val="bg1"/>
            </a:solidFill>
          </a:ln>
        </p:spPr>
      </p:pic>
    </p:spTree>
    <p:extLst>
      <p:ext uri="{BB962C8B-B14F-4D97-AF65-F5344CB8AC3E}">
        <p14:creationId xmlns:p14="http://schemas.microsoft.com/office/powerpoint/2010/main" val="261954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22C42-27D9-75DB-7A66-3036C2F32B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4D64BE-2A54-9B59-1584-5734E28FCCDF}"/>
              </a:ext>
            </a:extLst>
          </p:cNvPr>
          <p:cNvSpPr>
            <a:spLocks noGrp="1"/>
          </p:cNvSpPr>
          <p:nvPr>
            <p:ph type="ctrTitle"/>
          </p:nvPr>
        </p:nvSpPr>
        <p:spPr/>
        <p:txBody>
          <a:bodyPr/>
          <a:lstStyle/>
          <a:p>
            <a:r>
              <a:rPr lang="ar-SA" dirty="0"/>
              <a:t>دليل المعلم</a:t>
            </a:r>
            <a:endParaRPr lang="he-IL" dirty="0"/>
          </a:p>
        </p:txBody>
      </p:sp>
      <p:sp>
        <p:nvSpPr>
          <p:cNvPr id="10" name="Subtitle 9">
            <a:extLst>
              <a:ext uri="{FF2B5EF4-FFF2-40B4-BE49-F238E27FC236}">
                <a16:creationId xmlns:a16="http://schemas.microsoft.com/office/drawing/2014/main" id="{18035D0B-79D3-B201-5444-FCE3B2A8857F}"/>
              </a:ext>
            </a:extLst>
          </p:cNvPr>
          <p:cNvSpPr>
            <a:spLocks noGrp="1"/>
          </p:cNvSpPr>
          <p:nvPr>
            <p:ph type="subTitle" idx="1"/>
          </p:nvPr>
        </p:nvSpPr>
        <p:spPr>
          <a:xfrm>
            <a:off x="878464" y="1760538"/>
            <a:ext cx="8119486" cy="4481512"/>
          </a:xfrm>
        </p:spPr>
        <p:txBody>
          <a:bodyPr vert="horz" lIns="91440" tIns="45720" rIns="91440" bIns="45720" rtlCol="0">
            <a:noAutofit/>
          </a:bodyPr>
          <a:lstStyle/>
          <a:p>
            <a:pPr algn="r" rtl="1">
              <a:buNone/>
            </a:pPr>
            <a:r>
              <a:rPr lang="ar-SA" sz="1300" b="1" dirty="0"/>
              <a:t>الشرائح </a:t>
            </a:r>
            <a:r>
              <a:rPr lang="he-IL" sz="1300" b="1" dirty="0"/>
              <a:t> 9-11</a:t>
            </a:r>
            <a:r>
              <a:rPr lang="he-IL" sz="1300" b="1" dirty="0">
                <a:solidFill>
                  <a:srgbClr val="000000"/>
                </a:solidFill>
              </a:rPr>
              <a:t> </a:t>
            </a:r>
            <a:r>
              <a:rPr lang="ar-SA" sz="1300" b="1" dirty="0">
                <a:solidFill>
                  <a:srgbClr val="000000"/>
                </a:solidFill>
              </a:rPr>
              <a:t>الافتتاح</a:t>
            </a:r>
            <a:endParaRPr lang="he-IL" sz="1300" b="1" dirty="0">
              <a:solidFill>
                <a:srgbClr val="000000"/>
              </a:solidFill>
            </a:endParaRPr>
          </a:p>
          <a:p>
            <a:pPr algn="r" rtl="1">
              <a:buNone/>
            </a:pPr>
            <a:r>
              <a:rPr lang="ar-SA" sz="1300" b="0" i="0" u="none" strike="noStrike" dirty="0">
                <a:solidFill>
                  <a:srgbClr val="000000"/>
                </a:solidFill>
                <a:effectLst/>
              </a:rPr>
              <a:t>هدف المرحلة: إثارة فضول الطلاب وتحفيزهم للتفكير حول مفهوم التكافل الاجتماعي وأهميّته </a:t>
            </a:r>
          </a:p>
          <a:p>
            <a:pPr marL="285750" indent="-285750" algn="r" rtl="1">
              <a:buFont typeface="Arial" panose="020B0604020202020204" pitchFamily="34" charset="0"/>
              <a:buChar char="•"/>
            </a:pPr>
            <a:r>
              <a:rPr lang="ar-SA" sz="1300" b="0" i="0" u="none" strike="noStrike" dirty="0">
                <a:solidFill>
                  <a:srgbClr val="000000"/>
                </a:solidFill>
                <a:effectLst/>
              </a:rPr>
              <a:t>نشاط العصف الذهنيّ باستخدام الذكاء الاصطناعيّ:</a:t>
            </a:r>
          </a:p>
          <a:p>
            <a:pPr marL="285750" indent="-285750" algn="r" rtl="1">
              <a:buFont typeface="Arial" panose="020B0604020202020204" pitchFamily="34" charset="0"/>
              <a:buChar char="•"/>
            </a:pPr>
            <a:r>
              <a:rPr lang="ar-SA" sz="1300" b="0" i="0" u="none" strike="noStrike" dirty="0">
                <a:solidFill>
                  <a:srgbClr val="000000"/>
                </a:solidFill>
                <a:effectLst/>
              </a:rPr>
              <a:t>يطلب المعلم من الطلاب استخدام </a:t>
            </a:r>
            <a:r>
              <a:rPr lang="en-US" sz="1300" b="0" i="0" u="none" strike="noStrike" dirty="0">
                <a:solidFill>
                  <a:srgbClr val="000000"/>
                </a:solidFill>
                <a:effectLst/>
              </a:rPr>
              <a:t>ChatGPT </a:t>
            </a:r>
            <a:r>
              <a:rPr lang="ar-SA" sz="1300" b="0" i="0" u="none" strike="noStrike" dirty="0">
                <a:solidFill>
                  <a:srgbClr val="000000"/>
                </a:solidFill>
                <a:effectLst/>
              </a:rPr>
              <a:t>أو </a:t>
            </a:r>
            <a:r>
              <a:rPr lang="en-US" sz="1300" b="0" i="0" u="sng" strike="noStrike" dirty="0">
                <a:solidFill>
                  <a:srgbClr val="0000FF"/>
                </a:solidFill>
                <a:effectLst/>
                <a:hlinkClick r:id="rId2"/>
              </a:rPr>
              <a:t>Magic Shoole</a:t>
            </a:r>
            <a:r>
              <a:rPr lang="en-US" sz="1300" b="0" i="0" u="none" strike="noStrike" dirty="0">
                <a:solidFill>
                  <a:srgbClr val="000000"/>
                </a:solidFill>
                <a:effectLst/>
              </a:rPr>
              <a:t>  </a:t>
            </a:r>
            <a:r>
              <a:rPr lang="ar-SA" sz="1300" b="0" i="0" u="none" strike="noStrike" dirty="0">
                <a:solidFill>
                  <a:srgbClr val="000000"/>
                </a:solidFill>
                <a:effectLst/>
              </a:rPr>
              <a:t>أو </a:t>
            </a:r>
            <a:r>
              <a:rPr lang="en-US" sz="1300" b="0" i="0" u="sng" strike="noStrike" dirty="0">
                <a:solidFill>
                  <a:srgbClr val="0000FF"/>
                </a:solidFill>
                <a:effectLst/>
                <a:hlinkClick r:id="rId3"/>
              </a:rPr>
              <a:t>Claude</a:t>
            </a:r>
            <a:r>
              <a:rPr lang="en-US" sz="1300" b="0" i="0" u="none" strike="noStrike" dirty="0">
                <a:solidFill>
                  <a:srgbClr val="000000"/>
                </a:solidFill>
                <a:effectLst/>
              </a:rPr>
              <a:t> </a:t>
            </a:r>
            <a:r>
              <a:rPr lang="ar-SA" sz="1300" b="0" i="0" u="none" strike="noStrike" dirty="0">
                <a:solidFill>
                  <a:srgbClr val="000000"/>
                </a:solidFill>
                <a:effectLst/>
              </a:rPr>
              <a:t>للإجابة على السؤال التالي:</a:t>
            </a:r>
          </a:p>
          <a:p>
            <a:pPr algn="r" rtl="1">
              <a:buNone/>
            </a:pPr>
            <a:r>
              <a:rPr lang="ar-SA" sz="1300" b="0" i="0" u="none" strike="noStrike" dirty="0">
                <a:solidFill>
                  <a:srgbClr val="000000"/>
                </a:solidFill>
                <a:effectLst/>
              </a:rPr>
              <a:t>"كيف يمكن أن يساهم التكافل الاجتماعيّ في بناء علاقات جيّدة في المجتمع في البلاد؟ </a:t>
            </a:r>
          </a:p>
          <a:p>
            <a:pPr algn="r" rtl="1">
              <a:buNone/>
            </a:pPr>
            <a:r>
              <a:rPr lang="ar-SA" sz="1300" b="0" i="0" u="none" strike="noStrike" dirty="0">
                <a:solidFill>
                  <a:srgbClr val="000000"/>
                </a:solidFill>
                <a:effectLst/>
              </a:rPr>
              <a:t>يعرض كلّ طالب أو مجموعة الإجابات المستخلصة من الذكاء الاصطناعيّ، ويتمّ تلخيص الأفكار المشتركة على لوح التفاعليّ باستخدام أدوات مثل </a:t>
            </a:r>
            <a:r>
              <a:rPr lang="en-US" sz="1300" b="0" i="0" u="none" strike="noStrike" dirty="0" err="1">
                <a:solidFill>
                  <a:srgbClr val="000000"/>
                </a:solidFill>
                <a:effectLst/>
              </a:rPr>
              <a:t>padlet</a:t>
            </a:r>
            <a:r>
              <a:rPr lang="en-US" sz="1300" b="0" i="0" u="none" strike="noStrike" dirty="0">
                <a:solidFill>
                  <a:srgbClr val="000000"/>
                </a:solidFill>
                <a:effectLst/>
              </a:rPr>
              <a:t> ( </a:t>
            </a:r>
            <a:r>
              <a:rPr lang="ar-SA" sz="1300" b="0" i="0" u="none" strike="noStrike" dirty="0">
                <a:solidFill>
                  <a:srgbClr val="000000"/>
                </a:solidFill>
                <a:effectLst/>
              </a:rPr>
              <a:t>الرابط من تحضير المعلّم)</a:t>
            </a:r>
            <a:r>
              <a:rPr lang="he-IL" sz="1300" dirty="0">
                <a:solidFill>
                  <a:srgbClr val="000000"/>
                </a:solidFill>
              </a:rPr>
              <a:t> </a:t>
            </a:r>
            <a:r>
              <a:rPr lang="ar-SA" sz="1300" b="0" i="0" u="sng" strike="noStrike" dirty="0">
                <a:solidFill>
                  <a:srgbClr val="0000FF"/>
                </a:solidFill>
                <a:effectLst/>
                <a:latin typeface="Rubik"/>
                <a:hlinkClick r:id="rId4"/>
              </a:rPr>
              <a:t>أدوات مصادق عليها</a:t>
            </a:r>
            <a:r>
              <a:rPr lang="he-IL" sz="1300" b="0" i="0" u="sng" strike="noStrike" dirty="0">
                <a:solidFill>
                  <a:srgbClr val="0000FF"/>
                </a:solidFill>
                <a:effectLst/>
                <a:latin typeface="Rubik"/>
              </a:rPr>
              <a:t>.</a:t>
            </a:r>
          </a:p>
          <a:p>
            <a:pPr algn="r" rtl="1">
              <a:buNone/>
            </a:pPr>
            <a:br>
              <a:rPr lang="ar-SA" sz="1300" b="0" i="0" u="none" strike="noStrike" dirty="0">
                <a:solidFill>
                  <a:srgbClr val="000000"/>
                </a:solidFill>
                <a:effectLst/>
              </a:rPr>
            </a:br>
            <a:r>
              <a:rPr lang="ar-SA" sz="1300" b="1" i="0" u="none" strike="noStrike" dirty="0">
                <a:solidFill>
                  <a:srgbClr val="000000"/>
                </a:solidFill>
                <a:effectLst/>
                <a:latin typeface="Rubik"/>
              </a:rPr>
              <a:t>اقتراح لافتتاح</a:t>
            </a:r>
            <a:r>
              <a:rPr lang="he-IL" sz="1300" b="1" i="0" u="none" strike="noStrike" dirty="0">
                <a:solidFill>
                  <a:srgbClr val="000000"/>
                </a:solidFill>
                <a:effectLst/>
                <a:latin typeface="Rubik"/>
              </a:rPr>
              <a:t> </a:t>
            </a:r>
            <a:r>
              <a:rPr lang="ar-SA" sz="1300" b="1" i="0" u="none" strike="noStrike" dirty="0">
                <a:solidFill>
                  <a:srgbClr val="000000"/>
                </a:solidFill>
                <a:effectLst/>
                <a:latin typeface="Rubik"/>
              </a:rPr>
              <a:t>2</a:t>
            </a:r>
            <a:r>
              <a:rPr lang="he-IL" sz="1300" b="1" i="0" u="none" strike="noStrike" dirty="0">
                <a:solidFill>
                  <a:srgbClr val="000000"/>
                </a:solidFill>
                <a:effectLst/>
                <a:latin typeface="Rubik"/>
              </a:rPr>
              <a:t> </a:t>
            </a:r>
            <a:r>
              <a:rPr lang="ar-SA" sz="1300" b="1" i="0" u="none" strike="noStrike" dirty="0">
                <a:solidFill>
                  <a:srgbClr val="000000"/>
                </a:solidFill>
                <a:effectLst/>
                <a:latin typeface="Rubik"/>
              </a:rPr>
              <a:t>: </a:t>
            </a:r>
            <a:endParaRPr lang="ar-SA" sz="1300" b="0" i="0" u="none" strike="noStrike" dirty="0">
              <a:solidFill>
                <a:srgbClr val="000000"/>
              </a:solidFill>
              <a:effectLst/>
            </a:endParaRPr>
          </a:p>
          <a:p>
            <a:pPr marL="285750" indent="-285750" algn="r" rtl="1">
              <a:buFont typeface="Arial" panose="020B0604020202020204" pitchFamily="34" charset="0"/>
              <a:buChar char="•"/>
            </a:pPr>
            <a:r>
              <a:rPr lang="ar-SA" sz="1300" b="0" i="0" u="none" strike="noStrike" dirty="0">
                <a:solidFill>
                  <a:srgbClr val="000000"/>
                </a:solidFill>
                <a:effectLst/>
                <a:latin typeface="Rubik"/>
              </a:rPr>
              <a:t>يبدأ المعلّم بطرح سؤال تحفيزيّ: ماذا سيحدث إذا لم يكن هناك تكافل اجتماعيّ في المجتمع؟ </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استخدام اللّوح التفاعلّي لجمع إجابات الطلّاب عن السؤال</a:t>
            </a:r>
            <a:endParaRPr lang="ar-SA" sz="1300" b="0" i="0" u="none" strike="noStrike" dirty="0">
              <a:solidFill>
                <a:srgbClr val="000000"/>
              </a:solidFill>
              <a:effectLst/>
            </a:endParaRPr>
          </a:p>
          <a:p>
            <a:pPr algn="r" rtl="1">
              <a:buNone/>
            </a:pPr>
            <a:r>
              <a:rPr lang="ar-SA" sz="1300" b="1" i="0" u="none" strike="noStrike" dirty="0">
                <a:solidFill>
                  <a:srgbClr val="000000"/>
                </a:solidFill>
                <a:effectLst/>
                <a:latin typeface="Rubik"/>
              </a:rPr>
              <a:t>اقتراح لافتتاح 3: </a:t>
            </a:r>
            <a:endParaRPr lang="he-IL" sz="1300" b="1" i="0" u="none" strike="noStrike" dirty="0">
              <a:solidFill>
                <a:srgbClr val="000000"/>
              </a:solidFill>
              <a:effectLst/>
              <a:latin typeface="Rubik"/>
            </a:endParaRPr>
          </a:p>
          <a:p>
            <a:pPr algn="r" rtl="1">
              <a:buNone/>
            </a:pPr>
            <a:r>
              <a:rPr lang="ar-SA" sz="1300" b="0" i="0" u="none" strike="noStrike" dirty="0">
                <a:solidFill>
                  <a:srgbClr val="000000"/>
                </a:solidFill>
                <a:effectLst/>
                <a:latin typeface="Rubik"/>
              </a:rPr>
              <a:t>عرض مقطع فيديو قصير عن أهميّة التعاون.</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مناقشة الفيديو وكيف برز التكافل الاجتماعيّ في الفيديو</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توضيح الأهداف الّتي سيتمّ تحقيقها خلال الدرس.</a:t>
            </a:r>
            <a:endParaRPr lang="ar-SA" sz="1300" b="0" i="0" u="none" strike="noStrike" dirty="0">
              <a:solidFill>
                <a:srgbClr val="000000"/>
              </a:solidFill>
              <a:effectLst/>
            </a:endParaRPr>
          </a:p>
          <a:p>
            <a:pPr>
              <a:buNone/>
            </a:pPr>
            <a:br>
              <a:rPr lang="ar-SA" sz="1300" dirty="0"/>
            </a:br>
            <a:br>
              <a:rPr lang="ar-SA" sz="1300" dirty="0"/>
            </a:br>
            <a:endParaRPr lang="ar-SA" sz="1300" b="0" i="0" u="none" strike="noStrike" dirty="0">
              <a:solidFill>
                <a:srgbClr val="000000"/>
              </a:solidFill>
              <a:effectLst/>
            </a:endParaRPr>
          </a:p>
          <a:p>
            <a:pPr>
              <a:buNone/>
            </a:pPr>
            <a:br>
              <a:rPr lang="ar-SA" sz="1300" dirty="0"/>
            </a:br>
            <a:br>
              <a:rPr lang="ar-SA" sz="1300" dirty="0"/>
            </a:br>
            <a:br>
              <a:rPr lang="ar-SA" sz="1300" dirty="0"/>
            </a:br>
            <a:br>
              <a:rPr lang="ar-SA" sz="1300" dirty="0"/>
            </a:br>
            <a:endParaRPr lang="ar-SA" sz="1300" i="0" u="none" strike="noStrike" dirty="0">
              <a:solidFill>
                <a:srgbClr val="000000"/>
              </a:solidFill>
              <a:effectLst/>
            </a:endParaRPr>
          </a:p>
          <a:p>
            <a:pPr marL="228600" algn="r" rtl="1">
              <a:spcBef>
                <a:spcPts val="1200"/>
              </a:spcBef>
              <a:spcAft>
                <a:spcPts val="1200"/>
              </a:spcAft>
              <a:buNone/>
            </a:pPr>
            <a:br>
              <a:rPr lang="en-US" sz="1300" b="0" i="0" u="none" strike="noStrike" dirty="0">
                <a:effectLst/>
              </a:rPr>
            </a:br>
            <a:br>
              <a:rPr lang="en-US" sz="1300" dirty="0"/>
            </a:br>
            <a:endParaRPr lang="he-IL" sz="1300" dirty="0"/>
          </a:p>
        </p:txBody>
      </p:sp>
      <p:pic>
        <p:nvPicPr>
          <p:cNvPr id="13" name="Picture 12">
            <a:extLst>
              <a:ext uri="{FF2B5EF4-FFF2-40B4-BE49-F238E27FC236}">
                <a16:creationId xmlns:a16="http://schemas.microsoft.com/office/drawing/2014/main" id="{BA4C9480-6011-3739-0E12-6584A860FF87}"/>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33900" y="3674252"/>
            <a:ext cx="1526128" cy="859037"/>
          </a:xfrm>
          <a:prstGeom prst="rect">
            <a:avLst/>
          </a:prstGeom>
          <a:ln w="28575">
            <a:solidFill>
              <a:schemeClr val="bg1"/>
            </a:solidFill>
          </a:ln>
        </p:spPr>
      </p:pic>
      <p:pic>
        <p:nvPicPr>
          <p:cNvPr id="5" name="Picture 4">
            <a:extLst>
              <a:ext uri="{FF2B5EF4-FFF2-40B4-BE49-F238E27FC236}">
                <a16:creationId xmlns:a16="http://schemas.microsoft.com/office/drawing/2014/main" id="{5E1ABD38-FE2E-ED1A-DEC0-93E240F1D6B9}"/>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33900" y="1760538"/>
            <a:ext cx="1526128" cy="859037"/>
          </a:xfrm>
          <a:prstGeom prst="rect">
            <a:avLst/>
          </a:prstGeom>
          <a:ln w="28575">
            <a:solidFill>
              <a:schemeClr val="bg1"/>
            </a:solidFill>
          </a:ln>
        </p:spPr>
      </p:pic>
      <p:pic>
        <p:nvPicPr>
          <p:cNvPr id="9" name="Picture 8">
            <a:extLst>
              <a:ext uri="{FF2B5EF4-FFF2-40B4-BE49-F238E27FC236}">
                <a16:creationId xmlns:a16="http://schemas.microsoft.com/office/drawing/2014/main" id="{A0D5779A-769E-E460-D372-C8A1FF3B8ACC}"/>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33900" y="2717395"/>
            <a:ext cx="1526128" cy="859037"/>
          </a:xfrm>
          <a:prstGeom prst="rect">
            <a:avLst/>
          </a:prstGeom>
          <a:ln w="28575">
            <a:solidFill>
              <a:schemeClr val="bg1"/>
            </a:solidFill>
          </a:ln>
        </p:spPr>
      </p:pic>
    </p:spTree>
    <p:extLst>
      <p:ext uri="{BB962C8B-B14F-4D97-AF65-F5344CB8AC3E}">
        <p14:creationId xmlns:p14="http://schemas.microsoft.com/office/powerpoint/2010/main" val="2566432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70CD7-F3DA-A3DD-530C-A34EC7B843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9E8BDB-2852-77B0-62A6-2080E74D1267}"/>
              </a:ext>
            </a:extLst>
          </p:cNvPr>
          <p:cNvSpPr>
            <a:spLocks noGrp="1"/>
          </p:cNvSpPr>
          <p:nvPr>
            <p:ph type="ctrTitle"/>
          </p:nvPr>
        </p:nvSpPr>
        <p:spPr/>
        <p:txBody>
          <a:bodyPr/>
          <a:lstStyle/>
          <a:p>
            <a:r>
              <a:rPr lang="ar-SA" dirty="0"/>
              <a:t>دليل المعلم</a:t>
            </a:r>
            <a:endParaRPr lang="he-IL" dirty="0"/>
          </a:p>
        </p:txBody>
      </p:sp>
      <p:sp>
        <p:nvSpPr>
          <p:cNvPr id="10" name="Subtitle 9">
            <a:extLst>
              <a:ext uri="{FF2B5EF4-FFF2-40B4-BE49-F238E27FC236}">
                <a16:creationId xmlns:a16="http://schemas.microsoft.com/office/drawing/2014/main" id="{22E05E1E-49CB-0ACD-2F51-A9103C549B65}"/>
              </a:ext>
            </a:extLst>
          </p:cNvPr>
          <p:cNvSpPr>
            <a:spLocks noGrp="1"/>
          </p:cNvSpPr>
          <p:nvPr>
            <p:ph type="subTitle" idx="1"/>
          </p:nvPr>
        </p:nvSpPr>
        <p:spPr>
          <a:xfrm>
            <a:off x="980064" y="1765300"/>
            <a:ext cx="8589386" cy="3498851"/>
          </a:xfrm>
        </p:spPr>
        <p:txBody>
          <a:bodyPr vert="horz" lIns="91440" tIns="45720" rIns="91440" bIns="45720" rtlCol="0">
            <a:noAutofit/>
          </a:bodyPr>
          <a:lstStyle/>
          <a:p>
            <a:pPr>
              <a:lnSpc>
                <a:spcPct val="120000"/>
              </a:lnSpc>
              <a:spcBef>
                <a:spcPts val="0"/>
              </a:spcBef>
            </a:pPr>
            <a:r>
              <a:rPr lang="ar-SA" sz="1300" b="1" dirty="0"/>
              <a:t>الشرائح</a:t>
            </a:r>
            <a:r>
              <a:rPr lang="he-IL" sz="1300" b="1" dirty="0"/>
              <a:t> 12</a:t>
            </a:r>
            <a:r>
              <a:rPr lang="he-IL" sz="1300" b="1" dirty="0">
                <a:solidFill>
                  <a:srgbClr val="000000"/>
                </a:solidFill>
              </a:rPr>
              <a:t>- </a:t>
            </a:r>
            <a:r>
              <a:rPr lang="ar-SA" sz="1300" b="1" i="0" u="none" strike="noStrike" dirty="0">
                <a:effectLst/>
              </a:rPr>
              <a:t>المرحلة الاولى:</a:t>
            </a:r>
            <a:endParaRPr lang="ar-SA" sz="1300" b="0" i="0" u="none" strike="noStrike" dirty="0">
              <a:effectLst/>
            </a:endParaRPr>
          </a:p>
          <a:p>
            <a:pPr algn="r" rtl="1">
              <a:buNone/>
            </a:pPr>
            <a:r>
              <a:rPr lang="ar-SA" sz="1300" b="0" i="0" u="none" strike="noStrike" dirty="0">
                <a:solidFill>
                  <a:srgbClr val="000000"/>
                </a:solidFill>
                <a:effectLst/>
              </a:rPr>
              <a:t>هدف المرحلة: فهم التكافل الاجتماعيّ من خلال القرآن والسنّة باستخدام تقنيّات الذكاء الاصطناعيّ.</a:t>
            </a:r>
          </a:p>
          <a:p>
            <a:pPr algn="r" rtl="1">
              <a:buNone/>
            </a:pPr>
            <a:r>
              <a:rPr lang="ar-SA" sz="1300" b="0" i="0" u="none" strike="noStrike" dirty="0">
                <a:solidFill>
                  <a:srgbClr val="000000"/>
                </a:solidFill>
                <a:effectLst/>
              </a:rPr>
              <a:t>نشاط البحث والتفسير:</a:t>
            </a:r>
          </a:p>
          <a:p>
            <a:pPr algn="r" rtl="1">
              <a:buNone/>
            </a:pPr>
            <a:r>
              <a:rPr lang="ar-SA" sz="1300" b="0" i="0" u="none" strike="noStrike" dirty="0">
                <a:solidFill>
                  <a:srgbClr val="000000"/>
                </a:solidFill>
                <a:effectLst/>
              </a:rPr>
              <a:t>يُوزّع الطلّاب إلى مجموعات، وتُكلّف كلّ مجموعة بتحليل إحدى الآيات الكريمة أو </a:t>
            </a:r>
            <a:r>
              <a:rPr lang="ar-SA" sz="1300" b="0" i="0" u="none" strike="noStrike" dirty="0" err="1">
                <a:solidFill>
                  <a:srgbClr val="000000"/>
                </a:solidFill>
                <a:effectLst/>
              </a:rPr>
              <a:t>الآحاديث</a:t>
            </a:r>
            <a:r>
              <a:rPr lang="ar-SA" sz="1300" b="0" i="0" u="none" strike="noStrike" dirty="0">
                <a:solidFill>
                  <a:srgbClr val="000000"/>
                </a:solidFill>
                <a:effectLst/>
              </a:rPr>
              <a:t> النبويّة الشريفة الّتي تحثّ على العطاء والصدقة والتعاون والتطوّع.</a:t>
            </a:r>
          </a:p>
          <a:p>
            <a:pPr algn="r" rtl="1">
              <a:buNone/>
            </a:pPr>
            <a:r>
              <a:rPr lang="ar-SA" sz="1300" b="0" i="0" u="none" strike="noStrike" dirty="0">
                <a:solidFill>
                  <a:srgbClr val="000000"/>
                </a:solidFill>
                <a:effectLst/>
              </a:rPr>
              <a:t>(ممكن إتاحة المجال للطلّاب للبحث عن الآيات والأحاديث) </a:t>
            </a:r>
          </a:p>
          <a:p>
            <a:pPr algn="r" rtl="1">
              <a:buNone/>
            </a:pPr>
            <a:r>
              <a:rPr lang="ar-SA" sz="1300" b="0" i="0" u="none" strike="noStrike" dirty="0">
                <a:solidFill>
                  <a:srgbClr val="000000"/>
                </a:solidFill>
                <a:effectLst/>
              </a:rPr>
              <a:t>كلّ مجموعة تبحث عن شرح الآية أو الحديث من خلال تطبيق  </a:t>
            </a:r>
          </a:p>
          <a:p>
            <a:pPr algn="r" rtl="1">
              <a:buNone/>
            </a:pPr>
            <a:r>
              <a:rPr lang="ar-SA" sz="1300" b="0" i="0" u="none" strike="noStrike" dirty="0">
                <a:solidFill>
                  <a:srgbClr val="000000"/>
                </a:solidFill>
                <a:effectLst/>
              </a:rPr>
              <a:t>تكتب ملخص للمعلومات الّتي حصلت عليها على اللّوح التفاعليّ المشترك (المعلّم يستخدم لوح تفاعليّ لكلّ مجموعة مكان مخصّص للكتابة وليس بشكل عشوائيّ) </a:t>
            </a:r>
          </a:p>
          <a:p>
            <a:pPr>
              <a:buNone/>
            </a:pPr>
            <a:br>
              <a:rPr lang="ar-SA" sz="1300" dirty="0"/>
            </a:br>
            <a:br>
              <a:rPr lang="ar-SA" sz="1300" dirty="0"/>
            </a:br>
            <a:endParaRPr lang="he-IL" sz="1300" b="1" dirty="0"/>
          </a:p>
          <a:p>
            <a:pPr>
              <a:lnSpc>
                <a:spcPct val="120000"/>
              </a:lnSpc>
              <a:spcBef>
                <a:spcPts val="0"/>
              </a:spcBef>
            </a:pPr>
            <a:endParaRPr lang="he-IL" sz="1300" b="1" dirty="0"/>
          </a:p>
          <a:p>
            <a:pPr>
              <a:lnSpc>
                <a:spcPct val="120000"/>
              </a:lnSpc>
              <a:spcBef>
                <a:spcPts val="0"/>
              </a:spcBef>
            </a:pPr>
            <a:endParaRPr lang="he-IL" sz="1300" b="1" dirty="0"/>
          </a:p>
          <a:p>
            <a:pPr>
              <a:lnSpc>
                <a:spcPct val="120000"/>
              </a:lnSpc>
              <a:spcBef>
                <a:spcPts val="0"/>
              </a:spcBef>
            </a:pPr>
            <a:endParaRPr lang="he-IL" sz="1300" b="1" dirty="0"/>
          </a:p>
          <a:p>
            <a:pPr>
              <a:lnSpc>
                <a:spcPct val="120000"/>
              </a:lnSpc>
              <a:spcBef>
                <a:spcPts val="0"/>
              </a:spcBef>
            </a:pPr>
            <a:endParaRPr lang="ar-SA" sz="1300" b="1" dirty="0"/>
          </a:p>
          <a:p>
            <a:pPr>
              <a:buNone/>
            </a:pPr>
            <a:br>
              <a:rPr lang="ar-SA" sz="1300" dirty="0"/>
            </a:br>
            <a:br>
              <a:rPr lang="ar-SA" sz="1300" dirty="0"/>
            </a:br>
            <a:endParaRPr lang="he-IL" sz="1300" dirty="0"/>
          </a:p>
        </p:txBody>
      </p:sp>
      <p:pic>
        <p:nvPicPr>
          <p:cNvPr id="5" name="Picture 4">
            <a:extLst>
              <a:ext uri="{FF2B5EF4-FFF2-40B4-BE49-F238E27FC236}">
                <a16:creationId xmlns:a16="http://schemas.microsoft.com/office/drawing/2014/main" id="{A678B415-9025-CFB9-636C-7DB83773646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7293" y="1765300"/>
            <a:ext cx="1524643" cy="858201"/>
          </a:xfrm>
          <a:prstGeom prst="rect">
            <a:avLst/>
          </a:prstGeom>
          <a:ln w="28575">
            <a:solidFill>
              <a:schemeClr val="bg1"/>
            </a:solidFill>
          </a:ln>
        </p:spPr>
      </p:pic>
    </p:spTree>
    <p:extLst>
      <p:ext uri="{BB962C8B-B14F-4D97-AF65-F5344CB8AC3E}">
        <p14:creationId xmlns:p14="http://schemas.microsoft.com/office/powerpoint/2010/main" val="2476288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3496A-87BF-7DB3-2993-84C6D530B4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569A2A-39FA-2DF2-E7A1-79E7DB4A2AC5}"/>
              </a:ext>
            </a:extLst>
          </p:cNvPr>
          <p:cNvSpPr>
            <a:spLocks noGrp="1"/>
          </p:cNvSpPr>
          <p:nvPr>
            <p:ph type="ctrTitle"/>
          </p:nvPr>
        </p:nvSpPr>
        <p:spPr/>
        <p:txBody>
          <a:bodyPr/>
          <a:lstStyle/>
          <a:p>
            <a:r>
              <a:rPr lang="ar-SA" dirty="0"/>
              <a:t>دليل المعلم</a:t>
            </a:r>
            <a:endParaRPr lang="he-IL" dirty="0"/>
          </a:p>
        </p:txBody>
      </p:sp>
      <p:sp>
        <p:nvSpPr>
          <p:cNvPr id="10" name="Subtitle 9">
            <a:extLst>
              <a:ext uri="{FF2B5EF4-FFF2-40B4-BE49-F238E27FC236}">
                <a16:creationId xmlns:a16="http://schemas.microsoft.com/office/drawing/2014/main" id="{49FE739C-E511-F088-807F-BA67894DCFFA}"/>
              </a:ext>
            </a:extLst>
          </p:cNvPr>
          <p:cNvSpPr>
            <a:spLocks noGrp="1"/>
          </p:cNvSpPr>
          <p:nvPr>
            <p:ph type="subTitle" idx="1"/>
          </p:nvPr>
        </p:nvSpPr>
        <p:spPr>
          <a:xfrm>
            <a:off x="980064" y="1765300"/>
            <a:ext cx="8589386" cy="3498851"/>
          </a:xfrm>
        </p:spPr>
        <p:txBody>
          <a:bodyPr vert="horz" lIns="91440" tIns="45720" rIns="91440" bIns="45720" rtlCol="0">
            <a:noAutofit/>
          </a:bodyPr>
          <a:lstStyle/>
          <a:p>
            <a:pPr algn="r" rtl="1">
              <a:buNone/>
            </a:pPr>
            <a:r>
              <a:rPr lang="ar-SA" sz="1300" b="1" dirty="0"/>
              <a:t>الشرائح</a:t>
            </a:r>
            <a:r>
              <a:rPr lang="he-IL" sz="1300" b="1" dirty="0"/>
              <a:t> 13- </a:t>
            </a:r>
            <a:r>
              <a:rPr lang="ar-SA" sz="1300" b="1" i="0" u="none" strike="noStrike" dirty="0">
                <a:effectLst/>
                <a:latin typeface="Rubik"/>
              </a:rPr>
              <a:t>المرحلة الثانية</a:t>
            </a:r>
            <a:endParaRPr lang="he-IL" sz="1300" b="1" i="0" u="none" strike="noStrike" dirty="0">
              <a:effectLst/>
              <a:latin typeface="Rubik"/>
            </a:endParaRPr>
          </a:p>
          <a:p>
            <a:pPr algn="r" rtl="1">
              <a:buNone/>
            </a:pPr>
            <a:r>
              <a:rPr lang="ar-SA" sz="1300" b="0" i="0" u="none" strike="noStrike" dirty="0">
                <a:solidFill>
                  <a:srgbClr val="000000"/>
                </a:solidFill>
                <a:effectLst/>
                <a:latin typeface="Rubik"/>
              </a:rPr>
              <a:t>مشاركة المنتوج الأوّل:</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كلّ مجموعة تعرض تلخيصها عن الموضوع أمام الطلّاب:</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يشاركون نتائجهم في نقاش جماعيّ بإشراف المعلّم:</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---لماذا هذه الخطوة مهمّة؟</a:t>
            </a:r>
            <a:endParaRPr lang="ar-SA" sz="1300" b="0" i="0" u="none" strike="noStrike" dirty="0">
              <a:solidFill>
                <a:srgbClr val="000000"/>
              </a:solidFill>
              <a:effectLst/>
            </a:endParaRPr>
          </a:p>
          <a:p>
            <a:pPr marL="285750" indent="-285750" algn="r" rtl="1">
              <a:buFont typeface="Wingdings" panose="05000000000000000000" pitchFamily="2" charset="2"/>
              <a:buChar char="ü"/>
            </a:pPr>
            <a:r>
              <a:rPr lang="ar-SA" sz="1300" b="0" i="0" u="none" strike="noStrike" dirty="0">
                <a:solidFill>
                  <a:srgbClr val="000000"/>
                </a:solidFill>
                <a:effectLst/>
                <a:latin typeface="Rubik"/>
              </a:rPr>
              <a:t>تساعد الطلّاب على فهم أعمق للنصوص الدينيّة.</a:t>
            </a:r>
            <a:endParaRPr lang="en-US" sz="1300" dirty="0">
              <a:solidFill>
                <a:srgbClr val="000000"/>
              </a:solidFill>
            </a:endParaRPr>
          </a:p>
          <a:p>
            <a:pPr marL="285750" indent="-285750" algn="r" rtl="1">
              <a:buFont typeface="Wingdings" panose="05000000000000000000" pitchFamily="2" charset="2"/>
              <a:buChar char="ü"/>
            </a:pPr>
            <a:r>
              <a:rPr lang="ar-SA" sz="1300" b="0" i="0" u="none" strike="noStrike" dirty="0">
                <a:solidFill>
                  <a:srgbClr val="000000"/>
                </a:solidFill>
                <a:effectLst/>
                <a:latin typeface="Rubik"/>
              </a:rPr>
              <a:t> تعلّمهم كيفيّة استخدام أدوات الذكاء الاصطناعيّ كأداة تحليل، وليس فقط للبحث عن إجابات جاهزة.</a:t>
            </a:r>
            <a:endParaRPr lang="ar-SA" sz="1300" b="0" i="0" u="none" strike="noStrike" dirty="0">
              <a:solidFill>
                <a:srgbClr val="000000"/>
              </a:solidFill>
              <a:effectLst/>
            </a:endParaRPr>
          </a:p>
          <a:p>
            <a:pPr>
              <a:buNone/>
            </a:pPr>
            <a:br>
              <a:rPr lang="ar-SA" sz="1300" dirty="0"/>
            </a:br>
            <a:br>
              <a:rPr lang="ar-SA" sz="1300" dirty="0"/>
            </a:br>
            <a:endParaRPr lang="he-IL" sz="1300" b="1" dirty="0"/>
          </a:p>
          <a:p>
            <a:pPr>
              <a:lnSpc>
                <a:spcPct val="120000"/>
              </a:lnSpc>
              <a:spcBef>
                <a:spcPts val="0"/>
              </a:spcBef>
            </a:pPr>
            <a:endParaRPr lang="he-IL" sz="1300" b="1" dirty="0"/>
          </a:p>
          <a:p>
            <a:pPr>
              <a:lnSpc>
                <a:spcPct val="120000"/>
              </a:lnSpc>
              <a:spcBef>
                <a:spcPts val="0"/>
              </a:spcBef>
            </a:pPr>
            <a:endParaRPr lang="he-IL" sz="1300" b="1" dirty="0"/>
          </a:p>
          <a:p>
            <a:pPr>
              <a:lnSpc>
                <a:spcPct val="120000"/>
              </a:lnSpc>
              <a:spcBef>
                <a:spcPts val="0"/>
              </a:spcBef>
            </a:pPr>
            <a:endParaRPr lang="ar-SA" sz="1300" b="1" dirty="0"/>
          </a:p>
          <a:p>
            <a:pPr>
              <a:buNone/>
            </a:pPr>
            <a:br>
              <a:rPr lang="ar-SA" sz="1300" dirty="0"/>
            </a:br>
            <a:br>
              <a:rPr lang="ar-SA" sz="1300" dirty="0"/>
            </a:br>
            <a:endParaRPr lang="he-IL" sz="1300" dirty="0"/>
          </a:p>
        </p:txBody>
      </p:sp>
      <p:pic>
        <p:nvPicPr>
          <p:cNvPr id="5" name="Picture 4" descr="A close-up of a stone garden&#10;&#10;AI-generated content may be incorrect.">
            <a:extLst>
              <a:ext uri="{FF2B5EF4-FFF2-40B4-BE49-F238E27FC236}">
                <a16:creationId xmlns:a16="http://schemas.microsoft.com/office/drawing/2014/main" id="{DC12E6F6-409D-FB6A-5E25-7EF710C712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7293" y="1765300"/>
            <a:ext cx="1524643" cy="858201"/>
          </a:xfrm>
          <a:prstGeom prst="rect">
            <a:avLst/>
          </a:prstGeom>
          <a:ln w="28575">
            <a:solidFill>
              <a:schemeClr val="bg1"/>
            </a:solidFill>
          </a:ln>
        </p:spPr>
      </p:pic>
    </p:spTree>
    <p:extLst>
      <p:ext uri="{BB962C8B-B14F-4D97-AF65-F5344CB8AC3E}">
        <p14:creationId xmlns:p14="http://schemas.microsoft.com/office/powerpoint/2010/main" val="931956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BC24D-1D3C-D78E-8A1E-B81B82752C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BD001C-5C3D-60F9-F2DE-34B708E0F5BB}"/>
              </a:ext>
            </a:extLst>
          </p:cNvPr>
          <p:cNvSpPr>
            <a:spLocks noGrp="1"/>
          </p:cNvSpPr>
          <p:nvPr>
            <p:ph type="ctrTitle"/>
          </p:nvPr>
        </p:nvSpPr>
        <p:spPr/>
        <p:txBody>
          <a:bodyPr/>
          <a:lstStyle/>
          <a:p>
            <a:r>
              <a:rPr lang="ar-SA" dirty="0"/>
              <a:t>دليل المعلم</a:t>
            </a:r>
            <a:endParaRPr lang="he-IL" dirty="0"/>
          </a:p>
        </p:txBody>
      </p:sp>
      <p:sp>
        <p:nvSpPr>
          <p:cNvPr id="10" name="Subtitle 9">
            <a:extLst>
              <a:ext uri="{FF2B5EF4-FFF2-40B4-BE49-F238E27FC236}">
                <a16:creationId xmlns:a16="http://schemas.microsoft.com/office/drawing/2014/main" id="{B71B2D9A-0C7F-0880-1C52-5780BDD8E84E}"/>
              </a:ext>
            </a:extLst>
          </p:cNvPr>
          <p:cNvSpPr>
            <a:spLocks noGrp="1"/>
          </p:cNvSpPr>
          <p:nvPr>
            <p:ph type="subTitle" idx="1"/>
          </p:nvPr>
        </p:nvSpPr>
        <p:spPr>
          <a:xfrm>
            <a:off x="980064" y="1765300"/>
            <a:ext cx="8589386" cy="4273993"/>
          </a:xfrm>
        </p:spPr>
        <p:txBody>
          <a:bodyPr vert="horz" lIns="91440" tIns="45720" rIns="91440" bIns="45720" rtlCol="0">
            <a:noAutofit/>
          </a:bodyPr>
          <a:lstStyle/>
          <a:p>
            <a:pPr algn="r" rtl="1">
              <a:buNone/>
            </a:pPr>
            <a:r>
              <a:rPr lang="ar-SA" sz="1300" b="1" dirty="0"/>
              <a:t>الشرائح</a:t>
            </a:r>
            <a:r>
              <a:rPr lang="he-IL" sz="1300" b="1" dirty="0"/>
              <a:t> 14-15 </a:t>
            </a:r>
            <a:r>
              <a:rPr lang="ar-SA" sz="1300" b="1" i="0" u="none" strike="noStrike" dirty="0">
                <a:effectLst/>
              </a:rPr>
              <a:t>المرحلة الثالثة</a:t>
            </a:r>
            <a:r>
              <a:rPr lang="ar-SA" sz="1300" b="0" i="0" u="none" strike="noStrike" dirty="0">
                <a:effectLst/>
              </a:rPr>
              <a:t>: </a:t>
            </a:r>
            <a:endParaRPr lang="he-IL" sz="1300" b="0" i="0" u="none" strike="noStrike" dirty="0">
              <a:effectLst/>
            </a:endParaRPr>
          </a:p>
          <a:p>
            <a:pPr algn="r" rtl="1">
              <a:buNone/>
            </a:pPr>
            <a:r>
              <a:rPr lang="ar-SA" sz="1300" b="0" i="0" u="none" strike="noStrike" dirty="0">
                <a:solidFill>
                  <a:srgbClr val="000000"/>
                </a:solidFill>
                <a:effectLst/>
              </a:rPr>
              <a:t>التطبيق العمليّ – تصميم حملة توعويّة باستخدام أدوات الذكاء الاصطناعيّ عن الفكرة الكبيرة الّتي يعمل عليها الطلّاب </a:t>
            </a:r>
          </a:p>
          <a:p>
            <a:pPr algn="r" rtl="1">
              <a:buNone/>
            </a:pPr>
            <a:r>
              <a:rPr lang="ar-SA" sz="1300" b="0" i="0" u="none" strike="noStrike" dirty="0">
                <a:solidFill>
                  <a:srgbClr val="000000"/>
                </a:solidFill>
                <a:effectLst/>
              </a:rPr>
              <a:t>هدف المرحلة: </a:t>
            </a:r>
          </a:p>
          <a:p>
            <a:pPr marL="285750" indent="-285750" algn="r" rtl="1">
              <a:buFont typeface="Arial" panose="020B0604020202020204" pitchFamily="34" charset="0"/>
              <a:buChar char="•"/>
            </a:pPr>
            <a:r>
              <a:rPr lang="ar-SA" sz="1300" b="0" i="0" u="none" strike="noStrike" dirty="0">
                <a:solidFill>
                  <a:srgbClr val="000000"/>
                </a:solidFill>
                <a:effectLst/>
              </a:rPr>
              <a:t>توظيف الذكاء الاصطناعيّ في إنتاج محتوى إبداعيّ يعزز قيمة التكافل الاجتماعيّ في المجتمع. </a:t>
            </a:r>
          </a:p>
          <a:p>
            <a:pPr marL="285750" indent="-285750" algn="r" rtl="1">
              <a:buFont typeface="Arial" panose="020B0604020202020204" pitchFamily="34" charset="0"/>
              <a:buChar char="•"/>
            </a:pPr>
            <a:r>
              <a:rPr lang="ar-SA" sz="1300" b="0" i="0" u="none" strike="noStrike" dirty="0">
                <a:solidFill>
                  <a:srgbClr val="000000"/>
                </a:solidFill>
                <a:effectLst/>
              </a:rPr>
              <a:t>تُكلّف كلّ مجموعة بتصميم حملة توعويّة عن التكافل الاجتماعيّ باستخدام أدوات الذكاء الاصطناعيّ مثل:</a:t>
            </a:r>
            <a:r>
              <a:rPr lang="he-IL" sz="1300" b="0" i="0" u="none" strike="noStrike" dirty="0">
                <a:solidFill>
                  <a:srgbClr val="000000"/>
                </a:solidFill>
                <a:effectLst/>
              </a:rPr>
              <a:t> </a:t>
            </a:r>
            <a:r>
              <a:rPr lang="en-US" sz="1300" b="0" i="0" u="none" strike="noStrike" dirty="0">
                <a:solidFill>
                  <a:srgbClr val="000000"/>
                </a:solidFill>
                <a:effectLst/>
              </a:rPr>
              <a:t>Canva AI</a:t>
            </a:r>
            <a:r>
              <a:rPr lang="en-US" sz="1300" dirty="0">
                <a:solidFill>
                  <a:srgbClr val="000000"/>
                </a:solidFill>
              </a:rPr>
              <a:t>, </a:t>
            </a:r>
            <a:r>
              <a:rPr lang="en-US" sz="1300" b="0" i="0" u="none" strike="noStrike" dirty="0">
                <a:solidFill>
                  <a:srgbClr val="000000"/>
                </a:solidFill>
                <a:effectLst/>
              </a:rPr>
              <a:t>Kahoot AI</a:t>
            </a:r>
            <a:endParaRPr lang="ar-SA" sz="1300" b="0" i="0" u="none" strike="noStrike" dirty="0">
              <a:solidFill>
                <a:srgbClr val="000000"/>
              </a:solidFill>
              <a:effectLst/>
            </a:endParaRPr>
          </a:p>
          <a:p>
            <a:pPr algn="r" rtl="1">
              <a:buNone/>
            </a:pPr>
            <a:endParaRPr lang="ar-SA" sz="1300" b="0" i="0" u="none" strike="noStrike" dirty="0">
              <a:solidFill>
                <a:srgbClr val="000000"/>
              </a:solidFill>
              <a:effectLst/>
            </a:endParaRPr>
          </a:p>
          <a:p>
            <a:pPr algn="r" rtl="1">
              <a:buNone/>
            </a:pPr>
            <a:r>
              <a:rPr lang="ar-SA" sz="1300" b="0" i="0" u="none" strike="noStrike" dirty="0">
                <a:solidFill>
                  <a:srgbClr val="000000"/>
                </a:solidFill>
                <a:effectLst/>
              </a:rPr>
              <a:t>مشروع إبداعي: كلّ مجموعة تختار طريقة مبتكرة لعرض ما تعلّمته، مثل:</a:t>
            </a:r>
          </a:p>
          <a:p>
            <a:pPr algn="r" rtl="1">
              <a:buNone/>
            </a:pPr>
            <a:r>
              <a:rPr lang="ar-SA" sz="1300" b="0" i="0" u="none" strike="noStrike" dirty="0">
                <a:solidFill>
                  <a:srgbClr val="000000"/>
                </a:solidFill>
                <a:effectLst/>
              </a:rPr>
              <a:t>تصميم عرض تقديميّ عبر </a:t>
            </a:r>
            <a:r>
              <a:rPr lang="en-US" sz="1300" b="0" i="0" u="none" strike="noStrike" dirty="0">
                <a:solidFill>
                  <a:srgbClr val="000000"/>
                </a:solidFill>
                <a:effectLst/>
              </a:rPr>
              <a:t>Canva</a:t>
            </a:r>
            <a:r>
              <a:rPr lang="he-IL" sz="1300" b="0" i="0" u="none" strike="noStrike" dirty="0">
                <a:solidFill>
                  <a:srgbClr val="000000"/>
                </a:solidFill>
                <a:effectLst/>
              </a:rPr>
              <a:t>......</a:t>
            </a:r>
          </a:p>
          <a:p>
            <a:pPr algn="r" rtl="1">
              <a:buNone/>
            </a:pPr>
            <a:r>
              <a:rPr lang="ar-SA" sz="1300" b="0" i="0" u="none" strike="noStrike" dirty="0">
                <a:solidFill>
                  <a:srgbClr val="000000"/>
                </a:solidFill>
                <a:effectLst/>
                <a:latin typeface="Rubik"/>
              </a:rPr>
              <a:t>تقدّم كلّ مجموعة عرضًا قصيرًا حول حملتها وكيف استخدمت أدوات الذكاء الاصطناعيّ لإنجازها.</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ومن ثم يتمّ تقييم الحملات بناءً على مدى تأثيرها الإيجابيّ وأسلوبها الإبداعيّ.</a:t>
            </a:r>
            <a:endParaRPr lang="ar-SA" sz="1300" b="0" i="0" u="none" strike="noStrike" dirty="0">
              <a:solidFill>
                <a:srgbClr val="000000"/>
              </a:solidFill>
              <a:effectLst/>
            </a:endParaRPr>
          </a:p>
          <a:p>
            <a:pPr algn="r" rtl="1">
              <a:buNone/>
            </a:pPr>
            <a:r>
              <a:rPr lang="ar-SA" sz="1300" b="0" i="0" u="none" strike="noStrike" dirty="0">
                <a:solidFill>
                  <a:srgbClr val="000000"/>
                </a:solidFill>
                <a:effectLst/>
                <a:latin typeface="Rubik"/>
              </a:rPr>
              <a:t>لماذا هذه الخطوة مهمّة؟</a:t>
            </a:r>
            <a:endParaRPr lang="ar-SA" sz="1300" b="0" i="0" u="none" strike="noStrike" dirty="0">
              <a:solidFill>
                <a:srgbClr val="000000"/>
              </a:solidFill>
              <a:effectLst/>
            </a:endParaRPr>
          </a:p>
          <a:p>
            <a:pPr marL="285750" indent="-285750" algn="r" rtl="1">
              <a:buFont typeface="Arial" panose="020B0604020202020204" pitchFamily="34" charset="0"/>
              <a:buChar char="•"/>
            </a:pPr>
            <a:r>
              <a:rPr lang="ar-SA" sz="1300" b="0" i="0" u="none" strike="noStrike" dirty="0">
                <a:solidFill>
                  <a:srgbClr val="000000"/>
                </a:solidFill>
                <a:effectLst/>
                <a:latin typeface="Rubik"/>
              </a:rPr>
              <a:t>تعزّز مهارات التفكير الإبداعيّ والتكنولوجيّ لدى الطلّاب.</a:t>
            </a:r>
            <a:endParaRPr lang="ar-SA" sz="1300" b="0" i="0" u="none" strike="noStrike" dirty="0">
              <a:solidFill>
                <a:srgbClr val="000000"/>
              </a:solidFill>
              <a:effectLst/>
            </a:endParaRPr>
          </a:p>
          <a:p>
            <a:pPr marL="285750" indent="-285750" algn="r" rtl="1">
              <a:buFont typeface="Arial" panose="020B0604020202020204" pitchFamily="34" charset="0"/>
              <a:buChar char="•"/>
            </a:pPr>
            <a:r>
              <a:rPr lang="ar-SA" sz="1300" b="0" i="0" u="none" strike="noStrike" dirty="0">
                <a:solidFill>
                  <a:srgbClr val="000000"/>
                </a:solidFill>
                <a:effectLst/>
                <a:latin typeface="Rubik"/>
              </a:rPr>
              <a:t>تشجّع الطلاب على العمل الجماعيّ والتعاون.</a:t>
            </a:r>
            <a:endParaRPr lang="ar-SA" sz="1300" b="0" i="0" u="none" strike="noStrike" dirty="0">
              <a:solidFill>
                <a:srgbClr val="000000"/>
              </a:solidFill>
              <a:effectLst/>
            </a:endParaRPr>
          </a:p>
          <a:p>
            <a:pPr marL="285750" indent="-285750" algn="r" rtl="1">
              <a:buFont typeface="Arial" panose="020B0604020202020204" pitchFamily="34" charset="0"/>
              <a:buChar char="•"/>
            </a:pPr>
            <a:r>
              <a:rPr lang="ar-SA" sz="1300" b="0" i="0" u="none" strike="noStrike" dirty="0">
                <a:solidFill>
                  <a:srgbClr val="000000"/>
                </a:solidFill>
                <a:effectLst/>
                <a:latin typeface="Rubik"/>
              </a:rPr>
              <a:t>تساعدهم في رؤية تأثير التكافل الاجتماعيّ بشكل عمليّ.</a:t>
            </a:r>
            <a:endParaRPr lang="ar-SA" sz="1300" b="0" i="0" u="none" strike="noStrike" dirty="0">
              <a:solidFill>
                <a:srgbClr val="000000"/>
              </a:solidFill>
              <a:effectLst/>
            </a:endParaRPr>
          </a:p>
          <a:p>
            <a:pPr>
              <a:buNone/>
            </a:pPr>
            <a:br>
              <a:rPr lang="ar-SA" sz="1300" dirty="0"/>
            </a:br>
            <a:br>
              <a:rPr lang="ar-SA" sz="1300" dirty="0"/>
            </a:br>
            <a:br>
              <a:rPr lang="ar-SA" sz="1300" dirty="0"/>
            </a:br>
            <a:br>
              <a:rPr lang="ar-SA" sz="1300" dirty="0"/>
            </a:br>
            <a:br>
              <a:rPr lang="ar-SA" sz="1300" dirty="0"/>
            </a:br>
            <a:br>
              <a:rPr lang="ar-SA" sz="1300" dirty="0"/>
            </a:br>
            <a:endParaRPr lang="he-IL" sz="1300" b="1" dirty="0"/>
          </a:p>
          <a:p>
            <a:pPr>
              <a:lnSpc>
                <a:spcPct val="120000"/>
              </a:lnSpc>
              <a:spcBef>
                <a:spcPts val="0"/>
              </a:spcBef>
            </a:pPr>
            <a:endParaRPr lang="he-IL" sz="1300" b="1" dirty="0"/>
          </a:p>
          <a:p>
            <a:pPr>
              <a:lnSpc>
                <a:spcPct val="120000"/>
              </a:lnSpc>
              <a:spcBef>
                <a:spcPts val="0"/>
              </a:spcBef>
            </a:pPr>
            <a:endParaRPr lang="he-IL" sz="1300" b="1" dirty="0"/>
          </a:p>
          <a:p>
            <a:pPr>
              <a:lnSpc>
                <a:spcPct val="120000"/>
              </a:lnSpc>
              <a:spcBef>
                <a:spcPts val="0"/>
              </a:spcBef>
            </a:pPr>
            <a:endParaRPr lang="he-IL" sz="1300" b="1" dirty="0"/>
          </a:p>
          <a:p>
            <a:pPr>
              <a:lnSpc>
                <a:spcPct val="120000"/>
              </a:lnSpc>
              <a:spcBef>
                <a:spcPts val="0"/>
              </a:spcBef>
            </a:pPr>
            <a:endParaRPr lang="ar-SA" sz="1300" b="1" dirty="0"/>
          </a:p>
          <a:p>
            <a:pPr>
              <a:buNone/>
            </a:pPr>
            <a:br>
              <a:rPr lang="ar-SA" sz="1300" dirty="0"/>
            </a:br>
            <a:br>
              <a:rPr lang="ar-SA" sz="1300" dirty="0"/>
            </a:br>
            <a:endParaRPr lang="he-IL" sz="1300" dirty="0"/>
          </a:p>
        </p:txBody>
      </p:sp>
      <p:pic>
        <p:nvPicPr>
          <p:cNvPr id="5" name="Picture 4">
            <a:extLst>
              <a:ext uri="{FF2B5EF4-FFF2-40B4-BE49-F238E27FC236}">
                <a16:creationId xmlns:a16="http://schemas.microsoft.com/office/drawing/2014/main" id="{A130BA7A-CD56-B698-403F-261E0A5A61D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45749" y="1765300"/>
            <a:ext cx="1545907" cy="870170"/>
          </a:xfrm>
          <a:prstGeom prst="rect">
            <a:avLst/>
          </a:prstGeom>
          <a:ln w="28575">
            <a:solidFill>
              <a:schemeClr val="bg1"/>
            </a:solidFill>
          </a:ln>
        </p:spPr>
      </p:pic>
      <p:pic>
        <p:nvPicPr>
          <p:cNvPr id="9" name="Picture 8">
            <a:extLst>
              <a:ext uri="{FF2B5EF4-FFF2-40B4-BE49-F238E27FC236}">
                <a16:creationId xmlns:a16="http://schemas.microsoft.com/office/drawing/2014/main" id="{A48AA11D-C725-CBD2-24B3-2F5B7C17C9D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6381" y="2864941"/>
            <a:ext cx="1535275" cy="864186"/>
          </a:xfrm>
          <a:prstGeom prst="rect">
            <a:avLst/>
          </a:prstGeom>
          <a:ln w="28575">
            <a:solidFill>
              <a:schemeClr val="bg1"/>
            </a:solidFill>
          </a:ln>
        </p:spPr>
      </p:pic>
    </p:spTree>
    <p:extLst>
      <p:ext uri="{BB962C8B-B14F-4D97-AF65-F5344CB8AC3E}">
        <p14:creationId xmlns:p14="http://schemas.microsoft.com/office/powerpoint/2010/main" val="2484068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0FBE2-06D1-D100-FC20-C625E27E05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B42950-E572-FBCE-D4B0-C53468494974}"/>
              </a:ext>
            </a:extLst>
          </p:cNvPr>
          <p:cNvSpPr>
            <a:spLocks noGrp="1"/>
          </p:cNvSpPr>
          <p:nvPr>
            <p:ph type="ctrTitle"/>
          </p:nvPr>
        </p:nvSpPr>
        <p:spPr/>
        <p:txBody>
          <a:bodyPr/>
          <a:lstStyle/>
          <a:p>
            <a:r>
              <a:rPr lang="ar-SA" dirty="0"/>
              <a:t>دليل المعلم</a:t>
            </a:r>
            <a:endParaRPr lang="he-IL" dirty="0"/>
          </a:p>
        </p:txBody>
      </p:sp>
      <p:sp>
        <p:nvSpPr>
          <p:cNvPr id="10" name="Subtitle 9">
            <a:extLst>
              <a:ext uri="{FF2B5EF4-FFF2-40B4-BE49-F238E27FC236}">
                <a16:creationId xmlns:a16="http://schemas.microsoft.com/office/drawing/2014/main" id="{383CB809-F029-ABE4-3DAB-87304585A9D5}"/>
              </a:ext>
            </a:extLst>
          </p:cNvPr>
          <p:cNvSpPr>
            <a:spLocks noGrp="1"/>
          </p:cNvSpPr>
          <p:nvPr>
            <p:ph type="subTitle" idx="1"/>
          </p:nvPr>
        </p:nvSpPr>
        <p:spPr>
          <a:xfrm>
            <a:off x="999114" y="1626868"/>
            <a:ext cx="8081386" cy="2487932"/>
          </a:xfrm>
        </p:spPr>
        <p:txBody>
          <a:bodyPr vert="horz" lIns="91440" tIns="45720" rIns="91440" bIns="45720" rtlCol="0">
            <a:noAutofit/>
          </a:bodyPr>
          <a:lstStyle/>
          <a:p>
            <a:pPr>
              <a:lnSpc>
                <a:spcPct val="100000"/>
              </a:lnSpc>
              <a:spcBef>
                <a:spcPts val="0"/>
              </a:spcBef>
            </a:pPr>
            <a:r>
              <a:rPr lang="ar-SA" sz="1300" b="1" dirty="0"/>
              <a:t>الشرائح </a:t>
            </a:r>
            <a:r>
              <a:rPr lang="he-IL" sz="1300" b="1" dirty="0"/>
              <a:t> 16-19:</a:t>
            </a:r>
            <a:r>
              <a:rPr lang="ar-SA" sz="1300" b="0" i="0" u="none" strike="noStrike" dirty="0">
                <a:effectLst/>
                <a:latin typeface="Calibri" panose="020F0502020204030204" pitchFamily="34" charset="0"/>
              </a:rPr>
              <a:t> </a:t>
            </a:r>
            <a:r>
              <a:rPr lang="ar-SA" sz="1300" b="1" dirty="0"/>
              <a:t>تلخيص وخاتمة</a:t>
            </a:r>
            <a:r>
              <a:rPr lang="he-IL" sz="1300" b="1" dirty="0"/>
              <a:t> </a:t>
            </a:r>
            <a:r>
              <a:rPr lang="ar-SA" sz="1300" b="1" dirty="0"/>
              <a:t>ما وراء الأفق</a:t>
            </a:r>
            <a:r>
              <a:rPr lang="he-IL" sz="1300" b="1" dirty="0"/>
              <a:t> </a:t>
            </a:r>
            <a:r>
              <a:rPr lang="ar-SA" sz="1300" b="1" i="0" u="none" strike="noStrike" dirty="0">
                <a:effectLst/>
                <a:latin typeface="Rubik"/>
              </a:rPr>
              <a:t> </a:t>
            </a:r>
            <a:endParaRPr lang="he-IL" sz="1300" b="1" dirty="0"/>
          </a:p>
          <a:p>
            <a:pPr algn="r" rtl="1">
              <a:buNone/>
            </a:pPr>
            <a:r>
              <a:rPr lang="ar-SA" sz="1300" b="0" i="0" u="none" strike="noStrike" dirty="0">
                <a:effectLst/>
                <a:latin typeface="Rubik"/>
              </a:rPr>
              <a:t>هدف المرحلة: تعزيز التفكير النقديّ حول دور أدوات الذكاء الاصطناعيّ في نشر القيم الإنسانيّة.</a:t>
            </a:r>
            <a:endParaRPr lang="ar-SA" sz="1300" b="0" i="0" u="none" strike="noStrike" dirty="0">
              <a:effectLst/>
            </a:endParaRPr>
          </a:p>
          <a:p>
            <a:pPr algn="r" rtl="1">
              <a:buNone/>
            </a:pPr>
            <a:r>
              <a:rPr lang="ar-SA" sz="1300" b="0" i="0" u="none" strike="noStrike" dirty="0">
                <a:effectLst/>
                <a:latin typeface="Rubik"/>
              </a:rPr>
              <a:t>نقاش مفتوح:</a:t>
            </a:r>
            <a:endParaRPr lang="ar-SA" sz="1300" b="0" i="0" u="none" strike="noStrike" dirty="0">
              <a:effectLst/>
            </a:endParaRPr>
          </a:p>
          <a:p>
            <a:pPr algn="r" rtl="1">
              <a:buNone/>
            </a:pPr>
            <a:r>
              <a:rPr lang="ar-SA" sz="1300" b="0" i="0" u="none" strike="noStrike" dirty="0">
                <a:effectLst/>
                <a:latin typeface="Rubik"/>
              </a:rPr>
              <a:t>كيف يمكننا الاستفادة من أدوات الذكاء الاصطناعيّ في تعزيز العمل التطوعيّ وبناء مجتمعات أكثر تضامنًا في البلاد؟</a:t>
            </a:r>
            <a:endParaRPr lang="ar-SA" sz="1300" b="0" i="0" u="none" strike="noStrike" dirty="0">
              <a:effectLst/>
            </a:endParaRPr>
          </a:p>
          <a:p>
            <a:pPr algn="r" rtl="1">
              <a:buNone/>
            </a:pPr>
            <a:endParaRPr lang="he-IL" sz="1300" b="1" i="0" u="none" strike="noStrike" dirty="0">
              <a:effectLst/>
              <a:latin typeface="Rubik"/>
            </a:endParaRPr>
          </a:p>
          <a:p>
            <a:pPr algn="r" rtl="1">
              <a:buNone/>
            </a:pPr>
            <a:r>
              <a:rPr lang="ar-SA" sz="1300" b="1" i="0" u="none" strike="noStrike" dirty="0">
                <a:effectLst/>
                <a:latin typeface="Rubik"/>
              </a:rPr>
              <a:t>نشاط التقييم الفرديّ:</a:t>
            </a:r>
            <a:endParaRPr lang="ar-SA" sz="1300" b="0" i="0" u="none" strike="noStrike" dirty="0">
              <a:effectLst/>
            </a:endParaRPr>
          </a:p>
          <a:p>
            <a:pPr algn="r" rtl="1" fontAlgn="base">
              <a:buFont typeface="Arial" panose="020B0604020202020204" pitchFamily="34" charset="0"/>
              <a:buChar char="•"/>
            </a:pPr>
            <a:r>
              <a:rPr lang="ar-SA" sz="1300" b="0" i="0" u="none" strike="noStrike" dirty="0">
                <a:effectLst/>
                <a:latin typeface="Rubik"/>
              </a:rPr>
              <a:t>يطلب من كلّ طالب استخدام لوح تفاعليّ لكتابة مُلخَّص شخصيّ من 3-5 جمل حول ما تعلّمه من الدرس.</a:t>
            </a:r>
          </a:p>
          <a:p>
            <a:pPr algn="r" rtl="1" fontAlgn="base">
              <a:buFont typeface="Arial" panose="020B0604020202020204" pitchFamily="34" charset="0"/>
              <a:buChar char="•"/>
            </a:pPr>
            <a:r>
              <a:rPr lang="ar-SA" sz="1300" b="0" i="0" u="none" strike="noStrike" dirty="0">
                <a:effectLst/>
                <a:latin typeface="Rubik"/>
              </a:rPr>
              <a:t>يقوم المعلّم بإعداد استمارة من خلال أدوات الذكاء الاصطناعيّ، كلّ طالب يملأ استمارة تقييم ذاتيّ تشمل</a:t>
            </a:r>
          </a:p>
          <a:p>
            <a:pPr algn="r" rtl="1" fontAlgn="base">
              <a:buFont typeface="Arial" panose="020B0604020202020204" pitchFamily="34" charset="0"/>
              <a:buChar char="•"/>
            </a:pPr>
            <a:r>
              <a:rPr lang="ar-SA" sz="1300" b="0" i="0" u="none" strike="noStrike" dirty="0">
                <a:effectLst/>
                <a:latin typeface="Rubik"/>
              </a:rPr>
              <a:t>ما الذي تعلّمته عن التكافل الاجتماعيّ؟</a:t>
            </a:r>
          </a:p>
          <a:p>
            <a:pPr algn="r" rtl="1" fontAlgn="base">
              <a:buFont typeface="Arial" panose="020B0604020202020204" pitchFamily="34" charset="0"/>
              <a:buChar char="•"/>
            </a:pPr>
            <a:r>
              <a:rPr lang="ar-SA" sz="1300" b="0" i="0" u="none" strike="noStrike" dirty="0">
                <a:effectLst/>
                <a:latin typeface="Rubik"/>
              </a:rPr>
              <a:t>كيف يمكنني تطبيق هذا المفهوم في حياتي اليوميّة؟</a:t>
            </a:r>
          </a:p>
          <a:p>
            <a:pPr algn="r" rtl="1" fontAlgn="base">
              <a:buFont typeface="Arial" panose="020B0604020202020204" pitchFamily="34" charset="0"/>
              <a:buChar char="•"/>
            </a:pPr>
            <a:r>
              <a:rPr lang="ar-SA" sz="1300" b="0" i="0" u="none" strike="noStrike" dirty="0">
                <a:effectLst/>
                <a:latin typeface="Rubik"/>
              </a:rPr>
              <a:t>ما الصعوبات الّتي واجهتها في البحث أو الإنتاج؟</a:t>
            </a:r>
          </a:p>
          <a:p>
            <a:pPr>
              <a:buNone/>
            </a:pPr>
            <a:br>
              <a:rPr lang="ar-SA" sz="1300" b="0" i="0" u="none" strike="noStrike" dirty="0">
                <a:effectLst/>
              </a:rPr>
            </a:br>
            <a:br>
              <a:rPr lang="ar-SA" sz="1300" dirty="0"/>
            </a:br>
            <a:br>
              <a:rPr lang="ar-SA" sz="1300" dirty="0"/>
            </a:br>
            <a:br>
              <a:rPr lang="ar-SA" sz="1300" dirty="0"/>
            </a:br>
            <a:endParaRPr lang="he-IL" sz="1300" b="1" dirty="0"/>
          </a:p>
        </p:txBody>
      </p:sp>
      <p:pic>
        <p:nvPicPr>
          <p:cNvPr id="5" name="Picture 4">
            <a:extLst>
              <a:ext uri="{FF2B5EF4-FFF2-40B4-BE49-F238E27FC236}">
                <a16:creationId xmlns:a16="http://schemas.microsoft.com/office/drawing/2014/main" id="{127D5607-D64F-E534-BFB6-8EA724BCEBC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4020" y="1754373"/>
            <a:ext cx="1526130" cy="859038"/>
          </a:xfrm>
          <a:prstGeom prst="rect">
            <a:avLst/>
          </a:prstGeom>
          <a:ln w="28575">
            <a:solidFill>
              <a:schemeClr val="bg1"/>
            </a:solidFill>
          </a:ln>
        </p:spPr>
      </p:pic>
      <p:pic>
        <p:nvPicPr>
          <p:cNvPr id="8" name="Picture 7">
            <a:extLst>
              <a:ext uri="{FF2B5EF4-FFF2-40B4-BE49-F238E27FC236}">
                <a16:creationId xmlns:a16="http://schemas.microsoft.com/office/drawing/2014/main" id="{C5C8790B-A07B-0F5B-7793-8226D296A12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4020" y="2684147"/>
            <a:ext cx="1526128" cy="859037"/>
          </a:xfrm>
          <a:prstGeom prst="rect">
            <a:avLst/>
          </a:prstGeom>
          <a:ln w="28575">
            <a:solidFill>
              <a:schemeClr val="bg1"/>
            </a:solidFill>
          </a:ln>
        </p:spPr>
      </p:pic>
      <p:pic>
        <p:nvPicPr>
          <p:cNvPr id="11" name="Picture 10">
            <a:extLst>
              <a:ext uri="{FF2B5EF4-FFF2-40B4-BE49-F238E27FC236}">
                <a16:creationId xmlns:a16="http://schemas.microsoft.com/office/drawing/2014/main" id="{C3C9A706-172B-E9EF-0629-94B3DD30FDE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4020" y="3613920"/>
            <a:ext cx="1526128" cy="859037"/>
          </a:xfrm>
          <a:prstGeom prst="rect">
            <a:avLst/>
          </a:prstGeom>
          <a:ln w="28575">
            <a:solidFill>
              <a:schemeClr val="bg1"/>
            </a:solidFill>
          </a:ln>
        </p:spPr>
      </p:pic>
      <p:pic>
        <p:nvPicPr>
          <p:cNvPr id="13" name="Picture 12">
            <a:extLst>
              <a:ext uri="{FF2B5EF4-FFF2-40B4-BE49-F238E27FC236}">
                <a16:creationId xmlns:a16="http://schemas.microsoft.com/office/drawing/2014/main" id="{516A2FA7-35EC-C946-F444-5588939E0238}"/>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4020" y="4543693"/>
            <a:ext cx="1526128" cy="859037"/>
          </a:xfrm>
          <a:prstGeom prst="rect">
            <a:avLst/>
          </a:prstGeom>
          <a:ln w="28575">
            <a:solidFill>
              <a:schemeClr val="bg1"/>
            </a:solidFill>
          </a:ln>
        </p:spPr>
      </p:pic>
    </p:spTree>
    <p:extLst>
      <p:ext uri="{BB962C8B-B14F-4D97-AF65-F5344CB8AC3E}">
        <p14:creationId xmlns:p14="http://schemas.microsoft.com/office/powerpoint/2010/main" val="699047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B412A-8600-006C-D5C8-112CF1AA2E81}"/>
              </a:ext>
            </a:extLst>
          </p:cNvPr>
          <p:cNvSpPr>
            <a:spLocks noGrp="1"/>
          </p:cNvSpPr>
          <p:nvPr>
            <p:ph type="ctrTitle"/>
          </p:nvPr>
        </p:nvSpPr>
        <p:spPr/>
        <p:txBody>
          <a:bodyPr>
            <a:noAutofit/>
          </a:bodyPr>
          <a:lstStyle/>
          <a:p>
            <a:pPr rtl="1">
              <a:buNone/>
            </a:pPr>
            <a:r>
              <a:rPr lang="ar-SA" i="0" u="none" strike="noStrike" dirty="0">
                <a:solidFill>
                  <a:srgbClr val="000000"/>
                </a:solidFill>
                <a:effectLst/>
                <a:latin typeface="Rubik"/>
              </a:rPr>
              <a:t>الموضوع: التّراث والدين الإسلاميّ</a:t>
            </a:r>
            <a:endParaRPr lang="ar-SA" i="0" u="none" strike="noStrike" dirty="0">
              <a:solidFill>
                <a:srgbClr val="000000"/>
              </a:solidFill>
              <a:effectLst/>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46A2EE5B-89D1-ABE8-6C66-2D5D2224D0A7}"/>
              </a:ext>
            </a:extLst>
          </p:cNvPr>
          <p:cNvSpPr>
            <a:spLocks noGrp="1"/>
          </p:cNvSpPr>
          <p:nvPr>
            <p:ph type="subTitle" idx="1"/>
          </p:nvPr>
        </p:nvSpPr>
        <p:spPr>
          <a:xfrm>
            <a:off x="6172198" y="2526112"/>
            <a:ext cx="5105401" cy="1305110"/>
          </a:xfrm>
        </p:spPr>
        <p:txBody>
          <a:bodyPr>
            <a:noAutofit/>
          </a:bodyPr>
          <a:lstStyle/>
          <a:p>
            <a:pPr rtl="1">
              <a:buNone/>
            </a:pPr>
            <a:r>
              <a:rPr lang="ar-SA" sz="2800" b="1" i="0" u="none" strike="noStrike" dirty="0">
                <a:solidFill>
                  <a:srgbClr val="000000"/>
                </a:solidFill>
                <a:effectLst/>
                <a:latin typeface="Rubik"/>
              </a:rPr>
              <a:t>التكافل الاجتماعيّ ودوره في تعزيز العلاقات الاجتماعيّة بين الناس</a:t>
            </a:r>
            <a:br>
              <a:rPr lang="ar-SA" sz="2000" dirty="0"/>
            </a:br>
            <a:endParaRPr lang="ar-SA" sz="3600" b="1" i="0" u="none" strike="noStrike" dirty="0">
              <a:solidFill>
                <a:srgbClr val="000000"/>
              </a:solidFill>
              <a:effectLst/>
              <a:latin typeface="Rubik"/>
            </a:endParaRPr>
          </a:p>
        </p:txBody>
      </p:sp>
    </p:spTree>
    <p:extLst>
      <p:ext uri="{BB962C8B-B14F-4D97-AF65-F5344CB8AC3E}">
        <p14:creationId xmlns:p14="http://schemas.microsoft.com/office/powerpoint/2010/main" val="3146738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EF37CF-61F7-99D4-7257-B8D8F2D9E5FB}"/>
              </a:ext>
            </a:extLst>
          </p:cNvPr>
          <p:cNvSpPr>
            <a:spLocks noGrp="1"/>
          </p:cNvSpPr>
          <p:nvPr>
            <p:ph type="ctrTitle"/>
          </p:nvPr>
        </p:nvSpPr>
        <p:spPr/>
        <p:txBody>
          <a:bodyPr/>
          <a:lstStyle/>
          <a:p>
            <a:r>
              <a:rPr lang="ar-AE" dirty="0"/>
              <a:t>أهداف الدرس</a:t>
            </a:r>
            <a:endParaRPr lang="en-US" dirty="0"/>
          </a:p>
        </p:txBody>
      </p:sp>
      <p:sp>
        <p:nvSpPr>
          <p:cNvPr id="3" name="כותרת משנה 2">
            <a:extLst>
              <a:ext uri="{FF2B5EF4-FFF2-40B4-BE49-F238E27FC236}">
                <a16:creationId xmlns:a16="http://schemas.microsoft.com/office/drawing/2014/main" id="{69D1FF42-3714-3EFA-8588-17745BC4AABC}"/>
              </a:ext>
            </a:extLst>
          </p:cNvPr>
          <p:cNvSpPr>
            <a:spLocks noGrp="1"/>
          </p:cNvSpPr>
          <p:nvPr>
            <p:ph type="subTitle" idx="1"/>
          </p:nvPr>
        </p:nvSpPr>
        <p:spPr>
          <a:xfrm>
            <a:off x="5905499" y="2195869"/>
            <a:ext cx="5543550" cy="2843542"/>
          </a:xfrm>
          <a:noFill/>
          <a:ln>
            <a:noFill/>
          </a:ln>
        </p:spPr>
        <p:txBody>
          <a:bodyPr>
            <a:noAutofit/>
          </a:bodyPr>
          <a:lstStyle/>
          <a:p>
            <a:pPr marL="0" indent="0" algn="r" rtl="1" fontAlgn="base">
              <a:lnSpc>
                <a:spcPct val="100000"/>
              </a:lnSpc>
              <a:buNone/>
            </a:pPr>
            <a:r>
              <a:rPr lang="ar-SA" b="1" dirty="0">
                <a:solidFill>
                  <a:srgbClr val="000000"/>
                </a:solidFill>
                <a:latin typeface="Calibri" panose="020F0502020204030204" pitchFamily="34" charset="0"/>
                <a:cs typeface="Calibri" panose="020F0502020204030204" pitchFamily="34" charset="0"/>
              </a:rPr>
              <a:t>من خلال الدرس:</a:t>
            </a:r>
            <a:endParaRPr lang="he-IL" sz="1600" b="1" dirty="0">
              <a:solidFill>
                <a:srgbClr val="000000"/>
              </a:solidFill>
              <a:latin typeface="Calibri" panose="020F0502020204030204" pitchFamily="34" charset="0"/>
              <a:cs typeface="Calibri" panose="020F0502020204030204" pitchFamily="34" charset="0"/>
            </a:endParaRPr>
          </a:p>
          <a:p>
            <a:pPr rtl="1">
              <a:lnSpc>
                <a:spcPct val="100000"/>
              </a:lnSpc>
            </a:pPr>
            <a:r>
              <a:rPr lang="ar-SA" sz="1600" b="0" i="0" u="none" strike="noStrike" dirty="0">
                <a:solidFill>
                  <a:srgbClr val="000000"/>
                </a:solidFill>
                <a:effectLst/>
                <a:latin typeface="Rubik"/>
              </a:rPr>
              <a:t>سنحدّد مفهوم التكافل الاجتماعيّ وأهمّيّته بتعزيز</a:t>
            </a:r>
            <a:r>
              <a:rPr lang="he-IL" sz="1600" b="0" i="0" u="none" strike="noStrike" dirty="0">
                <a:solidFill>
                  <a:srgbClr val="000000"/>
                </a:solidFill>
                <a:effectLst/>
                <a:latin typeface="Rubik"/>
              </a:rPr>
              <a:t> </a:t>
            </a:r>
            <a:r>
              <a:rPr lang="ar-SA" sz="1600" b="0" i="0" u="none" strike="noStrike" dirty="0">
                <a:solidFill>
                  <a:srgbClr val="000000"/>
                </a:solidFill>
                <a:effectLst/>
                <a:latin typeface="Rubik"/>
              </a:rPr>
              <a:t>العلاقات بين الناس.</a:t>
            </a:r>
            <a:endParaRPr lang="ar-SA" sz="1600" b="0" i="0" u="none" strike="noStrike" dirty="0">
              <a:solidFill>
                <a:srgbClr val="000000"/>
              </a:solidFill>
              <a:effectLst/>
            </a:endParaRPr>
          </a:p>
          <a:p>
            <a:pPr rtl="1">
              <a:lnSpc>
                <a:spcPct val="100000"/>
              </a:lnSpc>
            </a:pPr>
            <a:r>
              <a:rPr lang="ar-SA" sz="1600" dirty="0">
                <a:solidFill>
                  <a:srgbClr val="000000"/>
                </a:solidFill>
                <a:latin typeface="Rubik"/>
              </a:rPr>
              <a:t>سن</a:t>
            </a:r>
            <a:r>
              <a:rPr lang="ar-SA" sz="1600" b="0" i="0" u="none" strike="noStrike" dirty="0">
                <a:solidFill>
                  <a:srgbClr val="000000"/>
                </a:solidFill>
                <a:effectLst/>
                <a:latin typeface="Rubik"/>
              </a:rPr>
              <a:t>فسّر كيف يسهم التكافل في بناء مجتمع متماسك.</a:t>
            </a:r>
            <a:endParaRPr lang="ar-SA" sz="1600" b="0" i="0" u="none" strike="noStrike" dirty="0">
              <a:solidFill>
                <a:srgbClr val="000000"/>
              </a:solidFill>
              <a:effectLst/>
            </a:endParaRPr>
          </a:p>
          <a:p>
            <a:pPr rtl="1">
              <a:lnSpc>
                <a:spcPct val="100000"/>
              </a:lnSpc>
            </a:pPr>
            <a:r>
              <a:rPr lang="ar-SA" sz="1600" dirty="0">
                <a:solidFill>
                  <a:srgbClr val="000000"/>
                </a:solidFill>
                <a:latin typeface="Rubik"/>
              </a:rPr>
              <a:t>سن</a:t>
            </a:r>
            <a:r>
              <a:rPr lang="ar-SA" sz="1600" b="0" i="0" u="none" strike="noStrike" dirty="0">
                <a:solidFill>
                  <a:srgbClr val="000000"/>
                </a:solidFill>
                <a:effectLst/>
                <a:latin typeface="Rubik"/>
              </a:rPr>
              <a:t>كتشف أمثلة تطبيقيّة للتكافل الاجتماعيّ في المجتمع المعاصر.</a:t>
            </a:r>
            <a:endParaRPr lang="ar-SA" sz="1600" b="0" i="0" u="none" strike="noStrike" dirty="0">
              <a:solidFill>
                <a:srgbClr val="000000"/>
              </a:solidFill>
              <a:effectLst/>
            </a:endParaRPr>
          </a:p>
          <a:p>
            <a:pPr rtl="1">
              <a:lnSpc>
                <a:spcPct val="100000"/>
              </a:lnSpc>
            </a:pPr>
            <a:r>
              <a:rPr lang="ar-SA" sz="1600" dirty="0">
                <a:solidFill>
                  <a:srgbClr val="000000"/>
                </a:solidFill>
                <a:latin typeface="Rubik"/>
              </a:rPr>
              <a:t>سن</a:t>
            </a:r>
            <a:r>
              <a:rPr lang="ar-SA" sz="1600" b="0" i="0" u="none" strike="noStrike" dirty="0">
                <a:solidFill>
                  <a:srgbClr val="000000"/>
                </a:solidFill>
                <a:effectLst/>
                <a:latin typeface="Rubik"/>
              </a:rPr>
              <a:t>وظّف أدوات تحليل النّصوص في فهم واستنتاج الدلالات والمعاني.</a:t>
            </a:r>
            <a:endParaRPr lang="ar-SA" sz="1600" b="0" i="0" u="none" strike="noStrike" dirty="0">
              <a:solidFill>
                <a:srgbClr val="000000"/>
              </a:solidFill>
              <a:effectLst/>
            </a:endParaRPr>
          </a:p>
          <a:p>
            <a:pPr rtl="1">
              <a:lnSpc>
                <a:spcPct val="100000"/>
              </a:lnSpc>
            </a:pPr>
            <a:r>
              <a:rPr lang="ar-SA" sz="1600" dirty="0">
                <a:solidFill>
                  <a:srgbClr val="000000"/>
                </a:solidFill>
                <a:latin typeface="Rubik"/>
              </a:rPr>
              <a:t>سن</a:t>
            </a:r>
            <a:r>
              <a:rPr lang="ar-SA" sz="1600" b="0" i="0" u="none" strike="noStrike" dirty="0">
                <a:solidFill>
                  <a:srgbClr val="000000"/>
                </a:solidFill>
                <a:effectLst/>
                <a:latin typeface="Rubik"/>
              </a:rPr>
              <a:t>طوّر مهارات الإبداع والتعبير عن المعرفة باستخدام أدوات رقميّة متنوّعة.</a:t>
            </a:r>
            <a:endParaRPr lang="ar-SA" sz="1600" b="0" i="0" u="none" strike="noStrike" dirty="0">
              <a:solidFill>
                <a:srgbClr val="000000"/>
              </a:solidFill>
              <a:effectLst/>
            </a:endParaRPr>
          </a:p>
          <a:p>
            <a:pPr>
              <a:buNone/>
            </a:pPr>
            <a:br>
              <a:rPr lang="ar-SA" sz="1200" dirty="0"/>
            </a:br>
            <a:br>
              <a:rPr lang="ar-SA" sz="1200" dirty="0"/>
            </a:br>
            <a:endParaRPr lang="ar-SA" b="0" i="0" u="none" strike="noStrike" dirty="0">
              <a:solidFill>
                <a:srgbClr val="000000"/>
              </a:solidFill>
              <a:effectLst/>
              <a:latin typeface="Rubik"/>
            </a:endParaRPr>
          </a:p>
        </p:txBody>
      </p:sp>
    </p:spTree>
    <p:extLst>
      <p:ext uri="{BB962C8B-B14F-4D97-AF65-F5344CB8AC3E}">
        <p14:creationId xmlns:p14="http://schemas.microsoft.com/office/powerpoint/2010/main" val="34242231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DA691-9BDC-441B-C441-29968D0AF89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9F7EFD6-6436-AB7E-86C7-2F834113C354}"/>
              </a:ext>
            </a:extLst>
          </p:cNvPr>
          <p:cNvSpPr>
            <a:spLocks noGrp="1"/>
          </p:cNvSpPr>
          <p:nvPr>
            <p:ph type="ctrTitle"/>
          </p:nvPr>
        </p:nvSpPr>
        <p:spPr/>
        <p:txBody>
          <a:bodyPr>
            <a:normAutofit/>
          </a:bodyPr>
          <a:lstStyle/>
          <a:p>
            <a:pPr marL="228600" rtl="1">
              <a:lnSpc>
                <a:spcPct val="100000"/>
              </a:lnSpc>
              <a:spcBef>
                <a:spcPts val="1200"/>
              </a:spcBef>
              <a:spcAft>
                <a:spcPts val="1200"/>
              </a:spcAft>
              <a:buNone/>
            </a:pPr>
            <a:r>
              <a:rPr lang="ar-SA" sz="4000" i="0" u="none" strike="noStrike" dirty="0">
                <a:solidFill>
                  <a:srgbClr val="000000"/>
                </a:solidFill>
                <a:effectLst/>
                <a:latin typeface="Rubik"/>
              </a:rPr>
              <a:t>التّكافل الاجتماعيّ</a:t>
            </a:r>
            <a:endParaRPr lang="ar-SA" sz="4000" i="0" u="none" strike="noStrike" dirty="0">
              <a:solidFill>
                <a:srgbClr val="000000"/>
              </a:solidFill>
              <a:effectLst/>
            </a:endParaRPr>
          </a:p>
        </p:txBody>
      </p:sp>
      <p:sp>
        <p:nvSpPr>
          <p:cNvPr id="5" name="Subtitle 4">
            <a:extLst>
              <a:ext uri="{FF2B5EF4-FFF2-40B4-BE49-F238E27FC236}">
                <a16:creationId xmlns:a16="http://schemas.microsoft.com/office/drawing/2014/main" id="{48D884EE-DF3E-3C95-5400-AFF1548F688A}"/>
              </a:ext>
            </a:extLst>
          </p:cNvPr>
          <p:cNvSpPr>
            <a:spLocks noGrp="1"/>
          </p:cNvSpPr>
          <p:nvPr>
            <p:ph type="subTitle" idx="1"/>
          </p:nvPr>
        </p:nvSpPr>
        <p:spPr/>
        <p:txBody>
          <a:bodyPr anchor="ctr">
            <a:noAutofit/>
          </a:bodyPr>
          <a:lstStyle/>
          <a:p>
            <a:pPr algn="just" rtl="1">
              <a:lnSpc>
                <a:spcPct val="150000"/>
              </a:lnSpc>
              <a:buNone/>
            </a:pPr>
            <a:r>
              <a:rPr lang="ar-SA" i="0" u="none" strike="noStrike" dirty="0">
                <a:effectLst/>
                <a:latin typeface="Rubik"/>
              </a:rPr>
              <a:t>التّكافل الاجتماعيّ قيمة عليا له مدلولات مهمّة في كلّ مجتمع فالإنسان الّذي يعطي لمجتمعه والّذي يعيش فيه ويساعده بقدر استطاعته يشعر بالانتماء إليه، فينمو جيل المستقبل الّذي يحرص على العيش المشترك في مجتمع قيميّ وأخلاقيّ في البلاد.</a:t>
            </a:r>
            <a:br>
              <a:rPr lang="ar-SA" dirty="0"/>
            </a:br>
            <a:br>
              <a:rPr lang="ar-SA" sz="2000" dirty="0"/>
            </a:br>
            <a:endParaRPr lang="ar-SA" sz="2800" i="0" u="none" strike="noStrike" dirty="0">
              <a:effectLst/>
            </a:endParaRPr>
          </a:p>
        </p:txBody>
      </p:sp>
    </p:spTree>
    <p:extLst>
      <p:ext uri="{BB962C8B-B14F-4D97-AF65-F5344CB8AC3E}">
        <p14:creationId xmlns:p14="http://schemas.microsoft.com/office/powerpoint/2010/main" val="2020870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7BB6F-D9B2-69D9-0A36-EB376E29A6B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3618E25-58A2-362B-117C-8C5B8BB1CECA}"/>
              </a:ext>
            </a:extLst>
          </p:cNvPr>
          <p:cNvSpPr>
            <a:spLocks noGrp="1"/>
          </p:cNvSpPr>
          <p:nvPr>
            <p:ph type="ctrTitle"/>
          </p:nvPr>
        </p:nvSpPr>
        <p:spPr/>
        <p:txBody>
          <a:bodyPr>
            <a:noAutofit/>
          </a:bodyPr>
          <a:lstStyle/>
          <a:p>
            <a:pPr marL="0" defTabSz="914400" rtl="1" eaLnBrk="1" latinLnBrk="0" hangingPunct="1"/>
            <a:r>
              <a:rPr lang="ar-SA" i="0" u="none" strike="noStrike" dirty="0">
                <a:solidFill>
                  <a:srgbClr val="000000"/>
                </a:solidFill>
                <a:effectLst/>
                <a:latin typeface="Rubik"/>
              </a:rPr>
              <a:t>التهيئة وتحفيز التفكير</a:t>
            </a:r>
            <a:endParaRPr lang="en-IL" dirty="0">
              <a:latin typeface="Calibri" panose="020F0502020204030204" pitchFamily="34" charset="0"/>
              <a:cs typeface="Calibri" panose="020F0502020204030204" pitchFamily="34" charset="0"/>
            </a:endParaRPr>
          </a:p>
        </p:txBody>
      </p:sp>
      <p:sp>
        <p:nvSpPr>
          <p:cNvPr id="5" name="Subtitle 4">
            <a:extLst>
              <a:ext uri="{FF2B5EF4-FFF2-40B4-BE49-F238E27FC236}">
                <a16:creationId xmlns:a16="http://schemas.microsoft.com/office/drawing/2014/main" id="{348D6625-43FD-597E-7D16-90324AA365BA}"/>
              </a:ext>
            </a:extLst>
          </p:cNvPr>
          <p:cNvSpPr>
            <a:spLocks noGrp="1"/>
          </p:cNvSpPr>
          <p:nvPr>
            <p:ph type="subTitle" idx="1"/>
          </p:nvPr>
        </p:nvSpPr>
        <p:spPr/>
        <p:txBody>
          <a:bodyPr anchor="ctr">
            <a:normAutofit/>
          </a:bodyPr>
          <a:lstStyle/>
          <a:p>
            <a:pPr algn="just">
              <a:lnSpc>
                <a:spcPct val="150000"/>
              </a:lnSpc>
            </a:pPr>
            <a:r>
              <a:rPr lang="ar-SA" sz="2800" dirty="0">
                <a:solidFill>
                  <a:srgbClr val="000000"/>
                </a:solidFill>
              </a:rPr>
              <a:t>قوموا ب</a:t>
            </a:r>
            <a:r>
              <a:rPr lang="ar-SA" sz="2800" b="0" i="0" u="none" strike="noStrike" dirty="0">
                <a:solidFill>
                  <a:srgbClr val="000000"/>
                </a:solidFill>
                <a:effectLst/>
              </a:rPr>
              <a:t>استخدام </a:t>
            </a:r>
            <a:r>
              <a:rPr lang="en-US" sz="2800" b="0" i="0" u="none" strike="noStrike" dirty="0">
                <a:solidFill>
                  <a:srgbClr val="000000"/>
                </a:solidFill>
                <a:effectLst/>
              </a:rPr>
              <a:t> </a:t>
            </a:r>
            <a:r>
              <a:rPr lang="en-US" sz="2800" b="0" i="0" u="none" strike="noStrike" dirty="0">
                <a:solidFill>
                  <a:srgbClr val="000000"/>
                </a:solidFill>
                <a:effectLst/>
                <a:hlinkClick r:id="rId2"/>
              </a:rPr>
              <a:t>ChatGPT</a:t>
            </a:r>
            <a:r>
              <a:rPr lang="en-US" sz="2800" b="0" i="0" u="none" strike="noStrike" dirty="0">
                <a:solidFill>
                  <a:srgbClr val="000000"/>
                </a:solidFill>
                <a:effectLst/>
              </a:rPr>
              <a:t> </a:t>
            </a:r>
            <a:r>
              <a:rPr lang="ar-SA" sz="2800" b="0" i="0" u="none" strike="noStrike" dirty="0">
                <a:solidFill>
                  <a:srgbClr val="000000"/>
                </a:solidFill>
                <a:effectLst/>
              </a:rPr>
              <a:t>أو </a:t>
            </a:r>
            <a:r>
              <a:rPr lang="en-US" sz="2800" b="0" i="0" u="none" strike="noStrike" dirty="0">
                <a:solidFill>
                  <a:srgbClr val="000000"/>
                </a:solidFill>
                <a:effectLst/>
              </a:rPr>
              <a:t> </a:t>
            </a:r>
            <a:r>
              <a:rPr lang="en-US" sz="2800" b="0" i="0" u="sng" strike="noStrike" dirty="0">
                <a:solidFill>
                  <a:srgbClr val="0000FF"/>
                </a:solidFill>
                <a:effectLst/>
                <a:hlinkClick r:id="rId3"/>
              </a:rPr>
              <a:t>Magic </a:t>
            </a:r>
            <a:r>
              <a:rPr lang="en-US" sz="2800" b="0" i="0" u="sng" strike="noStrike" dirty="0" err="1">
                <a:solidFill>
                  <a:srgbClr val="0000FF"/>
                </a:solidFill>
                <a:effectLst/>
                <a:hlinkClick r:id="rId3"/>
              </a:rPr>
              <a:t>Shoole</a:t>
            </a:r>
            <a:r>
              <a:rPr lang="en-US" sz="2800" b="0" i="0" u="none" strike="noStrike" dirty="0">
                <a:solidFill>
                  <a:srgbClr val="000000"/>
                </a:solidFill>
                <a:effectLst/>
              </a:rPr>
              <a:t> </a:t>
            </a:r>
            <a:r>
              <a:rPr lang="ar-SA" sz="2800" b="0" i="0" u="none" strike="noStrike" dirty="0">
                <a:solidFill>
                  <a:srgbClr val="000000"/>
                </a:solidFill>
                <a:effectLst/>
              </a:rPr>
              <a:t>أو </a:t>
            </a:r>
            <a:r>
              <a:rPr lang="en-US" sz="2800" b="0" i="0" u="sng" strike="noStrike" dirty="0">
                <a:solidFill>
                  <a:srgbClr val="0000FF"/>
                </a:solidFill>
                <a:effectLst/>
                <a:hlinkClick r:id="rId4"/>
              </a:rPr>
              <a:t>Claude</a:t>
            </a:r>
            <a:r>
              <a:rPr lang="en-US" sz="2800" b="0" i="0" u="none" strike="noStrike" dirty="0">
                <a:solidFill>
                  <a:srgbClr val="000000"/>
                </a:solidFill>
                <a:effectLst/>
              </a:rPr>
              <a:t> </a:t>
            </a:r>
            <a:r>
              <a:rPr lang="ar-SA" sz="2800" b="0" i="0" u="none" strike="noStrike" dirty="0">
                <a:solidFill>
                  <a:srgbClr val="000000"/>
                </a:solidFill>
                <a:effectLst/>
              </a:rPr>
              <a:t> للإجابة على السؤال </a:t>
            </a:r>
            <a:r>
              <a:rPr lang="ar-SA" sz="2800" b="0" i="0" u="none" strike="noStrike" dirty="0" err="1">
                <a:solidFill>
                  <a:srgbClr val="000000"/>
                </a:solidFill>
                <a:effectLst/>
              </a:rPr>
              <a:t>التالي:</a:t>
            </a:r>
            <a:r>
              <a:rPr lang="ar-SA" sz="2000" b="1" dirty="0" err="1">
                <a:solidFill>
                  <a:srgbClr val="000000"/>
                </a:solidFill>
                <a:latin typeface="Rubik"/>
              </a:rPr>
              <a:t>كيف</a:t>
            </a:r>
            <a:r>
              <a:rPr lang="ar-SA" sz="2000" b="1" dirty="0">
                <a:solidFill>
                  <a:srgbClr val="000000"/>
                </a:solidFill>
                <a:latin typeface="Rubik"/>
              </a:rPr>
              <a:t> يمكن أن يساهم التكافل الاجتماعيّ في بناء علاقات جيّدة في المجتمع في البلاد؟</a:t>
            </a:r>
            <a:endParaRPr lang="en-US" sz="2800" b="1" dirty="0"/>
          </a:p>
          <a:p>
            <a:pPr algn="just" rtl="1">
              <a:lnSpc>
                <a:spcPct val="150000"/>
              </a:lnSpc>
              <a:buNone/>
            </a:pPr>
            <a:endParaRPr lang="ar-SA" sz="2000" b="0" i="0" u="none" strike="noStrike" dirty="0">
              <a:solidFill>
                <a:srgbClr val="000000"/>
              </a:solidFill>
              <a:effectLst/>
            </a:endParaRPr>
          </a:p>
        </p:txBody>
      </p:sp>
    </p:spTree>
    <p:extLst>
      <p:ext uri="{BB962C8B-B14F-4D97-AF65-F5344CB8AC3E}">
        <p14:creationId xmlns:p14="http://schemas.microsoft.com/office/powerpoint/2010/main" val="2197646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1BCD5E-68E7-EBDE-C952-7795C11ED5A2}"/>
              </a:ext>
            </a:extLst>
          </p:cNvPr>
          <p:cNvSpPr>
            <a:spLocks noGrp="1"/>
          </p:cNvSpPr>
          <p:nvPr>
            <p:ph type="ctrTitle"/>
          </p:nvPr>
        </p:nvSpPr>
        <p:spPr/>
        <p:txBody>
          <a:bodyPr/>
          <a:lstStyle/>
          <a:p>
            <a:r>
              <a:rPr lang="ar-SA" sz="8800" b="1" dirty="0">
                <a:latin typeface="Calibri" panose="020F0502020204030204" pitchFamily="34" charset="0"/>
                <a:cs typeface="Calibri" panose="020F0502020204030204" pitchFamily="34" charset="0"/>
              </a:rPr>
              <a:t>نشارك إجاباتنا مع الصف</a:t>
            </a:r>
            <a:endParaRPr lang="he-IL" dirty="0"/>
          </a:p>
        </p:txBody>
      </p:sp>
    </p:spTree>
    <p:extLst>
      <p:ext uri="{BB962C8B-B14F-4D97-AF65-F5344CB8AC3E}">
        <p14:creationId xmlns:p14="http://schemas.microsoft.com/office/powerpoint/2010/main" val="3131321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C0A15-D8D4-A074-1ED7-698CE163356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B0D9609-11D2-DAC2-4F2C-FB7154CF025F}"/>
              </a:ext>
            </a:extLst>
          </p:cNvPr>
          <p:cNvSpPr>
            <a:spLocks noGrp="1"/>
          </p:cNvSpPr>
          <p:nvPr>
            <p:ph type="ctrTitle"/>
          </p:nvPr>
        </p:nvSpPr>
        <p:spPr/>
        <p:txBody>
          <a:bodyPr>
            <a:normAutofit/>
          </a:bodyPr>
          <a:lstStyle/>
          <a:p>
            <a:pPr marL="228600" rtl="1">
              <a:lnSpc>
                <a:spcPct val="100000"/>
              </a:lnSpc>
              <a:spcBef>
                <a:spcPts val="1200"/>
              </a:spcBef>
              <a:spcAft>
                <a:spcPts val="1200"/>
              </a:spcAft>
              <a:buNone/>
            </a:pPr>
            <a:r>
              <a:rPr lang="ar-SA" sz="4000" b="1" i="0" u="none" strike="noStrike" dirty="0">
                <a:solidFill>
                  <a:srgbClr val="000000"/>
                </a:solidFill>
                <a:effectLst/>
                <a:latin typeface="Rubik"/>
              </a:rPr>
              <a:t>نحلل </a:t>
            </a:r>
            <a:r>
              <a:rPr lang="ar-SA" dirty="0">
                <a:solidFill>
                  <a:srgbClr val="000000"/>
                </a:solidFill>
                <a:latin typeface="Rubik"/>
              </a:rPr>
              <a:t>ونتعلم</a:t>
            </a:r>
            <a:endParaRPr lang="ar-SA" sz="4000" b="0" i="0" u="none" strike="noStrike" dirty="0">
              <a:solidFill>
                <a:srgbClr val="000000"/>
              </a:solidFill>
              <a:effectLst/>
            </a:endParaRPr>
          </a:p>
        </p:txBody>
      </p:sp>
      <p:sp>
        <p:nvSpPr>
          <p:cNvPr id="5" name="Subtitle 4">
            <a:extLst>
              <a:ext uri="{FF2B5EF4-FFF2-40B4-BE49-F238E27FC236}">
                <a16:creationId xmlns:a16="http://schemas.microsoft.com/office/drawing/2014/main" id="{6BF6D7E1-3849-D770-18F9-9CBA8E3BA886}"/>
              </a:ext>
            </a:extLst>
          </p:cNvPr>
          <p:cNvSpPr>
            <a:spLocks noGrp="1"/>
          </p:cNvSpPr>
          <p:nvPr>
            <p:ph type="subTitle" idx="1"/>
          </p:nvPr>
        </p:nvSpPr>
        <p:spPr/>
        <p:txBody>
          <a:bodyPr anchor="ctr">
            <a:noAutofit/>
          </a:bodyPr>
          <a:lstStyle/>
          <a:p>
            <a:pPr algn="just" rtl="1">
              <a:lnSpc>
                <a:spcPct val="150000"/>
              </a:lnSpc>
              <a:buNone/>
            </a:pPr>
            <a:r>
              <a:rPr lang="ar-SA" b="1" i="0" u="none" strike="noStrike" dirty="0">
                <a:solidFill>
                  <a:srgbClr val="0000FF"/>
                </a:solidFill>
                <a:effectLst/>
                <a:latin typeface="Rubik"/>
              </a:rPr>
              <a:t>المرحلة الاولى: </a:t>
            </a:r>
            <a:r>
              <a:rPr lang="ar-SA" dirty="0">
                <a:solidFill>
                  <a:srgbClr val="000000"/>
                </a:solidFill>
                <a:latin typeface="Rubik"/>
              </a:rPr>
              <a:t>قوموا </a:t>
            </a:r>
            <a:r>
              <a:rPr lang="ar-SA" b="0" i="0" u="none" strike="noStrike" dirty="0">
                <a:solidFill>
                  <a:srgbClr val="000000"/>
                </a:solidFill>
                <a:effectLst/>
                <a:latin typeface="Rubik"/>
              </a:rPr>
              <a:t>بتحليل إحدى الآيات الكريمة أو </a:t>
            </a:r>
            <a:r>
              <a:rPr lang="ar-SA" b="0" i="0" u="none" strike="noStrike" dirty="0" err="1">
                <a:solidFill>
                  <a:srgbClr val="000000"/>
                </a:solidFill>
                <a:effectLst/>
                <a:latin typeface="Rubik"/>
              </a:rPr>
              <a:t>الآحاديث</a:t>
            </a:r>
            <a:r>
              <a:rPr lang="ar-SA" b="0" i="0" u="none" strike="noStrike" dirty="0">
                <a:solidFill>
                  <a:srgbClr val="000000"/>
                </a:solidFill>
                <a:effectLst/>
                <a:latin typeface="Rubik"/>
              </a:rPr>
              <a:t> النبويّة الشريفة الّتي تحثّ على العطاء والصدقة والتعاون والتطوّع.</a:t>
            </a:r>
          </a:p>
          <a:p>
            <a:pPr algn="just" rtl="1">
              <a:lnSpc>
                <a:spcPct val="150000"/>
              </a:lnSpc>
              <a:buNone/>
            </a:pPr>
            <a:r>
              <a:rPr lang="ar-SA" b="0" i="0" u="none" strike="noStrike" dirty="0">
                <a:solidFill>
                  <a:srgbClr val="000000"/>
                </a:solidFill>
                <a:effectLst/>
                <a:latin typeface="Rubik"/>
              </a:rPr>
              <a:t>كلّ مجموعة </a:t>
            </a:r>
            <a:r>
              <a:rPr lang="ar-SA" dirty="0">
                <a:solidFill>
                  <a:srgbClr val="000000"/>
                </a:solidFill>
                <a:latin typeface="Rubik"/>
              </a:rPr>
              <a:t>عليها ان </a:t>
            </a:r>
            <a:r>
              <a:rPr lang="ar-SA" b="0" i="0" u="none" strike="noStrike" dirty="0">
                <a:solidFill>
                  <a:srgbClr val="000000"/>
                </a:solidFill>
                <a:effectLst/>
                <a:latin typeface="Rubik"/>
              </a:rPr>
              <a:t>تبحث عن شرح الآية أو الحديث من خلال تطبيق  تكتب ملخص للمعلومات الّتي حصلت عليها على اللّوح التفاعليّ المشترك.</a:t>
            </a:r>
            <a:endParaRPr lang="ar-SA" dirty="0">
              <a:solidFill>
                <a:srgbClr val="000000"/>
              </a:solidFill>
            </a:endParaRPr>
          </a:p>
        </p:txBody>
      </p:sp>
    </p:spTree>
    <p:extLst>
      <p:ext uri="{BB962C8B-B14F-4D97-AF65-F5344CB8AC3E}">
        <p14:creationId xmlns:p14="http://schemas.microsoft.com/office/powerpoint/2010/main" val="765078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A1D5D-96DF-112E-BE63-CE13AD8A826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F04C276-447F-576F-8D20-162C18F9C06B}"/>
              </a:ext>
            </a:extLst>
          </p:cNvPr>
          <p:cNvSpPr>
            <a:spLocks noGrp="1"/>
          </p:cNvSpPr>
          <p:nvPr>
            <p:ph type="ctrTitle"/>
          </p:nvPr>
        </p:nvSpPr>
        <p:spPr/>
        <p:txBody>
          <a:bodyPr>
            <a:normAutofit/>
          </a:bodyPr>
          <a:lstStyle/>
          <a:p>
            <a:pPr marL="228600" rtl="1">
              <a:lnSpc>
                <a:spcPct val="100000"/>
              </a:lnSpc>
              <a:spcBef>
                <a:spcPts val="1200"/>
              </a:spcBef>
              <a:spcAft>
                <a:spcPts val="1200"/>
              </a:spcAft>
              <a:buNone/>
            </a:pPr>
            <a:r>
              <a:rPr lang="ar-SA" sz="4000" i="0" u="none" strike="noStrike" dirty="0">
                <a:solidFill>
                  <a:srgbClr val="000000"/>
                </a:solidFill>
                <a:effectLst/>
                <a:latin typeface="Rubik"/>
              </a:rPr>
              <a:t>مشاركة المنتوج الأوّل</a:t>
            </a:r>
            <a:endParaRPr lang="ar-SA" sz="4000" i="0" u="none" strike="noStrike" dirty="0">
              <a:solidFill>
                <a:srgbClr val="000000"/>
              </a:solidFill>
              <a:effectLst/>
            </a:endParaRPr>
          </a:p>
        </p:txBody>
      </p:sp>
      <p:sp>
        <p:nvSpPr>
          <p:cNvPr id="5" name="Subtitle 4">
            <a:extLst>
              <a:ext uri="{FF2B5EF4-FFF2-40B4-BE49-F238E27FC236}">
                <a16:creationId xmlns:a16="http://schemas.microsoft.com/office/drawing/2014/main" id="{83FA043C-4E4C-E2ED-AA45-7309E66F9FE7}"/>
              </a:ext>
            </a:extLst>
          </p:cNvPr>
          <p:cNvSpPr>
            <a:spLocks noGrp="1"/>
          </p:cNvSpPr>
          <p:nvPr>
            <p:ph type="subTitle" idx="1"/>
          </p:nvPr>
        </p:nvSpPr>
        <p:spPr/>
        <p:txBody>
          <a:bodyPr anchor="ctr">
            <a:noAutofit/>
          </a:bodyPr>
          <a:lstStyle/>
          <a:p>
            <a:pPr algn="just" rtl="1">
              <a:lnSpc>
                <a:spcPct val="150000"/>
              </a:lnSpc>
              <a:buNone/>
            </a:pPr>
            <a:r>
              <a:rPr lang="ar-SA" b="1" i="0" u="none" strike="noStrike" dirty="0">
                <a:solidFill>
                  <a:srgbClr val="0000FF"/>
                </a:solidFill>
                <a:effectLst/>
                <a:latin typeface="Rubik"/>
              </a:rPr>
              <a:t>المرحلة الثانية:</a:t>
            </a:r>
            <a:r>
              <a:rPr lang="ar-SA" b="0" i="0" u="none" strike="noStrike" dirty="0">
                <a:solidFill>
                  <a:srgbClr val="000000"/>
                </a:solidFill>
                <a:effectLst/>
                <a:latin typeface="Rubik"/>
              </a:rPr>
              <a:t> مشاركة المنتوج الأوّل</a:t>
            </a:r>
            <a:endParaRPr lang="ar-SA" b="0" i="0" u="none" strike="noStrike" dirty="0">
              <a:solidFill>
                <a:srgbClr val="000000"/>
              </a:solidFill>
              <a:effectLst/>
            </a:endParaRPr>
          </a:p>
          <a:p>
            <a:pPr algn="just" rtl="1">
              <a:lnSpc>
                <a:spcPct val="150000"/>
              </a:lnSpc>
              <a:buNone/>
            </a:pPr>
            <a:r>
              <a:rPr lang="ar-SA" b="0" i="0" u="none" strike="noStrike" dirty="0">
                <a:solidFill>
                  <a:srgbClr val="000000"/>
                </a:solidFill>
                <a:effectLst/>
                <a:latin typeface="Rubik"/>
              </a:rPr>
              <a:t>كلّ مجموعة تعرض تلخيصها عن الموضوع أمام الطلّاب:</a:t>
            </a:r>
            <a:endParaRPr lang="ar-SA" b="0" i="0" u="none" strike="noStrike" dirty="0">
              <a:solidFill>
                <a:srgbClr val="000000"/>
              </a:solidFill>
              <a:effectLst/>
            </a:endParaRPr>
          </a:p>
          <a:p>
            <a:pPr algn="just" rtl="1">
              <a:lnSpc>
                <a:spcPct val="150000"/>
              </a:lnSpc>
              <a:buNone/>
            </a:pPr>
            <a:r>
              <a:rPr lang="ar-SA" b="0" i="0" u="none" strike="noStrike" dirty="0">
                <a:solidFill>
                  <a:srgbClr val="000000"/>
                </a:solidFill>
                <a:effectLst/>
                <a:latin typeface="Rubik"/>
              </a:rPr>
              <a:t>يشاركون نتائجهم في نقاش جماعيّ بإشراف المعلّم</a:t>
            </a:r>
            <a:endParaRPr lang="ar-SA" b="0" i="0" u="none" strike="noStrike" dirty="0">
              <a:solidFill>
                <a:srgbClr val="000000"/>
              </a:solidFill>
              <a:effectLst/>
            </a:endParaRPr>
          </a:p>
          <a:p>
            <a:pPr>
              <a:buNone/>
            </a:pPr>
            <a:br>
              <a:rPr lang="ar-SA" dirty="0"/>
            </a:br>
            <a:br>
              <a:rPr lang="ar-SA" sz="2000" dirty="0"/>
            </a:br>
            <a:endParaRPr lang="ar-SA" sz="2800" b="0" i="0" u="none" strike="noStrike" dirty="0">
              <a:solidFill>
                <a:srgbClr val="000000"/>
              </a:solidFill>
              <a:effectLst/>
            </a:endParaRPr>
          </a:p>
        </p:txBody>
      </p:sp>
    </p:spTree>
    <p:extLst>
      <p:ext uri="{BB962C8B-B14F-4D97-AF65-F5344CB8AC3E}">
        <p14:creationId xmlns:p14="http://schemas.microsoft.com/office/powerpoint/2010/main" val="2826883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ABA01-B699-8C00-9BB9-8810C121E4C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B5D48A6-B33E-0C5D-6F4B-A60D74B4D2BE}"/>
              </a:ext>
            </a:extLst>
          </p:cNvPr>
          <p:cNvSpPr>
            <a:spLocks noGrp="1"/>
          </p:cNvSpPr>
          <p:nvPr>
            <p:ph type="ctrTitle"/>
          </p:nvPr>
        </p:nvSpPr>
        <p:spPr/>
        <p:txBody>
          <a:bodyPr>
            <a:normAutofit/>
          </a:bodyPr>
          <a:lstStyle/>
          <a:p>
            <a:pPr marL="228600" rtl="1">
              <a:lnSpc>
                <a:spcPct val="100000"/>
              </a:lnSpc>
              <a:spcBef>
                <a:spcPts val="1200"/>
              </a:spcBef>
              <a:spcAft>
                <a:spcPts val="1200"/>
              </a:spcAft>
              <a:buNone/>
            </a:pPr>
            <a:r>
              <a:rPr lang="ar-SA" i="0" u="none" strike="noStrike" dirty="0">
                <a:solidFill>
                  <a:srgbClr val="000000"/>
                </a:solidFill>
                <a:effectLst/>
                <a:latin typeface="Rubik"/>
              </a:rPr>
              <a:t>تصميم حملة توعويّة</a:t>
            </a:r>
            <a:endParaRPr lang="ar-SA" i="0" u="none" strike="noStrike" dirty="0">
              <a:solidFill>
                <a:srgbClr val="000000"/>
              </a:solidFill>
              <a:effectLst/>
            </a:endParaRPr>
          </a:p>
        </p:txBody>
      </p:sp>
      <p:sp>
        <p:nvSpPr>
          <p:cNvPr id="5" name="Subtitle 4">
            <a:extLst>
              <a:ext uri="{FF2B5EF4-FFF2-40B4-BE49-F238E27FC236}">
                <a16:creationId xmlns:a16="http://schemas.microsoft.com/office/drawing/2014/main" id="{A0775970-7201-35B6-B2E5-DF7BD506E9D8}"/>
              </a:ext>
            </a:extLst>
          </p:cNvPr>
          <p:cNvSpPr>
            <a:spLocks noGrp="1"/>
          </p:cNvSpPr>
          <p:nvPr>
            <p:ph type="subTitle" idx="1"/>
          </p:nvPr>
        </p:nvSpPr>
        <p:spPr/>
        <p:txBody>
          <a:bodyPr anchor="ctr">
            <a:noAutofit/>
          </a:bodyPr>
          <a:lstStyle/>
          <a:p>
            <a:pPr algn="just" rtl="1">
              <a:lnSpc>
                <a:spcPct val="150000"/>
              </a:lnSpc>
              <a:buNone/>
            </a:pPr>
            <a:r>
              <a:rPr lang="ar-SA" sz="1500" b="1" dirty="0">
                <a:solidFill>
                  <a:srgbClr val="0000FF"/>
                </a:solidFill>
                <a:latin typeface="Rubik"/>
              </a:rPr>
              <a:t>المرحلة الثالثة: </a:t>
            </a:r>
            <a:r>
              <a:rPr lang="ar-SA" sz="1500" b="0" i="0" u="none" strike="noStrike" dirty="0">
                <a:solidFill>
                  <a:srgbClr val="000000"/>
                </a:solidFill>
                <a:effectLst/>
              </a:rPr>
              <a:t>التطبيق العمليّ – سنصمم حملة توعويّة باستخدام أدوات الذكاء الاصطناعيّ عن الفكرة الكبيرة الّتي تعملون عليها بمساعدة الأدوات التالية:</a:t>
            </a:r>
          </a:p>
          <a:p>
            <a:pPr marL="285750" indent="-285750" algn="just" rtl="1">
              <a:lnSpc>
                <a:spcPct val="150000"/>
              </a:lnSpc>
              <a:buFont typeface="Arial" panose="020B0604020202020204" pitchFamily="34" charset="0"/>
              <a:buChar char="•"/>
            </a:pPr>
            <a:r>
              <a:rPr lang="ar-SA" sz="1500" b="0" i="0" u="none" strike="noStrike" dirty="0">
                <a:solidFill>
                  <a:srgbClr val="000000"/>
                </a:solidFill>
                <a:effectLst/>
              </a:rPr>
              <a:t> </a:t>
            </a:r>
            <a:r>
              <a:rPr lang="en-US" sz="1500" b="0" i="0" u="none" strike="noStrike" dirty="0">
                <a:solidFill>
                  <a:srgbClr val="000000"/>
                </a:solidFill>
                <a:effectLst/>
              </a:rPr>
              <a:t>Canva AI</a:t>
            </a:r>
            <a:r>
              <a:rPr lang="ar-SA" sz="1500" b="0" i="0" u="none" strike="noStrike" dirty="0">
                <a:solidFill>
                  <a:srgbClr val="000000"/>
                </a:solidFill>
                <a:effectLst/>
              </a:rPr>
              <a:t> </a:t>
            </a:r>
            <a:r>
              <a:rPr lang="en-US" sz="1500" b="0" i="0" u="none" strike="noStrike" dirty="0">
                <a:solidFill>
                  <a:srgbClr val="000000"/>
                </a:solidFill>
                <a:effectLst/>
              </a:rPr>
              <a:t> </a:t>
            </a:r>
            <a:r>
              <a:rPr lang="ar-SA" sz="1500" b="0" i="0" u="none" strike="noStrike" dirty="0">
                <a:solidFill>
                  <a:srgbClr val="000000"/>
                </a:solidFill>
                <a:effectLst/>
              </a:rPr>
              <a:t>لتصميم ملصقات وفيديوهات قصيرة حول التكافل الاجتماعيّ أو  لكتابة إعلانات توعويّة أو مقالات قصيرة حول التكافل الاجتماعيّ ودوره في تعزيز العلاقات بين الناس.</a:t>
            </a:r>
          </a:p>
          <a:p>
            <a:pPr marL="285750" indent="-285750" algn="just" rtl="1">
              <a:lnSpc>
                <a:spcPct val="150000"/>
              </a:lnSpc>
              <a:buFont typeface="Arial" panose="020B0604020202020204" pitchFamily="34" charset="0"/>
              <a:buChar char="•"/>
            </a:pPr>
            <a:r>
              <a:rPr lang="ar-SA" sz="1500" b="0" i="0" u="none" strike="noStrike" dirty="0">
                <a:solidFill>
                  <a:srgbClr val="000000"/>
                </a:solidFill>
                <a:effectLst/>
              </a:rPr>
              <a:t>  </a:t>
            </a:r>
            <a:r>
              <a:rPr lang="en-US" sz="1500" b="0" i="0" u="none" strike="noStrike" dirty="0">
                <a:solidFill>
                  <a:srgbClr val="000000"/>
                </a:solidFill>
                <a:effectLst/>
              </a:rPr>
              <a:t>Kahoot AI</a:t>
            </a:r>
            <a:r>
              <a:rPr lang="ar-SA" sz="1500" b="0" i="0" u="none" strike="noStrike" dirty="0">
                <a:solidFill>
                  <a:srgbClr val="000000"/>
                </a:solidFill>
                <a:effectLst/>
              </a:rPr>
              <a:t> </a:t>
            </a:r>
            <a:r>
              <a:rPr lang="en-US" sz="1500" b="0" i="0" u="none" strike="noStrike" dirty="0">
                <a:solidFill>
                  <a:srgbClr val="000000"/>
                </a:solidFill>
                <a:effectLst/>
              </a:rPr>
              <a:t> </a:t>
            </a:r>
            <a:r>
              <a:rPr lang="ar-SA" sz="1500" b="0" i="0" u="none" strike="noStrike" dirty="0">
                <a:solidFill>
                  <a:srgbClr val="000000"/>
                </a:solidFill>
                <a:effectLst/>
              </a:rPr>
              <a:t>لإنشاء مسابقة تفاعليّة حول مفاهيم التكافل الاجتماعيّ. </a:t>
            </a:r>
          </a:p>
          <a:p>
            <a:pPr algn="just" rtl="1">
              <a:lnSpc>
                <a:spcPct val="150000"/>
              </a:lnSpc>
              <a:buNone/>
            </a:pPr>
            <a:r>
              <a:rPr lang="ar-SA" sz="1500" b="0" i="0" u="none" strike="noStrike" dirty="0">
                <a:solidFill>
                  <a:srgbClr val="000000"/>
                </a:solidFill>
                <a:effectLst/>
              </a:rPr>
              <a:t>مشروع إبداعي: كلّ مجموعة تختار طريقة مبتكرة لعرض ما تعلّمته، مثل:</a:t>
            </a:r>
          </a:p>
          <a:p>
            <a:pPr algn="just" rtl="1">
              <a:lnSpc>
                <a:spcPct val="150000"/>
              </a:lnSpc>
              <a:buNone/>
            </a:pPr>
            <a:r>
              <a:rPr lang="ar-SA" sz="1500" b="0" i="0" u="none" strike="noStrike" dirty="0">
                <a:solidFill>
                  <a:srgbClr val="000000"/>
                </a:solidFill>
                <a:effectLst/>
              </a:rPr>
              <a:t>تصميم عرض تقديميّ عبر </a:t>
            </a:r>
            <a:r>
              <a:rPr lang="en-US" sz="1500" b="0" i="0" u="none" strike="noStrike" dirty="0">
                <a:solidFill>
                  <a:srgbClr val="000000"/>
                </a:solidFill>
                <a:effectLst/>
              </a:rPr>
              <a:t>Canva.</a:t>
            </a:r>
          </a:p>
          <a:p>
            <a:pPr algn="just" rtl="1">
              <a:lnSpc>
                <a:spcPct val="150000"/>
              </a:lnSpc>
              <a:buNone/>
            </a:pPr>
            <a:r>
              <a:rPr lang="ar-SA" sz="1500" b="0" i="0" u="none" strike="noStrike" dirty="0">
                <a:solidFill>
                  <a:srgbClr val="000000"/>
                </a:solidFill>
                <a:effectLst/>
              </a:rPr>
              <a:t>إنشاء فيديو قصير يلخِّص أهمِّيّة التكافل.</a:t>
            </a:r>
          </a:p>
          <a:p>
            <a:pPr algn="just" rtl="1">
              <a:lnSpc>
                <a:spcPct val="150000"/>
              </a:lnSpc>
              <a:buNone/>
            </a:pPr>
            <a:r>
              <a:rPr lang="ar-SA" sz="1500" b="0" i="0" u="none" strike="noStrike" dirty="0">
                <a:solidFill>
                  <a:srgbClr val="000000"/>
                </a:solidFill>
                <a:effectLst/>
              </a:rPr>
              <a:t>إعداد </a:t>
            </a:r>
            <a:r>
              <a:rPr lang="ar-SA" sz="1500" b="0" i="0" u="none" strike="noStrike" dirty="0" err="1">
                <a:solidFill>
                  <a:srgbClr val="000000"/>
                </a:solidFill>
                <a:effectLst/>
              </a:rPr>
              <a:t>بودكاست</a:t>
            </a:r>
            <a:r>
              <a:rPr lang="ar-SA" sz="1500" b="0" i="0" u="none" strike="noStrike" dirty="0">
                <a:solidFill>
                  <a:srgbClr val="000000"/>
                </a:solidFill>
                <a:effectLst/>
              </a:rPr>
              <a:t> تعليميّ يناقش الفكرة مع أمثلة واقعيّة.</a:t>
            </a:r>
          </a:p>
          <a:p>
            <a:pPr algn="just" rtl="1">
              <a:lnSpc>
                <a:spcPct val="150000"/>
              </a:lnSpc>
              <a:buNone/>
            </a:pPr>
            <a:r>
              <a:rPr lang="ar-SA" sz="1500" b="0" i="0" u="none" strike="noStrike" dirty="0">
                <a:solidFill>
                  <a:srgbClr val="000000"/>
                </a:solidFill>
                <a:effectLst/>
              </a:rPr>
              <a:t>إنشاء بوستر توضيحيّ حول التكافل الاجتماعيّ ودوره في تعزيز العلاقات.</a:t>
            </a:r>
          </a:p>
        </p:txBody>
      </p:sp>
    </p:spTree>
    <p:extLst>
      <p:ext uri="{BB962C8B-B14F-4D97-AF65-F5344CB8AC3E}">
        <p14:creationId xmlns:p14="http://schemas.microsoft.com/office/powerpoint/2010/main" val="328785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C5EB2-8F5F-7176-5B21-DEC77721413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7CA779A-159B-0D52-88C1-F103355B60B4}"/>
              </a:ext>
            </a:extLst>
          </p:cNvPr>
          <p:cNvSpPr>
            <a:spLocks noGrp="1"/>
          </p:cNvSpPr>
          <p:nvPr>
            <p:ph type="ctrTitle"/>
          </p:nvPr>
        </p:nvSpPr>
        <p:spPr/>
        <p:txBody>
          <a:bodyPr>
            <a:normAutofit fontScale="90000"/>
          </a:bodyPr>
          <a:lstStyle/>
          <a:p>
            <a:r>
              <a:rPr lang="ar-SA" dirty="0"/>
              <a:t>نشارك المشاريع </a:t>
            </a:r>
            <a:r>
              <a:rPr lang="ar-SA" sz="8800" b="1" dirty="0">
                <a:latin typeface="Calibri" panose="020F0502020204030204" pitchFamily="34" charset="0"/>
                <a:cs typeface="Calibri" panose="020F0502020204030204" pitchFamily="34" charset="0"/>
              </a:rPr>
              <a:t>مع الصف</a:t>
            </a:r>
            <a:endParaRPr lang="he-IL" dirty="0"/>
          </a:p>
        </p:txBody>
      </p:sp>
    </p:spTree>
    <p:extLst>
      <p:ext uri="{BB962C8B-B14F-4D97-AF65-F5344CB8AC3E}">
        <p14:creationId xmlns:p14="http://schemas.microsoft.com/office/powerpoint/2010/main" val="2523902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26DBBD-478C-788A-5DBD-A71B45022511}"/>
              </a:ext>
            </a:extLst>
          </p:cNvPr>
          <p:cNvSpPr>
            <a:spLocks noGrp="1"/>
          </p:cNvSpPr>
          <p:nvPr>
            <p:ph type="ctrTitle"/>
          </p:nvPr>
        </p:nvSpPr>
        <p:spPr>
          <a:xfrm>
            <a:off x="3244850" y="611091"/>
            <a:ext cx="8261350" cy="1262159"/>
          </a:xfrm>
        </p:spPr>
        <p:txBody>
          <a:bodyPr>
            <a:noAutofit/>
          </a:bodyPr>
          <a:lstStyle/>
          <a:p>
            <a:r>
              <a:rPr lang="ar-SA" i="0" u="none" strike="noStrike" dirty="0">
                <a:solidFill>
                  <a:srgbClr val="000000"/>
                </a:solidFill>
                <a:effectLst/>
                <a:latin typeface="Rubik"/>
              </a:rPr>
              <a:t>رؤية تأثير التكافل الاجتماعيّ على </a:t>
            </a:r>
            <a:r>
              <a:rPr lang="ar-SA" dirty="0">
                <a:solidFill>
                  <a:srgbClr val="000000"/>
                </a:solidFill>
                <a:latin typeface="Rubik"/>
              </a:rPr>
              <a:t>بناء مجتمعات أكثر تضامنًا في البلاد</a:t>
            </a:r>
            <a:endParaRPr lang="he-IL" dirty="0"/>
          </a:p>
        </p:txBody>
      </p:sp>
      <p:sp>
        <p:nvSpPr>
          <p:cNvPr id="5" name="Subtitle 4">
            <a:extLst>
              <a:ext uri="{FF2B5EF4-FFF2-40B4-BE49-F238E27FC236}">
                <a16:creationId xmlns:a16="http://schemas.microsoft.com/office/drawing/2014/main" id="{7D08C3BA-1423-A0E4-9EEB-EF1BAB4CB8F8}"/>
              </a:ext>
            </a:extLst>
          </p:cNvPr>
          <p:cNvSpPr>
            <a:spLocks noGrp="1"/>
          </p:cNvSpPr>
          <p:nvPr>
            <p:ph type="subTitle" idx="1"/>
          </p:nvPr>
        </p:nvSpPr>
        <p:spPr>
          <a:xfrm>
            <a:off x="974035" y="2049459"/>
            <a:ext cx="10532165" cy="1919291"/>
          </a:xfrm>
        </p:spPr>
        <p:txBody>
          <a:bodyPr>
            <a:noAutofit/>
          </a:bodyPr>
          <a:lstStyle/>
          <a:p>
            <a:pPr algn="r" rtl="1">
              <a:lnSpc>
                <a:spcPct val="150000"/>
              </a:lnSpc>
              <a:buNone/>
            </a:pPr>
            <a:r>
              <a:rPr lang="ar-SA" sz="3200" dirty="0">
                <a:solidFill>
                  <a:srgbClr val="000000"/>
                </a:solidFill>
                <a:latin typeface="Rubik"/>
              </a:rPr>
              <a:t>حسب رايكم كيف يمكننا الاستفادة من أدوات الذكاء الاصطناعيّ في تعزيز العمل التطوعيّ وبناء مجتمعات أكثر تضامنًا في البلاد؟</a:t>
            </a:r>
          </a:p>
          <a:p>
            <a:pPr algn="r" rtl="1">
              <a:buNone/>
            </a:pPr>
            <a:endParaRPr lang="ar-SA" dirty="0">
              <a:solidFill>
                <a:srgbClr val="000000"/>
              </a:solidFill>
              <a:latin typeface="Rubik"/>
            </a:endParaRPr>
          </a:p>
          <a:p>
            <a:pPr>
              <a:buNone/>
            </a:pPr>
            <a:endParaRPr lang="ar-SA" b="0" i="0" u="none" strike="noStrike" dirty="0">
              <a:solidFill>
                <a:srgbClr val="000000"/>
              </a:solidFill>
              <a:effectLst/>
            </a:endParaRPr>
          </a:p>
          <a:p>
            <a:pPr>
              <a:buNone/>
            </a:pPr>
            <a:br>
              <a:rPr lang="ar-SA" dirty="0"/>
            </a:br>
            <a:br>
              <a:rPr lang="ar-SA" dirty="0"/>
            </a:br>
            <a:endParaRPr lang="ar-SA" b="0" i="0" u="none" strike="noStrike" dirty="0">
              <a:solidFill>
                <a:srgbClr val="000000"/>
              </a:solidFill>
              <a:effectLst/>
            </a:endParaRPr>
          </a:p>
        </p:txBody>
      </p:sp>
    </p:spTree>
    <p:extLst>
      <p:ext uri="{BB962C8B-B14F-4D97-AF65-F5344CB8AC3E}">
        <p14:creationId xmlns:p14="http://schemas.microsoft.com/office/powerpoint/2010/main" val="2398581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A750F2-D8DE-D67D-7D69-C6E5EAF0CDDA}"/>
              </a:ext>
            </a:extLst>
          </p:cNvPr>
          <p:cNvSpPr>
            <a:spLocks noGrp="1"/>
          </p:cNvSpPr>
          <p:nvPr>
            <p:ph type="ctrTitle"/>
          </p:nvPr>
        </p:nvSpPr>
        <p:spPr/>
        <p:txBody>
          <a:bodyPr/>
          <a:lstStyle/>
          <a:p>
            <a:r>
              <a:rPr lang="ar-SA" sz="8800" b="1" dirty="0">
                <a:latin typeface="Calibri" panose="020F0502020204030204" pitchFamily="34" charset="0"/>
                <a:cs typeface="Calibri" panose="020F0502020204030204" pitchFamily="34" charset="0"/>
              </a:rPr>
              <a:t>نشارك إجاباتنا مع الصف</a:t>
            </a:r>
            <a:endParaRPr lang="he-IL" dirty="0"/>
          </a:p>
        </p:txBody>
      </p:sp>
    </p:spTree>
    <p:extLst>
      <p:ext uri="{BB962C8B-B14F-4D97-AF65-F5344CB8AC3E}">
        <p14:creationId xmlns:p14="http://schemas.microsoft.com/office/powerpoint/2010/main" val="503754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2F6407-759A-6278-0E60-70A59E85A48E}"/>
              </a:ext>
            </a:extLst>
          </p:cNvPr>
          <p:cNvSpPr>
            <a:spLocks noGrp="1"/>
          </p:cNvSpPr>
          <p:nvPr>
            <p:ph type="ctrTitle"/>
          </p:nvPr>
        </p:nvSpPr>
        <p:spPr/>
        <p:txBody>
          <a:bodyPr/>
          <a:lstStyle/>
          <a:p>
            <a:pPr marL="0" defTabSz="914400" rtl="1" eaLnBrk="1" latinLnBrk="0" hangingPunct="1"/>
            <a:r>
              <a:rPr lang="ar-SA" sz="4000" b="1" dirty="0">
                <a:latin typeface="Calibri" panose="020F0502020204030204" pitchFamily="34" charset="0"/>
                <a:cs typeface="Calibri" panose="020F0502020204030204" pitchFamily="34" charset="0"/>
              </a:rPr>
              <a:t>ما وراء الأفق</a:t>
            </a:r>
            <a:endParaRPr lang="en-IL" sz="4000" b="1" dirty="0">
              <a:latin typeface="Calibri" panose="020F0502020204030204" pitchFamily="34" charset="0"/>
              <a:cs typeface="Calibri" panose="020F0502020204030204" pitchFamily="34" charset="0"/>
            </a:endParaRPr>
          </a:p>
        </p:txBody>
      </p:sp>
      <p:sp>
        <p:nvSpPr>
          <p:cNvPr id="4" name="Subtitle 3">
            <a:extLst>
              <a:ext uri="{FF2B5EF4-FFF2-40B4-BE49-F238E27FC236}">
                <a16:creationId xmlns:a16="http://schemas.microsoft.com/office/drawing/2014/main" id="{D83959EB-8F68-8107-6C17-A440A7BB43A3}"/>
              </a:ext>
            </a:extLst>
          </p:cNvPr>
          <p:cNvSpPr>
            <a:spLocks noGrp="1"/>
          </p:cNvSpPr>
          <p:nvPr>
            <p:ph type="subTitle" idx="1"/>
          </p:nvPr>
        </p:nvSpPr>
        <p:spPr>
          <a:xfrm>
            <a:off x="2012950" y="2119309"/>
            <a:ext cx="9493250" cy="4127599"/>
          </a:xfrm>
        </p:spPr>
        <p:txBody>
          <a:bodyPr>
            <a:normAutofit lnSpcReduction="10000"/>
          </a:bodyPr>
          <a:lstStyle/>
          <a:p>
            <a:pPr algn="just">
              <a:lnSpc>
                <a:spcPct val="150000"/>
              </a:lnSpc>
              <a:buNone/>
            </a:pPr>
            <a:r>
              <a:rPr lang="ar-SA" b="1" i="0" u="none" strike="noStrike" dirty="0">
                <a:solidFill>
                  <a:srgbClr val="333333"/>
                </a:solidFill>
                <a:effectLst/>
              </a:rPr>
              <a:t>التّكافل الاجتماعيّ قيمة عليا له مدلولات مهمّة في كلّ مجتمع فالإنسان الّذي يعطي لمجتمعه والّذي يعيش فيه ويساعده بقدر استطاعته يشعر بالانتماء إليه، فينمو جيل المستقبل الّذي يحرص على العيش المشترك في مجتمع قيميّ وأخلاقيّ .</a:t>
            </a:r>
            <a:endParaRPr lang="ar-SA" sz="1400" dirty="0">
              <a:solidFill>
                <a:srgbClr val="333333"/>
              </a:solidFill>
              <a:latin typeface="Assistant" pitchFamily="2" charset="-79"/>
            </a:endParaRPr>
          </a:p>
          <a:p>
            <a:pPr>
              <a:lnSpc>
                <a:spcPct val="150000"/>
              </a:lnSpc>
              <a:buNone/>
            </a:pPr>
            <a:endParaRPr lang="ar-SA" sz="1800" dirty="0">
              <a:solidFill>
                <a:srgbClr val="000000"/>
              </a:solidFill>
              <a:latin typeface="Rubik"/>
            </a:endParaRPr>
          </a:p>
          <a:p>
            <a:pPr>
              <a:lnSpc>
                <a:spcPct val="150000"/>
              </a:lnSpc>
              <a:buNone/>
            </a:pPr>
            <a:r>
              <a:rPr lang="ar-SA" sz="1800" b="1" dirty="0">
                <a:solidFill>
                  <a:srgbClr val="000000"/>
                </a:solidFill>
                <a:latin typeface="Rubik"/>
              </a:rPr>
              <a:t>والان قوموا ب</a:t>
            </a:r>
            <a:r>
              <a:rPr lang="ar-SA" sz="1800" b="1" i="0" u="none" strike="noStrike" dirty="0">
                <a:solidFill>
                  <a:srgbClr val="000000"/>
                </a:solidFill>
                <a:effectLst/>
                <a:latin typeface="Rubik"/>
              </a:rPr>
              <a:t>تقييم الحملات بناءً على مدى تأثيرها الإيجابيّ وأسلوبها الإبداعيّ.</a:t>
            </a:r>
          </a:p>
          <a:p>
            <a:pPr>
              <a:lnSpc>
                <a:spcPct val="150000"/>
              </a:lnSpc>
            </a:pPr>
            <a:r>
              <a:rPr lang="ar-SA" sz="1800" b="1" dirty="0">
                <a:solidFill>
                  <a:srgbClr val="000000"/>
                </a:solidFill>
                <a:latin typeface="Rubik"/>
              </a:rPr>
              <a:t>على كلّ طالب استخدام لوح تفاعليّ لكتابة مُلخَّص شخصيّ من 3-5 جمل حول ما تعلّمه من الدرس.</a:t>
            </a:r>
          </a:p>
          <a:p>
            <a:pPr>
              <a:buNone/>
            </a:pPr>
            <a:br>
              <a:rPr lang="ar-SA" dirty="0"/>
            </a:br>
            <a:br>
              <a:rPr lang="ar-SA" dirty="0"/>
            </a:br>
            <a:endParaRPr lang="ar-SA" sz="2400" b="0" i="0" u="none" strike="noStrike"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75157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A73E6F-BA9F-2DEC-74A3-713249D1B05E}"/>
              </a:ext>
            </a:extLst>
          </p:cNvPr>
          <p:cNvSpPr>
            <a:spLocks noGrp="1"/>
          </p:cNvSpPr>
          <p:nvPr>
            <p:ph type="ctrTitle"/>
          </p:nvPr>
        </p:nvSpPr>
        <p:spPr>
          <a:xfrm>
            <a:off x="7454900" y="611091"/>
            <a:ext cx="4051299" cy="1116109"/>
          </a:xfrm>
        </p:spPr>
        <p:txBody>
          <a:bodyPr>
            <a:normAutofit/>
          </a:bodyPr>
          <a:lstStyle/>
          <a:p>
            <a:pPr marL="0" defTabSz="914400" rtl="1" eaLnBrk="1" latinLnBrk="0" hangingPunct="1"/>
            <a:r>
              <a:rPr lang="ar-SA" sz="6000" b="1" dirty="0">
                <a:latin typeface="Calibri" panose="020F0502020204030204" pitchFamily="34" charset="0"/>
                <a:cs typeface="Calibri" panose="020F0502020204030204" pitchFamily="34" charset="0"/>
              </a:rPr>
              <a:t>شكراً جزيلاً </a:t>
            </a:r>
            <a:endParaRPr lang="en-IL" sz="6000" b="1" dirty="0">
              <a:latin typeface="Calibri" panose="020F0502020204030204" pitchFamily="34" charset="0"/>
              <a:cs typeface="Calibri" panose="020F0502020204030204" pitchFamily="34" charset="0"/>
            </a:endParaRPr>
          </a:p>
        </p:txBody>
      </p:sp>
      <p:sp>
        <p:nvSpPr>
          <p:cNvPr id="5" name="Subtitle 4">
            <a:extLst>
              <a:ext uri="{FF2B5EF4-FFF2-40B4-BE49-F238E27FC236}">
                <a16:creationId xmlns:a16="http://schemas.microsoft.com/office/drawing/2014/main" id="{500B8F2B-3B5C-71C3-7045-FB37DDED73BF}"/>
              </a:ext>
            </a:extLst>
          </p:cNvPr>
          <p:cNvSpPr>
            <a:spLocks noGrp="1"/>
          </p:cNvSpPr>
          <p:nvPr>
            <p:ph type="subTitle" idx="1"/>
          </p:nvPr>
        </p:nvSpPr>
        <p:spPr/>
        <p:txBody>
          <a:bodyPr>
            <a:noAutofit/>
          </a:bodyPr>
          <a:lstStyle/>
          <a:p>
            <a:r>
              <a:rPr lang="ar-SA" sz="3200" dirty="0"/>
              <a:t>بالتكافل الاجتماعيّ، نفتح قلوبنا للاختلاف ونتجاوز الخلافات لبناء علاقات أقوى.</a:t>
            </a:r>
            <a:endParaRPr lang="ar-SA" sz="3200" i="0" u="none" strike="noStrike" dirty="0">
              <a:solidFill>
                <a:srgbClr val="000000"/>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009549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5360</TotalTime>
  <Words>1157</Words>
  <Application>Microsoft Office PowerPoint</Application>
  <PresentationFormat>מסך רחב</PresentationFormat>
  <Paragraphs>139</Paragraphs>
  <Slides>19</Slides>
  <Notes>0</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19</vt:i4>
      </vt:variant>
    </vt:vector>
  </HeadingPairs>
  <TitlesOfParts>
    <vt:vector size="27" baseType="lpstr">
      <vt:lpstr>Aptos</vt:lpstr>
      <vt:lpstr>Aptos Display</vt:lpstr>
      <vt:lpstr>Arial</vt:lpstr>
      <vt:lpstr>Assistant</vt:lpstr>
      <vt:lpstr>Calibri</vt:lpstr>
      <vt:lpstr>Rubik</vt:lpstr>
      <vt:lpstr>Wingdings</vt:lpstr>
      <vt:lpstr>Office Theme</vt:lpstr>
      <vt:lpstr>دليل المعلم</vt:lpstr>
      <vt:lpstr>دليل المعلم</vt:lpstr>
      <vt:lpstr>دليل المعلم</vt:lpstr>
      <vt:lpstr>دليل المعلم</vt:lpstr>
      <vt:lpstr>دليل المعلم</vt:lpstr>
      <vt:lpstr>دليل المعلم</vt:lpstr>
      <vt:lpstr>الموضوع: التّراث والدين الإسلاميّ</vt:lpstr>
      <vt:lpstr>أهداف الدرس</vt:lpstr>
      <vt:lpstr>التّكافل الاجتماعيّ</vt:lpstr>
      <vt:lpstr>التهيئة وتحفيز التفكير</vt:lpstr>
      <vt:lpstr>نشارك إجاباتنا مع الصف</vt:lpstr>
      <vt:lpstr>نحلل ونتعلم</vt:lpstr>
      <vt:lpstr>مشاركة المنتوج الأوّل</vt:lpstr>
      <vt:lpstr>تصميم حملة توعويّة</vt:lpstr>
      <vt:lpstr>نشارك المشاريع مع الصف</vt:lpstr>
      <vt:lpstr>رؤية تأثير التكافل الاجتماعيّ على بناء مجتمعات أكثر تضامنًا في البلاد</vt:lpstr>
      <vt:lpstr>نشارك إجاباتنا مع الصف</vt:lpstr>
      <vt:lpstr>ما وراء الأفق</vt:lpstr>
      <vt:lpstr>شكراً جزيلاً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Adi Yudilevitch</dc:creator>
  <cp:lastModifiedBy>אלמאזה עתאמנה</cp:lastModifiedBy>
  <cp:revision>37</cp:revision>
  <dcterms:created xsi:type="dcterms:W3CDTF">2025-04-07T13:47:36Z</dcterms:created>
  <dcterms:modified xsi:type="dcterms:W3CDTF">2025-04-20T09:10:09Z</dcterms:modified>
</cp:coreProperties>
</file>