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7254875" cy="103854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1" userDrawn="1">
          <p15:clr>
            <a:srgbClr val="A4A3A4"/>
          </p15:clr>
        </p15:guide>
        <p15:guide id="2" pos="22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1"/>
    <a:srgbClr val="BA8CD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45" d="100"/>
          <a:sy n="45" d="100"/>
        </p:scale>
        <p:origin x="2188" y="20"/>
      </p:cViewPr>
      <p:guideLst>
        <p:guide orient="horz" pos="3271"/>
        <p:guide pos="22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116" y="1699653"/>
            <a:ext cx="6166644" cy="3615666"/>
          </a:xfrm>
        </p:spPr>
        <p:txBody>
          <a:bodyPr anchor="b"/>
          <a:lstStyle>
            <a:lvl1pPr algn="ctr">
              <a:defRPr sz="476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860" y="5454753"/>
            <a:ext cx="5441156" cy="2507406"/>
          </a:xfrm>
        </p:spPr>
        <p:txBody>
          <a:bodyPr/>
          <a:lstStyle>
            <a:lvl1pPr marL="0" indent="0" algn="ctr">
              <a:buNone/>
              <a:defRPr sz="1904"/>
            </a:lvl1pPr>
            <a:lvl2pPr marL="362742" indent="0" algn="ctr">
              <a:buNone/>
              <a:defRPr sz="1587"/>
            </a:lvl2pPr>
            <a:lvl3pPr marL="725485" indent="0" algn="ctr">
              <a:buNone/>
              <a:defRPr sz="1428"/>
            </a:lvl3pPr>
            <a:lvl4pPr marL="1088227" indent="0" algn="ctr">
              <a:buNone/>
              <a:defRPr sz="1269"/>
            </a:lvl4pPr>
            <a:lvl5pPr marL="1450970" indent="0" algn="ctr">
              <a:buNone/>
              <a:defRPr sz="1269"/>
            </a:lvl5pPr>
            <a:lvl6pPr marL="1813712" indent="0" algn="ctr">
              <a:buNone/>
              <a:defRPr sz="1269"/>
            </a:lvl6pPr>
            <a:lvl7pPr marL="2176455" indent="0" algn="ctr">
              <a:buNone/>
              <a:defRPr sz="1269"/>
            </a:lvl7pPr>
            <a:lvl8pPr marL="2539197" indent="0" algn="ctr">
              <a:buNone/>
              <a:defRPr sz="1269"/>
            </a:lvl8pPr>
            <a:lvl9pPr marL="2901940" indent="0" algn="ctr">
              <a:buNone/>
              <a:defRPr sz="1269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5E4BC-FD7C-4B7B-9840-EBA2229D504D}" type="datetimeFigureOut">
              <a:rPr lang="he-IL" smtClean="0"/>
              <a:t>י'/שבט/תשפ"ג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FFA0-7FDF-4319-8B7A-4AED910A8C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072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5E4BC-FD7C-4B7B-9840-EBA2229D504D}" type="datetimeFigureOut">
              <a:rPr lang="he-IL" smtClean="0"/>
              <a:t>י'/שבט/תשפ"ג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FFA0-7FDF-4319-8B7A-4AED910A8C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038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91771" y="552928"/>
            <a:ext cx="1564332" cy="880116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8773" y="552928"/>
            <a:ext cx="4602311" cy="880116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5E4BC-FD7C-4B7B-9840-EBA2229D504D}" type="datetimeFigureOut">
              <a:rPr lang="he-IL" smtClean="0"/>
              <a:t>י'/שבט/תשפ"ג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FFA0-7FDF-4319-8B7A-4AED910A8C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518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5E4BC-FD7C-4B7B-9840-EBA2229D504D}" type="datetimeFigureOut">
              <a:rPr lang="he-IL" smtClean="0"/>
              <a:t>י'/שבט/תשפ"ג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FFA0-7FDF-4319-8B7A-4AED910A8C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804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994" y="2589147"/>
            <a:ext cx="6257330" cy="4320048"/>
          </a:xfrm>
        </p:spPr>
        <p:txBody>
          <a:bodyPr anchor="b"/>
          <a:lstStyle>
            <a:lvl1pPr>
              <a:defRPr sz="476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94" y="6950064"/>
            <a:ext cx="6257330" cy="2271811"/>
          </a:xfrm>
        </p:spPr>
        <p:txBody>
          <a:bodyPr/>
          <a:lstStyle>
            <a:lvl1pPr marL="0" indent="0">
              <a:buNone/>
              <a:defRPr sz="1904">
                <a:solidFill>
                  <a:schemeClr val="tx1"/>
                </a:solidFill>
              </a:defRPr>
            </a:lvl1pPr>
            <a:lvl2pPr marL="362742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2pPr>
            <a:lvl3pPr marL="725485" indent="0">
              <a:buNone/>
              <a:defRPr sz="1428">
                <a:solidFill>
                  <a:schemeClr val="tx1">
                    <a:tint val="75000"/>
                  </a:schemeClr>
                </a:solidFill>
              </a:defRPr>
            </a:lvl3pPr>
            <a:lvl4pPr marL="1088227" indent="0">
              <a:buNone/>
              <a:defRPr sz="1269">
                <a:solidFill>
                  <a:schemeClr val="tx1">
                    <a:tint val="75000"/>
                  </a:schemeClr>
                </a:solidFill>
              </a:defRPr>
            </a:lvl4pPr>
            <a:lvl5pPr marL="1450970" indent="0">
              <a:buNone/>
              <a:defRPr sz="1269">
                <a:solidFill>
                  <a:schemeClr val="tx1">
                    <a:tint val="75000"/>
                  </a:schemeClr>
                </a:solidFill>
              </a:defRPr>
            </a:lvl5pPr>
            <a:lvl6pPr marL="1813712" indent="0">
              <a:buNone/>
              <a:defRPr sz="1269">
                <a:solidFill>
                  <a:schemeClr val="tx1">
                    <a:tint val="75000"/>
                  </a:schemeClr>
                </a:solidFill>
              </a:defRPr>
            </a:lvl6pPr>
            <a:lvl7pPr marL="2176455" indent="0">
              <a:buNone/>
              <a:defRPr sz="1269">
                <a:solidFill>
                  <a:schemeClr val="tx1">
                    <a:tint val="75000"/>
                  </a:schemeClr>
                </a:solidFill>
              </a:defRPr>
            </a:lvl7pPr>
            <a:lvl8pPr marL="2539197" indent="0">
              <a:buNone/>
              <a:defRPr sz="1269">
                <a:solidFill>
                  <a:schemeClr val="tx1">
                    <a:tint val="75000"/>
                  </a:schemeClr>
                </a:solidFill>
              </a:defRPr>
            </a:lvl8pPr>
            <a:lvl9pPr marL="2901940" indent="0">
              <a:buNone/>
              <a:defRPr sz="12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5E4BC-FD7C-4B7B-9840-EBA2229D504D}" type="datetimeFigureOut">
              <a:rPr lang="he-IL" smtClean="0"/>
              <a:t>י'/שבט/תשפ"ג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FFA0-7FDF-4319-8B7A-4AED910A8C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8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773" y="2764638"/>
            <a:ext cx="3083322" cy="658945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2780" y="2764638"/>
            <a:ext cx="3083322" cy="658945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5E4BC-FD7C-4B7B-9840-EBA2229D504D}" type="datetimeFigureOut">
              <a:rPr lang="he-IL" smtClean="0"/>
              <a:t>י'/שבט/תשפ"ג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FFA0-7FDF-4319-8B7A-4AED910A8C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5480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17" y="552930"/>
            <a:ext cx="6257330" cy="2007369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718" y="2545872"/>
            <a:ext cx="3069152" cy="1247693"/>
          </a:xfrm>
        </p:spPr>
        <p:txBody>
          <a:bodyPr anchor="b"/>
          <a:lstStyle>
            <a:lvl1pPr marL="0" indent="0">
              <a:buNone/>
              <a:defRPr sz="1904" b="1"/>
            </a:lvl1pPr>
            <a:lvl2pPr marL="362742" indent="0">
              <a:buNone/>
              <a:defRPr sz="1587" b="1"/>
            </a:lvl2pPr>
            <a:lvl3pPr marL="725485" indent="0">
              <a:buNone/>
              <a:defRPr sz="1428" b="1"/>
            </a:lvl3pPr>
            <a:lvl4pPr marL="1088227" indent="0">
              <a:buNone/>
              <a:defRPr sz="1269" b="1"/>
            </a:lvl4pPr>
            <a:lvl5pPr marL="1450970" indent="0">
              <a:buNone/>
              <a:defRPr sz="1269" b="1"/>
            </a:lvl5pPr>
            <a:lvl6pPr marL="1813712" indent="0">
              <a:buNone/>
              <a:defRPr sz="1269" b="1"/>
            </a:lvl6pPr>
            <a:lvl7pPr marL="2176455" indent="0">
              <a:buNone/>
              <a:defRPr sz="1269" b="1"/>
            </a:lvl7pPr>
            <a:lvl8pPr marL="2539197" indent="0">
              <a:buNone/>
              <a:defRPr sz="1269" b="1"/>
            </a:lvl8pPr>
            <a:lvl9pPr marL="2901940" indent="0">
              <a:buNone/>
              <a:defRPr sz="1269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718" y="3793565"/>
            <a:ext cx="3069152" cy="557976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72781" y="2545872"/>
            <a:ext cx="3084267" cy="1247693"/>
          </a:xfrm>
        </p:spPr>
        <p:txBody>
          <a:bodyPr anchor="b"/>
          <a:lstStyle>
            <a:lvl1pPr marL="0" indent="0">
              <a:buNone/>
              <a:defRPr sz="1904" b="1"/>
            </a:lvl1pPr>
            <a:lvl2pPr marL="362742" indent="0">
              <a:buNone/>
              <a:defRPr sz="1587" b="1"/>
            </a:lvl2pPr>
            <a:lvl3pPr marL="725485" indent="0">
              <a:buNone/>
              <a:defRPr sz="1428" b="1"/>
            </a:lvl3pPr>
            <a:lvl4pPr marL="1088227" indent="0">
              <a:buNone/>
              <a:defRPr sz="1269" b="1"/>
            </a:lvl4pPr>
            <a:lvl5pPr marL="1450970" indent="0">
              <a:buNone/>
              <a:defRPr sz="1269" b="1"/>
            </a:lvl5pPr>
            <a:lvl6pPr marL="1813712" indent="0">
              <a:buNone/>
              <a:defRPr sz="1269" b="1"/>
            </a:lvl6pPr>
            <a:lvl7pPr marL="2176455" indent="0">
              <a:buNone/>
              <a:defRPr sz="1269" b="1"/>
            </a:lvl7pPr>
            <a:lvl8pPr marL="2539197" indent="0">
              <a:buNone/>
              <a:defRPr sz="1269" b="1"/>
            </a:lvl8pPr>
            <a:lvl9pPr marL="2901940" indent="0">
              <a:buNone/>
              <a:defRPr sz="1269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72781" y="3793565"/>
            <a:ext cx="3084267" cy="557976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5E4BC-FD7C-4B7B-9840-EBA2229D504D}" type="datetimeFigureOut">
              <a:rPr lang="he-IL" smtClean="0"/>
              <a:t>י'/שבט/תשפ"ג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FFA0-7FDF-4319-8B7A-4AED910A8C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0052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5E4BC-FD7C-4B7B-9840-EBA2229D504D}" type="datetimeFigureOut">
              <a:rPr lang="he-IL" smtClean="0"/>
              <a:t>י'/שבט/תשפ"ג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FFA0-7FDF-4319-8B7A-4AED910A8C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803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5E4BC-FD7C-4B7B-9840-EBA2229D504D}" type="datetimeFigureOut">
              <a:rPr lang="he-IL" smtClean="0"/>
              <a:t>י'/שבט/תשפ"ג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FFA0-7FDF-4319-8B7A-4AED910A8C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4351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18" y="692362"/>
            <a:ext cx="2339886" cy="2423266"/>
          </a:xfrm>
        </p:spPr>
        <p:txBody>
          <a:bodyPr anchor="b"/>
          <a:lstStyle>
            <a:lvl1pPr>
              <a:defRPr sz="2539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4267" y="1495311"/>
            <a:ext cx="3672780" cy="7380383"/>
          </a:xfrm>
        </p:spPr>
        <p:txBody>
          <a:bodyPr/>
          <a:lstStyle>
            <a:lvl1pPr>
              <a:defRPr sz="2539"/>
            </a:lvl1pPr>
            <a:lvl2pPr>
              <a:defRPr sz="2222"/>
            </a:lvl2pPr>
            <a:lvl3pPr>
              <a:defRPr sz="1904"/>
            </a:lvl3pPr>
            <a:lvl4pPr>
              <a:defRPr sz="1587"/>
            </a:lvl4pPr>
            <a:lvl5pPr>
              <a:defRPr sz="1587"/>
            </a:lvl5pPr>
            <a:lvl6pPr>
              <a:defRPr sz="1587"/>
            </a:lvl6pPr>
            <a:lvl7pPr>
              <a:defRPr sz="1587"/>
            </a:lvl7pPr>
            <a:lvl8pPr>
              <a:defRPr sz="1587"/>
            </a:lvl8pPr>
            <a:lvl9pPr>
              <a:defRPr sz="1587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9718" y="3115628"/>
            <a:ext cx="2339886" cy="5772085"/>
          </a:xfrm>
        </p:spPr>
        <p:txBody>
          <a:bodyPr/>
          <a:lstStyle>
            <a:lvl1pPr marL="0" indent="0">
              <a:buNone/>
              <a:defRPr sz="1269"/>
            </a:lvl1pPr>
            <a:lvl2pPr marL="362742" indent="0">
              <a:buNone/>
              <a:defRPr sz="1111"/>
            </a:lvl2pPr>
            <a:lvl3pPr marL="725485" indent="0">
              <a:buNone/>
              <a:defRPr sz="952"/>
            </a:lvl3pPr>
            <a:lvl4pPr marL="1088227" indent="0">
              <a:buNone/>
              <a:defRPr sz="793"/>
            </a:lvl4pPr>
            <a:lvl5pPr marL="1450970" indent="0">
              <a:buNone/>
              <a:defRPr sz="793"/>
            </a:lvl5pPr>
            <a:lvl6pPr marL="1813712" indent="0">
              <a:buNone/>
              <a:defRPr sz="793"/>
            </a:lvl6pPr>
            <a:lvl7pPr marL="2176455" indent="0">
              <a:buNone/>
              <a:defRPr sz="793"/>
            </a:lvl7pPr>
            <a:lvl8pPr marL="2539197" indent="0">
              <a:buNone/>
              <a:defRPr sz="793"/>
            </a:lvl8pPr>
            <a:lvl9pPr marL="2901940" indent="0">
              <a:buNone/>
              <a:defRPr sz="793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5E4BC-FD7C-4B7B-9840-EBA2229D504D}" type="datetimeFigureOut">
              <a:rPr lang="he-IL" smtClean="0"/>
              <a:t>י'/שבט/תשפ"ג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FFA0-7FDF-4319-8B7A-4AED910A8C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927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18" y="692362"/>
            <a:ext cx="2339886" cy="2423266"/>
          </a:xfrm>
        </p:spPr>
        <p:txBody>
          <a:bodyPr anchor="b"/>
          <a:lstStyle>
            <a:lvl1pPr>
              <a:defRPr sz="2539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84267" y="1495311"/>
            <a:ext cx="3672780" cy="7380383"/>
          </a:xfrm>
        </p:spPr>
        <p:txBody>
          <a:bodyPr anchor="t"/>
          <a:lstStyle>
            <a:lvl1pPr marL="0" indent="0">
              <a:buNone/>
              <a:defRPr sz="2539"/>
            </a:lvl1pPr>
            <a:lvl2pPr marL="362742" indent="0">
              <a:buNone/>
              <a:defRPr sz="2222"/>
            </a:lvl2pPr>
            <a:lvl3pPr marL="725485" indent="0">
              <a:buNone/>
              <a:defRPr sz="1904"/>
            </a:lvl3pPr>
            <a:lvl4pPr marL="1088227" indent="0">
              <a:buNone/>
              <a:defRPr sz="1587"/>
            </a:lvl4pPr>
            <a:lvl5pPr marL="1450970" indent="0">
              <a:buNone/>
              <a:defRPr sz="1587"/>
            </a:lvl5pPr>
            <a:lvl6pPr marL="1813712" indent="0">
              <a:buNone/>
              <a:defRPr sz="1587"/>
            </a:lvl6pPr>
            <a:lvl7pPr marL="2176455" indent="0">
              <a:buNone/>
              <a:defRPr sz="1587"/>
            </a:lvl7pPr>
            <a:lvl8pPr marL="2539197" indent="0">
              <a:buNone/>
              <a:defRPr sz="1587"/>
            </a:lvl8pPr>
            <a:lvl9pPr marL="2901940" indent="0">
              <a:buNone/>
              <a:defRPr sz="1587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9718" y="3115628"/>
            <a:ext cx="2339886" cy="5772085"/>
          </a:xfrm>
        </p:spPr>
        <p:txBody>
          <a:bodyPr/>
          <a:lstStyle>
            <a:lvl1pPr marL="0" indent="0">
              <a:buNone/>
              <a:defRPr sz="1269"/>
            </a:lvl1pPr>
            <a:lvl2pPr marL="362742" indent="0">
              <a:buNone/>
              <a:defRPr sz="1111"/>
            </a:lvl2pPr>
            <a:lvl3pPr marL="725485" indent="0">
              <a:buNone/>
              <a:defRPr sz="952"/>
            </a:lvl3pPr>
            <a:lvl4pPr marL="1088227" indent="0">
              <a:buNone/>
              <a:defRPr sz="793"/>
            </a:lvl4pPr>
            <a:lvl5pPr marL="1450970" indent="0">
              <a:buNone/>
              <a:defRPr sz="793"/>
            </a:lvl5pPr>
            <a:lvl6pPr marL="1813712" indent="0">
              <a:buNone/>
              <a:defRPr sz="793"/>
            </a:lvl6pPr>
            <a:lvl7pPr marL="2176455" indent="0">
              <a:buNone/>
              <a:defRPr sz="793"/>
            </a:lvl7pPr>
            <a:lvl8pPr marL="2539197" indent="0">
              <a:buNone/>
              <a:defRPr sz="793"/>
            </a:lvl8pPr>
            <a:lvl9pPr marL="2901940" indent="0">
              <a:buNone/>
              <a:defRPr sz="793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5E4BC-FD7C-4B7B-9840-EBA2229D504D}" type="datetimeFigureOut">
              <a:rPr lang="he-IL" smtClean="0"/>
              <a:t>י'/שבט/תשפ"ג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7FFA0-7FDF-4319-8B7A-4AED910A8C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78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773" y="552930"/>
            <a:ext cx="6257330" cy="20073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773" y="2764638"/>
            <a:ext cx="6257330" cy="6589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8773" y="9625753"/>
            <a:ext cx="1632347" cy="552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5E4BC-FD7C-4B7B-9840-EBA2229D504D}" type="datetimeFigureOut">
              <a:rPr lang="he-IL" smtClean="0"/>
              <a:t>י'/שבט/תשפ"ג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03178" y="9625753"/>
            <a:ext cx="2448520" cy="552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3755" y="9625753"/>
            <a:ext cx="1632347" cy="552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7FFA0-7FDF-4319-8B7A-4AED910A8C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160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25485" rtl="1" eaLnBrk="1" latinLnBrk="0" hangingPunct="1">
        <a:lnSpc>
          <a:spcPct val="90000"/>
        </a:lnSpc>
        <a:spcBef>
          <a:spcPct val="0"/>
        </a:spcBef>
        <a:buNone/>
        <a:defRPr sz="34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1371" indent="-181371" algn="r" defTabSz="725485" rtl="1" eaLnBrk="1" latinLnBrk="0" hangingPunct="1">
        <a:lnSpc>
          <a:spcPct val="90000"/>
        </a:lnSpc>
        <a:spcBef>
          <a:spcPts val="793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1pPr>
      <a:lvl2pPr marL="544114" indent="-181371" algn="r" defTabSz="725485" rtl="1" eaLnBrk="1" latinLnBrk="0" hangingPunct="1">
        <a:lnSpc>
          <a:spcPct val="90000"/>
        </a:lnSpc>
        <a:spcBef>
          <a:spcPts val="397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2pPr>
      <a:lvl3pPr marL="906856" indent="-181371" algn="r" defTabSz="725485" rtl="1" eaLnBrk="1" latinLnBrk="0" hangingPunct="1">
        <a:lnSpc>
          <a:spcPct val="90000"/>
        </a:lnSpc>
        <a:spcBef>
          <a:spcPts val="397"/>
        </a:spcBef>
        <a:buFont typeface="Arial" panose="020B0604020202020204" pitchFamily="34" charset="0"/>
        <a:buChar char="•"/>
        <a:defRPr sz="1587" kern="1200">
          <a:solidFill>
            <a:schemeClr val="tx1"/>
          </a:solidFill>
          <a:latin typeface="+mn-lt"/>
          <a:ea typeface="+mn-ea"/>
          <a:cs typeface="+mn-cs"/>
        </a:defRPr>
      </a:lvl3pPr>
      <a:lvl4pPr marL="1269599" indent="-181371" algn="r" defTabSz="725485" rtl="1" eaLnBrk="1" latinLnBrk="0" hangingPunct="1">
        <a:lnSpc>
          <a:spcPct val="90000"/>
        </a:lnSpc>
        <a:spcBef>
          <a:spcPts val="397"/>
        </a:spcBef>
        <a:buFont typeface="Arial" panose="020B0604020202020204" pitchFamily="34" charset="0"/>
        <a:buChar char="•"/>
        <a:defRPr sz="1428" kern="1200">
          <a:solidFill>
            <a:schemeClr val="tx1"/>
          </a:solidFill>
          <a:latin typeface="+mn-lt"/>
          <a:ea typeface="+mn-ea"/>
          <a:cs typeface="+mn-cs"/>
        </a:defRPr>
      </a:lvl4pPr>
      <a:lvl5pPr marL="1632341" indent="-181371" algn="r" defTabSz="725485" rtl="1" eaLnBrk="1" latinLnBrk="0" hangingPunct="1">
        <a:lnSpc>
          <a:spcPct val="90000"/>
        </a:lnSpc>
        <a:spcBef>
          <a:spcPts val="397"/>
        </a:spcBef>
        <a:buFont typeface="Arial" panose="020B0604020202020204" pitchFamily="34" charset="0"/>
        <a:buChar char="•"/>
        <a:defRPr sz="1428" kern="1200">
          <a:solidFill>
            <a:schemeClr val="tx1"/>
          </a:solidFill>
          <a:latin typeface="+mn-lt"/>
          <a:ea typeface="+mn-ea"/>
          <a:cs typeface="+mn-cs"/>
        </a:defRPr>
      </a:lvl5pPr>
      <a:lvl6pPr marL="1995084" indent="-181371" algn="r" defTabSz="725485" rtl="1" eaLnBrk="1" latinLnBrk="0" hangingPunct="1">
        <a:lnSpc>
          <a:spcPct val="90000"/>
        </a:lnSpc>
        <a:spcBef>
          <a:spcPts val="397"/>
        </a:spcBef>
        <a:buFont typeface="Arial" panose="020B0604020202020204" pitchFamily="34" charset="0"/>
        <a:buChar char="•"/>
        <a:defRPr sz="1428" kern="1200">
          <a:solidFill>
            <a:schemeClr val="tx1"/>
          </a:solidFill>
          <a:latin typeface="+mn-lt"/>
          <a:ea typeface="+mn-ea"/>
          <a:cs typeface="+mn-cs"/>
        </a:defRPr>
      </a:lvl6pPr>
      <a:lvl7pPr marL="2357826" indent="-181371" algn="r" defTabSz="725485" rtl="1" eaLnBrk="1" latinLnBrk="0" hangingPunct="1">
        <a:lnSpc>
          <a:spcPct val="90000"/>
        </a:lnSpc>
        <a:spcBef>
          <a:spcPts val="397"/>
        </a:spcBef>
        <a:buFont typeface="Arial" panose="020B0604020202020204" pitchFamily="34" charset="0"/>
        <a:buChar char="•"/>
        <a:defRPr sz="1428" kern="1200">
          <a:solidFill>
            <a:schemeClr val="tx1"/>
          </a:solidFill>
          <a:latin typeface="+mn-lt"/>
          <a:ea typeface="+mn-ea"/>
          <a:cs typeface="+mn-cs"/>
        </a:defRPr>
      </a:lvl7pPr>
      <a:lvl8pPr marL="2720569" indent="-181371" algn="r" defTabSz="725485" rtl="1" eaLnBrk="1" latinLnBrk="0" hangingPunct="1">
        <a:lnSpc>
          <a:spcPct val="90000"/>
        </a:lnSpc>
        <a:spcBef>
          <a:spcPts val="397"/>
        </a:spcBef>
        <a:buFont typeface="Arial" panose="020B0604020202020204" pitchFamily="34" charset="0"/>
        <a:buChar char="•"/>
        <a:defRPr sz="1428" kern="1200">
          <a:solidFill>
            <a:schemeClr val="tx1"/>
          </a:solidFill>
          <a:latin typeface="+mn-lt"/>
          <a:ea typeface="+mn-ea"/>
          <a:cs typeface="+mn-cs"/>
        </a:defRPr>
      </a:lvl8pPr>
      <a:lvl9pPr marL="3083311" indent="-181371" algn="r" defTabSz="725485" rtl="1" eaLnBrk="1" latinLnBrk="0" hangingPunct="1">
        <a:lnSpc>
          <a:spcPct val="90000"/>
        </a:lnSpc>
        <a:spcBef>
          <a:spcPts val="397"/>
        </a:spcBef>
        <a:buFont typeface="Arial" panose="020B0604020202020204" pitchFamily="34" charset="0"/>
        <a:buChar char="•"/>
        <a:defRPr sz="14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725485" rtl="1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1pPr>
      <a:lvl2pPr marL="362742" algn="r" defTabSz="725485" rtl="1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2pPr>
      <a:lvl3pPr marL="725485" algn="r" defTabSz="725485" rtl="1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3pPr>
      <a:lvl4pPr marL="1088227" algn="r" defTabSz="725485" rtl="1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4pPr>
      <a:lvl5pPr marL="1450970" algn="r" defTabSz="725485" rtl="1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5pPr>
      <a:lvl6pPr marL="1813712" algn="r" defTabSz="725485" rtl="1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6pPr>
      <a:lvl7pPr marL="2176455" algn="r" defTabSz="725485" rtl="1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7pPr>
      <a:lvl8pPr marL="2539197" algn="r" defTabSz="725485" rtl="1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8pPr>
      <a:lvl9pPr marL="2901940" algn="r" defTabSz="725485" rtl="1" eaLnBrk="1" latinLnBrk="0" hangingPunct="1">
        <a:defRPr sz="14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rldor.hemed.org.il/" TargetMode="External"/><Relationship Id="rId13" Type="http://schemas.openxmlformats.org/officeDocument/2006/relationships/hyperlink" Target="https://cms.education.gov.il/EducationCMS/Units/Yesodi/Hevra/NewMafteachHalev.htm" TargetMode="External"/><Relationship Id="rId18" Type="http://schemas.openxmlformats.org/officeDocument/2006/relationships/hyperlink" Target="https://edu.gov.il/sites/Hemed/main/hemed-hofesh/Pages/hofesh82.aspx" TargetMode="External"/><Relationship Id="rId3" Type="http://schemas.openxmlformats.org/officeDocument/2006/relationships/hyperlink" Target="https://edu.gov.il/sites/Hemed/main/70-to-israel/Pages/hp.aspx" TargetMode="External"/><Relationship Id="rId7" Type="http://schemas.openxmlformats.org/officeDocument/2006/relationships/hyperlink" Target="https://edu.gov.il/sites/Hemed/professions/their-way/Pages/gil.aspx" TargetMode="External"/><Relationship Id="rId12" Type="http://schemas.openxmlformats.org/officeDocument/2006/relationships/hyperlink" Target="https://edu.gov.il/sites/Hemed/ysodi/heart_key/Pages/gvura.aspx" TargetMode="External"/><Relationship Id="rId17" Type="http://schemas.openxmlformats.org/officeDocument/2006/relationships/hyperlink" Target="https://edu.gov.il/sites/Hemed/ysodi/heart_key/Pages/torach.aspx" TargetMode="External"/><Relationship Id="rId2" Type="http://schemas.openxmlformats.org/officeDocument/2006/relationships/hyperlink" Target="https://edu.gov.il/sites/Hemed/ysodi/heart_key/Pages/rosh.aspx" TargetMode="External"/><Relationship Id="rId16" Type="http://schemas.openxmlformats.org/officeDocument/2006/relationships/hyperlink" Target="https://edu.gov.il/sites/Hemed/ysodi/heart_key/Pages/tshua1.asp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du.gov.il/sites/Hemed/professions/their-way/Pages/nechama.aspx" TargetMode="External"/><Relationship Id="rId11" Type="http://schemas.openxmlformats.org/officeDocument/2006/relationships/hyperlink" Target="https://edu.gov.il/sites/Hemed/ysodi/heart_key/Pages/hakhely.aspx" TargetMode="External"/><Relationship Id="rId5" Type="http://schemas.openxmlformats.org/officeDocument/2006/relationships/hyperlink" Target="https://edu.gov.il/sites/Hemed/ysodi/l-kodesh/Pages/tfila2.aspx" TargetMode="External"/><Relationship Id="rId15" Type="http://schemas.openxmlformats.org/officeDocument/2006/relationships/hyperlink" Target="https://edu.gov.il/sites/Hemed/main/week/Pages/hemedweek83.aspx" TargetMode="External"/><Relationship Id="rId10" Type="http://schemas.openxmlformats.org/officeDocument/2006/relationships/hyperlink" Target="https://123migdal.wixsite.com/pama/copy-of-%d7%9e%d7%a6%d7%a4%d7%9f-%d7%9e%d7%a2%d7%a8%d7%9b%d7%aa%d7%99-%d7%97%d7%9e%d7%93" TargetMode="External"/><Relationship Id="rId4" Type="http://schemas.openxmlformats.org/officeDocument/2006/relationships/hyperlink" Target="https://edu.gov.il/sites/Hemed/professions/atptach/Pages/hakhel.aspx" TargetMode="External"/><Relationship Id="rId9" Type="http://schemas.openxmlformats.org/officeDocument/2006/relationships/hyperlink" Target="https://edu.gov.il/sites/Hemed/professions/atptach/Pages/tfu.aspx" TargetMode="External"/><Relationship Id="rId14" Type="http://schemas.openxmlformats.org/officeDocument/2006/relationships/hyperlink" Target="https://edu.gov.il/sites/Hemed/ysodi/heart_key/Pages/say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EB1E54C7-D565-4BDE-88D2-855DC7913300}"/>
              </a:ext>
            </a:extLst>
          </p:cNvPr>
          <p:cNvSpPr txBox="1"/>
          <p:nvPr/>
        </p:nvSpPr>
        <p:spPr>
          <a:xfrm>
            <a:off x="0" y="128242"/>
            <a:ext cx="725487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טיפוח זהות ציונית דתית- "בכל דרכך </a:t>
            </a:r>
            <a:r>
              <a:rPr lang="he-IL" sz="2400" b="1" dirty="0" err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דעהו</a:t>
            </a:r>
            <a:r>
              <a:rPr lang="he-IL" sz="2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" תשפ"ג</a:t>
            </a:r>
          </a:p>
        </p:txBody>
      </p:sp>
      <p:graphicFrame>
        <p:nvGraphicFramePr>
          <p:cNvPr id="5" name="טבלה 5">
            <a:extLst>
              <a:ext uri="{FF2B5EF4-FFF2-40B4-BE49-F238E27FC236}">
                <a16:creationId xmlns:a16="http://schemas.microsoft.com/office/drawing/2014/main" id="{DBE436E8-4EB2-42BD-AD73-B991D5C8ED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614563"/>
              </p:ext>
            </p:extLst>
          </p:nvPr>
        </p:nvGraphicFramePr>
        <p:xfrm>
          <a:off x="0" y="561332"/>
          <a:ext cx="7254875" cy="987259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761570">
                  <a:extLst>
                    <a:ext uri="{9D8B030D-6E8A-4147-A177-3AD203B41FA5}">
                      <a16:colId xmlns:a16="http://schemas.microsoft.com/office/drawing/2014/main" val="3651740653"/>
                    </a:ext>
                  </a:extLst>
                </a:gridCol>
                <a:gridCol w="1158744">
                  <a:extLst>
                    <a:ext uri="{9D8B030D-6E8A-4147-A177-3AD203B41FA5}">
                      <a16:colId xmlns:a16="http://schemas.microsoft.com/office/drawing/2014/main" val="531206282"/>
                    </a:ext>
                  </a:extLst>
                </a:gridCol>
                <a:gridCol w="2310336">
                  <a:extLst>
                    <a:ext uri="{9D8B030D-6E8A-4147-A177-3AD203B41FA5}">
                      <a16:colId xmlns:a16="http://schemas.microsoft.com/office/drawing/2014/main" val="4124070905"/>
                    </a:ext>
                  </a:extLst>
                </a:gridCol>
                <a:gridCol w="2024225">
                  <a:extLst>
                    <a:ext uri="{9D8B030D-6E8A-4147-A177-3AD203B41FA5}">
                      <a16:colId xmlns:a16="http://schemas.microsoft.com/office/drawing/2014/main" val="3310540693"/>
                    </a:ext>
                  </a:extLst>
                </a:gridCol>
              </a:tblGrid>
              <a:tr h="759543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>
                          <a:solidFill>
                            <a:srgbClr val="00206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נושא </a:t>
                      </a:r>
                    </a:p>
                    <a:p>
                      <a:pPr algn="ctr" rtl="1"/>
                      <a:r>
                        <a:rPr lang="he-IL" sz="1800" b="1" dirty="0">
                          <a:solidFill>
                            <a:srgbClr val="00206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מרכז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>
                          <a:solidFill>
                            <a:srgbClr val="00206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חודש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>
                          <a:solidFill>
                            <a:srgbClr val="00206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ערכי מפתח הלב </a:t>
                      </a:r>
                    </a:p>
                    <a:p>
                      <a:pPr algn="ctr" rtl="1"/>
                      <a:r>
                        <a:rPr lang="he-IL" sz="1800" b="1" dirty="0">
                          <a:solidFill>
                            <a:srgbClr val="00206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מתוך אמונה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>
                          <a:solidFill>
                            <a:srgbClr val="00206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נושאים לאורך השנה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721132"/>
                  </a:ext>
                </a:extLst>
              </a:tr>
              <a:tr h="1119179">
                <a:tc>
                  <a:txBody>
                    <a:bodyPr/>
                    <a:lstStyle/>
                    <a:p>
                      <a:pPr marL="0" marR="0" lvl="0" indent="0" algn="ctr" defTabSz="725485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תחל שנה וברכותיה</a:t>
                      </a:r>
                    </a:p>
                    <a:p>
                      <a:pPr marL="0" marR="0" lvl="0" indent="0" algn="ctr" defTabSz="725485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endParaRPr lang="he-IL" sz="14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אלול –תשרי</a:t>
                      </a:r>
                    </a:p>
                  </a:txBody>
                  <a:tcPr anchor="ctr"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Segoe UI" panose="020B0502040204020203" pitchFamily="34" charset="0"/>
                          <a:cs typeface="Segoe UI" panose="020B0502040204020203" pitchFamily="34" charset="0"/>
                          <a:hlinkClick r:id="rId2"/>
                        </a:rPr>
                        <a:t>היכרות, תשובה ותפילה</a:t>
                      </a:r>
                      <a:endParaRPr lang="he-IL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endParaRPr lang="he-IL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FF33CC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285750" marR="0" lvl="0" indent="-285750" algn="r" defTabSz="725485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  <a:hlinkClick r:id="rId3"/>
                      </a:endParaRPr>
                    </a:p>
                    <a:p>
                      <a:pPr marL="285750" marR="0" lvl="0" indent="-285750" algn="r" defTabSz="725485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  <a:hlinkClick r:id="rId3"/>
                      </a:endParaRPr>
                    </a:p>
                    <a:p>
                      <a:pPr marL="285750" marR="0" lvl="0" indent="-285750" algn="r" defTabSz="725485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  <a:hlinkClick r:id="rId3"/>
                      </a:endParaRPr>
                    </a:p>
                    <a:p>
                      <a:pPr marL="285750" marR="0" lvl="0" indent="-285750" algn="r" defTabSz="725485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מידי חודש בחודשו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r" defTabSz="725485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זכר למעמד הקהל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r" defTabSz="725485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תפילה באהבה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r" defTabSz="725485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/>
                        </a:rPr>
                        <a:t>נחמה </a:t>
                      </a:r>
                      <a:r>
                        <a:rPr lang="he-IL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/>
                        </a:rPr>
                        <a:t>ליבוביץ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r" defTabSz="725485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b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תורת חיים</a:t>
                      </a:r>
                      <a:endParaRPr lang="he-IL" sz="1600" b="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r" defTabSz="725485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8"/>
                        </a:rPr>
                        <a:t>דור לדור יביע אומר 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algn="r" rtl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6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9"/>
                        </a:rPr>
                        <a:t>קשר עם יהדות התפוצות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algn="r" rtl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6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10"/>
                        </a:rPr>
                        <a:t>דמות הבוגר – לב לדעת </a:t>
                      </a:r>
                      <a:r>
                        <a:rPr lang="he-IL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  <a:hlinkClick r:id="rId10"/>
                        </a:rPr>
                        <a:t>פמ"ע</a:t>
                      </a: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algn="r" rtl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900353"/>
                  </a:ext>
                </a:extLst>
              </a:tr>
              <a:tr h="1096836"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מעמדי הקהל בסיום שנת השמיטה</a:t>
                      </a:r>
                      <a:br>
                        <a:rPr lang="en-US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</a:br>
                      <a:endParaRPr lang="he-IL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r>
                        <a:rPr lang="he-IL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מעורבות חברתית</a:t>
                      </a:r>
                      <a:br>
                        <a:rPr lang="en-US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</a:br>
                      <a:endParaRPr lang="he-IL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r>
                        <a:rPr lang="he-IL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בשביל הגבורה</a:t>
                      </a:r>
                      <a:br>
                        <a:rPr lang="en-US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</a:br>
                      <a:endParaRPr lang="he-IL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r>
                        <a:rPr lang="he-IL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שונות  - מפתח הלב מתחדש</a:t>
                      </a:r>
                      <a:br>
                        <a:rPr lang="en-US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</a:br>
                      <a:endParaRPr lang="he-IL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r" rtl="1"/>
                      <a:endParaRPr lang="he-IL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חשון</a:t>
                      </a: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מעמדי הקהל</a:t>
                      </a:r>
                    </a:p>
                    <a:p>
                      <a:pPr algn="ctr" rtl="1"/>
                      <a:endParaRPr lang="he-IL" sz="1600" dirty="0">
                        <a:latin typeface="Segoe UI" panose="020B0502040204020203" pitchFamily="34" charset="0"/>
                        <a:cs typeface="Segoe UI" panose="020B0502040204020203" pitchFamily="34" charset="0"/>
                        <a:hlinkClick r:id="rId11"/>
                      </a:endParaRPr>
                    </a:p>
                    <a:p>
                      <a:pPr algn="ctr" rtl="1"/>
                      <a:endParaRPr lang="he-IL" sz="1600" dirty="0">
                        <a:latin typeface="Segoe UI" panose="020B0502040204020203" pitchFamily="34" charset="0"/>
                        <a:cs typeface="Segoe UI" panose="020B0502040204020203" pitchFamily="34" charset="0"/>
                        <a:hlinkClick r:id="rId11"/>
                      </a:endParaRPr>
                    </a:p>
                    <a:p>
                      <a:pPr algn="ctr" rtl="1"/>
                      <a:r>
                        <a:rPr lang="he-IL" sz="1600" dirty="0">
                          <a:latin typeface="Segoe UI" panose="020B0502040204020203" pitchFamily="34" charset="0"/>
                          <a:cs typeface="Segoe UI" panose="020B0502040204020203" pitchFamily="34" charset="0"/>
                          <a:hlinkClick r:id="rId11"/>
                        </a:rPr>
                        <a:t>מעורבות חברתית</a:t>
                      </a:r>
                      <a:endParaRPr lang="he-IL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endParaRPr lang="he-IL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r>
                        <a:rPr lang="he-IL" sz="1600">
                          <a:latin typeface="Segoe UI" panose="020B0502040204020203" pitchFamily="34" charset="0"/>
                          <a:cs typeface="Segoe UI" panose="020B0502040204020203" pitchFamily="34" charset="0"/>
                          <a:hlinkClick r:id="rId12"/>
                        </a:rPr>
                        <a:t>בשביל הגבורה</a:t>
                      </a:r>
                      <a:endParaRPr lang="he-IL" sz="160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endParaRPr lang="he-IL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r>
                        <a:rPr lang="he-IL" sz="1600" dirty="0">
                          <a:latin typeface="Segoe UI" panose="020B0502040204020203" pitchFamily="34" charset="0"/>
                          <a:cs typeface="Segoe UI" panose="020B0502040204020203" pitchFamily="34" charset="0"/>
                          <a:hlinkClick r:id="rId13"/>
                        </a:rPr>
                        <a:t>שונות</a:t>
                      </a:r>
                      <a:endParaRPr lang="he-IL" sz="16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0" algn="ctr" defTabSz="725485" rtl="1" eaLnBrk="1" latinLnBrk="0" hangingPunct="1"/>
                      <a:endParaRPr lang="he-IL" sz="1400" b="1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  <a:hlinkClick r:id="rId13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  <a:p>
                      <a:pPr marL="0" algn="ctr" defTabSz="725485" rtl="1" eaLnBrk="1" latinLnBrk="0" hangingPunct="1"/>
                      <a:endParaRPr lang="he-IL" sz="1400" b="1" u="sng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  <a:hlinkClick r:id="rId13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  <a:p>
                      <a:pPr marL="0" algn="ctr" defTabSz="725485" rtl="1" eaLnBrk="1" latinLnBrk="0" hangingPunct="1"/>
                      <a:r>
                        <a:rPr lang="he-IL" sz="1400" b="1" u="sng" kern="12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endParaRPr lang="he-IL" sz="1400" b="1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923641"/>
                  </a:ext>
                </a:extLst>
              </a:tr>
              <a:tr h="1585404">
                <a:tc vMerge="1">
                  <a:txBody>
                    <a:bodyPr/>
                    <a:lstStyle/>
                    <a:p>
                      <a:pPr marL="0" marR="0" lvl="0" indent="0" algn="ctr" defTabSz="725485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כסלו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918372"/>
                  </a:ext>
                </a:extLst>
              </a:tr>
              <a:tr h="1310640">
                <a:tc rowSpan="2">
                  <a:txBody>
                    <a:bodyPr/>
                    <a:lstStyle/>
                    <a:p>
                      <a:pPr marL="0" marR="0" lvl="0" indent="0" algn="ctr" defTabSz="725485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/>
                        <a:t>שביל הדיבור</a:t>
                      </a:r>
                    </a:p>
                    <a:p>
                      <a:pPr marL="0" marR="0" lvl="0" indent="0" algn="ctr" defTabSz="725485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/>
                    </a:p>
                    <a:p>
                      <a:pPr marL="0" marR="0" lvl="0" indent="0" algn="ctr" defTabSz="725485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/>
                        <a:t>נתינה – מפתח הלב המתחדש</a:t>
                      </a:r>
                    </a:p>
                    <a:p>
                      <a:pPr marL="0" marR="0" lvl="0" indent="0" algn="ctr" defTabSz="725485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1" dirty="0"/>
                    </a:p>
                    <a:p>
                      <a:pPr marL="0" marR="0" lvl="0" indent="0" algn="ctr" defTabSz="725485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/>
                        <a:t>שבוע החמד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טבת</a:t>
                      </a:r>
                    </a:p>
                    <a:p>
                      <a:pPr algn="ctr" rtl="1"/>
                      <a:endParaRPr lang="he-IL" sz="16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r>
                        <a:rPr lang="he-IL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שבט</a:t>
                      </a:r>
                    </a:p>
                    <a:p>
                      <a:pPr algn="ctr" rtl="1"/>
                      <a:endParaRPr lang="he-IL" sz="16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endParaRPr lang="he-IL" sz="16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725485" rtl="1" eaLnBrk="1" latinLnBrk="0" hangingPunct="1"/>
                      <a:r>
                        <a:rPr lang="he-IL" sz="1600" b="1" kern="12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  <a:hlinkClick r:id="rId14"/>
                        </a:rPr>
                        <a:t>שביל הדיבור</a:t>
                      </a:r>
                      <a:endParaRPr lang="he-IL" sz="1600" b="1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pPr marL="0" algn="ctr" defTabSz="725485" rtl="1" eaLnBrk="1" latinLnBrk="0" hangingPunct="1"/>
                      <a:endParaRPr lang="he-IL" sz="1600" b="1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pPr marL="0" algn="ctr" defTabSz="725485" rtl="1" eaLnBrk="1" latinLnBrk="0" hangingPunct="1"/>
                      <a:r>
                        <a:rPr lang="he-IL" sz="1600" b="1" kern="12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  <a:hlinkClick r:id="rId13"/>
                        </a:rPr>
                        <a:t>נתינה</a:t>
                      </a:r>
                      <a:endParaRPr lang="he-IL" sz="1600" b="1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pPr marL="0" algn="ctr" defTabSz="725485" rtl="1" eaLnBrk="1" latinLnBrk="0" hangingPunct="1"/>
                      <a:endParaRPr lang="he-IL" sz="1600" b="1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  <a:p>
                      <a:pPr marL="0" algn="ctr" defTabSz="725485" rtl="1" eaLnBrk="1" latinLnBrk="0" hangingPunct="1"/>
                      <a:r>
                        <a:rPr lang="he-IL" sz="1600" b="1" kern="12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  <a:hlinkClick r:id="rId15"/>
                        </a:rPr>
                        <a:t>שבוע חמד</a:t>
                      </a:r>
                      <a:endParaRPr lang="he-IL" sz="1600" b="1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612279"/>
                  </a:ext>
                </a:extLst>
              </a:tr>
              <a:tr h="67852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אדר</a:t>
                      </a:r>
                    </a:p>
                    <a:p>
                      <a:pPr algn="ctr" rtl="1"/>
                      <a:r>
                        <a:rPr lang="he-IL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ניסן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725485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BA8CD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solidFill>
                      <a:srgbClr val="BA8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394322"/>
                  </a:ext>
                </a:extLst>
              </a:tr>
              <a:tr h="1066800"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ימי תשועה</a:t>
                      </a:r>
                    </a:p>
                    <a:p>
                      <a:pPr algn="ctr" rtl="1"/>
                      <a:endParaRPr lang="he-IL" sz="16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r>
                        <a:rPr lang="he-IL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שבועות - אהבת תורה</a:t>
                      </a:r>
                      <a:br>
                        <a:rPr lang="en-US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</a:br>
                      <a:endParaRPr lang="he-IL" sz="16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r>
                        <a:rPr lang="he-IL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יום האחדות</a:t>
                      </a:r>
                    </a:p>
                    <a:p>
                      <a:pPr algn="ctr" rtl="1"/>
                      <a:endParaRPr lang="he-IL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r>
                        <a:rPr lang="he-IL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אייר</a:t>
                      </a:r>
                    </a:p>
                    <a:p>
                      <a:pPr algn="ctr" rtl="1"/>
                      <a:endParaRPr lang="he-IL" sz="16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endParaRPr lang="he-IL" sz="16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Segoe UI" panose="020B0502040204020203" pitchFamily="34" charset="0"/>
                          <a:cs typeface="Segoe UI" panose="020B0502040204020203" pitchFamily="34" charset="0"/>
                          <a:hlinkClick r:id="rId16"/>
                        </a:rPr>
                        <a:t>כבוד לדגל, לסמל ולהמנון</a:t>
                      </a:r>
                    </a:p>
                    <a:p>
                      <a:pPr algn="ctr" rtl="1"/>
                      <a:r>
                        <a:rPr lang="he-IL" dirty="0">
                          <a:latin typeface="Segoe UI" panose="020B0502040204020203" pitchFamily="34" charset="0"/>
                          <a:cs typeface="Segoe UI" panose="020B0502040204020203" pitchFamily="34" charset="0"/>
                          <a:hlinkClick r:id="rId16"/>
                        </a:rPr>
                        <a:t>אהבת העם והמדינה</a:t>
                      </a:r>
                      <a:endParaRPr lang="he-IL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endParaRPr lang="he-IL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r>
                        <a:rPr lang="he-IL" dirty="0">
                          <a:latin typeface="Segoe UI" panose="020B0502040204020203" pitchFamily="34" charset="0"/>
                          <a:cs typeface="Segoe UI" panose="020B0502040204020203" pitchFamily="34" charset="0"/>
                          <a:hlinkClick r:id="rId17"/>
                        </a:rPr>
                        <a:t>שבועות ויום האחדות </a:t>
                      </a:r>
                      <a:endParaRPr lang="he-IL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endParaRPr lang="he-IL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endParaRPr lang="he-IL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454399"/>
                  </a:ext>
                </a:extLst>
              </a:tr>
              <a:tr h="107615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סיוון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981862"/>
                  </a:ext>
                </a:extLst>
              </a:tr>
              <a:tr h="1179513">
                <a:tc>
                  <a:txBody>
                    <a:bodyPr/>
                    <a:lstStyle/>
                    <a:p>
                      <a:pPr marL="0" marR="0" lvl="0" indent="0" algn="ctr" defTabSz="725485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err="1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חמ"ד</a:t>
                      </a:r>
                      <a:r>
                        <a:rPr lang="he-IL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של חופש</a:t>
                      </a:r>
                    </a:p>
                    <a:p>
                      <a:pPr marL="0" marR="0" lvl="0" indent="0" algn="ctr" defTabSz="725485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בטחון ובטיחות – מפתח הלב המתחדש</a:t>
                      </a:r>
                    </a:p>
                    <a:p>
                      <a:pPr algn="ctr" rtl="1"/>
                      <a:endParaRPr lang="he-IL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תמוז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Segoe UI" panose="020B0502040204020203" pitchFamily="34" charset="0"/>
                          <a:cs typeface="Segoe UI" panose="020B0502040204020203" pitchFamily="34" charset="0"/>
                          <a:hlinkClick r:id="rId18"/>
                        </a:rPr>
                        <a:t>חמד של חופש</a:t>
                      </a:r>
                      <a:endParaRPr lang="he-IL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 rtl="1"/>
                      <a:endParaRPr lang="he-IL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431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474672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5417</TotalTime>
  <Words>138</Words>
  <Application>Microsoft Office PowerPoint</Application>
  <PresentationFormat>מותאם אישית</PresentationFormat>
  <Paragraphs>68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איילת דוידזון</dc:creator>
  <cp:lastModifiedBy>חגית לזר</cp:lastModifiedBy>
  <cp:revision>41</cp:revision>
  <dcterms:created xsi:type="dcterms:W3CDTF">2020-07-13T20:35:46Z</dcterms:created>
  <dcterms:modified xsi:type="dcterms:W3CDTF">2023-02-01T20:04:43Z</dcterms:modified>
</cp:coreProperties>
</file>