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Lst>
  <p:notesMasterIdLst>
    <p:notesMasterId r:id="rId11"/>
  </p:notesMasterIdLst>
  <p:sldIdLst>
    <p:sldId id="282" r:id="rId3"/>
    <p:sldId id="3104" r:id="rId4"/>
    <p:sldId id="3105" r:id="rId5"/>
    <p:sldId id="3092" r:id="rId6"/>
    <p:sldId id="3106" r:id="rId7"/>
    <p:sldId id="3084" r:id="rId8"/>
    <p:sldId id="3100" r:id="rId9"/>
    <p:sldId id="3107"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2"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D6"/>
    <a:srgbClr val="98BCF2"/>
    <a:srgbClr val="758194"/>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92" autoAdjust="0"/>
    <p:restoredTop sz="64368" autoAdjust="0"/>
  </p:normalViewPr>
  <p:slideViewPr>
    <p:cSldViewPr snapToGrid="0">
      <p:cViewPr varScale="1">
        <p:scale>
          <a:sx n="45" d="100"/>
          <a:sy n="45" d="100"/>
        </p:scale>
        <p:origin x="14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כ"ג/חשון/תשפ"ה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dk1"/>
                </a:solidFill>
              </a:rPr>
              <a:t>רקע:</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חל כשהמלחמה עדיין בעיצומה, האובדן כה טרי, פצועים כה רבים בגוף ובנפש עדיין נמצאים בתהליכי שיקום והחלמה. </a:t>
            </a:r>
            <a:r>
              <a:rPr lang="he-IL" sz="1200" b="0" dirty="0">
                <a:latin typeface="Heebo" pitchFamily="2" charset="-79"/>
                <a:ea typeface="Aptos" panose="020B0004020202020204" pitchFamily="34" charset="0"/>
                <a:cs typeface="Heebo" pitchFamily="2" charset="-79"/>
              </a:rPr>
              <a:t>לפיכך, שיח ההוקרה הוא לפני </a:t>
            </a:r>
            <a:r>
              <a:rPr lang="he-IL" sz="1200" b="0" dirty="0" err="1">
                <a:latin typeface="Heebo" pitchFamily="2" charset="-79"/>
                <a:ea typeface="Aptos" panose="020B0004020202020204" pitchFamily="34" charset="0"/>
                <a:cs typeface="Heebo" pitchFamily="2" charset="-79"/>
              </a:rPr>
              <a:t>הכל</a:t>
            </a:r>
            <a:r>
              <a:rPr lang="he-IL" sz="1200" b="0" dirty="0">
                <a:latin typeface="Heebo" pitchFamily="2" charset="-79"/>
                <a:ea typeface="Aptos" panose="020B0004020202020204" pitchFamily="34" charset="0"/>
                <a:cs typeface="Heebo" pitchFamily="2" charset="-79"/>
              </a:rPr>
              <a:t> שיח על עוצמות הנפש, על אמונה בקב"ה, על תקווה וסיכוי.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מעניק לתלמידים הזדמנות לפגוש מקרוב את סיפוריהן של דמויות מעוררות השראה ולהכיר תהליכי התמודדות. המפגש עם סיפור פציעה, ולעיתים אף עם האדם הפצוע עצמו אינו פשוט וחשוב להתכונן אליו עם התלמידים וללוות אותם במהלכו ואף לאחריו.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לצד השיח על ההתמודדות המורכבת, חשוב להדגיש במפגש היבטים של חוסן אישי, נחישות וצמיחה ממשבר. אפשר להזמין את התלמידים לזהות בסיפור ביטויים של חוסן, התמודדות ועוצמות אישיות, תקווה וערבות הדדית.</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b="0" i="0" dirty="0">
              <a:solidFill>
                <a:srgbClr val="333333"/>
              </a:solidFill>
              <a:effectLst/>
              <a:latin typeface="Alef Hebrew"/>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מצורפים שני כלים עבור המורה – כלים אלו יוכלו לשמש את הצוות החינוכי לקיום שיח ועיבוד חוויה עם התלמידים לקראת/אחרי מפגש בהקשר זה.</a:t>
            </a:r>
          </a:p>
          <a:p>
            <a:pPr marL="0" marR="0" lvl="0" indent="0" algn="r" defTabSz="914400" rtl="1" eaLnBrk="1" fontAlgn="auto" latinLnBrk="0" hangingPunct="1">
              <a:lnSpc>
                <a:spcPct val="110000"/>
              </a:lnSpc>
              <a:spcBef>
                <a:spcPts val="0"/>
              </a:spcBef>
              <a:spcAft>
                <a:spcPts val="600"/>
              </a:spcAft>
              <a:buClrTx/>
              <a:buSzTx/>
              <a:buFontTx/>
              <a:buNone/>
              <a:tabLst/>
              <a:defRPr/>
            </a:pPr>
            <a:endParaRPr lang="he-IL" sz="1000" b="1" dirty="0">
              <a:latin typeface="Heebo" pitchFamily="2" charset="-79"/>
              <a:ea typeface="Calibri" panose="020F0502020204030204" pitchFamily="34" charset="0"/>
              <a:cs typeface="Heebo" pitchFamily="2" charset="-79"/>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מטרות הפעילות:</a:t>
            </a:r>
            <a:endParaRPr lang="he-IL" sz="1000" b="0" dirty="0">
              <a:latin typeface="Heebo" pitchFamily="2" charset="-79"/>
              <a:ea typeface="Calibri" panose="020F0502020204030204" pitchFamily="34" charset="0"/>
              <a:cs typeface="Heebo" pitchFamily="2" charset="-79"/>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מתן מקום להבעת רגשות, לתיאור מחשבות ולעיבוד החוויה האישית, לקראת המפגש. זאת, במטרה לאפשר לתלמידים הכנה רגשית לקראת המפגש ועיבוד החוויה בעקבותיו.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יצירת מרחב כיתתי המאפשר שיח מוגן המתקיים</a:t>
            </a:r>
            <a:r>
              <a:rPr lang="he-IL" sz="1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b="0" dirty="0">
                <a:effectLst/>
                <a:latin typeface="Calibri" panose="020F0502020204030204" pitchFamily="34" charset="0"/>
                <a:ea typeface="Calibri" panose="020F0502020204030204" pitchFamily="34" charset="0"/>
                <a:cs typeface="Arial" panose="020B0604020202020204" pitchFamily="34" charset="0"/>
              </a:rPr>
              <a:t>בתנאים של קירבה וקשר,</a:t>
            </a: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dirty="0">
                <a:effectLst/>
                <a:latin typeface="Calibri" panose="020F0502020204030204" pitchFamily="34" charset="0"/>
                <a:ea typeface="Calibri" panose="020F0502020204030204" pitchFamily="34" charset="0"/>
                <a:cs typeface="Arial" panose="020B0604020202020204" pitchFamily="34" charset="0"/>
              </a:rPr>
              <a:t>מאפשר ביטוי פתוח אך גם שומר על גבולות.</a:t>
            </a:r>
            <a:endPar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הדגשת השייכות לכיתה כגורם חוסן וכמשאב אשר ניתן להיתמך בו ולהיעזר בתקופה זו.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Heebo" pitchFamily="2" charset="-79"/>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Calibri"/>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Arial" panose="020B0604020202020204" pitchFamily="34" charset="0"/>
              </a:rPr>
              <a:t>נהיה ערניים </a:t>
            </a:r>
            <a:r>
              <a:rPr lang="he-IL" sz="1800" b="1" dirty="0">
                <a:effectLst/>
                <a:latin typeface="Calibri" panose="020F0502020204030204" pitchFamily="34" charset="0"/>
                <a:ea typeface="Calibri" panose="020F0502020204030204" pitchFamily="34" charset="0"/>
                <a:cs typeface="Arial" panose="020B0604020202020204" pitchFamily="34" charset="0"/>
              </a:rPr>
              <a:t>למיפוי מעגלי הפגיעה</a:t>
            </a:r>
            <a:r>
              <a:rPr lang="he-IL" sz="1800" b="0" dirty="0">
                <a:effectLst/>
                <a:latin typeface="Calibri" panose="020F0502020204030204" pitchFamily="34" charset="0"/>
                <a:ea typeface="Calibri" panose="020F0502020204030204" pitchFamily="34" charset="0"/>
                <a:cs typeface="Arial" panose="020B0604020202020204" pitchFamily="34" charset="0"/>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 </a:t>
            </a:r>
            <a:r>
              <a:rPr kumimoji="0" lang="he-IL" sz="1050" b="0" i="0" u="none" strike="noStrike" kern="0" cap="none" spc="0" normalizeH="0" baseline="0" noProof="0" dirty="0" err="1">
                <a:ln>
                  <a:noFill/>
                </a:ln>
                <a:solidFill>
                  <a:schemeClr val="tx1"/>
                </a:solidFill>
                <a:effectLst/>
                <a:uLnTx/>
                <a:uFillTx/>
                <a:latin typeface="Calibri"/>
                <a:ea typeface="Calibri"/>
                <a:cs typeface="Calibri"/>
                <a:sym typeface="Calibri"/>
              </a:rPr>
              <a:t>ונ</a:t>
            </a:r>
            <a:r>
              <a:rPr lang="he-IL" sz="1200" b="0" dirty="0">
                <a:effectLst/>
                <a:latin typeface="Aptos" panose="020B0004020202020204" pitchFamily="34" charset="0"/>
                <a:ea typeface="Aptos" panose="020B0004020202020204" pitchFamily="34" charset="0"/>
                <a:cs typeface="Arial" panose="020B0604020202020204" pitchFamily="34" charset="0"/>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במידה שתלמיד משתף בתוכן שעלול להיות קשה לשאר התלמידים, נקשיב לו באהבה, נעצור בעדינות ונאמר לו: </a:t>
            </a:r>
            <a:r>
              <a:rPr lang="he-IL" sz="1800" dirty="0">
                <a:effectLst/>
                <a:latin typeface="Calibri" panose="020F0502020204030204" pitchFamily="34" charset="0"/>
                <a:ea typeface="Calibri" panose="020F0502020204030204" pitchFamily="34" charset="0"/>
                <a:cs typeface="Guttman Yad-Brush" panose="02010401010101010101" pitchFamily="2" charset="-79"/>
              </a:rPr>
              <a:t>"תודה ששיתפת, דבריך חשובים לנו כל כך ואני אמשיך להקשיב לך בפרטיות, רק שנינו."</a:t>
            </a:r>
            <a:r>
              <a:rPr lang="he-IL" sz="1800" dirty="0">
                <a:effectLst/>
                <a:latin typeface="Calibri" panose="020F0502020204030204" pitchFamily="34" charset="0"/>
                <a:ea typeface="Calibri" panose="020F0502020204030204" pitchFamily="34" charset="0"/>
                <a:cs typeface="Arial" panose="020B0604020202020204" pitchFamily="34" charset="0"/>
              </a:rPr>
              <a:t> בהמשך היום נפגש עמו ונשוחח עמו, נקשיב לדבריו ברגישות ובהתעניינות ונעזור לו לזהות מה חשוב לו שיקרה, למה הוא זקוק מאתנו ומה הוא רוצה לעשות כעת.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latin typeface="Calibri" panose="020F0502020204030204" pitchFamily="34" charset="0"/>
                <a:ea typeface="Calibri" panose="020F0502020204030204" pitchFamily="34" charset="0"/>
                <a:cs typeface="Arial" panose="020B0604020202020204" pitchFamily="34" charset="0"/>
              </a:rPr>
              <a:t>חשוב להימנע מעומס מידע ומרצף של סיפורים או פעילויות שעלולים ליצור הצפה</a:t>
            </a:r>
            <a:r>
              <a:rPr lang="he-IL" sz="1000" b="0" baseline="0" dirty="0">
                <a:effectLst/>
                <a:latin typeface="Arial" panose="020B0604020202020204" pitchFamily="34" charset="0"/>
                <a:ea typeface="Calibri" panose="020F0502020204030204" pitchFamily="34" charset="0"/>
                <a:cs typeface="Arial" panose="020B0604020202020204" pitchFamily="34" charset="0"/>
              </a:rPr>
              <a:t>.</a:t>
            </a:r>
            <a:endParaRPr lang="he-IL" sz="1000" b="1" baseline="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נאפשר מקום</a:t>
            </a:r>
            <a:r>
              <a:rPr lang="he-IL" sz="1000" dirty="0">
                <a:effectLst/>
                <a:latin typeface="Calibri" panose="020F0502020204030204" pitchFamily="34" charset="0"/>
                <a:ea typeface="Calibri" panose="020F0502020204030204" pitchFamily="34" charset="0"/>
                <a:cs typeface="Arial" panose="020B0604020202020204" pitchFamily="34" charset="0"/>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61548-276C-D02B-B1DB-4F7A82EA8C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A5EE56C-23B7-A6E6-8240-0AA169B000D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69049B2-D1C2-B168-A4FE-49AFDE0DCB30}"/>
              </a:ext>
            </a:extLst>
          </p:cNvPr>
          <p:cNvSpPr>
            <a:spLocks noGrp="1"/>
          </p:cNvSpPr>
          <p:nvPr>
            <p:ph type="body" idx="1"/>
          </p:nvPr>
        </p:nvSpPr>
        <p:spPr/>
        <p:txBody>
          <a:bodyPr/>
          <a:lstStyle/>
          <a:p>
            <a:r>
              <a:rPr lang="he-IL" b="1" dirty="0"/>
              <a:t>הכנה למפגש:</a:t>
            </a:r>
          </a:p>
          <a:p>
            <a:r>
              <a:rPr lang="he-IL" dirty="0"/>
              <a:t>נסביר לתלמידים מראש על הפעילות המתוכננת. נוכל להציג את האדם שעימו ניפגש ואת מטרת המפגש (למשל: בעוד כשבוע נפגוש את... שבמהלך השנה האחרונה... הוא ירצה לספר לנו על ההתמודדות בעקבות...).</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אותם על רצפת הכיתה. לחלופין, ניתן להקרין שקף זה.</a:t>
            </a:r>
          </a:p>
          <a:p>
            <a:r>
              <a:rPr lang="he-IL" dirty="0"/>
              <a:t>נזמין מספר תלמידים לבחור שאלה אחת ולהתייחס אליה.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נשים לב לתלמידים שיביעו קושי או הצפה רגשית.</a:t>
            </a:r>
            <a:endParaRPr lang="he-IL" dirty="0"/>
          </a:p>
          <a:p>
            <a:endParaRPr lang="he-IL" dirty="0"/>
          </a:p>
          <a:p>
            <a:r>
              <a:rPr lang="he-IL" b="1" dirty="0"/>
              <a:t>בתום השיח:</a:t>
            </a:r>
          </a:p>
          <a:p>
            <a:r>
              <a:rPr lang="he-IL" dirty="0"/>
              <a:t>- נסכם את שעלה בשיח, נבהיר כי המפגש יכול לעורר בנו מגוון רחב של רגשות וננרמל זאת.</a:t>
            </a:r>
          </a:p>
        </p:txBody>
      </p:sp>
      <p:sp>
        <p:nvSpPr>
          <p:cNvPr id="4" name="מציין מיקום של מספר שקופית 3">
            <a:extLst>
              <a:ext uri="{FF2B5EF4-FFF2-40B4-BE49-F238E27FC236}">
                <a16:creationId xmlns:a16="http://schemas.microsoft.com/office/drawing/2014/main" id="{BD2F36AE-C43B-5750-D89E-C46DA060C25E}"/>
              </a:ext>
            </a:extLst>
          </p:cNvPr>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8015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לאחר השיח הראשוני, </a:t>
            </a: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נאמר כי לשאלות שאנחנו שואלים יש ערך – שאלות שיתמקדו בזיהוי כוחות, יכוונו את האדם המשיב לחפש אותם בעצמו. </a:t>
            </a:r>
            <a:r>
              <a:rPr lang="he-IL" b="1" dirty="0"/>
              <a:t>נשאל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 את האדם שיעזור לו לראות את הכוחות שיש בו?</a:t>
            </a:r>
          </a:p>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שאלות לדוגמה:</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זיהית בעצמך ברגעים הכי קשים?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ממה הופתעת בעצמך?</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מהיכן שאבת כוחות להתמודד?</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מי היה שם לצידך?</a:t>
            </a: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38483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בעקבות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עם תום הפעילות ובסמוך לה, חשוב לקיים שיח שמאפשר עיבוד של חוויית המפגש. בהמשך, מומלץ להקפיד על זמן אוורור ולא לעבור מפעילות לפעילות ללא הפוגת ביניים.</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על רצפת הכיתה. לחלופין, ניתן להקרין שקף זה.</a:t>
            </a:r>
          </a:p>
          <a:p>
            <a:r>
              <a:rPr lang="he-IL" dirty="0"/>
              <a:t>בישיבה במעגל, כל תלמיד יוזמן לבחור היגד אחד ולהתייחס אליו בקצרה.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 </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לאורך השיח, נשים לב לתלמידים שיביעו קושי או הצפה רגשית.</a:t>
            </a:r>
            <a:endParaRPr lang="he-IL" dirty="0"/>
          </a:p>
          <a:p>
            <a:pPr marL="171450" indent="-171450">
              <a:buFontTx/>
              <a:buChar cha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בתום השיתוף:</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נתייחס למנעד המחשבות והרגשות שעלו בשיח ("עלו כאן מגוון קולות...") וננסה</a:t>
            </a:r>
            <a:r>
              <a:rPr lang="he-IL" dirty="0"/>
              <a:t> </a:t>
            </a:r>
            <a:r>
              <a:rPr lang="he-IL" sz="1200" dirty="0">
                <a:effectLst/>
                <a:latin typeface="Calibri" panose="020F0502020204030204" pitchFamily="34" charset="0"/>
                <a:ea typeface="Calibri" panose="020F0502020204030204" pitchFamily="34" charset="0"/>
                <a:cs typeface="Arial" panose="020B0604020202020204" pitchFamily="34" charset="0"/>
              </a:rPr>
              <a:t>למצוא קו מחבר בתוך המגוון והמנעד ("</a:t>
            </a:r>
            <a:r>
              <a:rPr lang="he-IL" sz="1200" dirty="0">
                <a:effectLst/>
                <a:latin typeface="Calibri" panose="020F0502020204030204" pitchFamily="34" charset="0"/>
                <a:ea typeface="Calibri" panose="020F0502020204030204" pitchFamily="34" charset="0"/>
                <a:cs typeface="Guttman Yad-Brush" panose="02010401010101010101" pitchFamily="2" charset="-79"/>
              </a:rPr>
              <a:t>אצלנו בכיתה...").</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נדגיש ביטויים של תקווה וחוסן וכיוונים לעשייה (</a:t>
            </a:r>
            <a:r>
              <a:rPr lang="he-IL" sz="1800" dirty="0">
                <a:effectLst/>
                <a:highlight>
                  <a:srgbClr val="00FF00"/>
                </a:highlight>
                <a:latin typeface="Aptos" panose="020B0004020202020204" pitchFamily="34" charset="0"/>
                <a:ea typeface="Aptos" panose="020B0004020202020204" pitchFamily="34" charset="0"/>
                <a:cs typeface="Arial" panose="020B0604020202020204" pitchFamily="34" charset="0"/>
              </a:rPr>
              <a:t>מה נוכל לעשות כעת למען פצועים/משפחות הפצועים?).</a:t>
            </a:r>
            <a:r>
              <a:rPr lang="he-IL" sz="1800" dirty="0">
                <a:effectLst/>
                <a:latin typeface="Aptos" panose="020B0004020202020204" pitchFamily="34" charset="0"/>
                <a:ea typeface="Aptos" panose="020B0004020202020204" pitchFamily="34" charset="0"/>
                <a:cs typeface="Arial" panose="020B0604020202020204" pitchFamily="34" charset="0"/>
              </a:rPr>
              <a:t> </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000" dirty="0"/>
              <a:t>נחזק ביטויים של תמיכה וערבות הדדית שהתלמידים גילו במהלך המפגש ובמהלך השיח עצמו. זאת, כדי לבסס את היותה של הכיתה מקור לחוסן ומקום בטוח לביטוי רגשי.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20741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D126-0D43-858A-7183-2A9DB90168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D8E8D3-25B1-43DD-CCF6-2A258356AAD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85B1FC-A995-03D6-01CB-753A5E2AB122}"/>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בחלק זה, נזמין את התלמידים לזהות בסיפור ששמעו כוחות הקשורים לצמיחה מתוך המשבר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a:extLst>
              <a:ext uri="{FF2B5EF4-FFF2-40B4-BE49-F238E27FC236}">
                <a16:creationId xmlns:a16="http://schemas.microsoft.com/office/drawing/2014/main" id="{C0CD55FC-C33E-16D3-5323-AC4B467E4A36}"/>
              </a:ext>
            </a:extLst>
          </p:cNvPr>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1444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ייתכן והסיפור לו נחשפו התלמידים במפגש מעורר אצלם סיפורי התמודדות נוספים בהם פגשו במהלך התקופה האחרונה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נזמין את התלמידים לזהות הכוחות האישיים והחברתיים שעולים מתוך הסיפורים שנזכרו בהם: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19885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בסיום השיח, נדון במליאה בשאלות המופיעות בשקופית, נסכם את הכוחות שעלו בכיתה ונדגיש את חשיבות היחד הכיתתי </a:t>
            </a:r>
            <a:r>
              <a:rPr lang="he-IL" sz="1200" b="0" dirty="0">
                <a:latin typeface="Heebo" pitchFamily="2" charset="-79"/>
                <a:ea typeface="Calibri" panose="020F0502020204030204" pitchFamily="34" charset="0"/>
                <a:cs typeface="Heebo" pitchFamily="2" charset="-79"/>
              </a:rPr>
              <a:t>והשייכות כגורם חוסן וכמשאב אשר ניתן להיתמך ולהיעזר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בעזרת השיח החינוכי נקדם נורמה חברתית שמעודדת שיתוף בחוויות, ברגשות קשים ובהתמודדויות כביטוי לחוסן האמוני, האישי, הקהילתי והלאומי.</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8240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F23D-D05E-853C-435B-EFDE363A85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858C862-CF9C-85A3-5424-5E699276C63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191B447-44BC-613F-01B8-6B63B93B8AB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מומלץ לשיר עם התלמידים את המילים הללו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קישור לשיר בביצוע מרגש של  יעקב </a:t>
            </a:r>
            <a:r>
              <a:rPr lang="he-IL" sz="1800" dirty="0" err="1">
                <a:effectLst/>
                <a:latin typeface="Calibri" panose="020F0502020204030204" pitchFamily="34" charset="0"/>
                <a:ea typeface="Calibri" panose="020F0502020204030204" pitchFamily="34" charset="0"/>
                <a:cs typeface="Arial" panose="020B0604020202020204" pitchFamily="34" charset="0"/>
              </a:rPr>
              <a:t>שוואקי</a:t>
            </a:r>
            <a:r>
              <a:rPr lang="he-IL" sz="1800" dirty="0">
                <a:effectLst/>
                <a:latin typeface="Calibri" panose="020F0502020204030204" pitchFamily="34" charset="0"/>
                <a:ea typeface="Calibri" panose="020F0502020204030204" pitchFamily="34" charset="0"/>
                <a:cs typeface="Arial" panose="020B0604020202020204" pitchFamily="34" charset="0"/>
              </a:rPr>
              <a:t> וברוך לוין: </a:t>
            </a:r>
            <a:r>
              <a:rPr lang="en-US" sz="1800" dirty="0">
                <a:effectLst/>
                <a:latin typeface="Calibri" panose="020F0502020204030204" pitchFamily="34" charset="0"/>
                <a:ea typeface="Calibri" panose="020F0502020204030204" pitchFamily="34" charset="0"/>
                <a:cs typeface="Arial" panose="020B0604020202020204" pitchFamily="34" charset="0"/>
              </a:rPr>
              <a:t>https://www.youtube.com/watch?v=Kghz7744AhA</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קישור לשיר בביצוע של שי אברהמסון ויעקב </a:t>
            </a:r>
            <a:r>
              <a:rPr lang="he-IL" sz="1800" dirty="0" err="1">
                <a:effectLst/>
                <a:latin typeface="Calibri" panose="020F0502020204030204" pitchFamily="34" charset="0"/>
                <a:ea typeface="Calibri" panose="020F0502020204030204" pitchFamily="34" charset="0"/>
                <a:cs typeface="Arial" panose="020B0604020202020204" pitchFamily="34" charset="0"/>
              </a:rPr>
              <a:t>שוואקי</a:t>
            </a:r>
            <a:r>
              <a:rPr lang="he-IL" sz="1800" dirty="0">
                <a:effectLst/>
                <a:latin typeface="Calibri" panose="020F0502020204030204" pitchFamily="34" charset="0"/>
                <a:ea typeface="Calibri" panose="020F0502020204030204" pitchFamily="34" charset="0"/>
                <a:cs typeface="Arial" panose="020B0604020202020204" pitchFamily="34" charset="0"/>
              </a:rPr>
              <a:t> בהופעה הצדעה לרפואתם של חיילי צה"ל: </a:t>
            </a:r>
            <a:r>
              <a:rPr lang="en-US" sz="1800" dirty="0">
                <a:effectLst/>
                <a:latin typeface="Calibri" panose="020F0502020204030204" pitchFamily="34" charset="0"/>
                <a:ea typeface="Calibri" panose="020F0502020204030204" pitchFamily="34" charset="0"/>
                <a:cs typeface="Arial" panose="020B0604020202020204" pitchFamily="34" charset="0"/>
              </a:rPr>
              <a:t>https://www.youtube.com/watch?v=0CUACFQwSrE</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5B6E0D08-FC13-0B74-ECAF-2D07077FA853}"/>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22529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5034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7081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14875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42167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414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2700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453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49080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719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26234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51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כ"ג/חשון/תשפ"ה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042330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77880" y="2243693"/>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17640" y="2628214"/>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4113656" y="-479456"/>
            <a:ext cx="4243228" cy="4243228"/>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5626192" y="5960202"/>
            <a:ext cx="609361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יסודי</a:t>
            </a:r>
          </a:p>
        </p:txBody>
      </p:sp>
      <p:sp>
        <p:nvSpPr>
          <p:cNvPr id="7" name="תיבת טקסט 6">
            <a:extLst>
              <a:ext uri="{FF2B5EF4-FFF2-40B4-BE49-F238E27FC236}">
                <a16:creationId xmlns:a16="http://schemas.microsoft.com/office/drawing/2014/main" id="{202FFD3E-6E42-E792-3562-A57BA9D05B68}"/>
              </a:ext>
            </a:extLst>
          </p:cNvPr>
          <p:cNvSpPr txBox="1"/>
          <p:nvPr/>
        </p:nvSpPr>
        <p:spPr>
          <a:xfrm>
            <a:off x="1327215" y="4271589"/>
            <a:ext cx="9816109" cy="1754326"/>
          </a:xfrm>
          <a:prstGeom prst="rect">
            <a:avLst/>
          </a:prstGeom>
          <a:noFill/>
        </p:spPr>
        <p:txBody>
          <a:bodyPr wrap="square">
            <a:spAutoFit/>
          </a:bodyPr>
          <a:lstStyle/>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שיח כיתתי</a:t>
            </a:r>
          </a:p>
          <a:p>
            <a:pPr lvl="0" algn="ctr" defTabSz="609630">
              <a:defRPr/>
            </a:pPr>
            <a:r>
              <a:rPr lang="he-IL" sz="3600" dirty="0">
                <a:solidFill>
                  <a:srgbClr val="002060"/>
                </a:solidFill>
                <a:latin typeface="Calibri" panose="020F0502020204030204" pitchFamily="34" charset="0"/>
                <a:cs typeface="Calibri" panose="020F0502020204030204" pitchFamily="34" charset="0"/>
              </a:rPr>
              <a:t>לקראת המפגש ולאחריו,</a:t>
            </a:r>
          </a:p>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בהקשר ליום ההוקרה לפצועי צה"ל ונפגעי פעולות האיבה</a:t>
            </a:r>
            <a:endParaRPr kumimoji="0" lang="he-IL"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80;p1">
            <a:extLst>
              <a:ext uri="{FF2B5EF4-FFF2-40B4-BE49-F238E27FC236}">
                <a16:creationId xmlns:a16="http://schemas.microsoft.com/office/drawing/2014/main" id="{E3B2295C-BC23-234D-CF7A-59EA034F7F1F}"/>
              </a:ext>
            </a:extLst>
          </p:cNvPr>
          <p:cNvSpPr txBox="1"/>
          <p:nvPr/>
        </p:nvSpPr>
        <p:spPr>
          <a:xfrm>
            <a:off x="1549689" y="910500"/>
            <a:ext cx="1813646"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x-none" sz="1200" b="1" dirty="0">
                <a:solidFill>
                  <a:srgbClr val="1E9EE4"/>
                </a:solidFill>
                <a:latin typeface="Tahoma" panose="020B0604030504040204" pitchFamily="34" charset="0"/>
                <a:ea typeface="Tahoma" panose="020B0604030504040204" pitchFamily="34" charset="0"/>
                <a:cs typeface="Tahoma" panose="020B0604030504040204" pitchFamily="34" charset="0"/>
                <a:sym typeface="Calibri"/>
              </a:rPr>
              <a:t>לגדול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בחמ"ד</a:t>
            </a:r>
            <a:endPar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endParaRPr>
          </a:p>
          <a:p>
            <a:pPr algn="ctr" rtl="1"/>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עם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הכ"חות</a:t>
            </a: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 שבדרך</a:t>
            </a:r>
            <a:endParaRPr sz="1200" dirty="0">
              <a:latin typeface="Tahoma" panose="020B0604030504040204" pitchFamily="34" charset="0"/>
              <a:ea typeface="Tahoma" panose="020B0604030504040204" pitchFamily="34" charset="0"/>
              <a:cs typeface="Tahoma" panose="020B0604030504040204" pitchFamily="34" charset="0"/>
            </a:endParaRPr>
          </a:p>
        </p:txBody>
      </p:sp>
      <p:pic>
        <p:nvPicPr>
          <p:cNvPr id="11" name="תמונה 10">
            <a:extLst>
              <a:ext uri="{FF2B5EF4-FFF2-40B4-BE49-F238E27FC236}">
                <a16:creationId xmlns:a16="http://schemas.microsoft.com/office/drawing/2014/main" id="{A12C6977-0A8D-EBD6-1441-7B783D7C80A4}"/>
              </a:ext>
            </a:extLst>
          </p:cNvPr>
          <p:cNvPicPr>
            <a:picLocks noChangeAspect="1"/>
          </p:cNvPicPr>
          <p:nvPr/>
        </p:nvPicPr>
        <p:blipFill>
          <a:blip r:embed="rId6"/>
          <a:stretch>
            <a:fillRect/>
          </a:stretch>
        </p:blipFill>
        <p:spPr>
          <a:xfrm>
            <a:off x="1965398" y="380270"/>
            <a:ext cx="953580" cy="5121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A1AB7102-B3D0-2438-EE9B-A8FAD4FC24DE}"/>
            </a:ext>
          </a:extLst>
        </p:cNvPr>
        <p:cNvGrpSpPr/>
        <p:nvPr/>
      </p:nvGrpSpPr>
      <p:grpSpPr>
        <a:xfrm>
          <a:off x="0" y="0"/>
          <a:ext cx="0" cy="0"/>
          <a:chOff x="0" y="0"/>
          <a:chExt cx="0" cy="0"/>
        </a:xfrm>
      </p:grpSpPr>
      <p:grpSp>
        <p:nvGrpSpPr>
          <p:cNvPr id="35" name="קבוצה 34">
            <a:extLst>
              <a:ext uri="{FF2B5EF4-FFF2-40B4-BE49-F238E27FC236}">
                <a16:creationId xmlns:a16="http://schemas.microsoft.com/office/drawing/2014/main" id="{27708E17-3DE4-586F-F842-9141C1270031}"/>
              </a:ext>
            </a:extLst>
          </p:cNvPr>
          <p:cNvGrpSpPr/>
          <p:nvPr/>
        </p:nvGrpSpPr>
        <p:grpSpPr>
          <a:xfrm>
            <a:off x="9110279" y="469190"/>
            <a:ext cx="2867822" cy="2053723"/>
            <a:chOff x="8235567" y="822261"/>
            <a:chExt cx="3160847" cy="2214678"/>
          </a:xfrm>
        </p:grpSpPr>
        <p:grpSp>
          <p:nvGrpSpPr>
            <p:cNvPr id="14" name="Group 14">
              <a:extLst>
                <a:ext uri="{FF2B5EF4-FFF2-40B4-BE49-F238E27FC236}">
                  <a16:creationId xmlns:a16="http://schemas.microsoft.com/office/drawing/2014/main" id="{6807377F-2693-E448-8E6D-B90B8D422ADF}"/>
                </a:ext>
              </a:extLst>
            </p:cNvPr>
            <p:cNvGrpSpPr/>
            <p:nvPr/>
          </p:nvGrpSpPr>
          <p:grpSpPr>
            <a:xfrm rot="-5400000">
              <a:off x="8708652" y="349176"/>
              <a:ext cx="2214678" cy="3160847"/>
              <a:chOff x="0" y="0"/>
              <a:chExt cx="876250" cy="1250608"/>
            </a:xfrm>
          </p:grpSpPr>
          <p:sp>
            <p:nvSpPr>
              <p:cNvPr id="15" name="Freeform 15">
                <a:extLst>
                  <a:ext uri="{FF2B5EF4-FFF2-40B4-BE49-F238E27FC236}">
                    <a16:creationId xmlns:a16="http://schemas.microsoft.com/office/drawing/2014/main" id="{FD55DC44-C161-5D85-A460-757FBD43F2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a:extLst>
                  <a:ext uri="{FF2B5EF4-FFF2-40B4-BE49-F238E27FC236}">
                    <a16:creationId xmlns:a16="http://schemas.microsoft.com/office/drawing/2014/main" id="{B7557C65-00E6-A1A4-D510-E36AABBCFA9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a:extLst>
                <a:ext uri="{FF2B5EF4-FFF2-40B4-BE49-F238E27FC236}">
                  <a16:creationId xmlns:a16="http://schemas.microsoft.com/office/drawing/2014/main" id="{873186B2-3923-F083-42E9-1677311D0089}"/>
                </a:ext>
              </a:extLst>
            </p:cNvPr>
            <p:cNvGrpSpPr/>
            <p:nvPr/>
          </p:nvGrpSpPr>
          <p:grpSpPr>
            <a:xfrm rot="-5400000">
              <a:off x="8798482" y="464194"/>
              <a:ext cx="1962795" cy="2930810"/>
              <a:chOff x="0" y="-28575"/>
              <a:chExt cx="776592" cy="1159592"/>
            </a:xfrm>
          </p:grpSpPr>
          <p:sp>
            <p:nvSpPr>
              <p:cNvPr id="18" name="Freeform 18">
                <a:extLst>
                  <a:ext uri="{FF2B5EF4-FFF2-40B4-BE49-F238E27FC236}">
                    <a16:creationId xmlns:a16="http://schemas.microsoft.com/office/drawing/2014/main" id="{4150CE82-55F0-8017-34DE-6E293C1E39A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a:extLst>
                  <a:ext uri="{FF2B5EF4-FFF2-40B4-BE49-F238E27FC236}">
                    <a16:creationId xmlns:a16="http://schemas.microsoft.com/office/drawing/2014/main" id="{73D333E1-DDC6-EB8B-3FEF-AB7519D1FC9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4" name="Freeform 44">
            <a:extLst>
              <a:ext uri="{FF2B5EF4-FFF2-40B4-BE49-F238E27FC236}">
                <a16:creationId xmlns:a16="http://schemas.microsoft.com/office/drawing/2014/main" id="{E9B0469D-3115-9480-5274-821F6B4789C9}"/>
              </a:ext>
            </a:extLst>
          </p:cNvPr>
          <p:cNvSpPr/>
          <p:nvPr/>
        </p:nvSpPr>
        <p:spPr>
          <a:xfrm rot="10655102">
            <a:off x="6978759" y="173183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10">
            <a:extLst>
              <a:ext uri="{FF2B5EF4-FFF2-40B4-BE49-F238E27FC236}">
                <a16:creationId xmlns:a16="http://schemas.microsoft.com/office/drawing/2014/main" id="{DBC8E1EC-7E62-2724-56A8-A210FFB33E0E}"/>
              </a:ext>
            </a:extLst>
          </p:cNvPr>
          <p:cNvSpPr/>
          <p:nvPr/>
        </p:nvSpPr>
        <p:spPr>
          <a:xfrm>
            <a:off x="9025348" y="953799"/>
            <a:ext cx="2857023"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a:t>
            </a:r>
          </a:p>
        </p:txBody>
      </p:sp>
      <p:grpSp>
        <p:nvGrpSpPr>
          <p:cNvPr id="61" name="קבוצה 60">
            <a:extLst>
              <a:ext uri="{FF2B5EF4-FFF2-40B4-BE49-F238E27FC236}">
                <a16:creationId xmlns:a16="http://schemas.microsoft.com/office/drawing/2014/main" id="{21F40FF8-D0E8-1BC1-B438-655A42E26E82}"/>
              </a:ext>
            </a:extLst>
          </p:cNvPr>
          <p:cNvGrpSpPr/>
          <p:nvPr/>
        </p:nvGrpSpPr>
        <p:grpSpPr>
          <a:xfrm>
            <a:off x="6148033" y="469190"/>
            <a:ext cx="2867822" cy="2053723"/>
            <a:chOff x="8235567" y="822261"/>
            <a:chExt cx="3160847" cy="2214678"/>
          </a:xfrm>
        </p:grpSpPr>
        <p:grpSp>
          <p:nvGrpSpPr>
            <p:cNvPr id="62" name="Group 14">
              <a:extLst>
                <a:ext uri="{FF2B5EF4-FFF2-40B4-BE49-F238E27FC236}">
                  <a16:creationId xmlns:a16="http://schemas.microsoft.com/office/drawing/2014/main" id="{AED3D2ED-A407-993F-623B-55C633B3F454}"/>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A57AF6EE-17DE-874D-C175-D8063486B35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508E7173-D044-C5BB-C9FF-1D1FDADADF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37CF136D-DE70-F7D7-8341-45DBFAA65E68}"/>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66ACBC56-D964-62E8-3DE0-1A55E90FF97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F7837352-833C-72F3-DDD1-3426188C4E8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70011A97-7F3A-F35D-DAD8-DE418FAA4D20}"/>
              </a:ext>
            </a:extLst>
          </p:cNvPr>
          <p:cNvGrpSpPr/>
          <p:nvPr/>
        </p:nvGrpSpPr>
        <p:grpSpPr>
          <a:xfrm>
            <a:off x="3175000" y="479177"/>
            <a:ext cx="2867822" cy="2053723"/>
            <a:chOff x="8235567" y="822261"/>
            <a:chExt cx="3160847" cy="2214678"/>
          </a:xfrm>
        </p:grpSpPr>
        <p:grpSp>
          <p:nvGrpSpPr>
            <p:cNvPr id="69" name="Group 14">
              <a:extLst>
                <a:ext uri="{FF2B5EF4-FFF2-40B4-BE49-F238E27FC236}">
                  <a16:creationId xmlns:a16="http://schemas.microsoft.com/office/drawing/2014/main" id="{916CFD91-A72E-17B2-2FC0-26E0E324A636}"/>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A699B4F8-20FC-315E-8913-405BD9850B7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40FF056F-407D-0850-40D9-C1FC3ECFC9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21BFEF65-2437-00FA-94CA-A44B6E1C4E9D}"/>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5C8C12C8-B2C0-C7D5-2AE9-6FA9B69C10F7}"/>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6039FF0A-D83B-09F7-5549-06E97BFB21B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DBB3F954-7ECC-8105-5B27-039A8B9B14F7}"/>
              </a:ext>
            </a:extLst>
          </p:cNvPr>
          <p:cNvGrpSpPr/>
          <p:nvPr/>
        </p:nvGrpSpPr>
        <p:grpSpPr>
          <a:xfrm>
            <a:off x="228600" y="479177"/>
            <a:ext cx="2867822" cy="2053723"/>
            <a:chOff x="8235567" y="822261"/>
            <a:chExt cx="3160847" cy="2214678"/>
          </a:xfrm>
        </p:grpSpPr>
        <p:grpSp>
          <p:nvGrpSpPr>
            <p:cNvPr id="76" name="Group 14">
              <a:extLst>
                <a:ext uri="{FF2B5EF4-FFF2-40B4-BE49-F238E27FC236}">
                  <a16:creationId xmlns:a16="http://schemas.microsoft.com/office/drawing/2014/main" id="{37ACC13E-20D0-6D49-D6D1-EDF470DCA0F6}"/>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FD8FA0A-5781-7539-420E-D17544ECA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0B8F4247-6056-B849-C298-2C07F5231B4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6689C87E-F76F-F006-ADA2-6E6C65CCA02C}"/>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CE44A76E-28D3-36AC-3D25-B172996F13E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6652B5A-2AA0-5C82-AA82-4E877FC7DE5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2" name="קבוצה 81">
            <a:extLst>
              <a:ext uri="{FF2B5EF4-FFF2-40B4-BE49-F238E27FC236}">
                <a16:creationId xmlns:a16="http://schemas.microsoft.com/office/drawing/2014/main" id="{7318B1B9-C9BC-E161-A263-BE024FCC4E85}"/>
              </a:ext>
            </a:extLst>
          </p:cNvPr>
          <p:cNvGrpSpPr/>
          <p:nvPr/>
        </p:nvGrpSpPr>
        <p:grpSpPr>
          <a:xfrm>
            <a:off x="9121828" y="2619000"/>
            <a:ext cx="2867822" cy="2053723"/>
            <a:chOff x="8235567" y="822261"/>
            <a:chExt cx="3160847" cy="2214678"/>
          </a:xfrm>
        </p:grpSpPr>
        <p:grpSp>
          <p:nvGrpSpPr>
            <p:cNvPr id="83" name="Group 14">
              <a:extLst>
                <a:ext uri="{FF2B5EF4-FFF2-40B4-BE49-F238E27FC236}">
                  <a16:creationId xmlns:a16="http://schemas.microsoft.com/office/drawing/2014/main" id="{B8486C45-0931-17BB-703D-3B91533D2B99}"/>
                </a:ext>
              </a:extLst>
            </p:cNvPr>
            <p:cNvGrpSpPr/>
            <p:nvPr/>
          </p:nvGrpSpPr>
          <p:grpSpPr>
            <a:xfrm rot="-5400000">
              <a:off x="8708652" y="349176"/>
              <a:ext cx="2214678" cy="3160847"/>
              <a:chOff x="0" y="0"/>
              <a:chExt cx="876250" cy="1250608"/>
            </a:xfrm>
          </p:grpSpPr>
          <p:sp>
            <p:nvSpPr>
              <p:cNvPr id="87" name="Freeform 15">
                <a:extLst>
                  <a:ext uri="{FF2B5EF4-FFF2-40B4-BE49-F238E27FC236}">
                    <a16:creationId xmlns:a16="http://schemas.microsoft.com/office/drawing/2014/main" id="{AFAEFA9A-336C-71B1-FD15-A02E5EAC6201}"/>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8" name="TextBox 16">
                <a:extLst>
                  <a:ext uri="{FF2B5EF4-FFF2-40B4-BE49-F238E27FC236}">
                    <a16:creationId xmlns:a16="http://schemas.microsoft.com/office/drawing/2014/main" id="{FCAC6AAF-7FF7-4693-FF98-759ED73A86D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4" name="Group 17">
              <a:extLst>
                <a:ext uri="{FF2B5EF4-FFF2-40B4-BE49-F238E27FC236}">
                  <a16:creationId xmlns:a16="http://schemas.microsoft.com/office/drawing/2014/main" id="{4C24C6E1-BA3B-F507-178D-BEBB969DFE11}"/>
                </a:ext>
              </a:extLst>
            </p:cNvPr>
            <p:cNvGrpSpPr/>
            <p:nvPr/>
          </p:nvGrpSpPr>
          <p:grpSpPr>
            <a:xfrm rot="-5400000">
              <a:off x="8798482" y="464194"/>
              <a:ext cx="1962795" cy="2930810"/>
              <a:chOff x="0" y="-28575"/>
              <a:chExt cx="776592" cy="1159592"/>
            </a:xfrm>
          </p:grpSpPr>
          <p:sp>
            <p:nvSpPr>
              <p:cNvPr id="85" name="Freeform 18">
                <a:extLst>
                  <a:ext uri="{FF2B5EF4-FFF2-40B4-BE49-F238E27FC236}">
                    <a16:creationId xmlns:a16="http://schemas.microsoft.com/office/drawing/2014/main" id="{12AF61D9-649C-7D35-B509-DD4EE8562F7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6" name="TextBox 19">
                <a:extLst>
                  <a:ext uri="{FF2B5EF4-FFF2-40B4-BE49-F238E27FC236}">
                    <a16:creationId xmlns:a16="http://schemas.microsoft.com/office/drawing/2014/main" id="{19D76191-9375-F8BB-04C8-C1EE504A00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89" name="Freeform 44">
            <a:extLst>
              <a:ext uri="{FF2B5EF4-FFF2-40B4-BE49-F238E27FC236}">
                <a16:creationId xmlns:a16="http://schemas.microsoft.com/office/drawing/2014/main" id="{09FB8B09-2103-8F50-8047-071020323C44}"/>
              </a:ext>
            </a:extLst>
          </p:cNvPr>
          <p:cNvSpPr/>
          <p:nvPr/>
        </p:nvSpPr>
        <p:spPr>
          <a:xfrm rot="10655102">
            <a:off x="6978759" y="388164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92" name="קבוצה 91">
            <a:extLst>
              <a:ext uri="{FF2B5EF4-FFF2-40B4-BE49-F238E27FC236}">
                <a16:creationId xmlns:a16="http://schemas.microsoft.com/office/drawing/2014/main" id="{A3F92049-CA59-847C-3712-9CA08445893E}"/>
              </a:ext>
            </a:extLst>
          </p:cNvPr>
          <p:cNvGrpSpPr/>
          <p:nvPr/>
        </p:nvGrpSpPr>
        <p:grpSpPr>
          <a:xfrm>
            <a:off x="6148033" y="2619000"/>
            <a:ext cx="2867822" cy="2053723"/>
            <a:chOff x="8235567" y="822261"/>
            <a:chExt cx="3160847" cy="2214678"/>
          </a:xfrm>
        </p:grpSpPr>
        <p:grpSp>
          <p:nvGrpSpPr>
            <p:cNvPr id="93" name="Group 14">
              <a:extLst>
                <a:ext uri="{FF2B5EF4-FFF2-40B4-BE49-F238E27FC236}">
                  <a16:creationId xmlns:a16="http://schemas.microsoft.com/office/drawing/2014/main" id="{396D6A6B-8FA0-48B9-C1D3-7127383F4A36}"/>
                </a:ext>
              </a:extLst>
            </p:cNvPr>
            <p:cNvGrpSpPr/>
            <p:nvPr/>
          </p:nvGrpSpPr>
          <p:grpSpPr>
            <a:xfrm rot="-5400000">
              <a:off x="8708652" y="349176"/>
              <a:ext cx="2214678" cy="3160847"/>
              <a:chOff x="0" y="0"/>
              <a:chExt cx="876250" cy="1250608"/>
            </a:xfrm>
          </p:grpSpPr>
          <p:sp>
            <p:nvSpPr>
              <p:cNvPr id="97" name="Freeform 15">
                <a:extLst>
                  <a:ext uri="{FF2B5EF4-FFF2-40B4-BE49-F238E27FC236}">
                    <a16:creationId xmlns:a16="http://schemas.microsoft.com/office/drawing/2014/main" id="{0A9DFB29-1D0D-3530-8393-2CE5D6A318F7}"/>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TextBox 16">
                <a:extLst>
                  <a:ext uri="{FF2B5EF4-FFF2-40B4-BE49-F238E27FC236}">
                    <a16:creationId xmlns:a16="http://schemas.microsoft.com/office/drawing/2014/main" id="{1C22E2C6-9798-EACA-B66C-04BA9B3F60D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4" name="Group 17">
              <a:extLst>
                <a:ext uri="{FF2B5EF4-FFF2-40B4-BE49-F238E27FC236}">
                  <a16:creationId xmlns:a16="http://schemas.microsoft.com/office/drawing/2014/main" id="{02969A52-2E09-AA2B-A996-36295DFB906A}"/>
                </a:ext>
              </a:extLst>
            </p:cNvPr>
            <p:cNvGrpSpPr/>
            <p:nvPr/>
          </p:nvGrpSpPr>
          <p:grpSpPr>
            <a:xfrm rot="-5400000">
              <a:off x="8798482" y="464194"/>
              <a:ext cx="1962795" cy="2930810"/>
              <a:chOff x="0" y="-28575"/>
              <a:chExt cx="776592" cy="1159592"/>
            </a:xfrm>
          </p:grpSpPr>
          <p:sp>
            <p:nvSpPr>
              <p:cNvPr id="95" name="Freeform 18">
                <a:extLst>
                  <a:ext uri="{FF2B5EF4-FFF2-40B4-BE49-F238E27FC236}">
                    <a16:creationId xmlns:a16="http://schemas.microsoft.com/office/drawing/2014/main" id="{E7FAF88C-CFE3-F759-A935-5FC8045F8996}"/>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9">
                <a:extLst>
                  <a:ext uri="{FF2B5EF4-FFF2-40B4-BE49-F238E27FC236}">
                    <a16:creationId xmlns:a16="http://schemas.microsoft.com/office/drawing/2014/main" id="{08458BA9-D71A-366B-0B0C-F38958BA76F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9" name="קבוצה 98">
            <a:extLst>
              <a:ext uri="{FF2B5EF4-FFF2-40B4-BE49-F238E27FC236}">
                <a16:creationId xmlns:a16="http://schemas.microsoft.com/office/drawing/2014/main" id="{02982890-980E-86EF-2E5C-EB642B3665D2}"/>
              </a:ext>
            </a:extLst>
          </p:cNvPr>
          <p:cNvGrpSpPr/>
          <p:nvPr/>
        </p:nvGrpSpPr>
        <p:grpSpPr>
          <a:xfrm>
            <a:off x="3175000" y="2628987"/>
            <a:ext cx="2867822" cy="2053723"/>
            <a:chOff x="8235567" y="822261"/>
            <a:chExt cx="3160847" cy="2214678"/>
          </a:xfrm>
        </p:grpSpPr>
        <p:grpSp>
          <p:nvGrpSpPr>
            <p:cNvPr id="100" name="Group 14">
              <a:extLst>
                <a:ext uri="{FF2B5EF4-FFF2-40B4-BE49-F238E27FC236}">
                  <a16:creationId xmlns:a16="http://schemas.microsoft.com/office/drawing/2014/main" id="{F9CECF7A-BA37-48C3-A604-1ADAFC450801}"/>
                </a:ext>
              </a:extLst>
            </p:cNvPr>
            <p:cNvGrpSpPr/>
            <p:nvPr/>
          </p:nvGrpSpPr>
          <p:grpSpPr>
            <a:xfrm rot="-5400000">
              <a:off x="8708652" y="349176"/>
              <a:ext cx="2214678" cy="3160847"/>
              <a:chOff x="0" y="0"/>
              <a:chExt cx="876250" cy="1250608"/>
            </a:xfrm>
          </p:grpSpPr>
          <p:sp>
            <p:nvSpPr>
              <p:cNvPr id="104" name="Freeform 15">
                <a:extLst>
                  <a:ext uri="{FF2B5EF4-FFF2-40B4-BE49-F238E27FC236}">
                    <a16:creationId xmlns:a16="http://schemas.microsoft.com/office/drawing/2014/main" id="{42D5DC79-EE77-ECB8-3DAF-E10437393E1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5" name="TextBox 16">
                <a:extLst>
                  <a:ext uri="{FF2B5EF4-FFF2-40B4-BE49-F238E27FC236}">
                    <a16:creationId xmlns:a16="http://schemas.microsoft.com/office/drawing/2014/main" id="{6B996BD6-F502-B55D-4203-342AEAD0DF0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1" name="Group 17">
              <a:extLst>
                <a:ext uri="{FF2B5EF4-FFF2-40B4-BE49-F238E27FC236}">
                  <a16:creationId xmlns:a16="http://schemas.microsoft.com/office/drawing/2014/main" id="{F719AF50-4D37-0165-B7FA-225E084D4DCD}"/>
                </a:ext>
              </a:extLst>
            </p:cNvPr>
            <p:cNvGrpSpPr/>
            <p:nvPr/>
          </p:nvGrpSpPr>
          <p:grpSpPr>
            <a:xfrm rot="-5400000">
              <a:off x="8798482" y="464194"/>
              <a:ext cx="1962795" cy="2930810"/>
              <a:chOff x="0" y="-28575"/>
              <a:chExt cx="776592" cy="1159592"/>
            </a:xfrm>
          </p:grpSpPr>
          <p:sp>
            <p:nvSpPr>
              <p:cNvPr id="102" name="Freeform 18">
                <a:extLst>
                  <a:ext uri="{FF2B5EF4-FFF2-40B4-BE49-F238E27FC236}">
                    <a16:creationId xmlns:a16="http://schemas.microsoft.com/office/drawing/2014/main" id="{56B2A5F9-0EEF-5C55-8006-15D263043B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3" name="TextBox 19">
                <a:extLst>
                  <a:ext uri="{FF2B5EF4-FFF2-40B4-BE49-F238E27FC236}">
                    <a16:creationId xmlns:a16="http://schemas.microsoft.com/office/drawing/2014/main" id="{3B8B860F-6FEA-CD59-9E6C-188B36F74EA4}"/>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06" name="קבוצה 105">
            <a:extLst>
              <a:ext uri="{FF2B5EF4-FFF2-40B4-BE49-F238E27FC236}">
                <a16:creationId xmlns:a16="http://schemas.microsoft.com/office/drawing/2014/main" id="{8F8139D8-258A-11A9-3173-EE380DDD0E86}"/>
              </a:ext>
            </a:extLst>
          </p:cNvPr>
          <p:cNvGrpSpPr/>
          <p:nvPr/>
        </p:nvGrpSpPr>
        <p:grpSpPr>
          <a:xfrm>
            <a:off x="228600" y="2628987"/>
            <a:ext cx="2867822" cy="2053723"/>
            <a:chOff x="8235567" y="822261"/>
            <a:chExt cx="3160847" cy="2214678"/>
          </a:xfrm>
        </p:grpSpPr>
        <p:grpSp>
          <p:nvGrpSpPr>
            <p:cNvPr id="107" name="Group 14">
              <a:extLst>
                <a:ext uri="{FF2B5EF4-FFF2-40B4-BE49-F238E27FC236}">
                  <a16:creationId xmlns:a16="http://schemas.microsoft.com/office/drawing/2014/main" id="{99AC42FC-24DB-41A6-C1ED-A4A52D1D8505}"/>
                </a:ext>
              </a:extLst>
            </p:cNvPr>
            <p:cNvGrpSpPr/>
            <p:nvPr/>
          </p:nvGrpSpPr>
          <p:grpSpPr>
            <a:xfrm rot="-5400000">
              <a:off x="8708652" y="349176"/>
              <a:ext cx="2214678" cy="3160847"/>
              <a:chOff x="0" y="0"/>
              <a:chExt cx="876250" cy="1250608"/>
            </a:xfrm>
          </p:grpSpPr>
          <p:sp>
            <p:nvSpPr>
              <p:cNvPr id="111" name="Freeform 15">
                <a:extLst>
                  <a:ext uri="{FF2B5EF4-FFF2-40B4-BE49-F238E27FC236}">
                    <a16:creationId xmlns:a16="http://schemas.microsoft.com/office/drawing/2014/main" id="{14694ABF-30E1-A2D2-4790-29A16AA7285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6">
                <a:extLst>
                  <a:ext uri="{FF2B5EF4-FFF2-40B4-BE49-F238E27FC236}">
                    <a16:creationId xmlns:a16="http://schemas.microsoft.com/office/drawing/2014/main" id="{D4C9C52B-AEFA-4595-D96D-14F4A1F09C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8" name="Group 17">
              <a:extLst>
                <a:ext uri="{FF2B5EF4-FFF2-40B4-BE49-F238E27FC236}">
                  <a16:creationId xmlns:a16="http://schemas.microsoft.com/office/drawing/2014/main" id="{C2FB1617-71F0-B962-2769-5968EC4FA126}"/>
                </a:ext>
              </a:extLst>
            </p:cNvPr>
            <p:cNvGrpSpPr/>
            <p:nvPr/>
          </p:nvGrpSpPr>
          <p:grpSpPr>
            <a:xfrm rot="-5400000">
              <a:off x="8798482" y="464194"/>
              <a:ext cx="1962795" cy="2930810"/>
              <a:chOff x="0" y="-28575"/>
              <a:chExt cx="776592" cy="1159592"/>
            </a:xfrm>
          </p:grpSpPr>
          <p:sp>
            <p:nvSpPr>
              <p:cNvPr id="109" name="Freeform 18">
                <a:extLst>
                  <a:ext uri="{FF2B5EF4-FFF2-40B4-BE49-F238E27FC236}">
                    <a16:creationId xmlns:a16="http://schemas.microsoft.com/office/drawing/2014/main" id="{3FEF723C-6E1A-77F6-7E27-D322E19147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 name="TextBox 19">
                <a:extLst>
                  <a:ext uri="{FF2B5EF4-FFF2-40B4-BE49-F238E27FC236}">
                    <a16:creationId xmlns:a16="http://schemas.microsoft.com/office/drawing/2014/main" id="{49761E20-E375-2FF2-B639-FB8BD8A4A48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3" name="קבוצה 112">
            <a:extLst>
              <a:ext uri="{FF2B5EF4-FFF2-40B4-BE49-F238E27FC236}">
                <a16:creationId xmlns:a16="http://schemas.microsoft.com/office/drawing/2014/main" id="{B4E90E9F-7BED-19E5-C233-8D8F90BFBE38}"/>
              </a:ext>
            </a:extLst>
          </p:cNvPr>
          <p:cNvGrpSpPr/>
          <p:nvPr/>
        </p:nvGrpSpPr>
        <p:grpSpPr>
          <a:xfrm>
            <a:off x="9084904" y="4764050"/>
            <a:ext cx="2867822" cy="2053723"/>
            <a:chOff x="8235567" y="822261"/>
            <a:chExt cx="3160847" cy="2214678"/>
          </a:xfrm>
        </p:grpSpPr>
        <p:grpSp>
          <p:nvGrpSpPr>
            <p:cNvPr id="114" name="Group 14">
              <a:extLst>
                <a:ext uri="{FF2B5EF4-FFF2-40B4-BE49-F238E27FC236}">
                  <a16:creationId xmlns:a16="http://schemas.microsoft.com/office/drawing/2014/main" id="{3AA4B96D-22D9-AE35-3B11-9048334CEBC4}"/>
                </a:ext>
              </a:extLst>
            </p:cNvPr>
            <p:cNvGrpSpPr/>
            <p:nvPr/>
          </p:nvGrpSpPr>
          <p:grpSpPr>
            <a:xfrm rot="-5400000">
              <a:off x="8708652" y="349176"/>
              <a:ext cx="2214678" cy="3160847"/>
              <a:chOff x="0" y="0"/>
              <a:chExt cx="876250" cy="1250608"/>
            </a:xfrm>
          </p:grpSpPr>
          <p:sp>
            <p:nvSpPr>
              <p:cNvPr id="118" name="Freeform 15">
                <a:extLst>
                  <a:ext uri="{FF2B5EF4-FFF2-40B4-BE49-F238E27FC236}">
                    <a16:creationId xmlns:a16="http://schemas.microsoft.com/office/drawing/2014/main" id="{43ED66E1-1767-0B09-9F33-52B478CEB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6">
                <a:extLst>
                  <a:ext uri="{FF2B5EF4-FFF2-40B4-BE49-F238E27FC236}">
                    <a16:creationId xmlns:a16="http://schemas.microsoft.com/office/drawing/2014/main" id="{9DE0AE46-8D5D-AA64-9A62-CA465FB99C8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5" name="Group 17">
              <a:extLst>
                <a:ext uri="{FF2B5EF4-FFF2-40B4-BE49-F238E27FC236}">
                  <a16:creationId xmlns:a16="http://schemas.microsoft.com/office/drawing/2014/main" id="{39698D0E-2ADD-0B87-F56C-E35D277AF386}"/>
                </a:ext>
              </a:extLst>
            </p:cNvPr>
            <p:cNvGrpSpPr/>
            <p:nvPr/>
          </p:nvGrpSpPr>
          <p:grpSpPr>
            <a:xfrm rot="-5400000">
              <a:off x="8798482" y="464194"/>
              <a:ext cx="1962795" cy="2930810"/>
              <a:chOff x="0" y="-28575"/>
              <a:chExt cx="776592" cy="1159592"/>
            </a:xfrm>
          </p:grpSpPr>
          <p:sp>
            <p:nvSpPr>
              <p:cNvPr id="116" name="Freeform 18">
                <a:extLst>
                  <a:ext uri="{FF2B5EF4-FFF2-40B4-BE49-F238E27FC236}">
                    <a16:creationId xmlns:a16="http://schemas.microsoft.com/office/drawing/2014/main" id="{25E60720-1AFD-DEC7-0F21-E1C93D0C630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7" name="TextBox 19">
                <a:extLst>
                  <a:ext uri="{FF2B5EF4-FFF2-40B4-BE49-F238E27FC236}">
                    <a16:creationId xmlns:a16="http://schemas.microsoft.com/office/drawing/2014/main" id="{D13BF27F-93EF-189D-7032-6433CF93B70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0" name="Freeform 44">
            <a:extLst>
              <a:ext uri="{FF2B5EF4-FFF2-40B4-BE49-F238E27FC236}">
                <a16:creationId xmlns:a16="http://schemas.microsoft.com/office/drawing/2014/main" id="{BC59F720-E044-F2EF-B036-A4902B03C4F6}"/>
              </a:ext>
            </a:extLst>
          </p:cNvPr>
          <p:cNvSpPr/>
          <p:nvPr/>
        </p:nvSpPr>
        <p:spPr>
          <a:xfrm rot="10655102">
            <a:off x="6953384" y="587429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3" name="קבוצה 122">
            <a:extLst>
              <a:ext uri="{FF2B5EF4-FFF2-40B4-BE49-F238E27FC236}">
                <a16:creationId xmlns:a16="http://schemas.microsoft.com/office/drawing/2014/main" id="{71DF1DD3-8CF4-26ED-E3B6-92998B83342E}"/>
              </a:ext>
            </a:extLst>
          </p:cNvPr>
          <p:cNvGrpSpPr/>
          <p:nvPr/>
        </p:nvGrpSpPr>
        <p:grpSpPr>
          <a:xfrm>
            <a:off x="6135358" y="4764050"/>
            <a:ext cx="2867822" cy="2053723"/>
            <a:chOff x="8235567" y="822261"/>
            <a:chExt cx="3160847" cy="2214678"/>
          </a:xfrm>
        </p:grpSpPr>
        <p:grpSp>
          <p:nvGrpSpPr>
            <p:cNvPr id="124" name="Group 14">
              <a:extLst>
                <a:ext uri="{FF2B5EF4-FFF2-40B4-BE49-F238E27FC236}">
                  <a16:creationId xmlns:a16="http://schemas.microsoft.com/office/drawing/2014/main" id="{0B1C8AE5-31EC-848B-1290-A8A9790A8FAA}"/>
                </a:ext>
              </a:extLst>
            </p:cNvPr>
            <p:cNvGrpSpPr/>
            <p:nvPr/>
          </p:nvGrpSpPr>
          <p:grpSpPr>
            <a:xfrm rot="-5400000">
              <a:off x="8708652" y="349176"/>
              <a:ext cx="2214678" cy="3160847"/>
              <a:chOff x="0" y="0"/>
              <a:chExt cx="876250" cy="1250608"/>
            </a:xfrm>
          </p:grpSpPr>
          <p:sp>
            <p:nvSpPr>
              <p:cNvPr id="128" name="Freeform 15">
                <a:extLst>
                  <a:ext uri="{FF2B5EF4-FFF2-40B4-BE49-F238E27FC236}">
                    <a16:creationId xmlns:a16="http://schemas.microsoft.com/office/drawing/2014/main" id="{C249A6FB-6DFF-0382-8F62-3F18FF1E051E}"/>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9" name="TextBox 16">
                <a:extLst>
                  <a:ext uri="{FF2B5EF4-FFF2-40B4-BE49-F238E27FC236}">
                    <a16:creationId xmlns:a16="http://schemas.microsoft.com/office/drawing/2014/main" id="{9742D2BF-C9EE-CAD3-BA5A-3DDFD85CDCA8}"/>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5" name="Group 17">
              <a:extLst>
                <a:ext uri="{FF2B5EF4-FFF2-40B4-BE49-F238E27FC236}">
                  <a16:creationId xmlns:a16="http://schemas.microsoft.com/office/drawing/2014/main" id="{17ED999F-D1CE-4784-E77E-5144A238CD4D}"/>
                </a:ext>
              </a:extLst>
            </p:cNvPr>
            <p:cNvGrpSpPr/>
            <p:nvPr/>
          </p:nvGrpSpPr>
          <p:grpSpPr>
            <a:xfrm rot="-5400000">
              <a:off x="8798482" y="464194"/>
              <a:ext cx="1962795" cy="2930810"/>
              <a:chOff x="0" y="-28575"/>
              <a:chExt cx="776592" cy="1159592"/>
            </a:xfrm>
          </p:grpSpPr>
          <p:sp>
            <p:nvSpPr>
              <p:cNvPr id="126" name="Freeform 18">
                <a:extLst>
                  <a:ext uri="{FF2B5EF4-FFF2-40B4-BE49-F238E27FC236}">
                    <a16:creationId xmlns:a16="http://schemas.microsoft.com/office/drawing/2014/main" id="{EC318C30-92C2-84FF-9B39-A0AD9A1FA0EB}"/>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7" name="TextBox 19">
                <a:extLst>
                  <a:ext uri="{FF2B5EF4-FFF2-40B4-BE49-F238E27FC236}">
                    <a16:creationId xmlns:a16="http://schemas.microsoft.com/office/drawing/2014/main" id="{0B14F24F-B248-ADB6-0E28-0EBF3EA7067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0" name="קבוצה 129">
            <a:extLst>
              <a:ext uri="{FF2B5EF4-FFF2-40B4-BE49-F238E27FC236}">
                <a16:creationId xmlns:a16="http://schemas.microsoft.com/office/drawing/2014/main" id="{1C10F691-654C-B446-93B5-AF86F6455614}"/>
              </a:ext>
            </a:extLst>
          </p:cNvPr>
          <p:cNvGrpSpPr/>
          <p:nvPr/>
        </p:nvGrpSpPr>
        <p:grpSpPr>
          <a:xfrm>
            <a:off x="3162325" y="4761337"/>
            <a:ext cx="2867822" cy="2053723"/>
            <a:chOff x="8235567" y="822261"/>
            <a:chExt cx="3160847" cy="2214678"/>
          </a:xfrm>
        </p:grpSpPr>
        <p:grpSp>
          <p:nvGrpSpPr>
            <p:cNvPr id="131" name="Group 14">
              <a:extLst>
                <a:ext uri="{FF2B5EF4-FFF2-40B4-BE49-F238E27FC236}">
                  <a16:creationId xmlns:a16="http://schemas.microsoft.com/office/drawing/2014/main" id="{07708C00-F7A9-9CEF-94D9-04D5FCA267FC}"/>
                </a:ext>
              </a:extLst>
            </p:cNvPr>
            <p:cNvGrpSpPr/>
            <p:nvPr/>
          </p:nvGrpSpPr>
          <p:grpSpPr>
            <a:xfrm rot="-5400000">
              <a:off x="8708652" y="349176"/>
              <a:ext cx="2214678" cy="3160847"/>
              <a:chOff x="0" y="0"/>
              <a:chExt cx="876250" cy="1250608"/>
            </a:xfrm>
          </p:grpSpPr>
          <p:sp>
            <p:nvSpPr>
              <p:cNvPr id="135" name="Freeform 15">
                <a:extLst>
                  <a:ext uri="{FF2B5EF4-FFF2-40B4-BE49-F238E27FC236}">
                    <a16:creationId xmlns:a16="http://schemas.microsoft.com/office/drawing/2014/main" id="{0340DF85-AC13-71A2-92AC-496F7D2103B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TextBox 16">
                <a:extLst>
                  <a:ext uri="{FF2B5EF4-FFF2-40B4-BE49-F238E27FC236}">
                    <a16:creationId xmlns:a16="http://schemas.microsoft.com/office/drawing/2014/main" id="{541AB095-1D2F-2B04-439C-2C8AEDC1B815}"/>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2" name="Group 17">
              <a:extLst>
                <a:ext uri="{FF2B5EF4-FFF2-40B4-BE49-F238E27FC236}">
                  <a16:creationId xmlns:a16="http://schemas.microsoft.com/office/drawing/2014/main" id="{FA743EED-5029-A214-3D3D-21C2883C50B7}"/>
                </a:ext>
              </a:extLst>
            </p:cNvPr>
            <p:cNvGrpSpPr/>
            <p:nvPr/>
          </p:nvGrpSpPr>
          <p:grpSpPr>
            <a:xfrm rot="-5400000">
              <a:off x="8798482" y="464194"/>
              <a:ext cx="1962795" cy="2930810"/>
              <a:chOff x="0" y="-28575"/>
              <a:chExt cx="776592" cy="1159592"/>
            </a:xfrm>
          </p:grpSpPr>
          <p:sp>
            <p:nvSpPr>
              <p:cNvPr id="133" name="Freeform 18">
                <a:extLst>
                  <a:ext uri="{FF2B5EF4-FFF2-40B4-BE49-F238E27FC236}">
                    <a16:creationId xmlns:a16="http://schemas.microsoft.com/office/drawing/2014/main" id="{B01F2616-DA02-B2B1-4026-78FAA400D2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TextBox 19">
                <a:extLst>
                  <a:ext uri="{FF2B5EF4-FFF2-40B4-BE49-F238E27FC236}">
                    <a16:creationId xmlns:a16="http://schemas.microsoft.com/office/drawing/2014/main" id="{6CCAD6CE-5D76-04ED-C867-DCF06A01E5ED}"/>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7" name="קבוצה 136">
            <a:extLst>
              <a:ext uri="{FF2B5EF4-FFF2-40B4-BE49-F238E27FC236}">
                <a16:creationId xmlns:a16="http://schemas.microsoft.com/office/drawing/2014/main" id="{1B2B9584-F32F-7086-88F0-9E2ECD10EBC9}"/>
              </a:ext>
            </a:extLst>
          </p:cNvPr>
          <p:cNvGrpSpPr/>
          <p:nvPr/>
        </p:nvGrpSpPr>
        <p:grpSpPr>
          <a:xfrm>
            <a:off x="215925" y="4761337"/>
            <a:ext cx="2867822" cy="2053723"/>
            <a:chOff x="8235567" y="822261"/>
            <a:chExt cx="3160847" cy="2214678"/>
          </a:xfrm>
        </p:grpSpPr>
        <p:grpSp>
          <p:nvGrpSpPr>
            <p:cNvPr id="138" name="Group 14">
              <a:extLst>
                <a:ext uri="{FF2B5EF4-FFF2-40B4-BE49-F238E27FC236}">
                  <a16:creationId xmlns:a16="http://schemas.microsoft.com/office/drawing/2014/main" id="{BE3C6D67-7F30-A869-71E3-0574663815F1}"/>
                </a:ext>
              </a:extLst>
            </p:cNvPr>
            <p:cNvGrpSpPr/>
            <p:nvPr/>
          </p:nvGrpSpPr>
          <p:grpSpPr>
            <a:xfrm rot="-5400000">
              <a:off x="8708652" y="349176"/>
              <a:ext cx="2214678" cy="3160847"/>
              <a:chOff x="0" y="0"/>
              <a:chExt cx="876250" cy="1250608"/>
            </a:xfrm>
          </p:grpSpPr>
          <p:sp>
            <p:nvSpPr>
              <p:cNvPr id="142" name="Freeform 15">
                <a:extLst>
                  <a:ext uri="{FF2B5EF4-FFF2-40B4-BE49-F238E27FC236}">
                    <a16:creationId xmlns:a16="http://schemas.microsoft.com/office/drawing/2014/main" id="{D1FC5156-1F66-0CCA-6E68-F8493E34EE1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3" name="TextBox 16">
                <a:extLst>
                  <a:ext uri="{FF2B5EF4-FFF2-40B4-BE49-F238E27FC236}">
                    <a16:creationId xmlns:a16="http://schemas.microsoft.com/office/drawing/2014/main" id="{1D5F5E17-848B-65E2-4EE1-B41B6B9151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9" name="Group 17">
              <a:extLst>
                <a:ext uri="{FF2B5EF4-FFF2-40B4-BE49-F238E27FC236}">
                  <a16:creationId xmlns:a16="http://schemas.microsoft.com/office/drawing/2014/main" id="{C882639E-C84B-2C68-2641-E9CD86175F49}"/>
                </a:ext>
              </a:extLst>
            </p:cNvPr>
            <p:cNvGrpSpPr/>
            <p:nvPr/>
          </p:nvGrpSpPr>
          <p:grpSpPr>
            <a:xfrm rot="-5400000">
              <a:off x="8798482" y="464194"/>
              <a:ext cx="1962795" cy="2930810"/>
              <a:chOff x="0" y="-28575"/>
              <a:chExt cx="776592" cy="1159592"/>
            </a:xfrm>
          </p:grpSpPr>
          <p:sp>
            <p:nvSpPr>
              <p:cNvPr id="140" name="Freeform 18">
                <a:extLst>
                  <a:ext uri="{FF2B5EF4-FFF2-40B4-BE49-F238E27FC236}">
                    <a16:creationId xmlns:a16="http://schemas.microsoft.com/office/drawing/2014/main" id="{A0565C7B-893F-1DE0-D6EB-58D560E84CD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TextBox 19">
                <a:extLst>
                  <a:ext uri="{FF2B5EF4-FFF2-40B4-BE49-F238E27FC236}">
                    <a16:creationId xmlns:a16="http://schemas.microsoft.com/office/drawing/2014/main" id="{1413E927-59AC-DA50-789A-B030A669892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4" name="תיבת טקסט 143">
            <a:extLst>
              <a:ext uri="{FF2B5EF4-FFF2-40B4-BE49-F238E27FC236}">
                <a16:creationId xmlns:a16="http://schemas.microsoft.com/office/drawing/2014/main" id="{95B9370F-F165-8238-C6EC-1647ECD01C8D}"/>
              </a:ext>
            </a:extLst>
          </p:cNvPr>
          <p:cNvSpPr txBox="1"/>
          <p:nvPr/>
        </p:nvSpPr>
        <p:spPr>
          <a:xfrm>
            <a:off x="8988499" y="2963182"/>
            <a:ext cx="297490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שאני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זקוק/ה לו </a:t>
            </a:r>
          </a:p>
        </p:txBody>
      </p:sp>
      <p:sp>
        <p:nvSpPr>
          <p:cNvPr id="145" name="תיבת טקסט 144">
            <a:extLst>
              <a:ext uri="{FF2B5EF4-FFF2-40B4-BE49-F238E27FC236}">
                <a16:creationId xmlns:a16="http://schemas.microsoft.com/office/drawing/2014/main" id="{70078650-82B8-2739-A158-4FE319B35973}"/>
              </a:ext>
            </a:extLst>
          </p:cNvPr>
          <p:cNvSpPr txBox="1"/>
          <p:nvPr/>
        </p:nvSpPr>
        <p:spPr>
          <a:xfrm>
            <a:off x="5755227" y="5284210"/>
            <a:ext cx="3550668" cy="1077218"/>
          </a:xfrm>
          <a:prstGeom prst="rect">
            <a:avLst/>
          </a:prstGeom>
          <a:noFill/>
        </p:spPr>
        <p:txBody>
          <a:bodyPr wrap="square">
            <a:spAutoFit/>
          </a:bodyPr>
          <a:lstStyle/>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ציפיות </a:t>
            </a:r>
          </a:p>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endParaRPr lang="he-IL"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46" name="תיבת טקסט 145">
            <a:extLst>
              <a:ext uri="{FF2B5EF4-FFF2-40B4-BE49-F238E27FC236}">
                <a16:creationId xmlns:a16="http://schemas.microsoft.com/office/drawing/2014/main" id="{E041E5C8-0BBC-D047-2B92-D95B6E3B4865}"/>
              </a:ext>
            </a:extLst>
          </p:cNvPr>
          <p:cNvSpPr txBox="1"/>
          <p:nvPr/>
        </p:nvSpPr>
        <p:spPr>
          <a:xfrm>
            <a:off x="6187700" y="869262"/>
            <a:ext cx="2772256"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p>
        </p:txBody>
      </p:sp>
      <p:sp>
        <p:nvSpPr>
          <p:cNvPr id="147" name="תיבת טקסט 146">
            <a:extLst>
              <a:ext uri="{FF2B5EF4-FFF2-40B4-BE49-F238E27FC236}">
                <a16:creationId xmlns:a16="http://schemas.microsoft.com/office/drawing/2014/main" id="{2BDEEF0E-6F00-BD29-8BBB-4731D6128CB0}"/>
              </a:ext>
            </a:extLst>
          </p:cNvPr>
          <p:cNvSpPr txBox="1"/>
          <p:nvPr/>
        </p:nvSpPr>
        <p:spPr>
          <a:xfrm>
            <a:off x="9387618" y="4918263"/>
            <a:ext cx="237406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יהיה לי להגיד לאדם שנפגוש</a:t>
            </a:r>
          </a:p>
        </p:txBody>
      </p:sp>
      <p:sp>
        <p:nvSpPr>
          <p:cNvPr id="148" name="תיבת טקסט 147">
            <a:extLst>
              <a:ext uri="{FF2B5EF4-FFF2-40B4-BE49-F238E27FC236}">
                <a16:creationId xmlns:a16="http://schemas.microsoft.com/office/drawing/2014/main" id="{5F8159A6-4789-292C-D0BB-21BEF4255F81}"/>
              </a:ext>
            </a:extLst>
          </p:cNvPr>
          <p:cNvSpPr txBox="1"/>
          <p:nvPr/>
        </p:nvSpPr>
        <p:spPr>
          <a:xfrm>
            <a:off x="2952903" y="3066527"/>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להגיד...</a:t>
            </a:r>
          </a:p>
        </p:txBody>
      </p:sp>
      <p:sp>
        <p:nvSpPr>
          <p:cNvPr id="149" name="תיבת טקסט 148">
            <a:extLst>
              <a:ext uri="{FF2B5EF4-FFF2-40B4-BE49-F238E27FC236}">
                <a16:creationId xmlns:a16="http://schemas.microsoft.com/office/drawing/2014/main" id="{3DCDC77A-B61A-619C-0832-EC5AADE16129}"/>
              </a:ext>
            </a:extLst>
          </p:cNvPr>
          <p:cNvSpPr txBox="1"/>
          <p:nvPr/>
        </p:nvSpPr>
        <p:spPr>
          <a:xfrm>
            <a:off x="6239477" y="2892591"/>
            <a:ext cx="265911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מחשבה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שמעוררת בי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תקווה/אמונה</a:t>
            </a:r>
          </a:p>
        </p:txBody>
      </p:sp>
      <p:sp>
        <p:nvSpPr>
          <p:cNvPr id="150" name="תיבת טקסט 149">
            <a:extLst>
              <a:ext uri="{FF2B5EF4-FFF2-40B4-BE49-F238E27FC236}">
                <a16:creationId xmlns:a16="http://schemas.microsoft.com/office/drawing/2014/main" id="{1190002E-FF5F-8466-3ADC-CEE4ADA15D96}"/>
              </a:ext>
            </a:extLst>
          </p:cNvPr>
          <p:cNvSpPr txBox="1"/>
          <p:nvPr/>
        </p:nvSpPr>
        <p:spPr>
          <a:xfrm>
            <a:off x="-25722" y="1034171"/>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לבקש...</a:t>
            </a:r>
          </a:p>
        </p:txBody>
      </p:sp>
      <p:sp>
        <p:nvSpPr>
          <p:cNvPr id="151" name="תיבת טקסט 150">
            <a:extLst>
              <a:ext uri="{FF2B5EF4-FFF2-40B4-BE49-F238E27FC236}">
                <a16:creationId xmlns:a16="http://schemas.microsoft.com/office/drawing/2014/main" id="{3B8B9233-1B58-6DAF-0F96-1E7DA0F77C3E}"/>
              </a:ext>
            </a:extLst>
          </p:cNvPr>
          <p:cNvSpPr txBox="1"/>
          <p:nvPr/>
        </p:nvSpPr>
        <p:spPr>
          <a:xfrm>
            <a:off x="2956722" y="1034171"/>
            <a:ext cx="3188730" cy="605574"/>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חושש/ת ש...</a:t>
            </a:r>
          </a:p>
        </p:txBody>
      </p:sp>
      <p:sp>
        <p:nvSpPr>
          <p:cNvPr id="152" name="תיבת טקסט 151">
            <a:extLst>
              <a:ext uri="{FF2B5EF4-FFF2-40B4-BE49-F238E27FC236}">
                <a16:creationId xmlns:a16="http://schemas.microsoft.com/office/drawing/2014/main" id="{1AE54BA9-D11F-22EF-1294-44D7B25F2FC6}"/>
              </a:ext>
            </a:extLst>
          </p:cNvPr>
          <p:cNvSpPr txBox="1"/>
          <p:nvPr/>
        </p:nvSpPr>
        <p:spPr>
          <a:xfrm>
            <a:off x="206418" y="3329796"/>
            <a:ext cx="2925476"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מדאיג אותי ש...</a:t>
            </a:r>
          </a:p>
        </p:txBody>
      </p:sp>
      <p:sp>
        <p:nvSpPr>
          <p:cNvPr id="153" name="תיבת טקסט 152">
            <a:extLst>
              <a:ext uri="{FF2B5EF4-FFF2-40B4-BE49-F238E27FC236}">
                <a16:creationId xmlns:a16="http://schemas.microsoft.com/office/drawing/2014/main" id="{29435102-CE4A-F3F4-419B-AC78A84905EF}"/>
              </a:ext>
            </a:extLst>
          </p:cNvPr>
          <p:cNvSpPr txBox="1"/>
          <p:nvPr/>
        </p:nvSpPr>
        <p:spPr>
          <a:xfrm>
            <a:off x="3222464" y="5475800"/>
            <a:ext cx="2659111"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יעזור לי אם </a:t>
            </a:r>
          </a:p>
        </p:txBody>
      </p:sp>
      <p:sp>
        <p:nvSpPr>
          <p:cNvPr id="2" name="תיבת טקסט 1">
            <a:extLst>
              <a:ext uri="{FF2B5EF4-FFF2-40B4-BE49-F238E27FC236}">
                <a16:creationId xmlns:a16="http://schemas.microsoft.com/office/drawing/2014/main" id="{525E517D-160A-04E0-BBE6-0568DAC8CB75}"/>
              </a:ext>
            </a:extLst>
          </p:cNvPr>
          <p:cNvSpPr txBox="1"/>
          <p:nvPr/>
        </p:nvSpPr>
        <p:spPr>
          <a:xfrm>
            <a:off x="2377701" y="-103435"/>
            <a:ext cx="745930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לקראת </a:t>
            </a:r>
            <a:r>
              <a:rPr lang="he-IL" sz="3600" b="1" dirty="0">
                <a:solidFill>
                  <a:srgbClr val="002060"/>
                </a:solidFill>
                <a:latin typeface="+mj-lt"/>
                <a:ea typeface="Calibri" panose="020F0502020204030204" pitchFamily="34" charset="0"/>
                <a:cs typeface="Calibri" panose="020F0502020204030204" pitchFamily="34" charset="0"/>
              </a:rPr>
              <a:t>ה</a:t>
            </a: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36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sp>
        <p:nvSpPr>
          <p:cNvPr id="121" name="תיבת טקסט 152">
            <a:extLst>
              <a:ext uri="{FF2B5EF4-FFF2-40B4-BE49-F238E27FC236}">
                <a16:creationId xmlns:a16="http://schemas.microsoft.com/office/drawing/2014/main" id="{0FEE4EEE-9F0E-21E0-6DE6-3D22D3F0D1ED}"/>
              </a:ext>
            </a:extLst>
          </p:cNvPr>
          <p:cNvSpPr txBox="1"/>
          <p:nvPr/>
        </p:nvSpPr>
        <p:spPr>
          <a:xfrm>
            <a:off x="338155" y="5246643"/>
            <a:ext cx="265911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בודק/ת עם עצמי אם...</a:t>
            </a:r>
          </a:p>
        </p:txBody>
      </p:sp>
    </p:spTree>
    <p:extLst>
      <p:ext uri="{BB962C8B-B14F-4D97-AF65-F5344CB8AC3E}">
        <p14:creationId xmlns:p14="http://schemas.microsoft.com/office/powerpoint/2010/main" val="27998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6736A52A-89FA-CD98-605E-03B87A8CA565}"/>
              </a:ext>
            </a:extLst>
          </p:cNvPr>
          <p:cNvGrpSpPr/>
          <p:nvPr/>
        </p:nvGrpSpPr>
        <p:grpSpPr>
          <a:xfrm>
            <a:off x="956631" y="559106"/>
            <a:ext cx="10278738" cy="5739788"/>
            <a:chOff x="8235567" y="822261"/>
            <a:chExt cx="3160847" cy="2214678"/>
          </a:xfrm>
        </p:grpSpPr>
        <p:grpSp>
          <p:nvGrpSpPr>
            <p:cNvPr id="76" name="Group 14">
              <a:extLst>
                <a:ext uri="{FF2B5EF4-FFF2-40B4-BE49-F238E27FC236}">
                  <a16:creationId xmlns:a16="http://schemas.microsoft.com/office/drawing/2014/main" id="{CAA18269-FC3C-D3B2-7CDE-2E7D49CB14FB}"/>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9B09341-449F-4CF2-0A95-C73EFE1F712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22C39F33-09A7-D5E3-149F-014B1C1FEA2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E538C0C-3A40-B6A9-68B3-07525E3BFFEE}"/>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027E7BDF-93EA-BA23-B12C-170F02081F2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71C92069-5690-9FCF-6DBD-14CA3CF186C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1791050" y="2508011"/>
            <a:ext cx="8748023"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האדם שמשתף בסיפור שלו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שיעזור לו לראות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הכוחות שיש בו?</a:t>
            </a:r>
          </a:p>
        </p:txBody>
      </p:sp>
      <p:sp>
        <p:nvSpPr>
          <p:cNvPr id="4" name="תיבת טקסט 3">
            <a:extLst>
              <a:ext uri="{FF2B5EF4-FFF2-40B4-BE49-F238E27FC236}">
                <a16:creationId xmlns:a16="http://schemas.microsoft.com/office/drawing/2014/main" id="{FCDCD331-13BF-5809-35A2-26DB3FC1A325}"/>
              </a:ext>
            </a:extLst>
          </p:cNvPr>
          <p:cNvSpPr txBox="1"/>
          <p:nvPr/>
        </p:nvSpPr>
        <p:spPr>
          <a:xfrm>
            <a:off x="3208501" y="1064784"/>
            <a:ext cx="6093618" cy="769441"/>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הכח שבשאלה</a:t>
            </a:r>
          </a:p>
        </p:txBody>
      </p:sp>
      <p:grpSp>
        <p:nvGrpSpPr>
          <p:cNvPr id="8" name="קבוצה 7">
            <a:extLst>
              <a:ext uri="{FF2B5EF4-FFF2-40B4-BE49-F238E27FC236}">
                <a16:creationId xmlns:a16="http://schemas.microsoft.com/office/drawing/2014/main" id="{C2DA8FBE-535D-401C-C735-DC4D88524F20}"/>
              </a:ext>
            </a:extLst>
          </p:cNvPr>
          <p:cNvGrpSpPr/>
          <p:nvPr/>
        </p:nvGrpSpPr>
        <p:grpSpPr>
          <a:xfrm>
            <a:off x="1213229" y="747351"/>
            <a:ext cx="2666715" cy="2706691"/>
            <a:chOff x="0" y="-36509"/>
            <a:chExt cx="4114800" cy="4114800"/>
          </a:xfrm>
        </p:grpSpPr>
        <p:sp>
          <p:nvSpPr>
            <p:cNvPr id="6" name="Freeform 2"/>
            <p:cNvSpPr/>
            <p:nvPr/>
          </p:nvSpPr>
          <p:spPr>
            <a:xfrm>
              <a:off x="0" y="-3650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7" name="Freeform 3"/>
            <p:cNvSpPr/>
            <p:nvPr/>
          </p:nvSpPr>
          <p:spPr>
            <a:xfrm>
              <a:off x="1523849" y="999817"/>
              <a:ext cx="1067103" cy="1594855"/>
            </a:xfrm>
            <a:custGeom>
              <a:avLst/>
              <a:gdLst/>
              <a:ahLst/>
              <a:cxnLst/>
              <a:rect l="l" t="t" r="r" b="b"/>
              <a:pathLst>
                <a:path w="1067103" h="1594855">
                  <a:moveTo>
                    <a:pt x="0" y="0"/>
                  </a:moveTo>
                  <a:lnTo>
                    <a:pt x="1067102" y="0"/>
                  </a:lnTo>
                  <a:lnTo>
                    <a:pt x="1067102" y="1594854"/>
                  </a:lnTo>
                  <a:lnTo>
                    <a:pt x="0" y="15948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grpSp>
    </p:spTree>
    <p:extLst>
      <p:ext uri="{BB962C8B-B14F-4D97-AF65-F5344CB8AC3E}">
        <p14:creationId xmlns:p14="http://schemas.microsoft.com/office/powerpoint/2010/main" val="34145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p:cNvGrpSpPr/>
        <p:nvPr/>
      </p:nvGrpSpPr>
      <p:grpSpPr>
        <a:xfrm>
          <a:off x="0" y="0"/>
          <a:ext cx="0" cy="0"/>
          <a:chOff x="0" y="0"/>
          <a:chExt cx="0" cy="0"/>
        </a:xfrm>
      </p:grpSpPr>
      <p:grpSp>
        <p:nvGrpSpPr>
          <p:cNvPr id="35" name="קבוצה 34">
            <a:extLst>
              <a:ext uri="{FF2B5EF4-FFF2-40B4-BE49-F238E27FC236}">
                <a16:creationId xmlns:a16="http://schemas.microsoft.com/office/drawing/2014/main" id="{A3A6B8E7-AE23-64A6-C38D-76D3CF619552}"/>
              </a:ext>
            </a:extLst>
          </p:cNvPr>
          <p:cNvGrpSpPr/>
          <p:nvPr/>
        </p:nvGrpSpPr>
        <p:grpSpPr>
          <a:xfrm>
            <a:off x="9108718" y="561868"/>
            <a:ext cx="2867822" cy="1141982"/>
            <a:chOff x="8235567" y="822261"/>
            <a:chExt cx="3160847" cy="2214678"/>
          </a:xfrm>
        </p:grpSpPr>
        <p:grpSp>
          <p:nvGrpSpPr>
            <p:cNvPr id="14" name="Group 14"/>
            <p:cNvGrpSpPr/>
            <p:nvPr/>
          </p:nvGrpSpPr>
          <p:grpSpPr>
            <a:xfrm rot="-5400000">
              <a:off x="8708652" y="349176"/>
              <a:ext cx="2214678" cy="3160847"/>
              <a:chOff x="0" y="0"/>
              <a:chExt cx="876250" cy="1250608"/>
            </a:xfrm>
          </p:grpSpPr>
          <p:sp>
            <p:nvSpPr>
              <p:cNvPr id="15" name="Freeform 15"/>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p:cNvGrpSpPr/>
            <p:nvPr/>
          </p:nvGrpSpPr>
          <p:grpSpPr>
            <a:xfrm rot="-5400000">
              <a:off x="8798482" y="464194"/>
              <a:ext cx="1962795" cy="2930810"/>
              <a:chOff x="0" y="-28575"/>
              <a:chExt cx="776592" cy="1159592"/>
            </a:xfrm>
          </p:grpSpPr>
          <p:sp>
            <p:nvSpPr>
              <p:cNvPr id="18" name="Freeform 18"/>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6" name="Rectangle 10">
            <a:extLst>
              <a:ext uri="{FF2B5EF4-FFF2-40B4-BE49-F238E27FC236}">
                <a16:creationId xmlns:a16="http://schemas.microsoft.com/office/drawing/2014/main" id="{6837B093-7FF9-E277-661C-48FE8B7E0499}"/>
              </a:ext>
            </a:extLst>
          </p:cNvPr>
          <p:cNvSpPr/>
          <p:nvPr/>
        </p:nvSpPr>
        <p:spPr>
          <a:xfrm>
            <a:off x="9109646" y="763814"/>
            <a:ext cx="2857023"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 </a:t>
            </a:r>
          </a:p>
        </p:txBody>
      </p:sp>
      <p:grpSp>
        <p:nvGrpSpPr>
          <p:cNvPr id="61" name="קבוצה 60">
            <a:extLst>
              <a:ext uri="{FF2B5EF4-FFF2-40B4-BE49-F238E27FC236}">
                <a16:creationId xmlns:a16="http://schemas.microsoft.com/office/drawing/2014/main" id="{C4075418-EA22-5493-F346-FC12609633EB}"/>
              </a:ext>
            </a:extLst>
          </p:cNvPr>
          <p:cNvGrpSpPr/>
          <p:nvPr/>
        </p:nvGrpSpPr>
        <p:grpSpPr>
          <a:xfrm>
            <a:off x="6122633" y="558093"/>
            <a:ext cx="2867822" cy="1141983"/>
            <a:chOff x="8235567" y="822261"/>
            <a:chExt cx="3160847" cy="2214678"/>
          </a:xfrm>
        </p:grpSpPr>
        <p:grpSp>
          <p:nvGrpSpPr>
            <p:cNvPr id="62" name="Group 14">
              <a:extLst>
                <a:ext uri="{FF2B5EF4-FFF2-40B4-BE49-F238E27FC236}">
                  <a16:creationId xmlns:a16="http://schemas.microsoft.com/office/drawing/2014/main" id="{A9FDF90B-8FBB-886A-9C64-612CB1BA5AEC}"/>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1CD4FB4B-E599-7774-80AE-41AB49B0AE0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D715253D-AEFD-FBCE-FBE9-C6CFFC275BA1}"/>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202132C2-F368-B033-4C1B-714D2304C8FD}"/>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BDB8508F-861E-A9E8-580F-7C767D72CA6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292DFE02-5C84-5890-61E7-F3E00276654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E4DB213D-E148-DA51-54B0-ECB57A6C3C32}"/>
              </a:ext>
            </a:extLst>
          </p:cNvPr>
          <p:cNvGrpSpPr/>
          <p:nvPr/>
        </p:nvGrpSpPr>
        <p:grpSpPr>
          <a:xfrm>
            <a:off x="3149600" y="568080"/>
            <a:ext cx="2867822" cy="1141982"/>
            <a:chOff x="8235567" y="822261"/>
            <a:chExt cx="3160847" cy="2214678"/>
          </a:xfrm>
        </p:grpSpPr>
        <p:grpSp>
          <p:nvGrpSpPr>
            <p:cNvPr id="69" name="Group 14">
              <a:extLst>
                <a:ext uri="{FF2B5EF4-FFF2-40B4-BE49-F238E27FC236}">
                  <a16:creationId xmlns:a16="http://schemas.microsoft.com/office/drawing/2014/main" id="{77730DC8-F00C-AB73-2689-DA65624F11C9}"/>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928FB2B3-2672-92EC-FB85-3E1EBFFCFF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3D486C7D-72A9-7C33-E7CA-25876719F6E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65B2D2A3-4C62-6F47-B929-60516629B373}"/>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E8A48CED-4E7E-8311-CA51-99C558529A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17A028A0-12F5-8505-988A-65D85039892C}"/>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25E46449-659F-1625-6F0A-04B558EEDEFF}"/>
              </a:ext>
            </a:extLst>
          </p:cNvPr>
          <p:cNvGrpSpPr/>
          <p:nvPr/>
        </p:nvGrpSpPr>
        <p:grpSpPr>
          <a:xfrm>
            <a:off x="203200" y="568080"/>
            <a:ext cx="2867822" cy="1141982"/>
            <a:chOff x="8235567" y="822261"/>
            <a:chExt cx="3160847" cy="2214678"/>
          </a:xfrm>
        </p:grpSpPr>
        <p:grpSp>
          <p:nvGrpSpPr>
            <p:cNvPr id="76" name="Group 14">
              <a:extLst>
                <a:ext uri="{FF2B5EF4-FFF2-40B4-BE49-F238E27FC236}">
                  <a16:creationId xmlns:a16="http://schemas.microsoft.com/office/drawing/2014/main" id="{783EC0CC-A7FF-6EEB-C0A1-C097C9E2D044}"/>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C6040040-A1A9-B22A-CBC7-09FAE557D72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3480279A-4379-CF97-1709-1DE42D5052F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39E9386-07F3-48B4-59D4-0AB0F2030B66}"/>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3411D38A-7428-7DA5-2ABF-AC2D3DC0011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301F0BA-442C-283B-F829-5356FE2A59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6" name="תיבת טקסט 145">
            <a:extLst>
              <a:ext uri="{FF2B5EF4-FFF2-40B4-BE49-F238E27FC236}">
                <a16:creationId xmlns:a16="http://schemas.microsoft.com/office/drawing/2014/main" id="{58954D05-855B-081C-0AED-F00317F24302}"/>
              </a:ext>
            </a:extLst>
          </p:cNvPr>
          <p:cNvSpPr txBox="1"/>
          <p:nvPr/>
        </p:nvSpPr>
        <p:spPr>
          <a:xfrm>
            <a:off x="6122632" y="785431"/>
            <a:ext cx="2772256"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 </a:t>
            </a:r>
          </a:p>
        </p:txBody>
      </p:sp>
      <p:sp>
        <p:nvSpPr>
          <p:cNvPr id="154" name="תיבת טקסט 153">
            <a:extLst>
              <a:ext uri="{FF2B5EF4-FFF2-40B4-BE49-F238E27FC236}">
                <a16:creationId xmlns:a16="http://schemas.microsoft.com/office/drawing/2014/main" id="{F14FEBBB-248F-54F2-DCC1-0FFE85EFE711}"/>
              </a:ext>
            </a:extLst>
          </p:cNvPr>
          <p:cNvSpPr txBox="1"/>
          <p:nvPr/>
        </p:nvSpPr>
        <p:spPr>
          <a:xfrm>
            <a:off x="3029372" y="9731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רציתי לומר ש...</a:t>
            </a:r>
          </a:p>
        </p:txBody>
      </p:sp>
      <p:sp>
        <p:nvSpPr>
          <p:cNvPr id="156" name="תיבת טקסט 155">
            <a:extLst>
              <a:ext uri="{FF2B5EF4-FFF2-40B4-BE49-F238E27FC236}">
                <a16:creationId xmlns:a16="http://schemas.microsoft.com/office/drawing/2014/main" id="{D78C5108-AB0A-B3AE-C538-7BDF91EA2DA8}"/>
              </a:ext>
            </a:extLst>
          </p:cNvPr>
          <p:cNvSpPr txBox="1"/>
          <p:nvPr/>
        </p:nvSpPr>
        <p:spPr>
          <a:xfrm>
            <a:off x="347429" y="763814"/>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משפט או מסר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שאקח איתי </a:t>
            </a:r>
          </a:p>
        </p:txBody>
      </p:sp>
      <p:sp>
        <p:nvSpPr>
          <p:cNvPr id="168" name="תיבת טקסט 167">
            <a:extLst>
              <a:ext uri="{FF2B5EF4-FFF2-40B4-BE49-F238E27FC236}">
                <a16:creationId xmlns:a16="http://schemas.microsoft.com/office/drawing/2014/main" id="{46AD7F54-D3FA-8076-B6B5-63311BF267A1}"/>
              </a:ext>
            </a:extLst>
          </p:cNvPr>
          <p:cNvSpPr txBox="1"/>
          <p:nvPr/>
        </p:nvSpPr>
        <p:spPr>
          <a:xfrm>
            <a:off x="2377701" y="-38120"/>
            <a:ext cx="7459301"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בעקבות </a:t>
            </a:r>
            <a:r>
              <a:rPr lang="he-IL" sz="4000" b="1" dirty="0">
                <a:solidFill>
                  <a:srgbClr val="002060"/>
                </a:solidFill>
                <a:latin typeface="+mj-lt"/>
                <a:ea typeface="Calibri" panose="020F0502020204030204" pitchFamily="34" charset="0"/>
                <a:cs typeface="Calibri" panose="020F0502020204030204" pitchFamily="34" charset="0"/>
              </a:rPr>
              <a:t>ה</a:t>
            </a: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40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grpSp>
        <p:nvGrpSpPr>
          <p:cNvPr id="2" name="קבוצה 1">
            <a:extLst>
              <a:ext uri="{FF2B5EF4-FFF2-40B4-BE49-F238E27FC236}">
                <a16:creationId xmlns:a16="http://schemas.microsoft.com/office/drawing/2014/main" id="{EB11EC52-804C-2D34-D400-C436A4CF7830}"/>
              </a:ext>
            </a:extLst>
          </p:cNvPr>
          <p:cNvGrpSpPr/>
          <p:nvPr/>
        </p:nvGrpSpPr>
        <p:grpSpPr>
          <a:xfrm>
            <a:off x="9112836" y="1801668"/>
            <a:ext cx="2867822" cy="1141982"/>
            <a:chOff x="8235567" y="822261"/>
            <a:chExt cx="3160847" cy="2214678"/>
          </a:xfrm>
        </p:grpSpPr>
        <p:grpSp>
          <p:nvGrpSpPr>
            <p:cNvPr id="3" name="Group 14">
              <a:extLst>
                <a:ext uri="{FF2B5EF4-FFF2-40B4-BE49-F238E27FC236}">
                  <a16:creationId xmlns:a16="http://schemas.microsoft.com/office/drawing/2014/main" id="{BFF348CC-DF70-85D1-0383-86107BA86510}"/>
                </a:ext>
              </a:extLst>
            </p:cNvPr>
            <p:cNvGrpSpPr/>
            <p:nvPr/>
          </p:nvGrpSpPr>
          <p:grpSpPr>
            <a:xfrm rot="-5400000">
              <a:off x="8708652" y="349176"/>
              <a:ext cx="2214678" cy="3160847"/>
              <a:chOff x="0" y="0"/>
              <a:chExt cx="876250" cy="1250608"/>
            </a:xfrm>
          </p:grpSpPr>
          <p:sp>
            <p:nvSpPr>
              <p:cNvPr id="7" name="Freeform 15">
                <a:extLst>
                  <a:ext uri="{FF2B5EF4-FFF2-40B4-BE49-F238E27FC236}">
                    <a16:creationId xmlns:a16="http://schemas.microsoft.com/office/drawing/2014/main" id="{D3EBC5A9-A201-54C1-79B1-9063166FCA58}"/>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16">
                <a:extLst>
                  <a:ext uri="{FF2B5EF4-FFF2-40B4-BE49-F238E27FC236}">
                    <a16:creationId xmlns:a16="http://schemas.microsoft.com/office/drawing/2014/main" id="{B87C123D-2544-73E9-0BA8-12285BD0B1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17">
              <a:extLst>
                <a:ext uri="{FF2B5EF4-FFF2-40B4-BE49-F238E27FC236}">
                  <a16:creationId xmlns:a16="http://schemas.microsoft.com/office/drawing/2014/main" id="{4393E8DD-5C43-5B66-3631-9600C2CB3AA4}"/>
                </a:ext>
              </a:extLst>
            </p:cNvPr>
            <p:cNvGrpSpPr/>
            <p:nvPr/>
          </p:nvGrpSpPr>
          <p:grpSpPr>
            <a:xfrm rot="-5400000">
              <a:off x="8798482" y="464194"/>
              <a:ext cx="1962795" cy="2930810"/>
              <a:chOff x="0" y="-28575"/>
              <a:chExt cx="776592" cy="1159592"/>
            </a:xfrm>
          </p:grpSpPr>
          <p:sp>
            <p:nvSpPr>
              <p:cNvPr id="5" name="Freeform 18">
                <a:extLst>
                  <a:ext uri="{FF2B5EF4-FFF2-40B4-BE49-F238E27FC236}">
                    <a16:creationId xmlns:a16="http://schemas.microsoft.com/office/drawing/2014/main" id="{CB78BC0A-3768-B121-DD0C-B8788168D3C9}"/>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19">
                <a:extLst>
                  <a:ext uri="{FF2B5EF4-FFF2-40B4-BE49-F238E27FC236}">
                    <a16:creationId xmlns:a16="http://schemas.microsoft.com/office/drawing/2014/main" id="{D08A31DC-18B2-390B-013F-A24693AEA75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 name="Rectangle 10">
            <a:extLst>
              <a:ext uri="{FF2B5EF4-FFF2-40B4-BE49-F238E27FC236}">
                <a16:creationId xmlns:a16="http://schemas.microsoft.com/office/drawing/2014/main" id="{74ACD575-39BB-B1C4-CEEC-4A37AD75F1F5}"/>
              </a:ext>
            </a:extLst>
          </p:cNvPr>
          <p:cNvSpPr/>
          <p:nvPr/>
        </p:nvSpPr>
        <p:spPr>
          <a:xfrm>
            <a:off x="9131693" y="2142956"/>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שריגש אותי</a:t>
            </a:r>
          </a:p>
        </p:txBody>
      </p:sp>
      <p:grpSp>
        <p:nvGrpSpPr>
          <p:cNvPr id="11" name="קבוצה 10">
            <a:extLst>
              <a:ext uri="{FF2B5EF4-FFF2-40B4-BE49-F238E27FC236}">
                <a16:creationId xmlns:a16="http://schemas.microsoft.com/office/drawing/2014/main" id="{EF6C8A94-56D7-1475-E18F-13CC53ECD188}"/>
              </a:ext>
            </a:extLst>
          </p:cNvPr>
          <p:cNvGrpSpPr/>
          <p:nvPr/>
        </p:nvGrpSpPr>
        <p:grpSpPr>
          <a:xfrm>
            <a:off x="6126751" y="1797893"/>
            <a:ext cx="2867822" cy="1141983"/>
            <a:chOff x="8235567" y="822261"/>
            <a:chExt cx="3160847" cy="2214678"/>
          </a:xfrm>
        </p:grpSpPr>
        <p:grpSp>
          <p:nvGrpSpPr>
            <p:cNvPr id="12" name="Group 14">
              <a:extLst>
                <a:ext uri="{FF2B5EF4-FFF2-40B4-BE49-F238E27FC236}">
                  <a16:creationId xmlns:a16="http://schemas.microsoft.com/office/drawing/2014/main" id="{A078AAEB-ED48-27B7-D8F2-8DDAEE39B5D6}"/>
                </a:ext>
              </a:extLst>
            </p:cNvPr>
            <p:cNvGrpSpPr/>
            <p:nvPr/>
          </p:nvGrpSpPr>
          <p:grpSpPr>
            <a:xfrm rot="-5400000">
              <a:off x="8708652" y="349176"/>
              <a:ext cx="2214678" cy="3160847"/>
              <a:chOff x="0" y="0"/>
              <a:chExt cx="876250" cy="1250608"/>
            </a:xfrm>
          </p:grpSpPr>
          <p:sp>
            <p:nvSpPr>
              <p:cNvPr id="22" name="Freeform 15">
                <a:extLst>
                  <a:ext uri="{FF2B5EF4-FFF2-40B4-BE49-F238E27FC236}">
                    <a16:creationId xmlns:a16="http://schemas.microsoft.com/office/drawing/2014/main" id="{E0A825A2-1FFB-127E-D3CF-63E0EFAB493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16">
                <a:extLst>
                  <a:ext uri="{FF2B5EF4-FFF2-40B4-BE49-F238E27FC236}">
                    <a16:creationId xmlns:a16="http://schemas.microsoft.com/office/drawing/2014/main" id="{B1AEE9BC-01EE-B061-2138-2FB4C51A83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7">
              <a:extLst>
                <a:ext uri="{FF2B5EF4-FFF2-40B4-BE49-F238E27FC236}">
                  <a16:creationId xmlns:a16="http://schemas.microsoft.com/office/drawing/2014/main" id="{3F4A9FB8-65BD-BF5D-7115-0284553F3DAA}"/>
                </a:ext>
              </a:extLst>
            </p:cNvPr>
            <p:cNvGrpSpPr/>
            <p:nvPr/>
          </p:nvGrpSpPr>
          <p:grpSpPr>
            <a:xfrm rot="-5400000">
              <a:off x="8798482" y="464194"/>
              <a:ext cx="1962795" cy="2930810"/>
              <a:chOff x="0" y="-28575"/>
              <a:chExt cx="776592" cy="1159592"/>
            </a:xfrm>
          </p:grpSpPr>
          <p:sp>
            <p:nvSpPr>
              <p:cNvPr id="20" name="Freeform 18">
                <a:extLst>
                  <a:ext uri="{FF2B5EF4-FFF2-40B4-BE49-F238E27FC236}">
                    <a16:creationId xmlns:a16="http://schemas.microsoft.com/office/drawing/2014/main" id="{18721A4F-5323-EBFF-AB36-6638034741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19">
                <a:extLst>
                  <a:ext uri="{FF2B5EF4-FFF2-40B4-BE49-F238E27FC236}">
                    <a16:creationId xmlns:a16="http://schemas.microsoft.com/office/drawing/2014/main" id="{EA54B7BA-57E7-B282-3D9A-E579CC137DC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24" name="קבוצה 23">
            <a:extLst>
              <a:ext uri="{FF2B5EF4-FFF2-40B4-BE49-F238E27FC236}">
                <a16:creationId xmlns:a16="http://schemas.microsoft.com/office/drawing/2014/main" id="{A7C6D516-DFA2-0E9D-8A1F-3018B2C39FEA}"/>
              </a:ext>
            </a:extLst>
          </p:cNvPr>
          <p:cNvGrpSpPr/>
          <p:nvPr/>
        </p:nvGrpSpPr>
        <p:grpSpPr>
          <a:xfrm>
            <a:off x="3153718" y="1807880"/>
            <a:ext cx="2867822" cy="1141982"/>
            <a:chOff x="8235567" y="822261"/>
            <a:chExt cx="3160847" cy="2214678"/>
          </a:xfrm>
        </p:grpSpPr>
        <p:grpSp>
          <p:nvGrpSpPr>
            <p:cNvPr id="25" name="Group 14">
              <a:extLst>
                <a:ext uri="{FF2B5EF4-FFF2-40B4-BE49-F238E27FC236}">
                  <a16:creationId xmlns:a16="http://schemas.microsoft.com/office/drawing/2014/main" id="{FC1B53E7-AE3E-5628-57DC-FBC7A6B259D8}"/>
                </a:ext>
              </a:extLst>
            </p:cNvPr>
            <p:cNvGrpSpPr/>
            <p:nvPr/>
          </p:nvGrpSpPr>
          <p:grpSpPr>
            <a:xfrm rot="-5400000">
              <a:off x="8708652" y="349176"/>
              <a:ext cx="2214678" cy="3160847"/>
              <a:chOff x="0" y="0"/>
              <a:chExt cx="876250" cy="1250608"/>
            </a:xfrm>
          </p:grpSpPr>
          <p:sp>
            <p:nvSpPr>
              <p:cNvPr id="29" name="Freeform 15">
                <a:extLst>
                  <a:ext uri="{FF2B5EF4-FFF2-40B4-BE49-F238E27FC236}">
                    <a16:creationId xmlns:a16="http://schemas.microsoft.com/office/drawing/2014/main" id="{8018BD0E-389D-339D-9C41-CCF1A06AAC6C}"/>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16">
                <a:extLst>
                  <a:ext uri="{FF2B5EF4-FFF2-40B4-BE49-F238E27FC236}">
                    <a16:creationId xmlns:a16="http://schemas.microsoft.com/office/drawing/2014/main" id="{5661140D-8A11-F58C-9683-A02778BAFDC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17">
              <a:extLst>
                <a:ext uri="{FF2B5EF4-FFF2-40B4-BE49-F238E27FC236}">
                  <a16:creationId xmlns:a16="http://schemas.microsoft.com/office/drawing/2014/main" id="{A337C3EA-1285-DA40-1F94-BEA123B761CC}"/>
                </a:ext>
              </a:extLst>
            </p:cNvPr>
            <p:cNvGrpSpPr/>
            <p:nvPr/>
          </p:nvGrpSpPr>
          <p:grpSpPr>
            <a:xfrm rot="-5400000">
              <a:off x="8798482" y="464194"/>
              <a:ext cx="1962795" cy="2930810"/>
              <a:chOff x="0" y="-28575"/>
              <a:chExt cx="776592" cy="1159592"/>
            </a:xfrm>
          </p:grpSpPr>
          <p:sp>
            <p:nvSpPr>
              <p:cNvPr id="27" name="Freeform 18">
                <a:extLst>
                  <a:ext uri="{FF2B5EF4-FFF2-40B4-BE49-F238E27FC236}">
                    <a16:creationId xmlns:a16="http://schemas.microsoft.com/office/drawing/2014/main" id="{322578E1-47F6-D5A6-3E92-128ED233648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19">
                <a:extLst>
                  <a:ext uri="{FF2B5EF4-FFF2-40B4-BE49-F238E27FC236}">
                    <a16:creationId xmlns:a16="http://schemas.microsoft.com/office/drawing/2014/main" id="{D4098E46-BDDC-8F19-37B1-F63EC0EB9EA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31" name="קבוצה 30">
            <a:extLst>
              <a:ext uri="{FF2B5EF4-FFF2-40B4-BE49-F238E27FC236}">
                <a16:creationId xmlns:a16="http://schemas.microsoft.com/office/drawing/2014/main" id="{B27F5F9D-C6ED-8ACD-5D09-ABA1C701F16F}"/>
              </a:ext>
            </a:extLst>
          </p:cNvPr>
          <p:cNvGrpSpPr/>
          <p:nvPr/>
        </p:nvGrpSpPr>
        <p:grpSpPr>
          <a:xfrm>
            <a:off x="207318" y="1807880"/>
            <a:ext cx="2867822" cy="1141982"/>
            <a:chOff x="8235567" y="822261"/>
            <a:chExt cx="3160847" cy="2214678"/>
          </a:xfrm>
        </p:grpSpPr>
        <p:grpSp>
          <p:nvGrpSpPr>
            <p:cNvPr id="32" name="Group 14">
              <a:extLst>
                <a:ext uri="{FF2B5EF4-FFF2-40B4-BE49-F238E27FC236}">
                  <a16:creationId xmlns:a16="http://schemas.microsoft.com/office/drawing/2014/main" id="{25147A1F-4018-66F2-BA9E-9506874C314D}"/>
                </a:ext>
              </a:extLst>
            </p:cNvPr>
            <p:cNvGrpSpPr/>
            <p:nvPr/>
          </p:nvGrpSpPr>
          <p:grpSpPr>
            <a:xfrm rot="-5400000">
              <a:off x="8708652" y="349176"/>
              <a:ext cx="2214678" cy="3160847"/>
              <a:chOff x="0" y="0"/>
              <a:chExt cx="876250" cy="1250608"/>
            </a:xfrm>
          </p:grpSpPr>
          <p:sp>
            <p:nvSpPr>
              <p:cNvPr id="37" name="Freeform 15">
                <a:extLst>
                  <a:ext uri="{FF2B5EF4-FFF2-40B4-BE49-F238E27FC236}">
                    <a16:creationId xmlns:a16="http://schemas.microsoft.com/office/drawing/2014/main" id="{12E9C753-E496-9C2C-A926-F2FAB901AE3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16">
                <a:extLst>
                  <a:ext uri="{FF2B5EF4-FFF2-40B4-BE49-F238E27FC236}">
                    <a16:creationId xmlns:a16="http://schemas.microsoft.com/office/drawing/2014/main" id="{20067AD4-2AAA-7223-C805-C67BF04F7B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17">
              <a:extLst>
                <a:ext uri="{FF2B5EF4-FFF2-40B4-BE49-F238E27FC236}">
                  <a16:creationId xmlns:a16="http://schemas.microsoft.com/office/drawing/2014/main" id="{27E047BD-3494-666E-10E7-5AF0198D34FC}"/>
                </a:ext>
              </a:extLst>
            </p:cNvPr>
            <p:cNvGrpSpPr/>
            <p:nvPr/>
          </p:nvGrpSpPr>
          <p:grpSpPr>
            <a:xfrm rot="-5400000">
              <a:off x="8798482" y="464194"/>
              <a:ext cx="1962795" cy="2930810"/>
              <a:chOff x="0" y="-28575"/>
              <a:chExt cx="776592" cy="1159592"/>
            </a:xfrm>
          </p:grpSpPr>
          <p:sp>
            <p:nvSpPr>
              <p:cNvPr id="34" name="Freeform 18">
                <a:extLst>
                  <a:ext uri="{FF2B5EF4-FFF2-40B4-BE49-F238E27FC236}">
                    <a16:creationId xmlns:a16="http://schemas.microsoft.com/office/drawing/2014/main" id="{E0E5B53C-7B57-A404-D54B-277DC52653E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19">
                <a:extLst>
                  <a:ext uri="{FF2B5EF4-FFF2-40B4-BE49-F238E27FC236}">
                    <a16:creationId xmlns:a16="http://schemas.microsoft.com/office/drawing/2014/main" id="{147232DA-C7F6-1B68-F998-B6DADACEA6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2" name="תיבת טקסט 41">
            <a:extLst>
              <a:ext uri="{FF2B5EF4-FFF2-40B4-BE49-F238E27FC236}">
                <a16:creationId xmlns:a16="http://schemas.microsoft.com/office/drawing/2014/main" id="{9A69E7C7-71AC-85FB-D27B-E27736DB94AF}"/>
              </a:ext>
            </a:extLst>
          </p:cNvPr>
          <p:cNvSpPr txBox="1"/>
          <p:nvPr/>
        </p:nvSpPr>
        <p:spPr>
          <a:xfrm>
            <a:off x="6096000" y="21878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שאלה שיש לי</a:t>
            </a:r>
          </a:p>
        </p:txBody>
      </p:sp>
      <p:sp>
        <p:nvSpPr>
          <p:cNvPr id="43" name="תיבת טקסט 42">
            <a:extLst>
              <a:ext uri="{FF2B5EF4-FFF2-40B4-BE49-F238E27FC236}">
                <a16:creationId xmlns:a16="http://schemas.microsoft.com/office/drawing/2014/main" id="{393A02A3-BEE9-A47C-8A3E-B9483A828688}"/>
              </a:ext>
            </a:extLst>
          </p:cNvPr>
          <p:cNvSpPr txBox="1"/>
          <p:nvPr/>
        </p:nvSpPr>
        <p:spPr>
          <a:xfrm>
            <a:off x="3033490" y="22129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נזכרתי ב...</a:t>
            </a:r>
          </a:p>
        </p:txBody>
      </p:sp>
      <p:sp>
        <p:nvSpPr>
          <p:cNvPr id="44" name="תיבת טקסט 43">
            <a:extLst>
              <a:ext uri="{FF2B5EF4-FFF2-40B4-BE49-F238E27FC236}">
                <a16:creationId xmlns:a16="http://schemas.microsoft.com/office/drawing/2014/main" id="{E06CC0DC-527A-F094-A1E0-752EF25851C2}"/>
              </a:ext>
            </a:extLst>
          </p:cNvPr>
          <p:cNvSpPr txBox="1"/>
          <p:nvPr/>
        </p:nvSpPr>
        <p:spPr>
          <a:xfrm>
            <a:off x="371389" y="2120625"/>
            <a:ext cx="2447520"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רעיון שיש לי</a:t>
            </a:r>
          </a:p>
        </p:txBody>
      </p:sp>
      <p:grpSp>
        <p:nvGrpSpPr>
          <p:cNvPr id="45" name="קבוצה 44">
            <a:extLst>
              <a:ext uri="{FF2B5EF4-FFF2-40B4-BE49-F238E27FC236}">
                <a16:creationId xmlns:a16="http://schemas.microsoft.com/office/drawing/2014/main" id="{AC522FBF-B4A7-07BF-6766-1130495B8688}"/>
              </a:ext>
            </a:extLst>
          </p:cNvPr>
          <p:cNvGrpSpPr/>
          <p:nvPr/>
        </p:nvGrpSpPr>
        <p:grpSpPr>
          <a:xfrm>
            <a:off x="9108718" y="3043730"/>
            <a:ext cx="2867822" cy="1141982"/>
            <a:chOff x="8235567" y="822261"/>
            <a:chExt cx="3160847" cy="2214678"/>
          </a:xfrm>
        </p:grpSpPr>
        <p:grpSp>
          <p:nvGrpSpPr>
            <p:cNvPr id="47" name="Group 14">
              <a:extLst>
                <a:ext uri="{FF2B5EF4-FFF2-40B4-BE49-F238E27FC236}">
                  <a16:creationId xmlns:a16="http://schemas.microsoft.com/office/drawing/2014/main" id="{E40E3DD6-DEF1-13B6-3667-A73F8688E7BC}"/>
                </a:ext>
              </a:extLst>
            </p:cNvPr>
            <p:cNvGrpSpPr/>
            <p:nvPr/>
          </p:nvGrpSpPr>
          <p:grpSpPr>
            <a:xfrm rot="-5400000">
              <a:off x="8708652" y="349176"/>
              <a:ext cx="2214678" cy="3160847"/>
              <a:chOff x="0" y="0"/>
              <a:chExt cx="876250" cy="1250608"/>
            </a:xfrm>
          </p:grpSpPr>
          <p:sp>
            <p:nvSpPr>
              <p:cNvPr id="52" name="Freeform 15">
                <a:extLst>
                  <a:ext uri="{FF2B5EF4-FFF2-40B4-BE49-F238E27FC236}">
                    <a16:creationId xmlns:a16="http://schemas.microsoft.com/office/drawing/2014/main" id="{A9685ADB-C40C-4403-C58C-70657DD78A69}"/>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16">
                <a:extLst>
                  <a:ext uri="{FF2B5EF4-FFF2-40B4-BE49-F238E27FC236}">
                    <a16:creationId xmlns:a16="http://schemas.microsoft.com/office/drawing/2014/main" id="{74E90DF0-D5C2-100A-09F4-5F931EE031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8" name="Group 17">
              <a:extLst>
                <a:ext uri="{FF2B5EF4-FFF2-40B4-BE49-F238E27FC236}">
                  <a16:creationId xmlns:a16="http://schemas.microsoft.com/office/drawing/2014/main" id="{341FED3B-4B0C-8CAF-59DD-839DA4DBD329}"/>
                </a:ext>
              </a:extLst>
            </p:cNvPr>
            <p:cNvGrpSpPr/>
            <p:nvPr/>
          </p:nvGrpSpPr>
          <p:grpSpPr>
            <a:xfrm rot="-5400000">
              <a:off x="8798482" y="464194"/>
              <a:ext cx="1962795" cy="2930810"/>
              <a:chOff x="0" y="-28575"/>
              <a:chExt cx="776592" cy="1159592"/>
            </a:xfrm>
          </p:grpSpPr>
          <p:sp>
            <p:nvSpPr>
              <p:cNvPr id="49" name="Freeform 18">
                <a:extLst>
                  <a:ext uri="{FF2B5EF4-FFF2-40B4-BE49-F238E27FC236}">
                    <a16:creationId xmlns:a16="http://schemas.microsoft.com/office/drawing/2014/main" id="{E8CDED8C-3DA1-09A1-FA36-F4158A01949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TextBox 19">
                <a:extLst>
                  <a:ext uri="{FF2B5EF4-FFF2-40B4-BE49-F238E27FC236}">
                    <a16:creationId xmlns:a16="http://schemas.microsoft.com/office/drawing/2014/main" id="{F07AD8FA-A0A4-4E84-3D49-88C54C2418A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54" name="Rectangle 10">
            <a:extLst>
              <a:ext uri="{FF2B5EF4-FFF2-40B4-BE49-F238E27FC236}">
                <a16:creationId xmlns:a16="http://schemas.microsoft.com/office/drawing/2014/main" id="{801EE707-DFD2-9A92-8EF2-D49C2B71763D}"/>
              </a:ext>
            </a:extLst>
          </p:cNvPr>
          <p:cNvSpPr/>
          <p:nvPr/>
        </p:nvSpPr>
        <p:spPr>
          <a:xfrm>
            <a:off x="9081353" y="3392124"/>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שהפתיע אותי</a:t>
            </a:r>
          </a:p>
        </p:txBody>
      </p:sp>
      <p:grpSp>
        <p:nvGrpSpPr>
          <p:cNvPr id="55" name="קבוצה 54">
            <a:extLst>
              <a:ext uri="{FF2B5EF4-FFF2-40B4-BE49-F238E27FC236}">
                <a16:creationId xmlns:a16="http://schemas.microsoft.com/office/drawing/2014/main" id="{84B7DDBE-FF3D-ED94-E8CB-7E67BA1D67A6}"/>
              </a:ext>
            </a:extLst>
          </p:cNvPr>
          <p:cNvGrpSpPr/>
          <p:nvPr/>
        </p:nvGrpSpPr>
        <p:grpSpPr>
          <a:xfrm>
            <a:off x="6122633" y="3039955"/>
            <a:ext cx="2867822" cy="1141983"/>
            <a:chOff x="8235567" y="822261"/>
            <a:chExt cx="3160847" cy="2214678"/>
          </a:xfrm>
        </p:grpSpPr>
        <p:grpSp>
          <p:nvGrpSpPr>
            <p:cNvPr id="56" name="Group 14">
              <a:extLst>
                <a:ext uri="{FF2B5EF4-FFF2-40B4-BE49-F238E27FC236}">
                  <a16:creationId xmlns:a16="http://schemas.microsoft.com/office/drawing/2014/main" id="{D1B72C12-6C84-FDA9-360E-2458422CBA98}"/>
                </a:ext>
              </a:extLst>
            </p:cNvPr>
            <p:cNvGrpSpPr/>
            <p:nvPr/>
          </p:nvGrpSpPr>
          <p:grpSpPr>
            <a:xfrm rot="-5400000">
              <a:off x="8708652" y="349176"/>
              <a:ext cx="2214678" cy="3160847"/>
              <a:chOff x="0" y="0"/>
              <a:chExt cx="876250" cy="1250608"/>
            </a:xfrm>
          </p:grpSpPr>
          <p:sp>
            <p:nvSpPr>
              <p:cNvPr id="60" name="Freeform 15">
                <a:extLst>
                  <a:ext uri="{FF2B5EF4-FFF2-40B4-BE49-F238E27FC236}">
                    <a16:creationId xmlns:a16="http://schemas.microsoft.com/office/drawing/2014/main" id="{3E3AE6F6-DA53-DD05-0BCD-CB9B4C7725A3}"/>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2" name="TextBox 16">
                <a:extLst>
                  <a:ext uri="{FF2B5EF4-FFF2-40B4-BE49-F238E27FC236}">
                    <a16:creationId xmlns:a16="http://schemas.microsoft.com/office/drawing/2014/main" id="{9E3D44A6-66E6-886E-06A1-5F70CB1E87E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Group 17">
              <a:extLst>
                <a:ext uri="{FF2B5EF4-FFF2-40B4-BE49-F238E27FC236}">
                  <a16:creationId xmlns:a16="http://schemas.microsoft.com/office/drawing/2014/main" id="{BD04D11A-8A4B-4BEF-7AB7-C8E8E6CCE88B}"/>
                </a:ext>
              </a:extLst>
            </p:cNvPr>
            <p:cNvGrpSpPr/>
            <p:nvPr/>
          </p:nvGrpSpPr>
          <p:grpSpPr>
            <a:xfrm rot="-5400000">
              <a:off x="8798482" y="464194"/>
              <a:ext cx="1962795" cy="2930810"/>
              <a:chOff x="0" y="-28575"/>
              <a:chExt cx="776592" cy="1159592"/>
            </a:xfrm>
          </p:grpSpPr>
          <p:sp>
            <p:nvSpPr>
              <p:cNvPr id="58" name="Freeform 18">
                <a:extLst>
                  <a:ext uri="{FF2B5EF4-FFF2-40B4-BE49-F238E27FC236}">
                    <a16:creationId xmlns:a16="http://schemas.microsoft.com/office/drawing/2014/main" id="{ABED34B5-2CC3-8A0B-9835-D559FAC6383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TextBox 19">
                <a:extLst>
                  <a:ext uri="{FF2B5EF4-FFF2-40B4-BE49-F238E27FC236}">
                    <a16:creationId xmlns:a16="http://schemas.microsoft.com/office/drawing/2014/main" id="{16CFA79E-4B56-3D4B-4DD3-CAC6EB71D20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3" name="קבוצה 82">
            <a:extLst>
              <a:ext uri="{FF2B5EF4-FFF2-40B4-BE49-F238E27FC236}">
                <a16:creationId xmlns:a16="http://schemas.microsoft.com/office/drawing/2014/main" id="{76CB07CF-D88D-3AED-032D-670BCC61C257}"/>
              </a:ext>
            </a:extLst>
          </p:cNvPr>
          <p:cNvGrpSpPr/>
          <p:nvPr/>
        </p:nvGrpSpPr>
        <p:grpSpPr>
          <a:xfrm>
            <a:off x="3149600" y="3049942"/>
            <a:ext cx="2867822" cy="1141982"/>
            <a:chOff x="8235567" y="822261"/>
            <a:chExt cx="3160847" cy="2214678"/>
          </a:xfrm>
        </p:grpSpPr>
        <p:grpSp>
          <p:nvGrpSpPr>
            <p:cNvPr id="84" name="Group 14">
              <a:extLst>
                <a:ext uri="{FF2B5EF4-FFF2-40B4-BE49-F238E27FC236}">
                  <a16:creationId xmlns:a16="http://schemas.microsoft.com/office/drawing/2014/main" id="{EF576717-D799-4A49-0FEA-6DD4EF29E0B2}"/>
                </a:ext>
              </a:extLst>
            </p:cNvPr>
            <p:cNvGrpSpPr/>
            <p:nvPr/>
          </p:nvGrpSpPr>
          <p:grpSpPr>
            <a:xfrm rot="-5400000">
              <a:off x="8708652" y="349176"/>
              <a:ext cx="2214678" cy="3160847"/>
              <a:chOff x="0" y="0"/>
              <a:chExt cx="876250" cy="1250608"/>
            </a:xfrm>
          </p:grpSpPr>
          <p:sp>
            <p:nvSpPr>
              <p:cNvPr id="88" name="Freeform 15">
                <a:extLst>
                  <a:ext uri="{FF2B5EF4-FFF2-40B4-BE49-F238E27FC236}">
                    <a16:creationId xmlns:a16="http://schemas.microsoft.com/office/drawing/2014/main" id="{8FEE965B-73F5-E02D-863A-1E48DB8586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9" name="TextBox 16">
                <a:extLst>
                  <a:ext uri="{FF2B5EF4-FFF2-40B4-BE49-F238E27FC236}">
                    <a16:creationId xmlns:a16="http://schemas.microsoft.com/office/drawing/2014/main" id="{790F89C3-927D-A7D3-AAC3-FB00BF39058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5" name="Group 17">
              <a:extLst>
                <a:ext uri="{FF2B5EF4-FFF2-40B4-BE49-F238E27FC236}">
                  <a16:creationId xmlns:a16="http://schemas.microsoft.com/office/drawing/2014/main" id="{7E6B688D-4672-E7EA-00FB-412CE3F43890}"/>
                </a:ext>
              </a:extLst>
            </p:cNvPr>
            <p:cNvGrpSpPr/>
            <p:nvPr/>
          </p:nvGrpSpPr>
          <p:grpSpPr>
            <a:xfrm rot="-5400000">
              <a:off x="8798482" y="464194"/>
              <a:ext cx="1962795" cy="2930810"/>
              <a:chOff x="0" y="-28575"/>
              <a:chExt cx="776592" cy="1159592"/>
            </a:xfrm>
          </p:grpSpPr>
          <p:sp>
            <p:nvSpPr>
              <p:cNvPr id="86" name="Freeform 18">
                <a:extLst>
                  <a:ext uri="{FF2B5EF4-FFF2-40B4-BE49-F238E27FC236}">
                    <a16:creationId xmlns:a16="http://schemas.microsoft.com/office/drawing/2014/main" id="{B9334C41-6F75-B56D-B69F-C023D559DB8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7" name="TextBox 19">
                <a:extLst>
                  <a:ext uri="{FF2B5EF4-FFF2-40B4-BE49-F238E27FC236}">
                    <a16:creationId xmlns:a16="http://schemas.microsoft.com/office/drawing/2014/main" id="{52A3728A-9CCA-8917-970F-0AEA915870E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0" name="קבוצה 89">
            <a:extLst>
              <a:ext uri="{FF2B5EF4-FFF2-40B4-BE49-F238E27FC236}">
                <a16:creationId xmlns:a16="http://schemas.microsoft.com/office/drawing/2014/main" id="{5A591DC3-77D9-4C1E-34EF-D8B6326B2948}"/>
              </a:ext>
            </a:extLst>
          </p:cNvPr>
          <p:cNvGrpSpPr/>
          <p:nvPr/>
        </p:nvGrpSpPr>
        <p:grpSpPr>
          <a:xfrm>
            <a:off x="203200" y="3049942"/>
            <a:ext cx="2867822" cy="1141982"/>
            <a:chOff x="8235567" y="822261"/>
            <a:chExt cx="3160847" cy="2214678"/>
          </a:xfrm>
        </p:grpSpPr>
        <p:grpSp>
          <p:nvGrpSpPr>
            <p:cNvPr id="91" name="Group 14">
              <a:extLst>
                <a:ext uri="{FF2B5EF4-FFF2-40B4-BE49-F238E27FC236}">
                  <a16:creationId xmlns:a16="http://schemas.microsoft.com/office/drawing/2014/main" id="{631C3918-ECBF-D04D-C0F9-2EE95240C9FE}"/>
                </a:ext>
              </a:extLst>
            </p:cNvPr>
            <p:cNvGrpSpPr/>
            <p:nvPr/>
          </p:nvGrpSpPr>
          <p:grpSpPr>
            <a:xfrm rot="-5400000">
              <a:off x="8708652" y="349176"/>
              <a:ext cx="2214678" cy="3160847"/>
              <a:chOff x="0" y="0"/>
              <a:chExt cx="876250" cy="1250608"/>
            </a:xfrm>
          </p:grpSpPr>
          <p:sp>
            <p:nvSpPr>
              <p:cNvPr id="95" name="Freeform 15">
                <a:extLst>
                  <a:ext uri="{FF2B5EF4-FFF2-40B4-BE49-F238E27FC236}">
                    <a16:creationId xmlns:a16="http://schemas.microsoft.com/office/drawing/2014/main" id="{EFF80F8C-AE5E-E7CA-D7FE-DB5DDF49C43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6">
                <a:extLst>
                  <a:ext uri="{FF2B5EF4-FFF2-40B4-BE49-F238E27FC236}">
                    <a16:creationId xmlns:a16="http://schemas.microsoft.com/office/drawing/2014/main" id="{5E9EF771-3803-C65E-8CFB-A2DB5BBADA70}"/>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2" name="Group 17">
              <a:extLst>
                <a:ext uri="{FF2B5EF4-FFF2-40B4-BE49-F238E27FC236}">
                  <a16:creationId xmlns:a16="http://schemas.microsoft.com/office/drawing/2014/main" id="{ED814D59-BA46-7C16-D6BF-BFA11F8171DC}"/>
                </a:ext>
              </a:extLst>
            </p:cNvPr>
            <p:cNvGrpSpPr/>
            <p:nvPr/>
          </p:nvGrpSpPr>
          <p:grpSpPr>
            <a:xfrm rot="-5400000">
              <a:off x="8798482" y="464194"/>
              <a:ext cx="1962795" cy="2930810"/>
              <a:chOff x="0" y="-28575"/>
              <a:chExt cx="776592" cy="1159592"/>
            </a:xfrm>
          </p:grpSpPr>
          <p:sp>
            <p:nvSpPr>
              <p:cNvPr id="93" name="Freeform 18">
                <a:extLst>
                  <a:ext uri="{FF2B5EF4-FFF2-40B4-BE49-F238E27FC236}">
                    <a16:creationId xmlns:a16="http://schemas.microsoft.com/office/drawing/2014/main" id="{E0D70515-6DEE-4905-E169-4B4441907D1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4" name="TextBox 19">
                <a:extLst>
                  <a:ext uri="{FF2B5EF4-FFF2-40B4-BE49-F238E27FC236}">
                    <a16:creationId xmlns:a16="http://schemas.microsoft.com/office/drawing/2014/main" id="{0F53B8C2-1DE9-505F-8594-E236B491F7D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97" name="תיבת טקסט 96">
            <a:extLst>
              <a:ext uri="{FF2B5EF4-FFF2-40B4-BE49-F238E27FC236}">
                <a16:creationId xmlns:a16="http://schemas.microsoft.com/office/drawing/2014/main" id="{8261CC01-AEA3-C039-A410-91997AB2660B}"/>
              </a:ext>
            </a:extLst>
          </p:cNvPr>
          <p:cNvSpPr txBox="1"/>
          <p:nvPr/>
        </p:nvSpPr>
        <p:spPr>
          <a:xfrm>
            <a:off x="6122632" y="34269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שהכעיס אותי</a:t>
            </a:r>
          </a:p>
        </p:txBody>
      </p:sp>
      <p:sp>
        <p:nvSpPr>
          <p:cNvPr id="98" name="תיבת טקסט 97">
            <a:extLst>
              <a:ext uri="{FF2B5EF4-FFF2-40B4-BE49-F238E27FC236}">
                <a16:creationId xmlns:a16="http://schemas.microsoft.com/office/drawing/2014/main" id="{43CA73E5-14FB-325C-9510-8419E3C6A075}"/>
              </a:ext>
            </a:extLst>
          </p:cNvPr>
          <p:cNvSpPr txBox="1"/>
          <p:nvPr/>
        </p:nvSpPr>
        <p:spPr>
          <a:xfrm>
            <a:off x="3097952" y="3454968"/>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שהעציב אותי</a:t>
            </a:r>
          </a:p>
        </p:txBody>
      </p:sp>
      <p:sp>
        <p:nvSpPr>
          <p:cNvPr id="99" name="תיבת טקסט 98">
            <a:extLst>
              <a:ext uri="{FF2B5EF4-FFF2-40B4-BE49-F238E27FC236}">
                <a16:creationId xmlns:a16="http://schemas.microsoft.com/office/drawing/2014/main" id="{6376DC31-F190-5884-34B9-008A22EA34F7}"/>
              </a:ext>
            </a:extLst>
          </p:cNvPr>
          <p:cNvSpPr txBox="1"/>
          <p:nvPr/>
        </p:nvSpPr>
        <p:spPr>
          <a:xfrm>
            <a:off x="333034" y="3057661"/>
            <a:ext cx="2657863" cy="1200329"/>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שעורר בי אמונה/ תקווה/</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שעודד אותי</a:t>
            </a:r>
          </a:p>
        </p:txBody>
      </p:sp>
      <p:grpSp>
        <p:nvGrpSpPr>
          <p:cNvPr id="100" name="קבוצה 99">
            <a:extLst>
              <a:ext uri="{FF2B5EF4-FFF2-40B4-BE49-F238E27FC236}">
                <a16:creationId xmlns:a16="http://schemas.microsoft.com/office/drawing/2014/main" id="{FCBDCC38-C121-9D3E-2480-9705A6536689}"/>
              </a:ext>
            </a:extLst>
          </p:cNvPr>
          <p:cNvGrpSpPr/>
          <p:nvPr/>
        </p:nvGrpSpPr>
        <p:grpSpPr>
          <a:xfrm>
            <a:off x="9112836" y="4283530"/>
            <a:ext cx="2867822" cy="1141982"/>
            <a:chOff x="8235567" y="822261"/>
            <a:chExt cx="3160847" cy="2214678"/>
          </a:xfrm>
        </p:grpSpPr>
        <p:grpSp>
          <p:nvGrpSpPr>
            <p:cNvPr id="101" name="Group 14">
              <a:extLst>
                <a:ext uri="{FF2B5EF4-FFF2-40B4-BE49-F238E27FC236}">
                  <a16:creationId xmlns:a16="http://schemas.microsoft.com/office/drawing/2014/main" id="{585D99CF-899B-DA71-6D6A-7657EC38688E}"/>
                </a:ext>
              </a:extLst>
            </p:cNvPr>
            <p:cNvGrpSpPr/>
            <p:nvPr/>
          </p:nvGrpSpPr>
          <p:grpSpPr>
            <a:xfrm rot="-5400000">
              <a:off x="8708652" y="349176"/>
              <a:ext cx="2214678" cy="3160847"/>
              <a:chOff x="0" y="0"/>
              <a:chExt cx="876250" cy="1250608"/>
            </a:xfrm>
          </p:grpSpPr>
          <p:sp>
            <p:nvSpPr>
              <p:cNvPr id="105" name="Freeform 15">
                <a:extLst>
                  <a:ext uri="{FF2B5EF4-FFF2-40B4-BE49-F238E27FC236}">
                    <a16:creationId xmlns:a16="http://schemas.microsoft.com/office/drawing/2014/main" id="{7A82B8B6-74F0-435F-4ED4-89E1D0C1F2F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 name="TextBox 16">
                <a:extLst>
                  <a:ext uri="{FF2B5EF4-FFF2-40B4-BE49-F238E27FC236}">
                    <a16:creationId xmlns:a16="http://schemas.microsoft.com/office/drawing/2014/main" id="{8E056C13-356D-A94D-3211-B4F6A00DCC3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2" name="Group 17">
              <a:extLst>
                <a:ext uri="{FF2B5EF4-FFF2-40B4-BE49-F238E27FC236}">
                  <a16:creationId xmlns:a16="http://schemas.microsoft.com/office/drawing/2014/main" id="{AAA795F2-CD3C-2935-B231-930959E0DFCD}"/>
                </a:ext>
              </a:extLst>
            </p:cNvPr>
            <p:cNvGrpSpPr/>
            <p:nvPr/>
          </p:nvGrpSpPr>
          <p:grpSpPr>
            <a:xfrm rot="-5400000">
              <a:off x="8798482" y="464194"/>
              <a:ext cx="1962795" cy="2930810"/>
              <a:chOff x="0" y="-28575"/>
              <a:chExt cx="776592" cy="1159592"/>
            </a:xfrm>
          </p:grpSpPr>
          <p:sp>
            <p:nvSpPr>
              <p:cNvPr id="103" name="Freeform 18">
                <a:extLst>
                  <a:ext uri="{FF2B5EF4-FFF2-40B4-BE49-F238E27FC236}">
                    <a16:creationId xmlns:a16="http://schemas.microsoft.com/office/drawing/2014/main" id="{A31DB829-F4AD-6715-CAF6-74F149C8AA2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4" name="TextBox 19">
                <a:extLst>
                  <a:ext uri="{FF2B5EF4-FFF2-40B4-BE49-F238E27FC236}">
                    <a16:creationId xmlns:a16="http://schemas.microsoft.com/office/drawing/2014/main" id="{F9B7B4D3-E37C-C0D3-72A0-93C5839A24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7" name="Rectangle 10">
            <a:extLst>
              <a:ext uri="{FF2B5EF4-FFF2-40B4-BE49-F238E27FC236}">
                <a16:creationId xmlns:a16="http://schemas.microsoft.com/office/drawing/2014/main" id="{53B6E129-09FD-1E78-B053-D09263463C3A}"/>
              </a:ext>
            </a:extLst>
          </p:cNvPr>
          <p:cNvSpPr/>
          <p:nvPr/>
        </p:nvSpPr>
        <p:spPr>
          <a:xfrm>
            <a:off x="9113471" y="4652902"/>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שחיזק אותי</a:t>
            </a:r>
          </a:p>
        </p:txBody>
      </p:sp>
      <p:grpSp>
        <p:nvGrpSpPr>
          <p:cNvPr id="108" name="קבוצה 107">
            <a:extLst>
              <a:ext uri="{FF2B5EF4-FFF2-40B4-BE49-F238E27FC236}">
                <a16:creationId xmlns:a16="http://schemas.microsoft.com/office/drawing/2014/main" id="{CEC4D37D-BF85-322C-550B-BBE75CAB1E3B}"/>
              </a:ext>
            </a:extLst>
          </p:cNvPr>
          <p:cNvGrpSpPr/>
          <p:nvPr/>
        </p:nvGrpSpPr>
        <p:grpSpPr>
          <a:xfrm>
            <a:off x="6126751" y="4279755"/>
            <a:ext cx="2867822" cy="1141983"/>
            <a:chOff x="8235567" y="822261"/>
            <a:chExt cx="3160847" cy="2214678"/>
          </a:xfrm>
        </p:grpSpPr>
        <p:grpSp>
          <p:nvGrpSpPr>
            <p:cNvPr id="109" name="Group 14">
              <a:extLst>
                <a:ext uri="{FF2B5EF4-FFF2-40B4-BE49-F238E27FC236}">
                  <a16:creationId xmlns:a16="http://schemas.microsoft.com/office/drawing/2014/main" id="{C79FBAFA-4AC0-1BE1-F4EC-0B47C7826DA6}"/>
                </a:ext>
              </a:extLst>
            </p:cNvPr>
            <p:cNvGrpSpPr/>
            <p:nvPr/>
          </p:nvGrpSpPr>
          <p:grpSpPr>
            <a:xfrm rot="-5400000">
              <a:off x="8708652" y="349176"/>
              <a:ext cx="2214678" cy="3160847"/>
              <a:chOff x="0" y="0"/>
              <a:chExt cx="876250" cy="1250608"/>
            </a:xfrm>
          </p:grpSpPr>
          <p:sp>
            <p:nvSpPr>
              <p:cNvPr id="113" name="Freeform 15">
                <a:extLst>
                  <a:ext uri="{FF2B5EF4-FFF2-40B4-BE49-F238E27FC236}">
                    <a16:creationId xmlns:a16="http://schemas.microsoft.com/office/drawing/2014/main" id="{8085A77B-2939-A867-B179-D59AA75215C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4" name="TextBox 16">
                <a:extLst>
                  <a:ext uri="{FF2B5EF4-FFF2-40B4-BE49-F238E27FC236}">
                    <a16:creationId xmlns:a16="http://schemas.microsoft.com/office/drawing/2014/main" id="{FF97F6A3-7619-F37F-C5DF-07E0D45A72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0" name="Group 17">
              <a:extLst>
                <a:ext uri="{FF2B5EF4-FFF2-40B4-BE49-F238E27FC236}">
                  <a16:creationId xmlns:a16="http://schemas.microsoft.com/office/drawing/2014/main" id="{F9D96B66-7868-C683-DEA9-0F32F037B8AE}"/>
                </a:ext>
              </a:extLst>
            </p:cNvPr>
            <p:cNvGrpSpPr/>
            <p:nvPr/>
          </p:nvGrpSpPr>
          <p:grpSpPr>
            <a:xfrm rot="-5400000">
              <a:off x="8798482" y="464194"/>
              <a:ext cx="1962795" cy="2930810"/>
              <a:chOff x="0" y="-28575"/>
              <a:chExt cx="776592" cy="1159592"/>
            </a:xfrm>
          </p:grpSpPr>
          <p:sp>
            <p:nvSpPr>
              <p:cNvPr id="111" name="Freeform 18">
                <a:extLst>
                  <a:ext uri="{FF2B5EF4-FFF2-40B4-BE49-F238E27FC236}">
                    <a16:creationId xmlns:a16="http://schemas.microsoft.com/office/drawing/2014/main" id="{6EA82E7B-621E-30BD-2F11-84B62316DB5E}"/>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9">
                <a:extLst>
                  <a:ext uri="{FF2B5EF4-FFF2-40B4-BE49-F238E27FC236}">
                    <a16:creationId xmlns:a16="http://schemas.microsoft.com/office/drawing/2014/main" id="{CB3983F8-1660-0B19-7B9B-93481D90A5A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5" name="קבוצה 114">
            <a:extLst>
              <a:ext uri="{FF2B5EF4-FFF2-40B4-BE49-F238E27FC236}">
                <a16:creationId xmlns:a16="http://schemas.microsoft.com/office/drawing/2014/main" id="{F689D8AE-ECC6-CA11-FE09-9FE3BE74520A}"/>
              </a:ext>
            </a:extLst>
          </p:cNvPr>
          <p:cNvGrpSpPr/>
          <p:nvPr/>
        </p:nvGrpSpPr>
        <p:grpSpPr>
          <a:xfrm>
            <a:off x="3153718" y="4289742"/>
            <a:ext cx="2867822" cy="1141982"/>
            <a:chOff x="8235567" y="822261"/>
            <a:chExt cx="3160847" cy="2214678"/>
          </a:xfrm>
        </p:grpSpPr>
        <p:grpSp>
          <p:nvGrpSpPr>
            <p:cNvPr id="116" name="Group 14">
              <a:extLst>
                <a:ext uri="{FF2B5EF4-FFF2-40B4-BE49-F238E27FC236}">
                  <a16:creationId xmlns:a16="http://schemas.microsoft.com/office/drawing/2014/main" id="{7419A37F-78D4-F12C-A575-0EFBE5334DDA}"/>
                </a:ext>
              </a:extLst>
            </p:cNvPr>
            <p:cNvGrpSpPr/>
            <p:nvPr/>
          </p:nvGrpSpPr>
          <p:grpSpPr>
            <a:xfrm rot="-5400000">
              <a:off x="8708652" y="349176"/>
              <a:ext cx="2214678" cy="3160847"/>
              <a:chOff x="0" y="0"/>
              <a:chExt cx="876250" cy="1250608"/>
            </a:xfrm>
          </p:grpSpPr>
          <p:sp>
            <p:nvSpPr>
              <p:cNvPr id="120" name="Freeform 15">
                <a:extLst>
                  <a:ext uri="{FF2B5EF4-FFF2-40B4-BE49-F238E27FC236}">
                    <a16:creationId xmlns:a16="http://schemas.microsoft.com/office/drawing/2014/main" id="{3C2B22D6-C47C-1F79-6CC0-33A91563E3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1" name="TextBox 16">
                <a:extLst>
                  <a:ext uri="{FF2B5EF4-FFF2-40B4-BE49-F238E27FC236}">
                    <a16:creationId xmlns:a16="http://schemas.microsoft.com/office/drawing/2014/main" id="{527A6727-97F9-75D9-D71B-014F765ABBB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7" name="Group 17">
              <a:extLst>
                <a:ext uri="{FF2B5EF4-FFF2-40B4-BE49-F238E27FC236}">
                  <a16:creationId xmlns:a16="http://schemas.microsoft.com/office/drawing/2014/main" id="{160D8A4A-BE48-5E4E-CF02-B382D4272738}"/>
                </a:ext>
              </a:extLst>
            </p:cNvPr>
            <p:cNvGrpSpPr/>
            <p:nvPr/>
          </p:nvGrpSpPr>
          <p:grpSpPr>
            <a:xfrm rot="-5400000">
              <a:off x="8798482" y="464194"/>
              <a:ext cx="1962795" cy="2930810"/>
              <a:chOff x="0" y="-28575"/>
              <a:chExt cx="776592" cy="1159592"/>
            </a:xfrm>
          </p:grpSpPr>
          <p:sp>
            <p:nvSpPr>
              <p:cNvPr id="118" name="Freeform 18">
                <a:extLst>
                  <a:ext uri="{FF2B5EF4-FFF2-40B4-BE49-F238E27FC236}">
                    <a16:creationId xmlns:a16="http://schemas.microsoft.com/office/drawing/2014/main" id="{84D35605-C294-2225-1749-51C2F850C36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9">
                <a:extLst>
                  <a:ext uri="{FF2B5EF4-FFF2-40B4-BE49-F238E27FC236}">
                    <a16:creationId xmlns:a16="http://schemas.microsoft.com/office/drawing/2014/main" id="{6131093F-3235-F817-37FB-54FD80E6EFB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22" name="קבוצה 121">
            <a:extLst>
              <a:ext uri="{FF2B5EF4-FFF2-40B4-BE49-F238E27FC236}">
                <a16:creationId xmlns:a16="http://schemas.microsoft.com/office/drawing/2014/main" id="{E73ED05C-5D37-282B-6DDC-6804F9763DCA}"/>
              </a:ext>
            </a:extLst>
          </p:cNvPr>
          <p:cNvGrpSpPr/>
          <p:nvPr/>
        </p:nvGrpSpPr>
        <p:grpSpPr>
          <a:xfrm>
            <a:off x="207318" y="4289742"/>
            <a:ext cx="2867822" cy="1141982"/>
            <a:chOff x="8235567" y="822261"/>
            <a:chExt cx="3160847" cy="2214678"/>
          </a:xfrm>
        </p:grpSpPr>
        <p:grpSp>
          <p:nvGrpSpPr>
            <p:cNvPr id="123" name="Group 14">
              <a:extLst>
                <a:ext uri="{FF2B5EF4-FFF2-40B4-BE49-F238E27FC236}">
                  <a16:creationId xmlns:a16="http://schemas.microsoft.com/office/drawing/2014/main" id="{9E0F9480-892D-2288-FF05-7A4E626AE53E}"/>
                </a:ext>
              </a:extLst>
            </p:cNvPr>
            <p:cNvGrpSpPr/>
            <p:nvPr/>
          </p:nvGrpSpPr>
          <p:grpSpPr>
            <a:xfrm rot="-5400000">
              <a:off x="8708652" y="349176"/>
              <a:ext cx="2214678" cy="3160847"/>
              <a:chOff x="0" y="0"/>
              <a:chExt cx="876250" cy="1250608"/>
            </a:xfrm>
          </p:grpSpPr>
          <p:sp>
            <p:nvSpPr>
              <p:cNvPr id="127" name="Freeform 15">
                <a:extLst>
                  <a:ext uri="{FF2B5EF4-FFF2-40B4-BE49-F238E27FC236}">
                    <a16:creationId xmlns:a16="http://schemas.microsoft.com/office/drawing/2014/main" id="{2CE24C52-FDD5-DB79-BC58-D841B8756E4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8" name="TextBox 16">
                <a:extLst>
                  <a:ext uri="{FF2B5EF4-FFF2-40B4-BE49-F238E27FC236}">
                    <a16:creationId xmlns:a16="http://schemas.microsoft.com/office/drawing/2014/main" id="{E7EB16BE-01E1-7559-7C0E-4E8554AF51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4" name="Group 17">
              <a:extLst>
                <a:ext uri="{FF2B5EF4-FFF2-40B4-BE49-F238E27FC236}">
                  <a16:creationId xmlns:a16="http://schemas.microsoft.com/office/drawing/2014/main" id="{55B5712A-7DBD-277B-4EB3-AA35285D6E62}"/>
                </a:ext>
              </a:extLst>
            </p:cNvPr>
            <p:cNvGrpSpPr/>
            <p:nvPr/>
          </p:nvGrpSpPr>
          <p:grpSpPr>
            <a:xfrm rot="-5400000">
              <a:off x="8798482" y="464194"/>
              <a:ext cx="1962795" cy="2930810"/>
              <a:chOff x="0" y="-28575"/>
              <a:chExt cx="776592" cy="1159592"/>
            </a:xfrm>
          </p:grpSpPr>
          <p:sp>
            <p:nvSpPr>
              <p:cNvPr id="125" name="Freeform 18">
                <a:extLst>
                  <a:ext uri="{FF2B5EF4-FFF2-40B4-BE49-F238E27FC236}">
                    <a16:creationId xmlns:a16="http://schemas.microsoft.com/office/drawing/2014/main" id="{637E1905-1AE4-50CD-FE79-BF37CBC844D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6" name="TextBox 19">
                <a:extLst>
                  <a:ext uri="{FF2B5EF4-FFF2-40B4-BE49-F238E27FC236}">
                    <a16:creationId xmlns:a16="http://schemas.microsoft.com/office/drawing/2014/main" id="{983F23B4-B60C-F3B6-16DA-6028093114A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9" name="תיבת טקסט 128">
            <a:extLst>
              <a:ext uri="{FF2B5EF4-FFF2-40B4-BE49-F238E27FC236}">
                <a16:creationId xmlns:a16="http://schemas.microsoft.com/office/drawing/2014/main" id="{45390329-5583-2692-CAF2-1A7D2F215C89}"/>
              </a:ext>
            </a:extLst>
          </p:cNvPr>
          <p:cNvSpPr txBox="1"/>
          <p:nvPr/>
        </p:nvSpPr>
        <p:spPr>
          <a:xfrm>
            <a:off x="6378210" y="4507093"/>
            <a:ext cx="2308590"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לי לבקש</a:t>
            </a:r>
          </a:p>
        </p:txBody>
      </p:sp>
      <p:sp>
        <p:nvSpPr>
          <p:cNvPr id="131" name="תיבת טקסט 130">
            <a:extLst>
              <a:ext uri="{FF2B5EF4-FFF2-40B4-BE49-F238E27FC236}">
                <a16:creationId xmlns:a16="http://schemas.microsoft.com/office/drawing/2014/main" id="{3066FD81-EB7D-016E-1ADE-E0EFA692680A}"/>
              </a:ext>
            </a:extLst>
          </p:cNvPr>
          <p:cNvSpPr txBox="1"/>
          <p:nvPr/>
        </p:nvSpPr>
        <p:spPr>
          <a:xfrm>
            <a:off x="420127" y="4485476"/>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הייתי רוצה לפעול למען...</a:t>
            </a:r>
          </a:p>
        </p:txBody>
      </p:sp>
      <p:grpSp>
        <p:nvGrpSpPr>
          <p:cNvPr id="148" name="קבוצה 147">
            <a:extLst>
              <a:ext uri="{FF2B5EF4-FFF2-40B4-BE49-F238E27FC236}">
                <a16:creationId xmlns:a16="http://schemas.microsoft.com/office/drawing/2014/main" id="{DD53C1AA-3FAA-F03A-1B0C-F2AB82150C5B}"/>
              </a:ext>
            </a:extLst>
          </p:cNvPr>
          <p:cNvGrpSpPr/>
          <p:nvPr/>
        </p:nvGrpSpPr>
        <p:grpSpPr>
          <a:xfrm>
            <a:off x="2957685" y="5559853"/>
            <a:ext cx="5792091" cy="1141982"/>
            <a:chOff x="8235567" y="822261"/>
            <a:chExt cx="3160847" cy="2214678"/>
          </a:xfrm>
        </p:grpSpPr>
        <p:grpSp>
          <p:nvGrpSpPr>
            <p:cNvPr id="149" name="Group 14">
              <a:extLst>
                <a:ext uri="{FF2B5EF4-FFF2-40B4-BE49-F238E27FC236}">
                  <a16:creationId xmlns:a16="http://schemas.microsoft.com/office/drawing/2014/main" id="{02314B74-B88C-CA14-8753-EBD128EC7104}"/>
                </a:ext>
              </a:extLst>
            </p:cNvPr>
            <p:cNvGrpSpPr/>
            <p:nvPr/>
          </p:nvGrpSpPr>
          <p:grpSpPr>
            <a:xfrm rot="-5400000">
              <a:off x="8708652" y="349176"/>
              <a:ext cx="2214678" cy="3160847"/>
              <a:chOff x="0" y="0"/>
              <a:chExt cx="876250" cy="1250608"/>
            </a:xfrm>
          </p:grpSpPr>
          <p:sp>
            <p:nvSpPr>
              <p:cNvPr id="157" name="Freeform 15">
                <a:extLst>
                  <a:ext uri="{FF2B5EF4-FFF2-40B4-BE49-F238E27FC236}">
                    <a16:creationId xmlns:a16="http://schemas.microsoft.com/office/drawing/2014/main" id="{2D33E095-C6F3-567D-2C31-E92BC48A3E7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9" name="TextBox 16">
                <a:extLst>
                  <a:ext uri="{FF2B5EF4-FFF2-40B4-BE49-F238E27FC236}">
                    <a16:creationId xmlns:a16="http://schemas.microsoft.com/office/drawing/2014/main" id="{1D3AA9CD-B77A-CF4C-F01E-B5683DD8A3B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0" name="Group 17">
              <a:extLst>
                <a:ext uri="{FF2B5EF4-FFF2-40B4-BE49-F238E27FC236}">
                  <a16:creationId xmlns:a16="http://schemas.microsoft.com/office/drawing/2014/main" id="{A259C64C-E68C-0877-0953-395B4D25BE50}"/>
                </a:ext>
              </a:extLst>
            </p:cNvPr>
            <p:cNvGrpSpPr/>
            <p:nvPr/>
          </p:nvGrpSpPr>
          <p:grpSpPr>
            <a:xfrm rot="-5400000">
              <a:off x="8823138" y="413194"/>
              <a:ext cx="1962795" cy="3032811"/>
              <a:chOff x="0" y="-38998"/>
              <a:chExt cx="776592" cy="1199949"/>
            </a:xfrm>
          </p:grpSpPr>
          <p:sp>
            <p:nvSpPr>
              <p:cNvPr id="151" name="Freeform 18">
                <a:extLst>
                  <a:ext uri="{FF2B5EF4-FFF2-40B4-BE49-F238E27FC236}">
                    <a16:creationId xmlns:a16="http://schemas.microsoft.com/office/drawing/2014/main" id="{E24A27D0-8ED1-F1F6-8A8A-77CD18BA4B0A}"/>
                  </a:ext>
                </a:extLst>
              </p:cNvPr>
              <p:cNvSpPr/>
              <p:nvPr/>
            </p:nvSpPr>
            <p:spPr>
              <a:xfrm>
                <a:off x="0" y="-38998"/>
                <a:ext cx="776592" cy="1199949"/>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TextBox 19">
                <a:extLst>
                  <a:ext uri="{FF2B5EF4-FFF2-40B4-BE49-F238E27FC236}">
                    <a16:creationId xmlns:a16="http://schemas.microsoft.com/office/drawing/2014/main" id="{EE734E40-E193-959B-3A09-DD6C6C04B41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69" name="תיבת טקסט 168">
            <a:extLst>
              <a:ext uri="{FF2B5EF4-FFF2-40B4-BE49-F238E27FC236}">
                <a16:creationId xmlns:a16="http://schemas.microsoft.com/office/drawing/2014/main" id="{CCC49F47-9E68-A0C4-E658-7F306060DBC8}"/>
              </a:ext>
            </a:extLst>
          </p:cNvPr>
          <p:cNvSpPr txBox="1"/>
          <p:nvPr/>
        </p:nvSpPr>
        <p:spPr>
          <a:xfrm>
            <a:off x="3325031" y="4427701"/>
            <a:ext cx="252870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תובנה שיש לי לגבי עצמי – כוחות שיש בי</a:t>
            </a:r>
          </a:p>
        </p:txBody>
      </p:sp>
      <p:sp>
        <p:nvSpPr>
          <p:cNvPr id="130" name="תיבת טקסט 129">
            <a:extLst>
              <a:ext uri="{FF2B5EF4-FFF2-40B4-BE49-F238E27FC236}">
                <a16:creationId xmlns:a16="http://schemas.microsoft.com/office/drawing/2014/main" id="{804A1042-21B0-3A33-86CD-0E9E0D1948FF}"/>
              </a:ext>
            </a:extLst>
          </p:cNvPr>
          <p:cNvSpPr txBox="1"/>
          <p:nvPr/>
        </p:nvSpPr>
        <p:spPr>
          <a:xfrm>
            <a:off x="3439541" y="5730504"/>
            <a:ext cx="4495637"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מה נוכל לעשות כעת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למען הפצועים/משפחות הפצועים?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6A8D0C49-2941-7032-623A-888BCD70D002}"/>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30FDEB70-F83D-21D2-5D37-6C6B85005AE7}"/>
              </a:ext>
            </a:extLst>
          </p:cNvPr>
          <p:cNvGrpSpPr/>
          <p:nvPr/>
        </p:nvGrpSpPr>
        <p:grpSpPr>
          <a:xfrm>
            <a:off x="721775" y="559108"/>
            <a:ext cx="10513596" cy="5739788"/>
            <a:chOff x="8163346" y="822262"/>
            <a:chExt cx="3233069" cy="2214678"/>
          </a:xfrm>
        </p:grpSpPr>
        <p:grpSp>
          <p:nvGrpSpPr>
            <p:cNvPr id="76" name="Group 14">
              <a:extLst>
                <a:ext uri="{FF2B5EF4-FFF2-40B4-BE49-F238E27FC236}">
                  <a16:creationId xmlns:a16="http://schemas.microsoft.com/office/drawing/2014/main" id="{6048FF95-9180-7F04-8120-AC186053F4D2}"/>
                </a:ext>
              </a:extLst>
            </p:cNvPr>
            <p:cNvGrpSpPr/>
            <p:nvPr/>
          </p:nvGrpSpPr>
          <p:grpSpPr>
            <a:xfrm rot="-5400000">
              <a:off x="8672542" y="313066"/>
              <a:ext cx="2214678" cy="3233069"/>
              <a:chOff x="0" y="-28575"/>
              <a:chExt cx="876250" cy="1279183"/>
            </a:xfrm>
          </p:grpSpPr>
          <p:sp>
            <p:nvSpPr>
              <p:cNvPr id="80" name="Freeform 15">
                <a:extLst>
                  <a:ext uri="{FF2B5EF4-FFF2-40B4-BE49-F238E27FC236}">
                    <a16:creationId xmlns:a16="http://schemas.microsoft.com/office/drawing/2014/main" id="{4B8E0233-0D47-67B7-A54E-D7334FFC218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C3FDD295-1E25-54F3-7D53-9253DE12300B}"/>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19">
              <a:extLst>
                <a:ext uri="{FF2B5EF4-FFF2-40B4-BE49-F238E27FC236}">
                  <a16:creationId xmlns:a16="http://schemas.microsoft.com/office/drawing/2014/main" id="{0D832BD4-9EDA-1B71-40A8-05834A2FF6E0}"/>
                </a:ext>
              </a:extLst>
            </p:cNvPr>
            <p:cNvSpPr txBox="1"/>
            <p:nvPr/>
          </p:nvSpPr>
          <p:spPr>
            <a:xfrm rot="16200000">
              <a:off x="8798482" y="464194"/>
              <a:ext cx="1962795" cy="2930810"/>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50" name="תיבת טקסט 149">
            <a:extLst>
              <a:ext uri="{FF2B5EF4-FFF2-40B4-BE49-F238E27FC236}">
                <a16:creationId xmlns:a16="http://schemas.microsoft.com/office/drawing/2014/main" id="{B716FCA5-DFB9-1526-1298-40A0229FFA88}"/>
              </a:ext>
            </a:extLst>
          </p:cNvPr>
          <p:cNvSpPr txBox="1"/>
          <p:nvPr/>
        </p:nvSpPr>
        <p:spPr>
          <a:xfrm>
            <a:off x="1721989" y="892426"/>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a:t>
            </a:r>
          </a:p>
        </p:txBody>
      </p:sp>
      <p:sp>
        <p:nvSpPr>
          <p:cNvPr id="2" name="תיבת טקסט 1">
            <a:extLst>
              <a:ext uri="{FF2B5EF4-FFF2-40B4-BE49-F238E27FC236}">
                <a16:creationId xmlns:a16="http://schemas.microsoft.com/office/drawing/2014/main" id="{94378524-39BA-A2DA-8930-E4059D807A9B}"/>
              </a:ext>
            </a:extLst>
          </p:cNvPr>
          <p:cNvSpPr txBox="1"/>
          <p:nvPr/>
        </p:nvSpPr>
        <p:spPr>
          <a:xfrm>
            <a:off x="5992141" y="2440361"/>
            <a:ext cx="5492370"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אמונות/ערכים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שחיזקו את האדם</a:t>
            </a:r>
          </a:p>
        </p:txBody>
      </p:sp>
      <p:sp>
        <p:nvSpPr>
          <p:cNvPr id="3" name="תיבת טקסט 2">
            <a:extLst>
              <a:ext uri="{FF2B5EF4-FFF2-40B4-BE49-F238E27FC236}">
                <a16:creationId xmlns:a16="http://schemas.microsoft.com/office/drawing/2014/main" id="{A9A7C09C-C89D-8446-8D16-CE247B71B97E}"/>
              </a:ext>
            </a:extLst>
          </p:cNvPr>
          <p:cNvSpPr txBox="1"/>
          <p:nvPr/>
        </p:nvSpPr>
        <p:spPr>
          <a:xfrm>
            <a:off x="1541260" y="2468934"/>
            <a:ext cx="4393729"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ערך בחייו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וחיזקו אותו</a:t>
            </a:r>
          </a:p>
        </p:txBody>
      </p:sp>
      <p:sp>
        <p:nvSpPr>
          <p:cNvPr id="4" name="Freeform 2">
            <a:extLst>
              <a:ext uri="{FF2B5EF4-FFF2-40B4-BE49-F238E27FC236}">
                <a16:creationId xmlns:a16="http://schemas.microsoft.com/office/drawing/2014/main" id="{E9E540BE-FE76-D4F1-2E48-0C0A76D339F3}"/>
              </a:ext>
            </a:extLst>
          </p:cNvPr>
          <p:cNvSpPr/>
          <p:nvPr/>
        </p:nvSpPr>
        <p:spPr>
          <a:xfrm flipV="1">
            <a:off x="7600647" y="4394315"/>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2">
            <a:extLst>
              <a:ext uri="{FF2B5EF4-FFF2-40B4-BE49-F238E27FC236}">
                <a16:creationId xmlns:a16="http://schemas.microsoft.com/office/drawing/2014/main" id="{8BD3B4C2-C568-5284-F84E-0E09F5105E9A}"/>
              </a:ext>
            </a:extLst>
          </p:cNvPr>
          <p:cNvSpPr/>
          <p:nvPr/>
        </p:nvSpPr>
        <p:spPr>
          <a:xfrm flipV="1">
            <a:off x="2595253" y="4389554"/>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6" name="תיבת טקסט 5">
            <a:extLst>
              <a:ext uri="{FF2B5EF4-FFF2-40B4-BE49-F238E27FC236}">
                <a16:creationId xmlns:a16="http://schemas.microsoft.com/office/drawing/2014/main" id="{C2F9AF0A-5C64-647F-274C-DC5E2ED74600}"/>
              </a:ext>
            </a:extLst>
          </p:cNvPr>
          <p:cNvSpPr txBox="1"/>
          <p:nvPr/>
        </p:nvSpPr>
        <p:spPr>
          <a:xfrm>
            <a:off x="3382450" y="4648480"/>
            <a:ext cx="5492370" cy="120032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 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של האדם</a:t>
            </a:r>
          </a:p>
        </p:txBody>
      </p:sp>
      <p:sp>
        <p:nvSpPr>
          <p:cNvPr id="7" name="Freeform 2">
            <a:extLst>
              <a:ext uri="{FF2B5EF4-FFF2-40B4-BE49-F238E27FC236}">
                <a16:creationId xmlns:a16="http://schemas.microsoft.com/office/drawing/2014/main" id="{2A1E686F-7E64-2E1A-8CFD-66C9BA48404C}"/>
              </a:ext>
            </a:extLst>
          </p:cNvPr>
          <p:cNvSpPr/>
          <p:nvPr/>
        </p:nvSpPr>
        <p:spPr>
          <a:xfrm flipV="1">
            <a:off x="4876780" y="5843623"/>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Tree>
    <p:extLst>
      <p:ext uri="{BB962C8B-B14F-4D97-AF65-F5344CB8AC3E}">
        <p14:creationId xmlns:p14="http://schemas.microsoft.com/office/powerpoint/2010/main" val="236776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C457098-4745-02D5-2ADF-01D1C69F4B92}"/>
              </a:ext>
            </a:extLst>
          </p:cNvPr>
          <p:cNvGrpSpPr/>
          <p:nvPr/>
        </p:nvGrpSpPr>
        <p:grpSpPr>
          <a:xfrm>
            <a:off x="685799" y="1826254"/>
            <a:ext cx="10820400" cy="4323303"/>
            <a:chOff x="0" y="0"/>
            <a:chExt cx="4274726" cy="1707972"/>
          </a:xfrm>
          <a:solidFill>
            <a:srgbClr val="CBD6D6"/>
          </a:solidFill>
        </p:grpSpPr>
        <p:sp>
          <p:nvSpPr>
            <p:cNvPr id="4"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TextBox 4">
              <a:extLst>
                <a:ext uri="{FF2B5EF4-FFF2-40B4-BE49-F238E27FC236}">
                  <a16:creationId xmlns:a16="http://schemas.microsoft.com/office/drawing/2014/main" id="{0795EF5E-D46C-B7AF-FE4A-BF24ACB06781}"/>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 name="תיבת טקסט 1">
            <a:extLst>
              <a:ext uri="{FF2B5EF4-FFF2-40B4-BE49-F238E27FC236}">
                <a16:creationId xmlns:a16="http://schemas.microsoft.com/office/drawing/2014/main" id="{845CB101-5858-A07D-F45E-E3BB5540F56D}"/>
              </a:ext>
            </a:extLst>
          </p:cNvPr>
          <p:cNvSpPr txBox="1"/>
          <p:nvPr/>
        </p:nvSpPr>
        <p:spPr>
          <a:xfrm>
            <a:off x="1721987" y="243531"/>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הסיפורים</a:t>
            </a:r>
          </a:p>
        </p:txBody>
      </p:sp>
      <p:sp>
        <p:nvSpPr>
          <p:cNvPr id="6" name="תיבת טקסט 5">
            <a:extLst>
              <a:ext uri="{FF2B5EF4-FFF2-40B4-BE49-F238E27FC236}">
                <a16:creationId xmlns:a16="http://schemas.microsoft.com/office/drawing/2014/main" id="{7011EA16-EA67-B740-AB45-424DB1651669}"/>
              </a:ext>
            </a:extLst>
          </p:cNvPr>
          <p:cNvSpPr txBox="1"/>
          <p:nvPr/>
        </p:nvSpPr>
        <p:spPr>
          <a:xfrm>
            <a:off x="2503713" y="2326264"/>
            <a:ext cx="7184570"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אמונות, כוחות נפש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זיהיתי בסיפורי ההתמודדות שפגשתי בתקופה זו?</a:t>
            </a:r>
          </a:p>
        </p:txBody>
      </p:sp>
      <p:sp>
        <p:nvSpPr>
          <p:cNvPr id="5" name="Freeform 5">
            <a:extLst>
              <a:ext uri="{FF2B5EF4-FFF2-40B4-BE49-F238E27FC236}">
                <a16:creationId xmlns:a16="http://schemas.microsoft.com/office/drawing/2014/main" id="{178FD293-8F83-E5E7-D738-86669C6E7EBE}"/>
              </a:ext>
            </a:extLst>
          </p:cNvPr>
          <p:cNvSpPr/>
          <p:nvPr/>
        </p:nvSpPr>
        <p:spPr>
          <a:xfrm rot="-10800000">
            <a:off x="1721987" y="3191278"/>
            <a:ext cx="7712289" cy="7800040"/>
          </a:xfrm>
          <a:custGeom>
            <a:avLst/>
            <a:gdLst/>
            <a:ahLst/>
            <a:cxnLst/>
            <a:rect l="l" t="t" r="r" b="b"/>
            <a:pathLst>
              <a:path w="11568434" h="11700060">
                <a:moveTo>
                  <a:pt x="0" y="0"/>
                </a:moveTo>
                <a:lnTo>
                  <a:pt x="11568435" y="0"/>
                </a:lnTo>
                <a:lnTo>
                  <a:pt x="11568435" y="11700060"/>
                </a:lnTo>
                <a:lnTo>
                  <a:pt x="0" y="11700060"/>
                </a:lnTo>
                <a:lnTo>
                  <a:pt x="0" y="0"/>
                </a:lnTo>
                <a:close/>
              </a:path>
            </a:pathLst>
          </a:custGeom>
          <a:blipFill>
            <a:blip r:embed="rId3"/>
            <a:stretch>
              <a:fillRect/>
            </a:stretch>
          </a:blipFill>
        </p:spPr>
        <p:txBody>
          <a:bodyPr/>
          <a:lstStyle/>
          <a:p>
            <a:endParaRPr lang="he-IL" dirty="0"/>
          </a:p>
        </p:txBody>
      </p:sp>
    </p:spTree>
    <p:extLst>
      <p:ext uri="{BB962C8B-B14F-4D97-AF65-F5344CB8AC3E}">
        <p14:creationId xmlns:p14="http://schemas.microsoft.com/office/powerpoint/2010/main" val="14359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A6C80A66-40DD-9136-2C08-E856B788C4C5}"/>
              </a:ext>
            </a:extLst>
          </p:cNvPr>
          <p:cNvSpPr/>
          <p:nvPr/>
        </p:nvSpPr>
        <p:spPr>
          <a:xfrm rot="177688">
            <a:off x="7071138" y="561134"/>
            <a:ext cx="4660341" cy="3174858"/>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6" name="Freeform 2">
            <a:extLst>
              <a:ext uri="{FF2B5EF4-FFF2-40B4-BE49-F238E27FC236}">
                <a16:creationId xmlns:a16="http://schemas.microsoft.com/office/drawing/2014/main" id="{1E408113-A6E3-58EC-532B-D11B24163AF1}"/>
              </a:ext>
            </a:extLst>
          </p:cNvPr>
          <p:cNvSpPr/>
          <p:nvPr/>
        </p:nvSpPr>
        <p:spPr>
          <a:xfrm>
            <a:off x="878137" y="442868"/>
            <a:ext cx="5217863" cy="3554669"/>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3" name="תיבת טקסט 2">
            <a:extLst>
              <a:ext uri="{FF2B5EF4-FFF2-40B4-BE49-F238E27FC236}">
                <a16:creationId xmlns:a16="http://schemas.microsoft.com/office/drawing/2014/main" id="{9FF1BFB3-B25B-F2E0-466D-244D07AB9236}"/>
              </a:ext>
            </a:extLst>
          </p:cNvPr>
          <p:cNvSpPr txBox="1"/>
          <p:nvPr/>
        </p:nvSpPr>
        <p:spPr>
          <a:xfrm>
            <a:off x="7096502" y="871713"/>
            <a:ext cx="4660342" cy="1938992"/>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מדוע </a:t>
            </a:r>
          </a:p>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השיחה הזו, בינינו, חשובה?</a:t>
            </a:r>
            <a:endParaRPr kumimoji="0" lang="he-IL" sz="6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10">
            <a:extLst>
              <a:ext uri="{FF2B5EF4-FFF2-40B4-BE49-F238E27FC236}">
                <a16:creationId xmlns:a16="http://schemas.microsoft.com/office/drawing/2014/main" id="{5303A83B-4C78-0B29-79FC-4329AA54274F}"/>
              </a:ext>
            </a:extLst>
          </p:cNvPr>
          <p:cNvSpPr txBox="1"/>
          <p:nvPr/>
        </p:nvSpPr>
        <p:spPr>
          <a:xfrm>
            <a:off x="878137" y="764639"/>
            <a:ext cx="5262723" cy="21441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בעת הצורך,</a:t>
            </a:r>
            <a:r>
              <a:rPr kumimoji="0" lang="he-IL" sz="4000" b="0" i="0" u="none" strike="sng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על מי אוכל להישען?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ממי אבקש עזרה?</a:t>
            </a:r>
            <a:endParaRPr kumimoji="0" lang="en-US"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descr="תמונה שמכילה שרטוט, ציור, תמונה, צמח&#10;&#10;התיאור נוצר באופן אוטומטי">
            <a:extLst>
              <a:ext uri="{FF2B5EF4-FFF2-40B4-BE49-F238E27FC236}">
                <a16:creationId xmlns:a16="http://schemas.microsoft.com/office/drawing/2014/main" id="{B141CC18-CA5B-C168-4AF5-5089762B3ECF}"/>
              </a:ext>
            </a:extLst>
          </p:cNvPr>
          <p:cNvPicPr>
            <a:picLocks noChangeAspect="1"/>
          </p:cNvPicPr>
          <p:nvPr/>
        </p:nvPicPr>
        <p:blipFill>
          <a:blip r:embed="rId7" cstate="print">
            <a:clrChange>
              <a:clrFrom>
                <a:srgbClr val="EFF8F3"/>
              </a:clrFrom>
              <a:clrTo>
                <a:srgbClr val="EFF8F3">
                  <a:alpha val="0"/>
                </a:srgbClr>
              </a:clrTo>
            </a:clrChange>
            <a:extLst>
              <a:ext uri="{28A0092B-C50C-407E-A947-70E740481C1C}">
                <a14:useLocalDpi xmlns:a14="http://schemas.microsoft.com/office/drawing/2010/main" val="0"/>
              </a:ext>
            </a:extLst>
          </a:blip>
          <a:srcRect r="5194" b="7580"/>
          <a:stretch/>
        </p:blipFill>
        <p:spPr>
          <a:xfrm>
            <a:off x="-387549" y="3956081"/>
            <a:ext cx="2966032" cy="2891388"/>
          </a:xfrm>
          <a:prstGeom prst="rect">
            <a:avLst/>
          </a:prstGeom>
        </p:spPr>
      </p:pic>
      <p:sp>
        <p:nvSpPr>
          <p:cNvPr id="7" name="Freeform 4">
            <a:extLst>
              <a:ext uri="{FF2B5EF4-FFF2-40B4-BE49-F238E27FC236}">
                <a16:creationId xmlns:a16="http://schemas.microsoft.com/office/drawing/2014/main" id="{2F024A50-8993-3D6B-88B5-B7780FD2E4F1}"/>
              </a:ext>
            </a:extLst>
          </p:cNvPr>
          <p:cNvSpPr/>
          <p:nvPr/>
        </p:nvSpPr>
        <p:spPr>
          <a:xfrm flipH="1" flipV="1">
            <a:off x="3474720" y="3428998"/>
            <a:ext cx="5835112" cy="3138501"/>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EA6666AE-66A1-C5EC-06EA-4CF2C387CC99}"/>
              </a:ext>
            </a:extLst>
          </p:cNvPr>
          <p:cNvSpPr txBox="1"/>
          <p:nvPr/>
        </p:nvSpPr>
        <p:spPr>
          <a:xfrm>
            <a:off x="3444240" y="4293141"/>
            <a:ext cx="5835112" cy="1938992"/>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כוחות הנפש/</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משאבי התמודדות</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שאקח איתי הלאה מהמפגש...</a:t>
            </a:r>
          </a:p>
        </p:txBody>
      </p:sp>
    </p:spTree>
    <p:extLst>
      <p:ext uri="{BB962C8B-B14F-4D97-AF65-F5344CB8AC3E}">
        <p14:creationId xmlns:p14="http://schemas.microsoft.com/office/powerpoint/2010/main" val="372417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2E9906AC-4D67-15B2-6E63-669CBEF79A7E}"/>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EDECE266-7C14-20AC-C396-5BEA80ABFB38}"/>
              </a:ext>
            </a:extLst>
          </p:cNvPr>
          <p:cNvSpPr/>
          <p:nvPr/>
        </p:nvSpPr>
        <p:spPr>
          <a:xfrm>
            <a:off x="1807536" y="659219"/>
            <a:ext cx="8442250" cy="5784111"/>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3600" b="1" i="0" dirty="0">
              <a:solidFill>
                <a:schemeClr val="accent1"/>
              </a:solidFill>
              <a:effectLst/>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600" b="1" i="0" dirty="0">
                <a:solidFill>
                  <a:schemeClr val="accent1"/>
                </a:solidFill>
                <a:effectLst/>
                <a:latin typeface="Calibri" panose="020F0502020204030204" pitchFamily="34" charset="0"/>
                <a:cs typeface="Calibri" panose="020F0502020204030204" pitchFamily="34" charset="0"/>
              </a:rPr>
              <a:t>"אבינו מלכינו שלח רפואה שלימה,</a:t>
            </a:r>
            <a:br>
              <a:rPr lang="he-IL" sz="3600" b="1" dirty="0">
                <a:solidFill>
                  <a:schemeClr val="accent1"/>
                </a:solidFill>
                <a:latin typeface="Calibri" panose="020F0502020204030204" pitchFamily="34" charset="0"/>
                <a:cs typeface="Calibri" panose="020F0502020204030204" pitchFamily="34" charset="0"/>
              </a:rPr>
            </a:br>
            <a:r>
              <a:rPr lang="he-IL" sz="3600" b="1" i="0" dirty="0">
                <a:solidFill>
                  <a:schemeClr val="accent1"/>
                </a:solidFill>
                <a:effectLst/>
                <a:latin typeface="Calibri" panose="020F0502020204030204" pitchFamily="34" charset="0"/>
                <a:cs typeface="Calibri" panose="020F0502020204030204" pitchFamily="34" charset="0"/>
              </a:rPr>
              <a:t>רפואת הנפש רפואת הגוף לחולי עמך"</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schemeClr val="accent1"/>
                </a:solidFill>
                <a:latin typeface="Calibri" panose="020F0502020204030204" pitchFamily="34" charset="0"/>
                <a:cs typeface="Calibri" panose="020F0502020204030204" pitchFamily="34" charset="0"/>
              </a:rPr>
              <a:t>(מתוך התפילה)</a:t>
            </a:r>
            <a:br>
              <a:rPr lang="he-IL" sz="3600" b="1" dirty="0">
                <a:solidFill>
                  <a:schemeClr val="accent1"/>
                </a:solidFill>
                <a:latin typeface="Calibri" panose="020F0502020204030204" pitchFamily="34" charset="0"/>
                <a:cs typeface="Calibri" panose="020F0502020204030204" pitchFamily="34" charset="0"/>
              </a:rPr>
            </a:br>
            <a:r>
              <a:rPr lang="he-IL" sz="3600" b="1" dirty="0">
                <a:solidFill>
                  <a:schemeClr val="accent1"/>
                </a:solidFill>
                <a:latin typeface="Calibri" panose="020F0502020204030204" pitchFamily="34" charset="0"/>
                <a:cs typeface="Calibri" panose="020F0502020204030204" pitchFamily="34" charset="0"/>
              </a:rPr>
              <a:t>"</a:t>
            </a:r>
            <a:r>
              <a:rPr lang="he-IL" sz="3600" b="1" i="0" dirty="0">
                <a:solidFill>
                  <a:schemeClr val="accent1"/>
                </a:solidFill>
                <a:effectLst/>
                <a:latin typeface="Calibri" panose="020F0502020204030204" pitchFamily="34" charset="0"/>
                <a:cs typeface="Calibri" panose="020F0502020204030204" pitchFamily="34" charset="0"/>
              </a:rPr>
              <a:t>אל נא רפא נא לה"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(מתוך תפילת משה על מרים אחותו)</a:t>
            </a:r>
            <a:endParaRPr lang="he-IL" sz="3600" b="1" i="0" dirty="0">
              <a:solidFill>
                <a:schemeClr val="accent1"/>
              </a:solidFill>
              <a:effectLst/>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600" b="1" i="0" dirty="0">
                <a:solidFill>
                  <a:schemeClr val="accent1"/>
                </a:solidFill>
                <a:effectLst/>
                <a:latin typeface="Calibri" panose="020F0502020204030204" pitchFamily="34" charset="0"/>
                <a:cs typeface="Calibri" panose="020F0502020204030204" pitchFamily="34" charset="0"/>
              </a:rPr>
              <a:t> "שלח רפואה שלימה לחולי עמך"</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(מתוך התפילה)</a:t>
            </a:r>
            <a:endParaRPr kumimoji="0" lang="he-IL"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59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9367</TotalTime>
  <Words>1260</Words>
  <Application>Microsoft Office PowerPoint</Application>
  <PresentationFormat>מסך רחב</PresentationFormat>
  <Paragraphs>166</Paragraphs>
  <Slides>8</Slides>
  <Notes>8</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8</vt:i4>
      </vt:variant>
    </vt:vector>
  </HeadingPairs>
  <TitlesOfParts>
    <vt:vector size="17" baseType="lpstr">
      <vt:lpstr>Alef Hebrew</vt:lpstr>
      <vt:lpstr>Aptos</vt:lpstr>
      <vt:lpstr>Aptos Display</vt:lpstr>
      <vt:lpstr>Arial</vt:lpstr>
      <vt:lpstr>Calibri</vt:lpstr>
      <vt:lpstr>Heebo</vt:lpstr>
      <vt:lpstr>Tahoma</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נעמה קנטמן</cp:lastModifiedBy>
  <cp:revision>149</cp:revision>
  <dcterms:created xsi:type="dcterms:W3CDTF">2023-10-09T18:58:42Z</dcterms:created>
  <dcterms:modified xsi:type="dcterms:W3CDTF">2024-11-24T16:20:18Z</dcterms:modified>
</cp:coreProperties>
</file>