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77" r:id="rId1"/>
  </p:sldMasterIdLst>
  <p:sldIdLst>
    <p:sldId id="256" r:id="rId2"/>
    <p:sldId id="257" r:id="rId3"/>
    <p:sldId id="258" r:id="rId4"/>
    <p:sldId id="272"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סגנון ביניים 2 - הדגשה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84380"/>
    <p:restoredTop sz="94660"/>
  </p:normalViewPr>
  <p:slideViewPr>
    <p:cSldViewPr>
      <p:cViewPr varScale="1">
        <p:scale>
          <a:sx n="65" d="100"/>
          <a:sy n="65" d="100"/>
        </p:scale>
        <p:origin x="834" y="48"/>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שקופית כותרת">
    <p:spTree>
      <p:nvGrpSpPr>
        <p:cNvPr id="1" name=""/>
        <p:cNvGrpSpPr/>
        <p:nvPr/>
      </p:nvGrpSpPr>
      <p:grpSpPr>
        <a:xfrm>
          <a:off x="0" y="0"/>
          <a:ext cx="0" cy="0"/>
          <a:chOff x="0" y="0"/>
          <a:chExt cx="0" cy="0"/>
        </a:xfrm>
      </p:grpSpPr>
      <p:sp>
        <p:nvSpPr>
          <p:cNvPr id="2" name="Title 1"/>
          <p:cNvSpPr>
            <a:spLocks noGrp="1"/>
          </p:cNvSpPr>
          <p:nvPr>
            <p:ph type="ctrTitle"/>
          </p:nvPr>
        </p:nvSpPr>
        <p:spPr>
          <a:xfrm>
            <a:off x="2589214" y="2514601"/>
            <a:ext cx="8915399" cy="2262781"/>
          </a:xfrm>
        </p:spPr>
        <p:txBody>
          <a:bodyPr anchor="b">
            <a:normAutofit/>
          </a:bodyPr>
          <a:lstStyle>
            <a:lvl1pPr>
              <a:defRPr sz="5400"/>
            </a:lvl1pPr>
          </a:lstStyle>
          <a:p>
            <a:r>
              <a:rPr lang="he-IL"/>
              <a:t>לחץ כדי לערוך סגנון כותרת של תבנית בסיס</a:t>
            </a:r>
            <a:endParaRPr lang="en-US" dirty="0"/>
          </a:p>
        </p:txBody>
      </p:sp>
      <p:sp>
        <p:nvSpPr>
          <p:cNvPr id="3" name="Subtitle 2"/>
          <p:cNvSpPr>
            <a:spLocks noGrp="1"/>
          </p:cNvSpPr>
          <p:nvPr>
            <p:ph type="subTitle" idx="1"/>
          </p:nvPr>
        </p:nvSpPr>
        <p:spPr>
          <a:xfrm>
            <a:off x="2589214" y="4777381"/>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he-IL"/>
              <a:t>לחץ כדי לערוך סגנון כותרת משנה של תבנית בסיס</a:t>
            </a:r>
            <a:endParaRPr lang="en-US" dirty="0"/>
          </a:p>
        </p:txBody>
      </p:sp>
      <p:sp>
        <p:nvSpPr>
          <p:cNvPr id="4" name="Date Placeholder 3"/>
          <p:cNvSpPr>
            <a:spLocks noGrp="1"/>
          </p:cNvSpPr>
          <p:nvPr>
            <p:ph type="dt" sz="half" idx="10"/>
          </p:nvPr>
        </p:nvSpPr>
        <p:spPr/>
        <p:txBody>
          <a:bodyPr/>
          <a:lstStyle/>
          <a:p>
            <a:fld id="{DE12BB05-9D52-4428-B722-ADBF9776FFF1}" type="datetimeFigureOut">
              <a:rPr lang="he-IL" smtClean="0"/>
              <a:t>ט"ז/אדר/תשפ"ו</a:t>
            </a:fld>
            <a:endParaRPr lang="he-IL"/>
          </a:p>
        </p:txBody>
      </p:sp>
      <p:sp>
        <p:nvSpPr>
          <p:cNvPr id="5" name="Footer Placeholder 4"/>
          <p:cNvSpPr>
            <a:spLocks noGrp="1"/>
          </p:cNvSpPr>
          <p:nvPr>
            <p:ph type="ftr" sz="quarter" idx="11"/>
          </p:nvPr>
        </p:nvSpPr>
        <p:spPr/>
        <p:txBody>
          <a:bodyPr/>
          <a:lstStyle/>
          <a:p>
            <a:endParaRPr lang="he-IL"/>
          </a:p>
        </p:txBody>
      </p:sp>
      <p:sp>
        <p:nvSpPr>
          <p:cNvPr id="7" name="Freeform 6"/>
          <p:cNvSpPr/>
          <p:nvPr/>
        </p:nvSpPr>
        <p:spPr bwMode="auto">
          <a:xfrm>
            <a:off x="1" y="4323812"/>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4" y="4529542"/>
            <a:ext cx="779767" cy="365125"/>
          </a:xfrm>
        </p:spPr>
        <p:txBody>
          <a:bodyPr/>
          <a:lstStyle/>
          <a:p>
            <a:fld id="{465AC910-AEFD-4F0E-AF81-130A4A4A0DAC}" type="slidenum">
              <a:rPr lang="he-IL" smtClean="0"/>
              <a:t>‹#›</a:t>
            </a:fld>
            <a:endParaRPr lang="he-IL"/>
          </a:p>
        </p:txBody>
      </p:sp>
    </p:spTree>
    <p:extLst>
      <p:ext uri="{BB962C8B-B14F-4D97-AF65-F5344CB8AC3E}">
        <p14:creationId xmlns:p14="http://schemas.microsoft.com/office/powerpoint/2010/main" val="90899715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כותרת וכיתוב">
    <p:spTree>
      <p:nvGrpSpPr>
        <p:cNvPr id="1" name=""/>
        <p:cNvGrpSpPr/>
        <p:nvPr/>
      </p:nvGrpSpPr>
      <p:grpSpPr>
        <a:xfrm>
          <a:off x="0" y="0"/>
          <a:ext cx="0" cy="0"/>
          <a:chOff x="0" y="0"/>
          <a:chExt cx="0" cy="0"/>
        </a:xfrm>
      </p:grpSpPr>
      <p:sp>
        <p:nvSpPr>
          <p:cNvPr id="2" name="Title 1"/>
          <p:cNvSpPr>
            <a:spLocks noGrp="1"/>
          </p:cNvSpPr>
          <p:nvPr>
            <p:ph type="title"/>
          </p:nvPr>
        </p:nvSpPr>
        <p:spPr>
          <a:xfrm>
            <a:off x="2589214" y="609600"/>
            <a:ext cx="8915399" cy="3117040"/>
          </a:xfrm>
        </p:spPr>
        <p:txBody>
          <a:bodyPr anchor="ctr">
            <a:normAutofit/>
          </a:bodyPr>
          <a:lstStyle>
            <a:lvl1pPr algn="l">
              <a:defRPr sz="4800" b="0" cap="none"/>
            </a:lvl1pPr>
          </a:lstStyle>
          <a:p>
            <a:r>
              <a:rPr lang="he-IL"/>
              <a:t>לחץ כדי לערוך סגנון כותרת של תבנית בסיס</a:t>
            </a:r>
            <a:endParaRPr lang="en-US" dirty="0"/>
          </a:p>
        </p:txBody>
      </p:sp>
      <p:sp>
        <p:nvSpPr>
          <p:cNvPr id="3" name="Text Placeholder 2"/>
          <p:cNvSpPr>
            <a:spLocks noGrp="1"/>
          </p:cNvSpPr>
          <p:nvPr>
            <p:ph type="body" idx="1"/>
          </p:nvPr>
        </p:nvSpPr>
        <p:spPr>
          <a:xfrm>
            <a:off x="2589214"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he-IL"/>
              <a:t>לחץ כדי לערוך סגנונות טקסט של תבנית בסיס</a:t>
            </a:r>
          </a:p>
        </p:txBody>
      </p:sp>
      <p:sp>
        <p:nvSpPr>
          <p:cNvPr id="4" name="Date Placeholder 3"/>
          <p:cNvSpPr>
            <a:spLocks noGrp="1"/>
          </p:cNvSpPr>
          <p:nvPr>
            <p:ph type="dt" sz="half" idx="10"/>
          </p:nvPr>
        </p:nvSpPr>
        <p:spPr/>
        <p:txBody>
          <a:bodyPr/>
          <a:lstStyle/>
          <a:p>
            <a:fld id="{DE12BB05-9D52-4428-B722-ADBF9776FFF1}" type="datetimeFigureOut">
              <a:rPr lang="he-IL" smtClean="0"/>
              <a:t>ט"ז/אדר/תשפ"ו</a:t>
            </a:fld>
            <a:endParaRPr lang="he-IL"/>
          </a:p>
        </p:txBody>
      </p:sp>
      <p:sp>
        <p:nvSpPr>
          <p:cNvPr id="5" name="Footer Placeholder 4"/>
          <p:cNvSpPr>
            <a:spLocks noGrp="1"/>
          </p:cNvSpPr>
          <p:nvPr>
            <p:ph type="ftr" sz="quarter" idx="11"/>
          </p:nvPr>
        </p:nvSpPr>
        <p:spPr/>
        <p:txBody>
          <a:bodyPr/>
          <a:lstStyle/>
          <a:p>
            <a:endParaRPr lang="he-IL"/>
          </a:p>
        </p:txBody>
      </p:sp>
      <p:sp>
        <p:nvSpPr>
          <p:cNvPr id="9" name="Freeform 11"/>
          <p:cNvSpPr/>
          <p:nvPr/>
        </p:nvSpPr>
        <p:spPr bwMode="auto">
          <a:xfrm flipV="1">
            <a:off x="-4188" y="3178177"/>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4" y="3244141"/>
            <a:ext cx="779767" cy="365125"/>
          </a:xfrm>
        </p:spPr>
        <p:txBody>
          <a:bodyPr/>
          <a:lstStyle/>
          <a:p>
            <a:fld id="{465AC910-AEFD-4F0E-AF81-130A4A4A0DAC}" type="slidenum">
              <a:rPr lang="he-IL" smtClean="0"/>
              <a:t>‹#›</a:t>
            </a:fld>
            <a:endParaRPr lang="he-IL"/>
          </a:p>
        </p:txBody>
      </p:sp>
    </p:spTree>
    <p:extLst>
      <p:ext uri="{BB962C8B-B14F-4D97-AF65-F5344CB8AC3E}">
        <p14:creationId xmlns:p14="http://schemas.microsoft.com/office/powerpoint/2010/main" val="407630926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ציטוט עם כיתוב">
    <p:spTree>
      <p:nvGrpSpPr>
        <p:cNvPr id="1" name=""/>
        <p:cNvGrpSpPr/>
        <p:nvPr/>
      </p:nvGrpSpPr>
      <p:grpSpPr>
        <a:xfrm>
          <a:off x="0" y="0"/>
          <a:ext cx="0" cy="0"/>
          <a:chOff x="0" y="0"/>
          <a:chExt cx="0" cy="0"/>
        </a:xfrm>
      </p:grpSpPr>
      <p:sp>
        <p:nvSpPr>
          <p:cNvPr id="2" name="Title 1"/>
          <p:cNvSpPr>
            <a:spLocks noGrp="1"/>
          </p:cNvSpPr>
          <p:nvPr>
            <p:ph type="title"/>
          </p:nvPr>
        </p:nvSpPr>
        <p:spPr>
          <a:xfrm>
            <a:off x="2849950" y="609600"/>
            <a:ext cx="8393927" cy="2895600"/>
          </a:xfrm>
        </p:spPr>
        <p:txBody>
          <a:bodyPr anchor="ctr">
            <a:normAutofit/>
          </a:bodyPr>
          <a:lstStyle>
            <a:lvl1pPr algn="l">
              <a:defRPr sz="4800" b="0" cap="none"/>
            </a:lvl1pPr>
          </a:lstStyle>
          <a:p>
            <a:r>
              <a:rPr lang="he-IL"/>
              <a:t>לחץ כדי לערוך סגנון כותרת של תבנית בסיס</a:t>
            </a:r>
            <a:endParaRPr lang="en-US" dirty="0"/>
          </a:p>
        </p:txBody>
      </p:sp>
      <p:sp>
        <p:nvSpPr>
          <p:cNvPr id="13" name="Text Placeholder 9"/>
          <p:cNvSpPr>
            <a:spLocks noGrp="1"/>
          </p:cNvSpPr>
          <p:nvPr>
            <p:ph type="body" sz="quarter" idx="13"/>
          </p:nvPr>
        </p:nvSpPr>
        <p:spPr>
          <a:xfrm>
            <a:off x="3275012" y="3505200"/>
            <a:ext cx="7536555"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he-IL"/>
              <a:t>לחץ כדי לערוך סגנונות טקסט של תבנית בסיס</a:t>
            </a:r>
          </a:p>
        </p:txBody>
      </p:sp>
      <p:sp>
        <p:nvSpPr>
          <p:cNvPr id="3" name="Text Placeholder 2"/>
          <p:cNvSpPr>
            <a:spLocks noGrp="1"/>
          </p:cNvSpPr>
          <p:nvPr>
            <p:ph type="body" idx="1"/>
          </p:nvPr>
        </p:nvSpPr>
        <p:spPr>
          <a:xfrm>
            <a:off x="2589214"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he-IL"/>
              <a:t>לחץ כדי לערוך סגנונות טקסט של תבנית בסיס</a:t>
            </a:r>
          </a:p>
        </p:txBody>
      </p:sp>
      <p:sp>
        <p:nvSpPr>
          <p:cNvPr id="4" name="Date Placeholder 3"/>
          <p:cNvSpPr>
            <a:spLocks noGrp="1"/>
          </p:cNvSpPr>
          <p:nvPr>
            <p:ph type="dt" sz="half" idx="10"/>
          </p:nvPr>
        </p:nvSpPr>
        <p:spPr/>
        <p:txBody>
          <a:bodyPr/>
          <a:lstStyle/>
          <a:p>
            <a:fld id="{DE12BB05-9D52-4428-B722-ADBF9776FFF1}" type="datetimeFigureOut">
              <a:rPr lang="he-IL" smtClean="0"/>
              <a:t>ט"ז/אדר/תשפ"ו</a:t>
            </a:fld>
            <a:endParaRPr lang="he-IL"/>
          </a:p>
        </p:txBody>
      </p:sp>
      <p:sp>
        <p:nvSpPr>
          <p:cNvPr id="5" name="Footer Placeholder 4"/>
          <p:cNvSpPr>
            <a:spLocks noGrp="1"/>
          </p:cNvSpPr>
          <p:nvPr>
            <p:ph type="ftr" sz="quarter" idx="11"/>
          </p:nvPr>
        </p:nvSpPr>
        <p:spPr/>
        <p:txBody>
          <a:bodyPr/>
          <a:lstStyle/>
          <a:p>
            <a:endParaRPr lang="he-IL"/>
          </a:p>
        </p:txBody>
      </p:sp>
      <p:sp>
        <p:nvSpPr>
          <p:cNvPr id="11" name="Freeform 11"/>
          <p:cNvSpPr/>
          <p:nvPr/>
        </p:nvSpPr>
        <p:spPr bwMode="auto">
          <a:xfrm flipV="1">
            <a:off x="-4188" y="3178177"/>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4" y="3244141"/>
            <a:ext cx="779767" cy="365125"/>
          </a:xfrm>
        </p:spPr>
        <p:txBody>
          <a:bodyPr/>
          <a:lstStyle/>
          <a:p>
            <a:fld id="{465AC910-AEFD-4F0E-AF81-130A4A4A0DAC}" type="slidenum">
              <a:rPr lang="he-IL" smtClean="0"/>
              <a:t>‹#›</a:t>
            </a:fld>
            <a:endParaRPr lang="he-IL"/>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58960648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כרטיס שם">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2"/>
            <a:ext cx="8915400" cy="2724845"/>
          </a:xfrm>
        </p:spPr>
        <p:txBody>
          <a:bodyPr anchor="b">
            <a:normAutofit/>
          </a:bodyPr>
          <a:lstStyle>
            <a:lvl1pPr algn="l">
              <a:defRPr sz="4800" b="0"/>
            </a:lvl1pPr>
          </a:lstStyle>
          <a:p>
            <a:r>
              <a:rPr lang="he-IL"/>
              <a:t>לחץ כדי לערוך סגנון כותרת של תבנית בסיס</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he-IL"/>
              <a:t>לחץ כדי לערוך סגנונות טקסט של תבנית בסיס</a:t>
            </a:r>
          </a:p>
        </p:txBody>
      </p:sp>
      <p:sp>
        <p:nvSpPr>
          <p:cNvPr id="5" name="Date Placeholder 4"/>
          <p:cNvSpPr>
            <a:spLocks noGrp="1"/>
          </p:cNvSpPr>
          <p:nvPr>
            <p:ph type="dt" sz="half" idx="10"/>
          </p:nvPr>
        </p:nvSpPr>
        <p:spPr/>
        <p:txBody>
          <a:bodyPr/>
          <a:lstStyle/>
          <a:p>
            <a:fld id="{DE12BB05-9D52-4428-B722-ADBF9776FFF1}" type="datetimeFigureOut">
              <a:rPr lang="he-IL" smtClean="0"/>
              <a:t>ט"ז/אדר/תשפ"ו</a:t>
            </a:fld>
            <a:endParaRPr lang="he-IL"/>
          </a:p>
        </p:txBody>
      </p:sp>
      <p:sp>
        <p:nvSpPr>
          <p:cNvPr id="6" name="Footer Placeholder 5"/>
          <p:cNvSpPr>
            <a:spLocks noGrp="1"/>
          </p:cNvSpPr>
          <p:nvPr>
            <p:ph type="ftr" sz="quarter" idx="11"/>
          </p:nvPr>
        </p:nvSpPr>
        <p:spPr/>
        <p:txBody>
          <a:bodyPr/>
          <a:lstStyle/>
          <a:p>
            <a:endParaRPr lang="he-IL"/>
          </a:p>
        </p:txBody>
      </p:sp>
      <p:sp>
        <p:nvSpPr>
          <p:cNvPr id="9" name="Freeform 11"/>
          <p:cNvSpPr/>
          <p:nvPr/>
        </p:nvSpPr>
        <p:spPr bwMode="auto">
          <a:xfrm flipV="1">
            <a:off x="-4188" y="4911727"/>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4" y="4983089"/>
            <a:ext cx="779767" cy="365125"/>
          </a:xfrm>
        </p:spPr>
        <p:txBody>
          <a:bodyPr/>
          <a:lstStyle/>
          <a:p>
            <a:fld id="{465AC910-AEFD-4F0E-AF81-130A4A4A0DAC}" type="slidenum">
              <a:rPr lang="he-IL" smtClean="0"/>
              <a:t>‹#›</a:t>
            </a:fld>
            <a:endParaRPr lang="he-IL"/>
          </a:p>
        </p:txBody>
      </p:sp>
    </p:spTree>
    <p:extLst>
      <p:ext uri="{BB962C8B-B14F-4D97-AF65-F5344CB8AC3E}">
        <p14:creationId xmlns:p14="http://schemas.microsoft.com/office/powerpoint/2010/main" val="64933731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כרטיס שם עם ציטוט">
    <p:spTree>
      <p:nvGrpSpPr>
        <p:cNvPr id="1" name=""/>
        <p:cNvGrpSpPr/>
        <p:nvPr/>
      </p:nvGrpSpPr>
      <p:grpSpPr>
        <a:xfrm>
          <a:off x="0" y="0"/>
          <a:ext cx="0" cy="0"/>
          <a:chOff x="0" y="0"/>
          <a:chExt cx="0" cy="0"/>
        </a:xfrm>
      </p:grpSpPr>
      <p:sp>
        <p:nvSpPr>
          <p:cNvPr id="12" name="Title 1"/>
          <p:cNvSpPr>
            <a:spLocks noGrp="1"/>
          </p:cNvSpPr>
          <p:nvPr>
            <p:ph type="title"/>
          </p:nvPr>
        </p:nvSpPr>
        <p:spPr>
          <a:xfrm>
            <a:off x="2849950" y="609600"/>
            <a:ext cx="8393927" cy="2895600"/>
          </a:xfrm>
        </p:spPr>
        <p:txBody>
          <a:bodyPr anchor="ctr">
            <a:normAutofit/>
          </a:bodyPr>
          <a:lstStyle>
            <a:lvl1pPr algn="l">
              <a:defRPr sz="4800" b="0" cap="none"/>
            </a:lvl1pPr>
          </a:lstStyle>
          <a:p>
            <a:r>
              <a:rPr lang="he-IL"/>
              <a:t>לחץ כדי לערוך סגנון כותרת של תבנית בסיס</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he-IL"/>
              <a:t>לחץ כדי לערוך סגנונות טקסט של תבנית בסיס</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he-IL"/>
              <a:t>לחץ כדי לערוך סגנונות טקסט של תבנית בסיס</a:t>
            </a:r>
          </a:p>
        </p:txBody>
      </p:sp>
      <p:sp>
        <p:nvSpPr>
          <p:cNvPr id="5" name="Date Placeholder 4"/>
          <p:cNvSpPr>
            <a:spLocks noGrp="1"/>
          </p:cNvSpPr>
          <p:nvPr>
            <p:ph type="dt" sz="half" idx="10"/>
          </p:nvPr>
        </p:nvSpPr>
        <p:spPr/>
        <p:txBody>
          <a:bodyPr/>
          <a:lstStyle/>
          <a:p>
            <a:fld id="{DE12BB05-9D52-4428-B722-ADBF9776FFF1}" type="datetimeFigureOut">
              <a:rPr lang="he-IL" smtClean="0"/>
              <a:t>ט"ז/אדר/תשפ"ו</a:t>
            </a:fld>
            <a:endParaRPr lang="he-IL"/>
          </a:p>
        </p:txBody>
      </p:sp>
      <p:sp>
        <p:nvSpPr>
          <p:cNvPr id="6" name="Footer Placeholder 5"/>
          <p:cNvSpPr>
            <a:spLocks noGrp="1"/>
          </p:cNvSpPr>
          <p:nvPr>
            <p:ph type="ftr" sz="quarter" idx="11"/>
          </p:nvPr>
        </p:nvSpPr>
        <p:spPr/>
        <p:txBody>
          <a:bodyPr/>
          <a:lstStyle/>
          <a:p>
            <a:endParaRPr lang="he-IL"/>
          </a:p>
        </p:txBody>
      </p:sp>
      <p:sp>
        <p:nvSpPr>
          <p:cNvPr id="11" name="Freeform 11"/>
          <p:cNvSpPr/>
          <p:nvPr/>
        </p:nvSpPr>
        <p:spPr bwMode="auto">
          <a:xfrm flipV="1">
            <a:off x="-4188" y="4911727"/>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4" y="4983089"/>
            <a:ext cx="779767" cy="365125"/>
          </a:xfrm>
        </p:spPr>
        <p:txBody>
          <a:bodyPr/>
          <a:lstStyle/>
          <a:p>
            <a:fld id="{465AC910-AEFD-4F0E-AF81-130A4A4A0DAC}" type="slidenum">
              <a:rPr lang="he-IL" smtClean="0"/>
              <a:t>‹#›</a:t>
            </a:fld>
            <a:endParaRPr lang="he-IL"/>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80825189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נכון או לא נכון">
    <p:spTree>
      <p:nvGrpSpPr>
        <p:cNvPr id="1" name=""/>
        <p:cNvGrpSpPr/>
        <p:nvPr/>
      </p:nvGrpSpPr>
      <p:grpSpPr>
        <a:xfrm>
          <a:off x="0" y="0"/>
          <a:ext cx="0" cy="0"/>
          <a:chOff x="0" y="0"/>
          <a:chExt cx="0" cy="0"/>
        </a:xfrm>
      </p:grpSpPr>
      <p:sp>
        <p:nvSpPr>
          <p:cNvPr id="2" name="Title 1"/>
          <p:cNvSpPr>
            <a:spLocks noGrp="1"/>
          </p:cNvSpPr>
          <p:nvPr>
            <p:ph type="title"/>
          </p:nvPr>
        </p:nvSpPr>
        <p:spPr>
          <a:xfrm>
            <a:off x="2589214" y="627407"/>
            <a:ext cx="8915399" cy="2880020"/>
          </a:xfrm>
        </p:spPr>
        <p:txBody>
          <a:bodyPr anchor="ctr">
            <a:normAutofit/>
          </a:bodyPr>
          <a:lstStyle>
            <a:lvl1pPr algn="l">
              <a:defRPr sz="4800" b="0"/>
            </a:lvl1pPr>
          </a:lstStyle>
          <a:p>
            <a:r>
              <a:rPr lang="he-IL"/>
              <a:t>לחץ כדי לערוך סגנון כותרת של תבנית בסיס</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he-IL"/>
              <a:t>לחץ כדי לערוך סגנונות טקסט של תבנית בסיס</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he-IL"/>
              <a:t>לחץ כדי לערוך סגנונות טקסט של תבנית בסיס</a:t>
            </a:r>
          </a:p>
        </p:txBody>
      </p:sp>
      <p:sp>
        <p:nvSpPr>
          <p:cNvPr id="5" name="Date Placeholder 4"/>
          <p:cNvSpPr>
            <a:spLocks noGrp="1"/>
          </p:cNvSpPr>
          <p:nvPr>
            <p:ph type="dt" sz="half" idx="10"/>
          </p:nvPr>
        </p:nvSpPr>
        <p:spPr/>
        <p:txBody>
          <a:bodyPr/>
          <a:lstStyle/>
          <a:p>
            <a:fld id="{DE12BB05-9D52-4428-B722-ADBF9776FFF1}" type="datetimeFigureOut">
              <a:rPr lang="he-IL" smtClean="0"/>
              <a:t>ט"ז/אדר/תשפ"ו</a:t>
            </a:fld>
            <a:endParaRPr lang="he-IL"/>
          </a:p>
        </p:txBody>
      </p:sp>
      <p:sp>
        <p:nvSpPr>
          <p:cNvPr id="6" name="Footer Placeholder 5"/>
          <p:cNvSpPr>
            <a:spLocks noGrp="1"/>
          </p:cNvSpPr>
          <p:nvPr>
            <p:ph type="ftr" sz="quarter" idx="11"/>
          </p:nvPr>
        </p:nvSpPr>
        <p:spPr/>
        <p:txBody>
          <a:bodyPr/>
          <a:lstStyle/>
          <a:p>
            <a:endParaRPr lang="he-IL"/>
          </a:p>
        </p:txBody>
      </p:sp>
      <p:sp>
        <p:nvSpPr>
          <p:cNvPr id="9" name="Freeform 11"/>
          <p:cNvSpPr/>
          <p:nvPr/>
        </p:nvSpPr>
        <p:spPr bwMode="auto">
          <a:xfrm flipV="1">
            <a:off x="-4188" y="4911727"/>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4" y="4983089"/>
            <a:ext cx="779767" cy="365125"/>
          </a:xfrm>
        </p:spPr>
        <p:txBody>
          <a:bodyPr/>
          <a:lstStyle/>
          <a:p>
            <a:fld id="{465AC910-AEFD-4F0E-AF81-130A4A4A0DAC}" type="slidenum">
              <a:rPr lang="he-IL" smtClean="0"/>
              <a:t>‹#›</a:t>
            </a:fld>
            <a:endParaRPr lang="he-IL"/>
          </a:p>
        </p:txBody>
      </p:sp>
    </p:spTree>
    <p:extLst>
      <p:ext uri="{BB962C8B-B14F-4D97-AF65-F5344CB8AC3E}">
        <p14:creationId xmlns:p14="http://schemas.microsoft.com/office/powerpoint/2010/main" val="67207772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כותרת וטקסט אנכי">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e-IL"/>
              <a:t>לחץ כדי לערוך סגנון כותרת של תבנית בסיס</a:t>
            </a:r>
            <a:endParaRPr lang="en-US" dirty="0"/>
          </a:p>
        </p:txBody>
      </p:sp>
      <p:sp>
        <p:nvSpPr>
          <p:cNvPr id="3" name="Vertical Text Placeholder 2"/>
          <p:cNvSpPr>
            <a:spLocks noGrp="1"/>
          </p:cNvSpPr>
          <p:nvPr>
            <p:ph type="body" orient="vert" idx="1"/>
          </p:nvPr>
        </p:nvSpPr>
        <p:spPr/>
        <p:txBody>
          <a:bodyPr vert="eaVert" anchor="t"/>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endParaRPr lang="en-US" dirty="0"/>
          </a:p>
        </p:txBody>
      </p:sp>
      <p:sp>
        <p:nvSpPr>
          <p:cNvPr id="4" name="Date Placeholder 3"/>
          <p:cNvSpPr>
            <a:spLocks noGrp="1"/>
          </p:cNvSpPr>
          <p:nvPr>
            <p:ph type="dt" sz="half" idx="10"/>
          </p:nvPr>
        </p:nvSpPr>
        <p:spPr/>
        <p:txBody>
          <a:bodyPr/>
          <a:lstStyle/>
          <a:p>
            <a:fld id="{DE12BB05-9D52-4428-B722-ADBF9776FFF1}" type="datetimeFigureOut">
              <a:rPr lang="he-IL" smtClean="0"/>
              <a:t>ט"ז/אדר/תשפ"ו</a:t>
            </a:fld>
            <a:endParaRPr lang="he-IL"/>
          </a:p>
        </p:txBody>
      </p:sp>
      <p:sp>
        <p:nvSpPr>
          <p:cNvPr id="5" name="Footer Placeholder 4"/>
          <p:cNvSpPr>
            <a:spLocks noGrp="1"/>
          </p:cNvSpPr>
          <p:nvPr>
            <p:ph type="ftr" sz="quarter" idx="11"/>
          </p:nvPr>
        </p:nvSpPr>
        <p:spPr/>
        <p:txBody>
          <a:bodyPr/>
          <a:lstStyle/>
          <a:p>
            <a:endParaRPr lang="he-IL"/>
          </a:p>
        </p:txBody>
      </p:sp>
      <p:sp>
        <p:nvSpPr>
          <p:cNvPr id="8" name="Freeform 11"/>
          <p:cNvSpPr/>
          <p:nvPr/>
        </p:nvSpPr>
        <p:spPr bwMode="auto">
          <a:xfrm flipV="1">
            <a:off x="-4188" y="714377"/>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465AC910-AEFD-4F0E-AF81-130A4A4A0DAC}" type="slidenum">
              <a:rPr lang="he-IL" smtClean="0"/>
              <a:t>‹#›</a:t>
            </a:fld>
            <a:endParaRPr lang="he-IL"/>
          </a:p>
        </p:txBody>
      </p:sp>
    </p:spTree>
    <p:extLst>
      <p:ext uri="{BB962C8B-B14F-4D97-AF65-F5344CB8AC3E}">
        <p14:creationId xmlns:p14="http://schemas.microsoft.com/office/powerpoint/2010/main" val="101920522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כותרת אנכית וטקסט">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3" y="627407"/>
            <a:ext cx="2207601" cy="5283817"/>
          </a:xfrm>
        </p:spPr>
        <p:txBody>
          <a:bodyPr vert="eaVert" anchor="ctr"/>
          <a:lstStyle/>
          <a:p>
            <a:r>
              <a:rPr lang="he-IL"/>
              <a:t>לחץ כדי לערוך סגנון כותרת של תבנית בסיס</a:t>
            </a:r>
            <a:endParaRPr lang="en-US" dirty="0"/>
          </a:p>
        </p:txBody>
      </p:sp>
      <p:sp>
        <p:nvSpPr>
          <p:cNvPr id="3" name="Vertical Text Placeholder 2"/>
          <p:cNvSpPr>
            <a:spLocks noGrp="1"/>
          </p:cNvSpPr>
          <p:nvPr>
            <p:ph type="body" orient="vert" idx="1"/>
          </p:nvPr>
        </p:nvSpPr>
        <p:spPr>
          <a:xfrm>
            <a:off x="2589212" y="627407"/>
            <a:ext cx="6477000" cy="5283817"/>
          </a:xfrm>
        </p:spPr>
        <p:txBody>
          <a:bodyPr vert="eaVert"/>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endParaRPr lang="en-US" dirty="0"/>
          </a:p>
        </p:txBody>
      </p:sp>
      <p:sp>
        <p:nvSpPr>
          <p:cNvPr id="4" name="Date Placeholder 3"/>
          <p:cNvSpPr>
            <a:spLocks noGrp="1"/>
          </p:cNvSpPr>
          <p:nvPr>
            <p:ph type="dt" sz="half" idx="10"/>
          </p:nvPr>
        </p:nvSpPr>
        <p:spPr/>
        <p:txBody>
          <a:bodyPr/>
          <a:lstStyle/>
          <a:p>
            <a:fld id="{DE12BB05-9D52-4428-B722-ADBF9776FFF1}" type="datetimeFigureOut">
              <a:rPr lang="he-IL" smtClean="0"/>
              <a:t>ט"ז/אדר/תשפ"ו</a:t>
            </a:fld>
            <a:endParaRPr lang="he-IL"/>
          </a:p>
        </p:txBody>
      </p:sp>
      <p:sp>
        <p:nvSpPr>
          <p:cNvPr id="5" name="Footer Placeholder 4"/>
          <p:cNvSpPr>
            <a:spLocks noGrp="1"/>
          </p:cNvSpPr>
          <p:nvPr>
            <p:ph type="ftr" sz="quarter" idx="11"/>
          </p:nvPr>
        </p:nvSpPr>
        <p:spPr/>
        <p:txBody>
          <a:bodyPr/>
          <a:lstStyle/>
          <a:p>
            <a:endParaRPr lang="he-IL"/>
          </a:p>
        </p:txBody>
      </p:sp>
      <p:sp>
        <p:nvSpPr>
          <p:cNvPr id="8" name="Freeform 11"/>
          <p:cNvSpPr/>
          <p:nvPr/>
        </p:nvSpPr>
        <p:spPr bwMode="auto">
          <a:xfrm flipV="1">
            <a:off x="-4188" y="714377"/>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465AC910-AEFD-4F0E-AF81-130A4A4A0DAC}" type="slidenum">
              <a:rPr lang="he-IL" smtClean="0"/>
              <a:t>‹#›</a:t>
            </a:fld>
            <a:endParaRPr lang="he-IL"/>
          </a:p>
        </p:txBody>
      </p:sp>
    </p:spTree>
    <p:extLst>
      <p:ext uri="{BB962C8B-B14F-4D97-AF65-F5344CB8AC3E}">
        <p14:creationId xmlns:p14="http://schemas.microsoft.com/office/powerpoint/2010/main" val="117327147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כותרת ותוכן">
    <p:spTree>
      <p:nvGrpSpPr>
        <p:cNvPr id="1" name=""/>
        <p:cNvGrpSpPr/>
        <p:nvPr/>
      </p:nvGrpSpPr>
      <p:grpSpPr>
        <a:xfrm>
          <a:off x="0" y="0"/>
          <a:ext cx="0" cy="0"/>
          <a:chOff x="0" y="0"/>
          <a:chExt cx="0" cy="0"/>
        </a:xfrm>
      </p:grpSpPr>
      <p:sp>
        <p:nvSpPr>
          <p:cNvPr id="2" name="Title 1"/>
          <p:cNvSpPr>
            <a:spLocks noGrp="1"/>
          </p:cNvSpPr>
          <p:nvPr>
            <p:ph type="title"/>
          </p:nvPr>
        </p:nvSpPr>
        <p:spPr>
          <a:xfrm>
            <a:off x="2592926" y="624110"/>
            <a:ext cx="8911687" cy="1280890"/>
          </a:xfrm>
        </p:spPr>
        <p:txBody>
          <a:bodyPr/>
          <a:lstStyle/>
          <a:p>
            <a:r>
              <a:rPr lang="he-IL"/>
              <a:t>לחץ כדי לערוך סגנון כותרת של תבנית בסיס</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endParaRPr lang="en-US" dirty="0"/>
          </a:p>
        </p:txBody>
      </p:sp>
      <p:sp>
        <p:nvSpPr>
          <p:cNvPr id="4" name="Date Placeholder 3"/>
          <p:cNvSpPr>
            <a:spLocks noGrp="1"/>
          </p:cNvSpPr>
          <p:nvPr>
            <p:ph type="dt" sz="half" idx="10"/>
          </p:nvPr>
        </p:nvSpPr>
        <p:spPr/>
        <p:txBody>
          <a:bodyPr/>
          <a:lstStyle/>
          <a:p>
            <a:fld id="{DE12BB05-9D52-4428-B722-ADBF9776FFF1}" type="datetimeFigureOut">
              <a:rPr lang="he-IL" smtClean="0"/>
              <a:t>ט"ז/אדר/תשפ"ו</a:t>
            </a:fld>
            <a:endParaRPr lang="he-IL"/>
          </a:p>
        </p:txBody>
      </p:sp>
      <p:sp>
        <p:nvSpPr>
          <p:cNvPr id="5" name="Footer Placeholder 4"/>
          <p:cNvSpPr>
            <a:spLocks noGrp="1"/>
          </p:cNvSpPr>
          <p:nvPr>
            <p:ph type="ftr" sz="quarter" idx="11"/>
          </p:nvPr>
        </p:nvSpPr>
        <p:spPr/>
        <p:txBody>
          <a:bodyPr/>
          <a:lstStyle/>
          <a:p>
            <a:endParaRPr lang="he-IL"/>
          </a:p>
        </p:txBody>
      </p:sp>
      <p:sp>
        <p:nvSpPr>
          <p:cNvPr id="8" name="Freeform 11"/>
          <p:cNvSpPr/>
          <p:nvPr/>
        </p:nvSpPr>
        <p:spPr bwMode="auto">
          <a:xfrm flipV="1">
            <a:off x="-4188" y="714377"/>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465AC910-AEFD-4F0E-AF81-130A4A4A0DAC}" type="slidenum">
              <a:rPr lang="he-IL" smtClean="0"/>
              <a:t>‹#›</a:t>
            </a:fld>
            <a:endParaRPr lang="he-IL"/>
          </a:p>
        </p:txBody>
      </p:sp>
    </p:spTree>
    <p:extLst>
      <p:ext uri="{BB962C8B-B14F-4D97-AF65-F5344CB8AC3E}">
        <p14:creationId xmlns:p14="http://schemas.microsoft.com/office/powerpoint/2010/main" val="41963110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כותרת מקטע עליונה">
    <p:spTree>
      <p:nvGrpSpPr>
        <p:cNvPr id="1" name=""/>
        <p:cNvGrpSpPr/>
        <p:nvPr/>
      </p:nvGrpSpPr>
      <p:grpSpPr>
        <a:xfrm>
          <a:off x="0" y="0"/>
          <a:ext cx="0" cy="0"/>
          <a:chOff x="0" y="0"/>
          <a:chExt cx="0" cy="0"/>
        </a:xfrm>
      </p:grpSpPr>
      <p:sp>
        <p:nvSpPr>
          <p:cNvPr id="2" name="Title 1"/>
          <p:cNvSpPr>
            <a:spLocks noGrp="1"/>
          </p:cNvSpPr>
          <p:nvPr>
            <p:ph type="title"/>
          </p:nvPr>
        </p:nvSpPr>
        <p:spPr>
          <a:xfrm>
            <a:off x="2589214" y="2058750"/>
            <a:ext cx="8915399" cy="1468800"/>
          </a:xfrm>
        </p:spPr>
        <p:txBody>
          <a:bodyPr anchor="b"/>
          <a:lstStyle>
            <a:lvl1pPr algn="l">
              <a:defRPr sz="4000" b="0" cap="none"/>
            </a:lvl1pPr>
          </a:lstStyle>
          <a:p>
            <a:r>
              <a:rPr lang="he-IL"/>
              <a:t>לחץ כדי לערוך סגנון כותרת של תבנית בסיס</a:t>
            </a:r>
            <a:endParaRPr lang="en-US" dirty="0"/>
          </a:p>
        </p:txBody>
      </p:sp>
      <p:sp>
        <p:nvSpPr>
          <p:cNvPr id="3" name="Text Placeholder 2"/>
          <p:cNvSpPr>
            <a:spLocks noGrp="1"/>
          </p:cNvSpPr>
          <p:nvPr>
            <p:ph type="body" idx="1"/>
          </p:nvPr>
        </p:nvSpPr>
        <p:spPr>
          <a:xfrm>
            <a:off x="2589214"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he-IL"/>
              <a:t>לחץ כדי לערוך סגנונות טקסט של תבנית בסיס</a:t>
            </a:r>
          </a:p>
        </p:txBody>
      </p:sp>
      <p:sp>
        <p:nvSpPr>
          <p:cNvPr id="4" name="Date Placeholder 3"/>
          <p:cNvSpPr>
            <a:spLocks noGrp="1"/>
          </p:cNvSpPr>
          <p:nvPr>
            <p:ph type="dt" sz="half" idx="10"/>
          </p:nvPr>
        </p:nvSpPr>
        <p:spPr/>
        <p:txBody>
          <a:bodyPr/>
          <a:lstStyle/>
          <a:p>
            <a:fld id="{DE12BB05-9D52-4428-B722-ADBF9776FFF1}" type="datetimeFigureOut">
              <a:rPr lang="he-IL" smtClean="0"/>
              <a:t>ט"ז/אדר/תשפ"ו</a:t>
            </a:fld>
            <a:endParaRPr lang="he-IL"/>
          </a:p>
        </p:txBody>
      </p:sp>
      <p:sp>
        <p:nvSpPr>
          <p:cNvPr id="5" name="Footer Placeholder 4"/>
          <p:cNvSpPr>
            <a:spLocks noGrp="1"/>
          </p:cNvSpPr>
          <p:nvPr>
            <p:ph type="ftr" sz="quarter" idx="11"/>
          </p:nvPr>
        </p:nvSpPr>
        <p:spPr/>
        <p:txBody>
          <a:bodyPr/>
          <a:lstStyle/>
          <a:p>
            <a:endParaRPr lang="he-IL"/>
          </a:p>
        </p:txBody>
      </p:sp>
      <p:sp>
        <p:nvSpPr>
          <p:cNvPr id="9" name="Freeform 11"/>
          <p:cNvSpPr/>
          <p:nvPr/>
        </p:nvSpPr>
        <p:spPr bwMode="auto">
          <a:xfrm flipV="1">
            <a:off x="-4188" y="3178177"/>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4" y="3244141"/>
            <a:ext cx="779767" cy="365125"/>
          </a:xfrm>
        </p:spPr>
        <p:txBody>
          <a:bodyPr/>
          <a:lstStyle/>
          <a:p>
            <a:fld id="{465AC910-AEFD-4F0E-AF81-130A4A4A0DAC}" type="slidenum">
              <a:rPr lang="he-IL" smtClean="0"/>
              <a:t>‹#›</a:t>
            </a:fld>
            <a:endParaRPr lang="he-IL"/>
          </a:p>
        </p:txBody>
      </p:sp>
    </p:spTree>
    <p:extLst>
      <p:ext uri="{BB962C8B-B14F-4D97-AF65-F5344CB8AC3E}">
        <p14:creationId xmlns:p14="http://schemas.microsoft.com/office/powerpoint/2010/main" val="34149890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שני תכנים">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he-IL"/>
              <a:t>לחץ כדי לערוך סגנון כותרת של תבנית בסיס</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endParaRPr lang="en-US" dirty="0"/>
          </a:p>
        </p:txBody>
      </p:sp>
      <p:sp>
        <p:nvSpPr>
          <p:cNvPr id="5" name="Date Placeholder 4"/>
          <p:cNvSpPr>
            <a:spLocks noGrp="1"/>
          </p:cNvSpPr>
          <p:nvPr>
            <p:ph type="dt" sz="half" idx="10"/>
          </p:nvPr>
        </p:nvSpPr>
        <p:spPr/>
        <p:txBody>
          <a:bodyPr/>
          <a:lstStyle/>
          <a:p>
            <a:fld id="{DE12BB05-9D52-4428-B722-ADBF9776FFF1}" type="datetimeFigureOut">
              <a:rPr lang="he-IL" smtClean="0"/>
              <a:t>ט"ז/אדר/תשפ"ו</a:t>
            </a:fld>
            <a:endParaRPr lang="he-IL"/>
          </a:p>
        </p:txBody>
      </p:sp>
      <p:sp>
        <p:nvSpPr>
          <p:cNvPr id="6" name="Footer Placeholder 5"/>
          <p:cNvSpPr>
            <a:spLocks noGrp="1"/>
          </p:cNvSpPr>
          <p:nvPr>
            <p:ph type="ftr" sz="quarter" idx="11"/>
          </p:nvPr>
        </p:nvSpPr>
        <p:spPr/>
        <p:txBody>
          <a:bodyPr/>
          <a:lstStyle/>
          <a:p>
            <a:endParaRPr lang="he-IL"/>
          </a:p>
        </p:txBody>
      </p:sp>
      <p:sp>
        <p:nvSpPr>
          <p:cNvPr id="10" name="Freeform 11"/>
          <p:cNvSpPr/>
          <p:nvPr/>
        </p:nvSpPr>
        <p:spPr bwMode="auto">
          <a:xfrm flipV="1">
            <a:off x="-4188" y="714377"/>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4" y="787784"/>
            <a:ext cx="779767" cy="365125"/>
          </a:xfrm>
        </p:spPr>
        <p:txBody>
          <a:bodyPr/>
          <a:lstStyle/>
          <a:p>
            <a:fld id="{465AC910-AEFD-4F0E-AF81-130A4A4A0DAC}" type="slidenum">
              <a:rPr lang="he-IL" smtClean="0"/>
              <a:t>‹#›</a:t>
            </a:fld>
            <a:endParaRPr lang="he-IL"/>
          </a:p>
        </p:txBody>
      </p:sp>
    </p:spTree>
    <p:extLst>
      <p:ext uri="{BB962C8B-B14F-4D97-AF65-F5344CB8AC3E}">
        <p14:creationId xmlns:p14="http://schemas.microsoft.com/office/powerpoint/2010/main" val="379476260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השוואה">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he-IL"/>
              <a:t>לחץ כדי לערוך סגנון כותרת של תבנית בסיס</a:t>
            </a:r>
            <a:endParaRPr lang="en-US" dirty="0"/>
          </a:p>
        </p:txBody>
      </p:sp>
      <p:sp>
        <p:nvSpPr>
          <p:cNvPr id="3" name="Text Placeholder 2"/>
          <p:cNvSpPr>
            <a:spLocks noGrp="1"/>
          </p:cNvSpPr>
          <p:nvPr>
            <p:ph type="body" idx="1"/>
          </p:nvPr>
        </p:nvSpPr>
        <p:spPr>
          <a:xfrm>
            <a:off x="2939374"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e-IL"/>
              <a:t>לחץ כדי לערוך סגנונות טקסט של תבנית בסיס</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endParaRPr lang="en-US" dirty="0"/>
          </a:p>
        </p:txBody>
      </p:sp>
      <p:sp>
        <p:nvSpPr>
          <p:cNvPr id="5" name="Text Placeholder 4"/>
          <p:cNvSpPr>
            <a:spLocks noGrp="1"/>
          </p:cNvSpPr>
          <p:nvPr>
            <p:ph type="body" sz="quarter" idx="3"/>
          </p:nvPr>
        </p:nvSpPr>
        <p:spPr>
          <a:xfrm>
            <a:off x="7506630"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e-IL"/>
              <a:t>לחץ כדי לערוך סגנונות טקסט של תבנית בסיס</a:t>
            </a:r>
          </a:p>
        </p:txBody>
      </p:sp>
      <p:sp>
        <p:nvSpPr>
          <p:cNvPr id="6" name="Content Placeholder 5"/>
          <p:cNvSpPr>
            <a:spLocks noGrp="1"/>
          </p:cNvSpPr>
          <p:nvPr>
            <p:ph sz="quarter" idx="4"/>
          </p:nvPr>
        </p:nvSpPr>
        <p:spPr>
          <a:xfrm>
            <a:off x="7166957" y="2545738"/>
            <a:ext cx="4338675" cy="3354060"/>
          </a:xfrm>
        </p:spPr>
        <p:txBody>
          <a:bodyPr>
            <a:normAutofit/>
          </a:bodyPr>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endParaRPr lang="en-US" dirty="0"/>
          </a:p>
        </p:txBody>
      </p:sp>
      <p:sp>
        <p:nvSpPr>
          <p:cNvPr id="7" name="Date Placeholder 6"/>
          <p:cNvSpPr>
            <a:spLocks noGrp="1"/>
          </p:cNvSpPr>
          <p:nvPr>
            <p:ph type="dt" sz="half" idx="10"/>
          </p:nvPr>
        </p:nvSpPr>
        <p:spPr/>
        <p:txBody>
          <a:bodyPr/>
          <a:lstStyle/>
          <a:p>
            <a:fld id="{DE12BB05-9D52-4428-B722-ADBF9776FFF1}" type="datetimeFigureOut">
              <a:rPr lang="he-IL" smtClean="0"/>
              <a:t>ט"ז/אדר/תשפ"ו</a:t>
            </a:fld>
            <a:endParaRPr lang="he-IL"/>
          </a:p>
        </p:txBody>
      </p:sp>
      <p:sp>
        <p:nvSpPr>
          <p:cNvPr id="8" name="Footer Placeholder 7"/>
          <p:cNvSpPr>
            <a:spLocks noGrp="1"/>
          </p:cNvSpPr>
          <p:nvPr>
            <p:ph type="ftr" sz="quarter" idx="11"/>
          </p:nvPr>
        </p:nvSpPr>
        <p:spPr/>
        <p:txBody>
          <a:bodyPr/>
          <a:lstStyle/>
          <a:p>
            <a:endParaRPr lang="he-IL"/>
          </a:p>
        </p:txBody>
      </p:sp>
      <p:sp>
        <p:nvSpPr>
          <p:cNvPr id="12" name="Freeform 11"/>
          <p:cNvSpPr/>
          <p:nvPr/>
        </p:nvSpPr>
        <p:spPr bwMode="auto">
          <a:xfrm flipV="1">
            <a:off x="-4188" y="714377"/>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4" y="787784"/>
            <a:ext cx="779767" cy="365125"/>
          </a:xfrm>
        </p:spPr>
        <p:txBody>
          <a:bodyPr/>
          <a:lstStyle/>
          <a:p>
            <a:fld id="{465AC910-AEFD-4F0E-AF81-130A4A4A0DAC}" type="slidenum">
              <a:rPr lang="he-IL" smtClean="0"/>
              <a:t>‹#›</a:t>
            </a:fld>
            <a:endParaRPr lang="he-IL"/>
          </a:p>
        </p:txBody>
      </p:sp>
    </p:spTree>
    <p:extLst>
      <p:ext uri="{BB962C8B-B14F-4D97-AF65-F5344CB8AC3E}">
        <p14:creationId xmlns:p14="http://schemas.microsoft.com/office/powerpoint/2010/main" val="222462556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כותרת בלבד">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e-IL"/>
              <a:t>לחץ כדי לערוך סגנון כותרת של תבנית בסיס</a:t>
            </a:r>
            <a:endParaRPr lang="en-US" dirty="0"/>
          </a:p>
        </p:txBody>
      </p:sp>
      <p:sp>
        <p:nvSpPr>
          <p:cNvPr id="3" name="Date Placeholder 2"/>
          <p:cNvSpPr>
            <a:spLocks noGrp="1"/>
          </p:cNvSpPr>
          <p:nvPr>
            <p:ph type="dt" sz="half" idx="10"/>
          </p:nvPr>
        </p:nvSpPr>
        <p:spPr/>
        <p:txBody>
          <a:bodyPr/>
          <a:lstStyle/>
          <a:p>
            <a:fld id="{DE12BB05-9D52-4428-B722-ADBF9776FFF1}" type="datetimeFigureOut">
              <a:rPr lang="he-IL" smtClean="0"/>
              <a:t>ט"ז/אדר/תשפ"ו</a:t>
            </a:fld>
            <a:endParaRPr lang="he-IL"/>
          </a:p>
        </p:txBody>
      </p:sp>
      <p:sp>
        <p:nvSpPr>
          <p:cNvPr id="4" name="Footer Placeholder 3"/>
          <p:cNvSpPr>
            <a:spLocks noGrp="1"/>
          </p:cNvSpPr>
          <p:nvPr>
            <p:ph type="ftr" sz="quarter" idx="11"/>
          </p:nvPr>
        </p:nvSpPr>
        <p:spPr/>
        <p:txBody>
          <a:bodyPr/>
          <a:lstStyle/>
          <a:p>
            <a:endParaRPr lang="he-IL"/>
          </a:p>
        </p:txBody>
      </p:sp>
      <p:sp>
        <p:nvSpPr>
          <p:cNvPr id="7" name="Freeform 11"/>
          <p:cNvSpPr/>
          <p:nvPr/>
        </p:nvSpPr>
        <p:spPr bwMode="auto">
          <a:xfrm flipV="1">
            <a:off x="-4188" y="714377"/>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465AC910-AEFD-4F0E-AF81-130A4A4A0DAC}" type="slidenum">
              <a:rPr lang="he-IL" smtClean="0"/>
              <a:t>‹#›</a:t>
            </a:fld>
            <a:endParaRPr lang="he-IL"/>
          </a:p>
        </p:txBody>
      </p:sp>
    </p:spTree>
    <p:extLst>
      <p:ext uri="{BB962C8B-B14F-4D97-AF65-F5344CB8AC3E}">
        <p14:creationId xmlns:p14="http://schemas.microsoft.com/office/powerpoint/2010/main" val="42909371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ריק">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E12BB05-9D52-4428-B722-ADBF9776FFF1}" type="datetimeFigureOut">
              <a:rPr lang="he-IL" smtClean="0"/>
              <a:t>ט"ז/אדר/תשפ"ו</a:t>
            </a:fld>
            <a:endParaRPr lang="he-IL"/>
          </a:p>
        </p:txBody>
      </p:sp>
      <p:sp>
        <p:nvSpPr>
          <p:cNvPr id="3" name="Footer Placeholder 2"/>
          <p:cNvSpPr>
            <a:spLocks noGrp="1"/>
          </p:cNvSpPr>
          <p:nvPr>
            <p:ph type="ftr" sz="quarter" idx="11"/>
          </p:nvPr>
        </p:nvSpPr>
        <p:spPr/>
        <p:txBody>
          <a:bodyPr/>
          <a:lstStyle/>
          <a:p>
            <a:endParaRPr lang="he-IL"/>
          </a:p>
        </p:txBody>
      </p:sp>
      <p:sp>
        <p:nvSpPr>
          <p:cNvPr id="6" name="Freeform 11"/>
          <p:cNvSpPr/>
          <p:nvPr/>
        </p:nvSpPr>
        <p:spPr bwMode="auto">
          <a:xfrm flipV="1">
            <a:off x="-4188" y="714377"/>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465AC910-AEFD-4F0E-AF81-130A4A4A0DAC}" type="slidenum">
              <a:rPr lang="he-IL" smtClean="0"/>
              <a:t>‹#›</a:t>
            </a:fld>
            <a:endParaRPr lang="he-IL"/>
          </a:p>
        </p:txBody>
      </p:sp>
    </p:spTree>
    <p:extLst>
      <p:ext uri="{BB962C8B-B14F-4D97-AF65-F5344CB8AC3E}">
        <p14:creationId xmlns:p14="http://schemas.microsoft.com/office/powerpoint/2010/main" val="426417853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תוכן עם כיתוב">
    <p:spTree>
      <p:nvGrpSpPr>
        <p:cNvPr id="1" name=""/>
        <p:cNvGrpSpPr/>
        <p:nvPr/>
      </p:nvGrpSpPr>
      <p:grpSpPr>
        <a:xfrm>
          <a:off x="0" y="0"/>
          <a:ext cx="0" cy="0"/>
          <a:chOff x="0" y="0"/>
          <a:chExt cx="0" cy="0"/>
        </a:xfrm>
      </p:grpSpPr>
      <p:sp>
        <p:nvSpPr>
          <p:cNvPr id="2" name="Title 1"/>
          <p:cNvSpPr>
            <a:spLocks noGrp="1"/>
          </p:cNvSpPr>
          <p:nvPr>
            <p:ph type="title"/>
          </p:nvPr>
        </p:nvSpPr>
        <p:spPr>
          <a:xfrm>
            <a:off x="2589214" y="446088"/>
            <a:ext cx="3505199" cy="976312"/>
          </a:xfrm>
        </p:spPr>
        <p:txBody>
          <a:bodyPr anchor="b"/>
          <a:lstStyle>
            <a:lvl1pPr algn="l">
              <a:defRPr sz="2000" b="0"/>
            </a:lvl1pPr>
          </a:lstStyle>
          <a:p>
            <a:r>
              <a:rPr lang="he-IL"/>
              <a:t>לחץ כדי לערוך סגנון כותרת של תבנית בסיס</a:t>
            </a:r>
            <a:endParaRPr lang="en-US" dirty="0"/>
          </a:p>
        </p:txBody>
      </p:sp>
      <p:sp>
        <p:nvSpPr>
          <p:cNvPr id="3" name="Content Placeholder 2"/>
          <p:cNvSpPr>
            <a:spLocks noGrp="1"/>
          </p:cNvSpPr>
          <p:nvPr>
            <p:ph idx="1"/>
          </p:nvPr>
        </p:nvSpPr>
        <p:spPr>
          <a:xfrm>
            <a:off x="6323012" y="446090"/>
            <a:ext cx="5181600" cy="5414963"/>
          </a:xfrm>
        </p:spPr>
        <p:txBody>
          <a:bodyPr anchor="ctr">
            <a:normAutofit/>
          </a:bodyPr>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endParaRPr lang="en-US" dirty="0"/>
          </a:p>
        </p:txBody>
      </p:sp>
      <p:sp>
        <p:nvSpPr>
          <p:cNvPr id="4" name="Text Placeholder 3"/>
          <p:cNvSpPr>
            <a:spLocks noGrp="1"/>
          </p:cNvSpPr>
          <p:nvPr>
            <p:ph type="body" sz="half" idx="2"/>
          </p:nvPr>
        </p:nvSpPr>
        <p:spPr>
          <a:xfrm>
            <a:off x="2589214"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he-IL"/>
              <a:t>לחץ כדי לערוך סגנונות טקסט של תבנית בסיס</a:t>
            </a:r>
          </a:p>
        </p:txBody>
      </p:sp>
      <p:sp>
        <p:nvSpPr>
          <p:cNvPr id="5" name="Date Placeholder 4"/>
          <p:cNvSpPr>
            <a:spLocks noGrp="1"/>
          </p:cNvSpPr>
          <p:nvPr>
            <p:ph type="dt" sz="half" idx="10"/>
          </p:nvPr>
        </p:nvSpPr>
        <p:spPr/>
        <p:txBody>
          <a:bodyPr/>
          <a:lstStyle/>
          <a:p>
            <a:fld id="{DE12BB05-9D52-4428-B722-ADBF9776FFF1}" type="datetimeFigureOut">
              <a:rPr lang="he-IL" smtClean="0"/>
              <a:t>ט"ז/אדר/תשפ"ו</a:t>
            </a:fld>
            <a:endParaRPr lang="he-IL"/>
          </a:p>
        </p:txBody>
      </p:sp>
      <p:sp>
        <p:nvSpPr>
          <p:cNvPr id="6" name="Footer Placeholder 5"/>
          <p:cNvSpPr>
            <a:spLocks noGrp="1"/>
          </p:cNvSpPr>
          <p:nvPr>
            <p:ph type="ftr" sz="quarter" idx="11"/>
          </p:nvPr>
        </p:nvSpPr>
        <p:spPr/>
        <p:txBody>
          <a:bodyPr/>
          <a:lstStyle/>
          <a:p>
            <a:endParaRPr lang="he-IL"/>
          </a:p>
        </p:txBody>
      </p:sp>
      <p:sp>
        <p:nvSpPr>
          <p:cNvPr id="9" name="Freeform 11"/>
          <p:cNvSpPr/>
          <p:nvPr/>
        </p:nvSpPr>
        <p:spPr bwMode="auto">
          <a:xfrm flipV="1">
            <a:off x="-4188" y="714377"/>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465AC910-AEFD-4F0E-AF81-130A4A4A0DAC}" type="slidenum">
              <a:rPr lang="he-IL" smtClean="0"/>
              <a:t>‹#›</a:t>
            </a:fld>
            <a:endParaRPr lang="he-IL"/>
          </a:p>
        </p:txBody>
      </p:sp>
    </p:spTree>
    <p:extLst>
      <p:ext uri="{BB962C8B-B14F-4D97-AF65-F5344CB8AC3E}">
        <p14:creationId xmlns:p14="http://schemas.microsoft.com/office/powerpoint/2010/main" val="28479462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תמונה עם כיתוב">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he-IL"/>
              <a:t>לחץ כדי לערוך סגנון כותרת של תבנית בסיס</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he-IL"/>
              <a:t>לחץ על הסמל כדי להוסיף תמונה</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he-IL"/>
              <a:t>לחץ כדי לערוך סגנונות טקסט של תבנית בסיס</a:t>
            </a:r>
          </a:p>
        </p:txBody>
      </p:sp>
      <p:sp>
        <p:nvSpPr>
          <p:cNvPr id="5" name="Date Placeholder 4"/>
          <p:cNvSpPr>
            <a:spLocks noGrp="1"/>
          </p:cNvSpPr>
          <p:nvPr>
            <p:ph type="dt" sz="half" idx="10"/>
          </p:nvPr>
        </p:nvSpPr>
        <p:spPr/>
        <p:txBody>
          <a:bodyPr/>
          <a:lstStyle/>
          <a:p>
            <a:fld id="{DE12BB05-9D52-4428-B722-ADBF9776FFF1}" type="datetimeFigureOut">
              <a:rPr lang="he-IL" smtClean="0"/>
              <a:t>ט"ז/אדר/תשפ"ו</a:t>
            </a:fld>
            <a:endParaRPr lang="he-IL"/>
          </a:p>
        </p:txBody>
      </p:sp>
      <p:sp>
        <p:nvSpPr>
          <p:cNvPr id="6" name="Footer Placeholder 5"/>
          <p:cNvSpPr>
            <a:spLocks noGrp="1"/>
          </p:cNvSpPr>
          <p:nvPr>
            <p:ph type="ftr" sz="quarter" idx="11"/>
          </p:nvPr>
        </p:nvSpPr>
        <p:spPr/>
        <p:txBody>
          <a:bodyPr/>
          <a:lstStyle/>
          <a:p>
            <a:endParaRPr lang="he-IL"/>
          </a:p>
        </p:txBody>
      </p:sp>
      <p:sp>
        <p:nvSpPr>
          <p:cNvPr id="9" name="Freeform 11"/>
          <p:cNvSpPr/>
          <p:nvPr/>
        </p:nvSpPr>
        <p:spPr bwMode="auto">
          <a:xfrm flipV="1">
            <a:off x="-4188" y="4911727"/>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4" y="4983089"/>
            <a:ext cx="779767" cy="365125"/>
          </a:xfrm>
        </p:spPr>
        <p:txBody>
          <a:bodyPr/>
          <a:lstStyle/>
          <a:p>
            <a:fld id="{465AC910-AEFD-4F0E-AF81-130A4A4A0DAC}" type="slidenum">
              <a:rPr lang="he-IL" smtClean="0"/>
              <a:t>‹#›</a:t>
            </a:fld>
            <a:endParaRPr lang="he-IL"/>
          </a:p>
        </p:txBody>
      </p:sp>
    </p:spTree>
    <p:extLst>
      <p:ext uri="{BB962C8B-B14F-4D97-AF65-F5344CB8AC3E}">
        <p14:creationId xmlns:p14="http://schemas.microsoft.com/office/powerpoint/2010/main" val="62647055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2"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5"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6" y="624110"/>
            <a:ext cx="8911687" cy="1280890"/>
          </a:xfrm>
          <a:prstGeom prst="rect">
            <a:avLst/>
          </a:prstGeom>
        </p:spPr>
        <p:txBody>
          <a:bodyPr vert="horz" lIns="91440" tIns="45720" rIns="91440" bIns="45720" rtlCol="0" anchor="t">
            <a:normAutofit/>
          </a:bodyPr>
          <a:lstStyle/>
          <a:p>
            <a:r>
              <a:rPr lang="he-IL"/>
              <a:t>לחץ כדי לערוך סגנון כותרת של תבנית בסיס</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endParaRPr lang="en-US" dirty="0"/>
          </a:p>
        </p:txBody>
      </p:sp>
      <p:sp>
        <p:nvSpPr>
          <p:cNvPr id="4" name="Date Placeholder 3"/>
          <p:cNvSpPr>
            <a:spLocks noGrp="1"/>
          </p:cNvSpPr>
          <p:nvPr>
            <p:ph type="dt" sz="half" idx="2"/>
          </p:nvPr>
        </p:nvSpPr>
        <p:spPr>
          <a:xfrm>
            <a:off x="10361613"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DE12BB05-9D52-4428-B722-ADBF9776FFF1}" type="datetimeFigureOut">
              <a:rPr lang="he-IL" smtClean="0"/>
              <a:t>ט"ז/אדר/תשפ"ו</a:t>
            </a:fld>
            <a:endParaRPr lang="he-IL"/>
          </a:p>
        </p:txBody>
      </p:sp>
      <p:sp>
        <p:nvSpPr>
          <p:cNvPr id="5" name="Footer Placeholder 4"/>
          <p:cNvSpPr>
            <a:spLocks noGrp="1"/>
          </p:cNvSpPr>
          <p:nvPr>
            <p:ph type="ftr" sz="quarter" idx="3"/>
          </p:nvPr>
        </p:nvSpPr>
        <p:spPr>
          <a:xfrm>
            <a:off x="2589214" y="6135810"/>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he-IL"/>
          </a:p>
        </p:txBody>
      </p:sp>
      <p:sp>
        <p:nvSpPr>
          <p:cNvPr id="6" name="Slide Number Placeholder 5"/>
          <p:cNvSpPr>
            <a:spLocks noGrp="1"/>
          </p:cNvSpPr>
          <p:nvPr>
            <p:ph type="sldNum" sz="quarter" idx="4"/>
          </p:nvPr>
        </p:nvSpPr>
        <p:spPr bwMode="gray">
          <a:xfrm>
            <a:off x="531814" y="787784"/>
            <a:ext cx="779767" cy="365125"/>
          </a:xfrm>
          <a:prstGeom prst="rect">
            <a:avLst/>
          </a:prstGeom>
        </p:spPr>
        <p:txBody>
          <a:bodyPr vert="horz" lIns="91440" tIns="45720" rIns="91440" bIns="45720" rtlCol="0" anchor="ctr"/>
          <a:lstStyle>
            <a:lvl1pPr algn="r">
              <a:defRPr sz="2000">
                <a:solidFill>
                  <a:srgbClr val="FEFFFF"/>
                </a:solidFill>
              </a:defRPr>
            </a:lvl1pPr>
          </a:lstStyle>
          <a:p>
            <a:fld id="{465AC910-AEFD-4F0E-AF81-130A4A4A0DAC}" type="slidenum">
              <a:rPr lang="he-IL" smtClean="0"/>
              <a:t>‹#›</a:t>
            </a:fld>
            <a:endParaRPr lang="he-IL"/>
          </a:p>
        </p:txBody>
      </p:sp>
    </p:spTree>
    <p:extLst>
      <p:ext uri="{BB962C8B-B14F-4D97-AF65-F5344CB8AC3E}">
        <p14:creationId xmlns:p14="http://schemas.microsoft.com/office/powerpoint/2010/main" val="2936987158"/>
      </p:ext>
    </p:extLst>
  </p:cSld>
  <p:clrMap bg1="lt1" tx1="dk1" bg2="lt2" tx2="dk2" accent1="accent1" accent2="accent2" accent3="accent3" accent4="accent4" accent5="accent5" accent6="accent6" hlink="hlink" folHlink="folHlink"/>
  <p:sldLayoutIdLst>
    <p:sldLayoutId id="2147483678" r:id="rId1"/>
    <p:sldLayoutId id="2147483679" r:id="rId2"/>
    <p:sldLayoutId id="2147483680" r:id="rId3"/>
    <p:sldLayoutId id="2147483681" r:id="rId4"/>
    <p:sldLayoutId id="2147483682" r:id="rId5"/>
    <p:sldLayoutId id="2147483683" r:id="rId6"/>
    <p:sldLayoutId id="2147483684" r:id="rId7"/>
    <p:sldLayoutId id="2147483685" r:id="rId8"/>
    <p:sldLayoutId id="2147483686" r:id="rId9"/>
    <p:sldLayoutId id="2147483687" r:id="rId10"/>
    <p:sldLayoutId id="2147483688" r:id="rId11"/>
    <p:sldLayoutId id="2147483689" r:id="rId12"/>
    <p:sldLayoutId id="2147483690" r:id="rId13"/>
    <p:sldLayoutId id="2147483691" r:id="rId14"/>
    <p:sldLayoutId id="2147483692" r:id="rId15"/>
    <p:sldLayoutId id="2147483693" r:id="rId16"/>
  </p:sldLayoutIdLst>
  <p:txStyles>
    <p:titleStyle>
      <a:lvl1pPr algn="l" defTabSz="457200" rtl="1" eaLnBrk="1" latinLnBrk="0" hangingPunct="1">
        <a:spcBef>
          <a:spcPct val="0"/>
        </a:spcBef>
        <a:buNone/>
        <a:defRPr sz="3600" kern="1200">
          <a:solidFill>
            <a:schemeClr val="tx1">
              <a:lumMod val="85000"/>
              <a:lumOff val="15000"/>
            </a:schemeClr>
          </a:solidFill>
          <a:latin typeface="+mj-lt"/>
          <a:ea typeface="+mj-ea"/>
          <a:cs typeface="+mj-cs"/>
        </a:defRPr>
      </a:lvl1pPr>
      <a:lvl2pPr rtl="1" eaLnBrk="1" hangingPunct="1">
        <a:defRPr>
          <a:solidFill>
            <a:schemeClr val="tx2"/>
          </a:solidFill>
        </a:defRPr>
      </a:lvl2pPr>
      <a:lvl3pPr rtl="1" eaLnBrk="1" hangingPunct="1">
        <a:defRPr>
          <a:solidFill>
            <a:schemeClr val="tx2"/>
          </a:solidFill>
        </a:defRPr>
      </a:lvl3pPr>
      <a:lvl4pPr rtl="1" eaLnBrk="1" hangingPunct="1">
        <a:defRPr>
          <a:solidFill>
            <a:schemeClr val="tx2"/>
          </a:solidFill>
        </a:defRPr>
      </a:lvl4pPr>
      <a:lvl5pPr rtl="1" eaLnBrk="1" hangingPunct="1">
        <a:defRPr>
          <a:solidFill>
            <a:schemeClr val="tx2"/>
          </a:solidFill>
        </a:defRPr>
      </a:lvl5pPr>
      <a:lvl6pPr rtl="1" eaLnBrk="1" hangingPunct="1">
        <a:defRPr>
          <a:solidFill>
            <a:schemeClr val="tx2"/>
          </a:solidFill>
        </a:defRPr>
      </a:lvl6pPr>
      <a:lvl7pPr rtl="1" eaLnBrk="1" hangingPunct="1">
        <a:defRPr>
          <a:solidFill>
            <a:schemeClr val="tx2"/>
          </a:solidFill>
        </a:defRPr>
      </a:lvl7pPr>
      <a:lvl8pPr rtl="1" eaLnBrk="1" hangingPunct="1">
        <a:defRPr>
          <a:solidFill>
            <a:schemeClr val="tx2"/>
          </a:solidFill>
        </a:defRPr>
      </a:lvl8pPr>
      <a:lvl9pPr rtl="1" eaLnBrk="1" hangingPunct="1">
        <a:defRPr>
          <a:solidFill>
            <a:schemeClr val="tx2"/>
          </a:solidFill>
        </a:defRPr>
      </a:lvl9pPr>
    </p:titleStyle>
    <p:bodyStyle>
      <a:lvl1pPr marL="342900" indent="-342900" algn="r" defTabSz="457200" rtl="1"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r" defTabSz="457200" rtl="1"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r" defTabSz="457200" rtl="1"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r" defTabSz="457200" rtl="1"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r" defTabSz="457200" rtl="1"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r" defTabSz="457200" rtl="1"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r" defTabSz="457200" rtl="1"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r" defTabSz="457200" rtl="1"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r" defTabSz="457200" rtl="1"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r" defTabSz="457200" rtl="1" eaLnBrk="1" latinLnBrk="0" hangingPunct="1">
        <a:defRPr sz="1800" kern="1200">
          <a:solidFill>
            <a:schemeClr val="tx1"/>
          </a:solidFill>
          <a:latin typeface="+mn-lt"/>
          <a:ea typeface="+mn-ea"/>
          <a:cs typeface="+mn-cs"/>
        </a:defRPr>
      </a:lvl1pPr>
      <a:lvl2pPr marL="457200" algn="r" defTabSz="457200" rtl="1" eaLnBrk="1" latinLnBrk="0" hangingPunct="1">
        <a:defRPr sz="1800" kern="1200">
          <a:solidFill>
            <a:schemeClr val="tx1"/>
          </a:solidFill>
          <a:latin typeface="+mn-lt"/>
          <a:ea typeface="+mn-ea"/>
          <a:cs typeface="+mn-cs"/>
        </a:defRPr>
      </a:lvl2pPr>
      <a:lvl3pPr marL="914400" algn="r" defTabSz="457200" rtl="1" eaLnBrk="1" latinLnBrk="0" hangingPunct="1">
        <a:defRPr sz="1800" kern="1200">
          <a:solidFill>
            <a:schemeClr val="tx1"/>
          </a:solidFill>
          <a:latin typeface="+mn-lt"/>
          <a:ea typeface="+mn-ea"/>
          <a:cs typeface="+mn-cs"/>
        </a:defRPr>
      </a:lvl3pPr>
      <a:lvl4pPr marL="1371600" algn="r" defTabSz="457200" rtl="1" eaLnBrk="1" latinLnBrk="0" hangingPunct="1">
        <a:defRPr sz="1800" kern="1200">
          <a:solidFill>
            <a:schemeClr val="tx1"/>
          </a:solidFill>
          <a:latin typeface="+mn-lt"/>
          <a:ea typeface="+mn-ea"/>
          <a:cs typeface="+mn-cs"/>
        </a:defRPr>
      </a:lvl4pPr>
      <a:lvl5pPr marL="1828800" algn="r" defTabSz="457200" rtl="1" eaLnBrk="1" latinLnBrk="0" hangingPunct="1">
        <a:defRPr sz="1800" kern="1200">
          <a:solidFill>
            <a:schemeClr val="tx1"/>
          </a:solidFill>
          <a:latin typeface="+mn-lt"/>
          <a:ea typeface="+mn-ea"/>
          <a:cs typeface="+mn-cs"/>
        </a:defRPr>
      </a:lvl5pPr>
      <a:lvl6pPr marL="2286000" algn="r" defTabSz="457200" rtl="1" eaLnBrk="1" latinLnBrk="0" hangingPunct="1">
        <a:defRPr sz="1800" kern="1200">
          <a:solidFill>
            <a:schemeClr val="tx1"/>
          </a:solidFill>
          <a:latin typeface="+mn-lt"/>
          <a:ea typeface="+mn-ea"/>
          <a:cs typeface="+mn-cs"/>
        </a:defRPr>
      </a:lvl6pPr>
      <a:lvl7pPr marL="2743200" algn="r" defTabSz="457200" rtl="1" eaLnBrk="1" latinLnBrk="0" hangingPunct="1">
        <a:defRPr sz="1800" kern="1200">
          <a:solidFill>
            <a:schemeClr val="tx1"/>
          </a:solidFill>
          <a:latin typeface="+mn-lt"/>
          <a:ea typeface="+mn-ea"/>
          <a:cs typeface="+mn-cs"/>
        </a:defRPr>
      </a:lvl7pPr>
      <a:lvl8pPr marL="3200400" algn="r" defTabSz="457200" rtl="1" eaLnBrk="1" latinLnBrk="0" hangingPunct="1">
        <a:defRPr sz="1800" kern="1200">
          <a:solidFill>
            <a:schemeClr val="tx1"/>
          </a:solidFill>
          <a:latin typeface="+mn-lt"/>
          <a:ea typeface="+mn-ea"/>
          <a:cs typeface="+mn-cs"/>
        </a:defRPr>
      </a:lvl8pPr>
      <a:lvl9pPr marL="3657600" algn="r" defTabSz="4572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hyperlink" Target="https://www.youtube.com/watch?v=EaxafOlrxgg" TargetMode="Externa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hyperlink" Target="https://www.youtube.com/watch?v=SkfFYCrKspE" TargetMode="Externa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9.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ctrTitle"/>
          </p:nvPr>
        </p:nvSpPr>
        <p:spPr>
          <a:xfrm>
            <a:off x="1775520" y="332659"/>
            <a:ext cx="8496944" cy="6264695"/>
          </a:xfrm>
        </p:spPr>
        <p:txBody>
          <a:bodyPr>
            <a:normAutofit/>
          </a:bodyPr>
          <a:lstStyle/>
          <a:p>
            <a:pPr algn="r"/>
            <a:r>
              <a:rPr lang="ar-JO" sz="6600" b="1" dirty="0"/>
              <a:t>الاماكن المقدسة لدى الدروز في اسرائيل</a:t>
            </a:r>
            <a:endParaRPr lang="he-IL" sz="6600" b="1" dirty="0"/>
          </a:p>
        </p:txBody>
      </p:sp>
    </p:spTree>
    <p:extLst>
      <p:ext uri="{BB962C8B-B14F-4D97-AF65-F5344CB8AC3E}">
        <p14:creationId xmlns:p14="http://schemas.microsoft.com/office/powerpoint/2010/main" val="35835518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5"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2000"/>
                                        <p:tgtEl>
                                          <p:spTgt spid="2"/>
                                        </p:tgtEl>
                                      </p:cBhvr>
                                    </p:animEffect>
                                    <p:anim calcmode="lin" valueType="num">
                                      <p:cBhvr>
                                        <p:cTn id="8" dur="2000" fill="hold"/>
                                        <p:tgtEl>
                                          <p:spTgt spid="2"/>
                                        </p:tgtEl>
                                        <p:attrNameLst>
                                          <p:attrName>ppt_w</p:attrName>
                                        </p:attrNameLst>
                                      </p:cBhvr>
                                      <p:tavLst>
                                        <p:tav tm="0" fmla="#ppt_w*sin(2.5*pi*$)">
                                          <p:val>
                                            <p:fltVal val="0"/>
                                          </p:val>
                                        </p:tav>
                                        <p:tav tm="100000">
                                          <p:val>
                                            <p:fltVal val="1"/>
                                          </p:val>
                                        </p:tav>
                                      </p:tavLst>
                                    </p:anim>
                                    <p:anim calcmode="lin" valueType="num">
                                      <p:cBhvr>
                                        <p:cTn id="9" dur="2000" fill="hold"/>
                                        <p:tgtEl>
                                          <p:spTgt spid="2"/>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ctrTitle"/>
          </p:nvPr>
        </p:nvSpPr>
        <p:spPr>
          <a:xfrm>
            <a:off x="2279576" y="116633"/>
            <a:ext cx="7772400" cy="1152128"/>
          </a:xfrm>
        </p:spPr>
        <p:txBody>
          <a:bodyPr/>
          <a:lstStyle/>
          <a:p>
            <a:r>
              <a:rPr lang="ar-AE" b="1" dirty="0"/>
              <a:t>اهداف الزيارة</a:t>
            </a:r>
            <a:endParaRPr lang="he-IL" dirty="0"/>
          </a:p>
        </p:txBody>
      </p:sp>
      <p:sp>
        <p:nvSpPr>
          <p:cNvPr id="3" name="כותרת משנה 2"/>
          <p:cNvSpPr>
            <a:spLocks noGrp="1"/>
          </p:cNvSpPr>
          <p:nvPr>
            <p:ph type="subTitle" idx="1"/>
          </p:nvPr>
        </p:nvSpPr>
        <p:spPr>
          <a:xfrm>
            <a:off x="1703512" y="1412776"/>
            <a:ext cx="8784976" cy="5256584"/>
          </a:xfrm>
        </p:spPr>
        <p:txBody>
          <a:bodyPr/>
          <a:lstStyle/>
          <a:p>
            <a:pPr marL="457200" indent="-457200" algn="r">
              <a:buFont typeface="Arial" pitchFamily="34" charset="0"/>
              <a:buChar char="•"/>
            </a:pPr>
            <a:r>
              <a:rPr lang="ar-JO" dirty="0"/>
              <a:t>الدعاء والتوسل الى الله تعالى لتحقيق امنياتهم. طلب الشفاء, النجاح, قضاء حاجة معينة الخ..</a:t>
            </a:r>
            <a:endParaRPr lang="en-US" dirty="0"/>
          </a:p>
          <a:p>
            <a:pPr marL="457200" indent="-457200" algn="r">
              <a:buFont typeface="Arial" pitchFamily="34" charset="0"/>
              <a:buChar char="•"/>
            </a:pPr>
            <a:r>
              <a:rPr lang="ar-JO" dirty="0"/>
              <a:t>طلب المغفرة على ذنوب وخطايا اقترفوها</a:t>
            </a:r>
            <a:endParaRPr lang="en-US" dirty="0"/>
          </a:p>
          <a:p>
            <a:pPr marL="457200" indent="-457200" algn="r">
              <a:buFont typeface="Arial" pitchFamily="34" charset="0"/>
              <a:buChar char="•"/>
            </a:pPr>
            <a:r>
              <a:rPr lang="ar-AE" dirty="0"/>
              <a:t>إيفاء النذر.</a:t>
            </a:r>
            <a:endParaRPr lang="en-US" dirty="0"/>
          </a:p>
          <a:p>
            <a:pPr marL="457200" indent="-457200" algn="r">
              <a:buFont typeface="Arial" pitchFamily="34" charset="0"/>
              <a:buChar char="•"/>
            </a:pPr>
            <a:r>
              <a:rPr lang="ar-AE" dirty="0"/>
              <a:t>التبرك بقدسية المكان.</a:t>
            </a:r>
            <a:endParaRPr lang="en-US" dirty="0"/>
          </a:p>
          <a:p>
            <a:pPr marL="457200" indent="-457200" algn="r">
              <a:buFont typeface="Arial" pitchFamily="34" charset="0"/>
              <a:buChar char="•"/>
            </a:pPr>
            <a:r>
              <a:rPr lang="ar-AE" dirty="0"/>
              <a:t>رغبة في الحصول على الهام روحاني لاتخاذ قرارات صعبة.</a:t>
            </a:r>
            <a:endParaRPr lang="en-US" dirty="0"/>
          </a:p>
          <a:p>
            <a:pPr marL="457200" indent="-457200" algn="r">
              <a:buFont typeface="Arial" pitchFamily="34" charset="0"/>
              <a:buChar char="•"/>
            </a:pPr>
            <a:endParaRPr lang="he-IL" dirty="0"/>
          </a:p>
        </p:txBody>
      </p:sp>
    </p:spTree>
    <p:extLst>
      <p:ext uri="{BB962C8B-B14F-4D97-AF65-F5344CB8AC3E}">
        <p14:creationId xmlns:p14="http://schemas.microsoft.com/office/powerpoint/2010/main" val="13161073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Effect transition="in" filter="fade">
                                      <p:cBhvr>
                                        <p:cTn id="9" dur="500"/>
                                        <p:tgtEl>
                                          <p:spTgt spid="2"/>
                                        </p:tgtEl>
                                      </p:cBhvr>
                                    </p:animEffect>
                                  </p:childTnLst>
                                </p:cTn>
                              </p:par>
                            </p:childTnLst>
                          </p:cTn>
                        </p:par>
                      </p:childTnLst>
                    </p:cTn>
                  </p:par>
                  <p:par>
                    <p:cTn id="10" fill="hold">
                      <p:stCondLst>
                        <p:cond delay="indefinite"/>
                      </p:stCondLst>
                      <p:childTnLst>
                        <p:par>
                          <p:cTn id="11" fill="hold">
                            <p:stCondLst>
                              <p:cond delay="0"/>
                            </p:stCondLst>
                            <p:childTnLst>
                              <p:par>
                                <p:cTn id="12" presetID="22" presetClass="entr" presetSubtype="4" fill="hold"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wipe(down)">
                                      <p:cBhvr>
                                        <p:cTn id="14" dur="500"/>
                                        <p:tgtEl>
                                          <p:spTgt spid="3">
                                            <p:txEl>
                                              <p:pRg st="0" end="0"/>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22" presetClass="entr" presetSubtype="4" fill="hold"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Effect transition="in" filter="wipe(down)">
                                      <p:cBhvr>
                                        <p:cTn id="19" dur="500"/>
                                        <p:tgtEl>
                                          <p:spTgt spid="3">
                                            <p:txEl>
                                              <p:pRg st="1" end="1"/>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22" presetClass="entr" presetSubtype="4" fill="hold" nodeType="clickEffect">
                                  <p:stCondLst>
                                    <p:cond delay="0"/>
                                  </p:stCondLst>
                                  <p:childTnLst>
                                    <p:set>
                                      <p:cBhvr>
                                        <p:cTn id="23" dur="1" fill="hold">
                                          <p:stCondLst>
                                            <p:cond delay="0"/>
                                          </p:stCondLst>
                                        </p:cTn>
                                        <p:tgtEl>
                                          <p:spTgt spid="3">
                                            <p:txEl>
                                              <p:pRg st="2" end="2"/>
                                            </p:txEl>
                                          </p:spTgt>
                                        </p:tgtEl>
                                        <p:attrNameLst>
                                          <p:attrName>style.visibility</p:attrName>
                                        </p:attrNameLst>
                                      </p:cBhvr>
                                      <p:to>
                                        <p:strVal val="visible"/>
                                      </p:to>
                                    </p:set>
                                    <p:animEffect transition="in" filter="wipe(down)">
                                      <p:cBhvr>
                                        <p:cTn id="24" dur="500"/>
                                        <p:tgtEl>
                                          <p:spTgt spid="3">
                                            <p:txEl>
                                              <p:pRg st="2" end="2"/>
                                            </p:txEl>
                                          </p:spTgt>
                                        </p:tgtEl>
                                      </p:cBhvr>
                                    </p:animEffect>
                                  </p:childTnLst>
                                </p:cTn>
                              </p:par>
                            </p:childTnLst>
                          </p:cTn>
                        </p:par>
                      </p:childTnLst>
                    </p:cTn>
                  </p:par>
                  <p:par>
                    <p:cTn id="25" fill="hold">
                      <p:stCondLst>
                        <p:cond delay="indefinite"/>
                      </p:stCondLst>
                      <p:childTnLst>
                        <p:par>
                          <p:cTn id="26" fill="hold">
                            <p:stCondLst>
                              <p:cond delay="0"/>
                            </p:stCondLst>
                            <p:childTnLst>
                              <p:par>
                                <p:cTn id="27" presetID="22" presetClass="entr" presetSubtype="4" fill="hold" nodeType="clickEffect">
                                  <p:stCondLst>
                                    <p:cond delay="0"/>
                                  </p:stCondLst>
                                  <p:childTnLst>
                                    <p:set>
                                      <p:cBhvr>
                                        <p:cTn id="28" dur="1" fill="hold">
                                          <p:stCondLst>
                                            <p:cond delay="0"/>
                                          </p:stCondLst>
                                        </p:cTn>
                                        <p:tgtEl>
                                          <p:spTgt spid="3">
                                            <p:txEl>
                                              <p:pRg st="3" end="3"/>
                                            </p:txEl>
                                          </p:spTgt>
                                        </p:tgtEl>
                                        <p:attrNameLst>
                                          <p:attrName>style.visibility</p:attrName>
                                        </p:attrNameLst>
                                      </p:cBhvr>
                                      <p:to>
                                        <p:strVal val="visible"/>
                                      </p:to>
                                    </p:set>
                                    <p:animEffect transition="in" filter="wipe(down)">
                                      <p:cBhvr>
                                        <p:cTn id="29" dur="500"/>
                                        <p:tgtEl>
                                          <p:spTgt spid="3">
                                            <p:txEl>
                                              <p:pRg st="3" end="3"/>
                                            </p:txEl>
                                          </p:spTgt>
                                        </p:tgtEl>
                                      </p:cBhvr>
                                    </p:animEffect>
                                  </p:childTnLst>
                                </p:cTn>
                              </p:par>
                            </p:childTnLst>
                          </p:cTn>
                        </p:par>
                      </p:childTnLst>
                    </p:cTn>
                  </p:par>
                  <p:par>
                    <p:cTn id="30" fill="hold">
                      <p:stCondLst>
                        <p:cond delay="indefinite"/>
                      </p:stCondLst>
                      <p:childTnLst>
                        <p:par>
                          <p:cTn id="31" fill="hold">
                            <p:stCondLst>
                              <p:cond delay="0"/>
                            </p:stCondLst>
                            <p:childTnLst>
                              <p:par>
                                <p:cTn id="32" presetID="22" presetClass="entr" presetSubtype="4" fill="hold" nodeType="clickEffect">
                                  <p:stCondLst>
                                    <p:cond delay="0"/>
                                  </p:stCondLst>
                                  <p:childTnLst>
                                    <p:set>
                                      <p:cBhvr>
                                        <p:cTn id="33" dur="1" fill="hold">
                                          <p:stCondLst>
                                            <p:cond delay="0"/>
                                          </p:stCondLst>
                                        </p:cTn>
                                        <p:tgtEl>
                                          <p:spTgt spid="3">
                                            <p:txEl>
                                              <p:pRg st="4" end="4"/>
                                            </p:txEl>
                                          </p:spTgt>
                                        </p:tgtEl>
                                        <p:attrNameLst>
                                          <p:attrName>style.visibility</p:attrName>
                                        </p:attrNameLst>
                                      </p:cBhvr>
                                      <p:to>
                                        <p:strVal val="visible"/>
                                      </p:to>
                                    </p:set>
                                    <p:animEffect transition="in" filter="wipe(down)">
                                      <p:cBhvr>
                                        <p:cTn id="34"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ctrTitle"/>
          </p:nvPr>
        </p:nvSpPr>
        <p:spPr>
          <a:xfrm>
            <a:off x="2279576" y="188643"/>
            <a:ext cx="7772400" cy="1008111"/>
          </a:xfrm>
        </p:spPr>
        <p:txBody>
          <a:bodyPr>
            <a:normAutofit fontScale="90000"/>
          </a:bodyPr>
          <a:lstStyle/>
          <a:p>
            <a:r>
              <a:rPr lang="ar-JO" dirty="0"/>
              <a:t>تعامل دولة إسرائيل مع الأماكن المقدسة</a:t>
            </a:r>
            <a:br>
              <a:rPr lang="en-US" dirty="0"/>
            </a:br>
            <a:endParaRPr lang="he-IL" dirty="0"/>
          </a:p>
        </p:txBody>
      </p:sp>
      <p:sp>
        <p:nvSpPr>
          <p:cNvPr id="3" name="כותרת משנה 2"/>
          <p:cNvSpPr>
            <a:spLocks noGrp="1"/>
          </p:cNvSpPr>
          <p:nvPr>
            <p:ph type="subTitle" idx="1"/>
          </p:nvPr>
        </p:nvSpPr>
        <p:spPr>
          <a:xfrm>
            <a:off x="1703512" y="980728"/>
            <a:ext cx="8784976" cy="5688632"/>
          </a:xfrm>
        </p:spPr>
        <p:txBody>
          <a:bodyPr/>
          <a:lstStyle/>
          <a:p>
            <a:pPr marL="457200" indent="-457200" algn="r">
              <a:buFont typeface="Arial" pitchFamily="34" charset="0"/>
              <a:buChar char="•"/>
            </a:pPr>
            <a:r>
              <a:rPr lang="ar-JO" dirty="0"/>
              <a:t>وثيقة الاستقلال سنة 1948:  نصت بتعهد الدولة بالحفاظ على الأماكن المقدسة لجميع الديانات وضمان الحرية الدينية لكافة الطوائف. </a:t>
            </a:r>
            <a:endParaRPr lang="en-US" dirty="0"/>
          </a:p>
          <a:p>
            <a:pPr marL="457200" indent="-457200" algn="r">
              <a:buFont typeface="Arial" pitchFamily="34" charset="0"/>
              <a:buChar char="•"/>
            </a:pPr>
            <a:r>
              <a:rPr lang="ar-JO" dirty="0"/>
              <a:t>قانون "المحافظة على الأماكن المقدسة" سنة 1967 </a:t>
            </a:r>
            <a:endParaRPr lang="en-US" dirty="0"/>
          </a:p>
          <a:p>
            <a:pPr lvl="0" algn="r"/>
            <a:r>
              <a:rPr lang="ar-JO" dirty="0"/>
              <a:t>أ</a:t>
            </a:r>
            <a:r>
              <a:rPr lang="ar-JO"/>
              <a:t>.   عقوبة </a:t>
            </a:r>
            <a:r>
              <a:rPr lang="ar-JO" dirty="0"/>
              <a:t>السجن على كل من ينتهك او يدنس حرمة هذه </a:t>
            </a:r>
            <a:r>
              <a:rPr lang="ar-JO"/>
              <a:t>الاماكن.</a:t>
            </a:r>
            <a:endParaRPr lang="ar-JO" dirty="0"/>
          </a:p>
          <a:p>
            <a:pPr lvl="0" algn="r"/>
            <a:r>
              <a:rPr lang="ar-JO" dirty="0"/>
              <a:t>ب. معاقبة من يمس بحرية الوصول الى هذه الأماكن.</a:t>
            </a:r>
            <a:endParaRPr lang="en-US" dirty="0"/>
          </a:p>
          <a:p>
            <a:pPr algn="r"/>
            <a:r>
              <a:rPr lang="ar-JO" dirty="0"/>
              <a:t>ج.  ترميم وإصلاح الأماكن المقدسة بتمويل من الدولة.</a:t>
            </a:r>
            <a:endParaRPr lang="en-US" dirty="0"/>
          </a:p>
          <a:p>
            <a:endParaRPr lang="he-IL" dirty="0"/>
          </a:p>
        </p:txBody>
      </p:sp>
    </p:spTree>
    <p:extLst>
      <p:ext uri="{BB962C8B-B14F-4D97-AF65-F5344CB8AC3E}">
        <p14:creationId xmlns:p14="http://schemas.microsoft.com/office/powerpoint/2010/main" val="3483720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5"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2000"/>
                                        <p:tgtEl>
                                          <p:spTgt spid="2"/>
                                        </p:tgtEl>
                                      </p:cBhvr>
                                    </p:animEffect>
                                    <p:anim calcmode="lin" valueType="num">
                                      <p:cBhvr>
                                        <p:cTn id="8" dur="2000" fill="hold"/>
                                        <p:tgtEl>
                                          <p:spTgt spid="2"/>
                                        </p:tgtEl>
                                        <p:attrNameLst>
                                          <p:attrName>ppt_w</p:attrName>
                                        </p:attrNameLst>
                                      </p:cBhvr>
                                      <p:tavLst>
                                        <p:tav tm="0" fmla="#ppt_w*sin(2.5*pi*$)">
                                          <p:val>
                                            <p:fltVal val="0"/>
                                          </p:val>
                                        </p:tav>
                                        <p:tav tm="100000">
                                          <p:val>
                                            <p:fltVal val="1"/>
                                          </p:val>
                                        </p:tav>
                                      </p:tavLst>
                                    </p:anim>
                                    <p:anim calcmode="lin" valueType="num">
                                      <p:cBhvr>
                                        <p:cTn id="9" dur="2000" fill="hold"/>
                                        <p:tgtEl>
                                          <p:spTgt spid="2"/>
                                        </p:tgtEl>
                                        <p:attrNameLst>
                                          <p:attrName>ppt_h</p:attrName>
                                        </p:attrNameLst>
                                      </p:cBhvr>
                                      <p:tavLst>
                                        <p:tav tm="0">
                                          <p:val>
                                            <p:strVal val="#ppt_h"/>
                                          </p:val>
                                        </p:tav>
                                        <p:tav tm="100000">
                                          <p:val>
                                            <p:strVal val="#ppt_h"/>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fade">
                                      <p:cBhvr>
                                        <p:cTn id="14" dur="1000"/>
                                        <p:tgtEl>
                                          <p:spTgt spid="3">
                                            <p:txEl>
                                              <p:pRg st="0" end="0"/>
                                            </p:txEl>
                                          </p:spTgt>
                                        </p:tgtEl>
                                      </p:cBhvr>
                                    </p:animEffect>
                                    <p:anim calcmode="lin" valueType="num">
                                      <p:cBhvr>
                                        <p:cTn id="15"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1" end="1"/>
                                            </p:txEl>
                                          </p:spTgt>
                                        </p:tgtEl>
                                        <p:attrNameLst>
                                          <p:attrName>style.visibility</p:attrName>
                                        </p:attrNameLst>
                                      </p:cBhvr>
                                      <p:to>
                                        <p:strVal val="visible"/>
                                      </p:to>
                                    </p:set>
                                    <p:animEffect transition="in" filter="fade">
                                      <p:cBhvr>
                                        <p:cTn id="21" dur="1000"/>
                                        <p:tgtEl>
                                          <p:spTgt spid="3">
                                            <p:txEl>
                                              <p:pRg st="1" end="1"/>
                                            </p:txEl>
                                          </p:spTgt>
                                        </p:tgtEl>
                                      </p:cBhvr>
                                    </p:animEffect>
                                    <p:anim calcmode="lin" valueType="num">
                                      <p:cBhvr>
                                        <p:cTn id="22"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3">
                                            <p:txEl>
                                              <p:pRg st="2" end="2"/>
                                            </p:txEl>
                                          </p:spTgt>
                                        </p:tgtEl>
                                        <p:attrNameLst>
                                          <p:attrName>style.visibility</p:attrName>
                                        </p:attrNameLst>
                                      </p:cBhvr>
                                      <p:to>
                                        <p:strVal val="visible"/>
                                      </p:to>
                                    </p:set>
                                    <p:animEffect transition="in" filter="fade">
                                      <p:cBhvr>
                                        <p:cTn id="28" dur="1000"/>
                                        <p:tgtEl>
                                          <p:spTgt spid="3">
                                            <p:txEl>
                                              <p:pRg st="2" end="2"/>
                                            </p:txEl>
                                          </p:spTgt>
                                        </p:tgtEl>
                                      </p:cBhvr>
                                    </p:animEffect>
                                    <p:anim calcmode="lin" valueType="num">
                                      <p:cBhvr>
                                        <p:cTn id="29"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nodeType="clickEffect">
                                  <p:stCondLst>
                                    <p:cond delay="0"/>
                                  </p:stCondLst>
                                  <p:childTnLst>
                                    <p:set>
                                      <p:cBhvr>
                                        <p:cTn id="34" dur="1" fill="hold">
                                          <p:stCondLst>
                                            <p:cond delay="0"/>
                                          </p:stCondLst>
                                        </p:cTn>
                                        <p:tgtEl>
                                          <p:spTgt spid="3">
                                            <p:txEl>
                                              <p:pRg st="3" end="3"/>
                                            </p:txEl>
                                          </p:spTgt>
                                        </p:tgtEl>
                                        <p:attrNameLst>
                                          <p:attrName>style.visibility</p:attrName>
                                        </p:attrNameLst>
                                      </p:cBhvr>
                                      <p:to>
                                        <p:strVal val="visible"/>
                                      </p:to>
                                    </p:set>
                                    <p:animEffect transition="in" filter="fade">
                                      <p:cBhvr>
                                        <p:cTn id="35" dur="1000"/>
                                        <p:tgtEl>
                                          <p:spTgt spid="3">
                                            <p:txEl>
                                              <p:pRg st="3" end="3"/>
                                            </p:txEl>
                                          </p:spTgt>
                                        </p:tgtEl>
                                      </p:cBhvr>
                                    </p:animEffect>
                                    <p:anim calcmode="lin" valueType="num">
                                      <p:cBhvr>
                                        <p:cTn id="36"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nodeType="clickEffect">
                                  <p:stCondLst>
                                    <p:cond delay="0"/>
                                  </p:stCondLst>
                                  <p:childTnLst>
                                    <p:set>
                                      <p:cBhvr>
                                        <p:cTn id="41" dur="1" fill="hold">
                                          <p:stCondLst>
                                            <p:cond delay="0"/>
                                          </p:stCondLst>
                                        </p:cTn>
                                        <p:tgtEl>
                                          <p:spTgt spid="3">
                                            <p:txEl>
                                              <p:pRg st="4" end="4"/>
                                            </p:txEl>
                                          </p:spTgt>
                                        </p:tgtEl>
                                        <p:attrNameLst>
                                          <p:attrName>style.visibility</p:attrName>
                                        </p:attrNameLst>
                                      </p:cBhvr>
                                      <p:to>
                                        <p:strVal val="visible"/>
                                      </p:to>
                                    </p:set>
                                    <p:animEffect transition="in" filter="fade">
                                      <p:cBhvr>
                                        <p:cTn id="42" dur="1000"/>
                                        <p:tgtEl>
                                          <p:spTgt spid="3">
                                            <p:txEl>
                                              <p:pRg st="4" end="4"/>
                                            </p:txEl>
                                          </p:spTgt>
                                        </p:tgtEl>
                                      </p:cBhvr>
                                    </p:animEffect>
                                    <p:anim calcmode="lin" valueType="num">
                                      <p:cBhvr>
                                        <p:cTn id="43"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44"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כותרת משנה 2"/>
          <p:cNvSpPr>
            <a:spLocks noGrp="1"/>
          </p:cNvSpPr>
          <p:nvPr>
            <p:ph type="subTitle" idx="1"/>
          </p:nvPr>
        </p:nvSpPr>
        <p:spPr>
          <a:xfrm>
            <a:off x="1775520" y="260648"/>
            <a:ext cx="8568952" cy="6480720"/>
          </a:xfrm>
        </p:spPr>
        <p:txBody>
          <a:bodyPr/>
          <a:lstStyle/>
          <a:p>
            <a:endParaRPr lang="ar-JO" u="sng" dirty="0">
              <a:hlinkClick r:id="rId2"/>
            </a:endParaRPr>
          </a:p>
          <a:p>
            <a:endParaRPr lang="ar-JO" u="sng" dirty="0">
              <a:hlinkClick r:id="rId2"/>
            </a:endParaRPr>
          </a:p>
          <a:p>
            <a:endParaRPr lang="ar-JO" u="sng" dirty="0">
              <a:hlinkClick r:id="rId2"/>
            </a:endParaRPr>
          </a:p>
          <a:p>
            <a:endParaRPr lang="ar-JO" u="sng" dirty="0">
              <a:hlinkClick r:id="rId2"/>
            </a:endParaRPr>
          </a:p>
          <a:p>
            <a:endParaRPr lang="ar-JO" u="sng" dirty="0">
              <a:hlinkClick r:id="rId2"/>
            </a:endParaRPr>
          </a:p>
          <a:p>
            <a:r>
              <a:rPr lang="en-US" u="sng" dirty="0">
                <a:hlinkClick r:id="rId2"/>
              </a:rPr>
              <a:t>https://www.youtube.com/watch?v=EaxafOlrxgg</a:t>
            </a:r>
            <a:endParaRPr lang="ar-JO" u="sng" dirty="0"/>
          </a:p>
          <a:p>
            <a:endParaRPr lang="ar-JO" u="sng" dirty="0"/>
          </a:p>
          <a:p>
            <a:endParaRPr lang="he-IL" dirty="0"/>
          </a:p>
        </p:txBody>
      </p:sp>
    </p:spTree>
    <p:extLst>
      <p:ext uri="{BB962C8B-B14F-4D97-AF65-F5344CB8AC3E}">
        <p14:creationId xmlns:p14="http://schemas.microsoft.com/office/powerpoint/2010/main" val="27222473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nodeType="clickEffect">
                                  <p:stCondLst>
                                    <p:cond delay="0"/>
                                  </p:stCondLst>
                                  <p:childTnLst>
                                    <p:set>
                                      <p:cBhvr>
                                        <p:cTn id="6" dur="1" fill="hold">
                                          <p:stCondLst>
                                            <p:cond delay="0"/>
                                          </p:stCondLst>
                                        </p:cTn>
                                        <p:tgtEl>
                                          <p:spTgt spid="3">
                                            <p:txEl>
                                              <p:pRg st="5" end="5"/>
                                            </p:txEl>
                                          </p:spTgt>
                                        </p:tgtEl>
                                        <p:attrNameLst>
                                          <p:attrName>style.visibility</p:attrName>
                                        </p:attrNameLst>
                                      </p:cBhvr>
                                      <p:to>
                                        <p:strVal val="visible"/>
                                      </p:to>
                                    </p:set>
                                    <p:animEffect transition="in" filter="wipe(down)">
                                      <p:cBhvr>
                                        <p:cTn id="7" dur="580">
                                          <p:stCondLst>
                                            <p:cond delay="0"/>
                                          </p:stCondLst>
                                        </p:cTn>
                                        <p:tgtEl>
                                          <p:spTgt spid="3">
                                            <p:txEl>
                                              <p:pRg st="5" end="5"/>
                                            </p:txEl>
                                          </p:spTgt>
                                        </p:tgtEl>
                                      </p:cBhvr>
                                    </p:animEffect>
                                    <p:anim calcmode="lin" valueType="num">
                                      <p:cBhvr>
                                        <p:cTn id="8" dur="1822" tmFilter="0,0; 0.14,0.36; 0.43,0.73; 0.71,0.91; 1.0,1.0">
                                          <p:stCondLst>
                                            <p:cond delay="0"/>
                                          </p:stCondLst>
                                        </p:cTn>
                                        <p:tgtEl>
                                          <p:spTgt spid="3">
                                            <p:txEl>
                                              <p:pRg st="5" end="5"/>
                                            </p:txEl>
                                          </p:spTgt>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3">
                                            <p:txEl>
                                              <p:pRg st="5" end="5"/>
                                            </p:txEl>
                                          </p:spTgt>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3">
                                            <p:txEl>
                                              <p:pRg st="5" end="5"/>
                                            </p:txEl>
                                          </p:spTgt>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3">
                                            <p:txEl>
                                              <p:pRg st="5" end="5"/>
                                            </p:txEl>
                                          </p:spTgt>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3">
                                            <p:txEl>
                                              <p:pRg st="5" end="5"/>
                                            </p:txEl>
                                          </p:spTgt>
                                        </p:tgtEl>
                                        <p:attrNameLst>
                                          <p:attrName>ppt_y</p:attrName>
                                        </p:attrNameLst>
                                      </p:cBhvr>
                                      <p:tavLst>
                                        <p:tav tm="0" fmla="#ppt_y-sin(pi*$)/81">
                                          <p:val>
                                            <p:fltVal val="0"/>
                                          </p:val>
                                        </p:tav>
                                        <p:tav tm="100000">
                                          <p:val>
                                            <p:fltVal val="1"/>
                                          </p:val>
                                        </p:tav>
                                      </p:tavLst>
                                    </p:anim>
                                    <p:animScale>
                                      <p:cBhvr>
                                        <p:cTn id="13" dur="26">
                                          <p:stCondLst>
                                            <p:cond delay="650"/>
                                          </p:stCondLst>
                                        </p:cTn>
                                        <p:tgtEl>
                                          <p:spTgt spid="3">
                                            <p:txEl>
                                              <p:pRg st="5" end="5"/>
                                            </p:txEl>
                                          </p:spTgt>
                                        </p:tgtEl>
                                      </p:cBhvr>
                                      <p:to x="100000" y="60000"/>
                                    </p:animScale>
                                    <p:animScale>
                                      <p:cBhvr>
                                        <p:cTn id="14" dur="166" decel="50000">
                                          <p:stCondLst>
                                            <p:cond delay="676"/>
                                          </p:stCondLst>
                                        </p:cTn>
                                        <p:tgtEl>
                                          <p:spTgt spid="3">
                                            <p:txEl>
                                              <p:pRg st="5" end="5"/>
                                            </p:txEl>
                                          </p:spTgt>
                                        </p:tgtEl>
                                      </p:cBhvr>
                                      <p:to x="100000" y="100000"/>
                                    </p:animScale>
                                    <p:animScale>
                                      <p:cBhvr>
                                        <p:cTn id="15" dur="26">
                                          <p:stCondLst>
                                            <p:cond delay="1312"/>
                                          </p:stCondLst>
                                        </p:cTn>
                                        <p:tgtEl>
                                          <p:spTgt spid="3">
                                            <p:txEl>
                                              <p:pRg st="5" end="5"/>
                                            </p:txEl>
                                          </p:spTgt>
                                        </p:tgtEl>
                                      </p:cBhvr>
                                      <p:to x="100000" y="80000"/>
                                    </p:animScale>
                                    <p:animScale>
                                      <p:cBhvr>
                                        <p:cTn id="16" dur="166" decel="50000">
                                          <p:stCondLst>
                                            <p:cond delay="1338"/>
                                          </p:stCondLst>
                                        </p:cTn>
                                        <p:tgtEl>
                                          <p:spTgt spid="3">
                                            <p:txEl>
                                              <p:pRg st="5" end="5"/>
                                            </p:txEl>
                                          </p:spTgt>
                                        </p:tgtEl>
                                      </p:cBhvr>
                                      <p:to x="100000" y="100000"/>
                                    </p:animScale>
                                    <p:animScale>
                                      <p:cBhvr>
                                        <p:cTn id="17" dur="26">
                                          <p:stCondLst>
                                            <p:cond delay="1642"/>
                                          </p:stCondLst>
                                        </p:cTn>
                                        <p:tgtEl>
                                          <p:spTgt spid="3">
                                            <p:txEl>
                                              <p:pRg st="5" end="5"/>
                                            </p:txEl>
                                          </p:spTgt>
                                        </p:tgtEl>
                                      </p:cBhvr>
                                      <p:to x="100000" y="90000"/>
                                    </p:animScale>
                                    <p:animScale>
                                      <p:cBhvr>
                                        <p:cTn id="18" dur="166" decel="50000">
                                          <p:stCondLst>
                                            <p:cond delay="1668"/>
                                          </p:stCondLst>
                                        </p:cTn>
                                        <p:tgtEl>
                                          <p:spTgt spid="3">
                                            <p:txEl>
                                              <p:pRg st="5" end="5"/>
                                            </p:txEl>
                                          </p:spTgt>
                                        </p:tgtEl>
                                      </p:cBhvr>
                                      <p:to x="100000" y="100000"/>
                                    </p:animScale>
                                    <p:animScale>
                                      <p:cBhvr>
                                        <p:cTn id="19" dur="26">
                                          <p:stCondLst>
                                            <p:cond delay="1808"/>
                                          </p:stCondLst>
                                        </p:cTn>
                                        <p:tgtEl>
                                          <p:spTgt spid="3">
                                            <p:txEl>
                                              <p:pRg st="5" end="5"/>
                                            </p:txEl>
                                          </p:spTgt>
                                        </p:tgtEl>
                                      </p:cBhvr>
                                      <p:to x="100000" y="95000"/>
                                    </p:animScale>
                                    <p:animScale>
                                      <p:cBhvr>
                                        <p:cTn id="20" dur="166" decel="50000">
                                          <p:stCondLst>
                                            <p:cond delay="1834"/>
                                          </p:stCondLst>
                                        </p:cTn>
                                        <p:tgtEl>
                                          <p:spTgt spid="3">
                                            <p:txEl>
                                              <p:pRg st="5" end="5"/>
                                            </p:txEl>
                                          </p:spTgt>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ctrTitle"/>
          </p:nvPr>
        </p:nvSpPr>
        <p:spPr>
          <a:xfrm>
            <a:off x="2207568" y="188641"/>
            <a:ext cx="7772400" cy="864096"/>
          </a:xfrm>
        </p:spPr>
        <p:txBody>
          <a:bodyPr>
            <a:normAutofit fontScale="90000"/>
          </a:bodyPr>
          <a:lstStyle/>
          <a:p>
            <a:r>
              <a:rPr lang="ar-QA" b="1" dirty="0"/>
              <a:t>مه</a:t>
            </a:r>
            <a:r>
              <a:rPr lang="ar-JO" b="1" dirty="0"/>
              <a:t>ام</a:t>
            </a:r>
            <a:r>
              <a:rPr lang="ar-QA" b="1" dirty="0"/>
              <a:t> للطلاب </a:t>
            </a:r>
            <a:endParaRPr lang="he-IL" dirty="0"/>
          </a:p>
        </p:txBody>
      </p:sp>
      <p:sp>
        <p:nvSpPr>
          <p:cNvPr id="3" name="כותרת משנה 2"/>
          <p:cNvSpPr>
            <a:spLocks noGrp="1"/>
          </p:cNvSpPr>
          <p:nvPr>
            <p:ph type="subTitle" idx="1"/>
          </p:nvPr>
        </p:nvSpPr>
        <p:spPr>
          <a:xfrm>
            <a:off x="1775520" y="1268760"/>
            <a:ext cx="8712968" cy="5472608"/>
          </a:xfrm>
        </p:spPr>
        <p:txBody>
          <a:bodyPr/>
          <a:lstStyle/>
          <a:p>
            <a:pPr lvl="0" algn="r"/>
            <a:r>
              <a:rPr lang="ar-JO" dirty="0"/>
              <a:t>1. </a:t>
            </a:r>
            <a:r>
              <a:rPr lang="ar-SA" dirty="0"/>
              <a:t>اكمل القائمة بأسماء الاماكن المقدسة وآداب الزيارة: </a:t>
            </a:r>
            <a:endParaRPr lang="ar-JO" dirty="0"/>
          </a:p>
          <a:p>
            <a:pPr lvl="0" algn="r"/>
            <a:endParaRPr lang="en-US" dirty="0"/>
          </a:p>
          <a:p>
            <a:endParaRPr lang="he-IL" dirty="0"/>
          </a:p>
        </p:txBody>
      </p:sp>
      <p:graphicFrame>
        <p:nvGraphicFramePr>
          <p:cNvPr id="6" name="טבלה 5"/>
          <p:cNvGraphicFramePr>
            <a:graphicFrameLocks noGrp="1"/>
          </p:cNvGraphicFramePr>
          <p:nvPr>
            <p:extLst>
              <p:ext uri="{D42A27DB-BD31-4B8C-83A1-F6EECF244321}">
                <p14:modId xmlns:p14="http://schemas.microsoft.com/office/powerpoint/2010/main" val="2278914595"/>
              </p:ext>
            </p:extLst>
          </p:nvPr>
        </p:nvGraphicFramePr>
        <p:xfrm>
          <a:off x="1847531" y="1988837"/>
          <a:ext cx="8640959" cy="4536506"/>
        </p:xfrm>
        <a:graphic>
          <a:graphicData uri="http://schemas.openxmlformats.org/drawingml/2006/table">
            <a:tbl>
              <a:tblPr rtl="1" firstRow="1" firstCol="1" bandRow="1">
                <a:tableStyleId>{5C22544A-7EE6-4342-B048-85BDC9FD1C3A}</a:tableStyleId>
              </a:tblPr>
              <a:tblGrid>
                <a:gridCol w="2069491">
                  <a:extLst>
                    <a:ext uri="{9D8B030D-6E8A-4147-A177-3AD203B41FA5}">
                      <a16:colId xmlns:a16="http://schemas.microsoft.com/office/drawing/2014/main" val="20000"/>
                    </a:ext>
                  </a:extLst>
                </a:gridCol>
                <a:gridCol w="1718660">
                  <a:extLst>
                    <a:ext uri="{9D8B030D-6E8A-4147-A177-3AD203B41FA5}">
                      <a16:colId xmlns:a16="http://schemas.microsoft.com/office/drawing/2014/main" val="20001"/>
                    </a:ext>
                  </a:extLst>
                </a:gridCol>
                <a:gridCol w="1436780">
                  <a:extLst>
                    <a:ext uri="{9D8B030D-6E8A-4147-A177-3AD203B41FA5}">
                      <a16:colId xmlns:a16="http://schemas.microsoft.com/office/drawing/2014/main" val="20002"/>
                    </a:ext>
                  </a:extLst>
                </a:gridCol>
                <a:gridCol w="3416028">
                  <a:extLst>
                    <a:ext uri="{9D8B030D-6E8A-4147-A177-3AD203B41FA5}">
                      <a16:colId xmlns:a16="http://schemas.microsoft.com/office/drawing/2014/main" val="20003"/>
                    </a:ext>
                  </a:extLst>
                </a:gridCol>
              </a:tblGrid>
              <a:tr h="926442">
                <a:tc>
                  <a:txBody>
                    <a:bodyPr/>
                    <a:lstStyle/>
                    <a:p>
                      <a:pPr algn="r" rtl="1">
                        <a:lnSpc>
                          <a:spcPct val="107000"/>
                        </a:lnSpc>
                        <a:spcAft>
                          <a:spcPts val="0"/>
                        </a:spcAft>
                      </a:pPr>
                      <a:r>
                        <a:rPr lang="ar-AE" sz="2000" u="sng" dirty="0">
                          <a:effectLst/>
                        </a:rPr>
                        <a:t>اسم المكان المقدس</a:t>
                      </a:r>
                      <a:endParaRPr lang="en-US" sz="2000" dirty="0">
                        <a:effectLst/>
                        <a:latin typeface="Calibri"/>
                        <a:ea typeface="Calibri"/>
                        <a:cs typeface="Arial"/>
                      </a:endParaRPr>
                    </a:p>
                  </a:txBody>
                  <a:tcPr marL="68580" marR="68580" marT="0" marB="0"/>
                </a:tc>
                <a:tc>
                  <a:txBody>
                    <a:bodyPr/>
                    <a:lstStyle/>
                    <a:p>
                      <a:pPr algn="r" rtl="1">
                        <a:lnSpc>
                          <a:spcPct val="107000"/>
                        </a:lnSpc>
                        <a:spcAft>
                          <a:spcPts val="0"/>
                        </a:spcAft>
                      </a:pPr>
                      <a:r>
                        <a:rPr lang="ar-AE" sz="2000" u="sng" dirty="0">
                          <a:effectLst/>
                        </a:rPr>
                        <a:t>مكانه</a:t>
                      </a:r>
                      <a:endParaRPr lang="en-US" sz="2000" dirty="0">
                        <a:effectLst/>
                        <a:latin typeface="Calibri"/>
                        <a:ea typeface="Calibri"/>
                        <a:cs typeface="Arial"/>
                      </a:endParaRPr>
                    </a:p>
                  </a:txBody>
                  <a:tcPr marL="68580" marR="68580" marT="0" marB="0"/>
                </a:tc>
                <a:tc>
                  <a:txBody>
                    <a:bodyPr/>
                    <a:lstStyle/>
                    <a:p>
                      <a:pPr algn="r" rtl="1">
                        <a:lnSpc>
                          <a:spcPct val="107000"/>
                        </a:lnSpc>
                        <a:spcAft>
                          <a:spcPts val="0"/>
                        </a:spcAft>
                      </a:pPr>
                      <a:r>
                        <a:rPr lang="ar-AE" sz="2000" u="sng" dirty="0">
                          <a:effectLst/>
                        </a:rPr>
                        <a:t>تاريخ الزيارة</a:t>
                      </a:r>
                      <a:endParaRPr lang="en-US" sz="2000" dirty="0">
                        <a:effectLst/>
                        <a:latin typeface="Calibri"/>
                        <a:ea typeface="Calibri"/>
                        <a:cs typeface="Arial"/>
                      </a:endParaRPr>
                    </a:p>
                  </a:txBody>
                  <a:tcPr marL="68580" marR="68580" marT="0" marB="0"/>
                </a:tc>
                <a:tc>
                  <a:txBody>
                    <a:bodyPr/>
                    <a:lstStyle/>
                    <a:p>
                      <a:pPr algn="r" rtl="1">
                        <a:lnSpc>
                          <a:spcPct val="107000"/>
                        </a:lnSpc>
                        <a:spcAft>
                          <a:spcPts val="0"/>
                        </a:spcAft>
                      </a:pPr>
                      <a:r>
                        <a:rPr lang="ar-AE" sz="2000" u="sng" dirty="0">
                          <a:effectLst/>
                        </a:rPr>
                        <a:t>آداب زيارة الأماكن المقدسة الدرزية</a:t>
                      </a:r>
                      <a:endParaRPr lang="en-US" sz="2000" dirty="0">
                        <a:effectLst/>
                        <a:latin typeface="Calibri"/>
                        <a:ea typeface="Calibri"/>
                        <a:cs typeface="Arial"/>
                      </a:endParaRPr>
                    </a:p>
                  </a:txBody>
                  <a:tcPr marL="68580" marR="68580" marT="0" marB="0"/>
                </a:tc>
                <a:extLst>
                  <a:ext uri="{0D108BD9-81ED-4DB2-BD59-A6C34878D82A}">
                    <a16:rowId xmlns:a16="http://schemas.microsoft.com/office/drawing/2014/main" val="10000"/>
                  </a:ext>
                </a:extLst>
              </a:tr>
              <a:tr h="451258">
                <a:tc>
                  <a:txBody>
                    <a:bodyPr/>
                    <a:lstStyle/>
                    <a:p>
                      <a:pPr algn="r" rtl="1">
                        <a:lnSpc>
                          <a:spcPct val="107000"/>
                        </a:lnSpc>
                        <a:spcAft>
                          <a:spcPts val="0"/>
                        </a:spcAft>
                      </a:pPr>
                      <a:r>
                        <a:rPr lang="ar-AE" sz="1400" u="sng">
                          <a:effectLst/>
                        </a:rPr>
                        <a:t>1</a:t>
                      </a:r>
                      <a:endParaRPr lang="en-US" sz="1100">
                        <a:effectLst/>
                        <a:latin typeface="Calibri"/>
                        <a:ea typeface="Calibri"/>
                        <a:cs typeface="Arial"/>
                      </a:endParaRPr>
                    </a:p>
                  </a:txBody>
                  <a:tcPr marL="68580" marR="68580" marT="0" marB="0"/>
                </a:tc>
                <a:tc>
                  <a:txBody>
                    <a:bodyPr/>
                    <a:lstStyle/>
                    <a:p>
                      <a:pPr algn="r" rtl="1">
                        <a:lnSpc>
                          <a:spcPct val="107000"/>
                        </a:lnSpc>
                        <a:spcAft>
                          <a:spcPts val="0"/>
                        </a:spcAft>
                      </a:pPr>
                      <a:r>
                        <a:rPr lang="ar-AE" sz="1400" u="none" strike="noStrike">
                          <a:effectLst/>
                        </a:rPr>
                        <a:t> </a:t>
                      </a:r>
                      <a:endParaRPr lang="en-US" sz="1100">
                        <a:effectLst/>
                        <a:latin typeface="Calibri"/>
                        <a:ea typeface="Calibri"/>
                        <a:cs typeface="Arial"/>
                      </a:endParaRPr>
                    </a:p>
                  </a:txBody>
                  <a:tcPr marL="68580" marR="68580" marT="0" marB="0"/>
                </a:tc>
                <a:tc>
                  <a:txBody>
                    <a:bodyPr/>
                    <a:lstStyle/>
                    <a:p>
                      <a:pPr algn="r" rtl="1">
                        <a:lnSpc>
                          <a:spcPct val="107000"/>
                        </a:lnSpc>
                        <a:spcAft>
                          <a:spcPts val="0"/>
                        </a:spcAft>
                      </a:pPr>
                      <a:r>
                        <a:rPr lang="ar-AE" sz="1400" u="none" strike="noStrike">
                          <a:effectLst/>
                        </a:rPr>
                        <a:t> </a:t>
                      </a:r>
                      <a:endParaRPr lang="en-US" sz="1100">
                        <a:effectLst/>
                        <a:latin typeface="Calibri"/>
                        <a:ea typeface="Calibri"/>
                        <a:cs typeface="Arial"/>
                      </a:endParaRPr>
                    </a:p>
                  </a:txBody>
                  <a:tcPr marL="68580" marR="68580" marT="0" marB="0"/>
                </a:tc>
                <a:tc>
                  <a:txBody>
                    <a:bodyPr/>
                    <a:lstStyle/>
                    <a:p>
                      <a:pPr algn="r" rtl="1">
                        <a:lnSpc>
                          <a:spcPct val="107000"/>
                        </a:lnSpc>
                        <a:spcAft>
                          <a:spcPts val="0"/>
                        </a:spcAft>
                      </a:pPr>
                      <a:r>
                        <a:rPr lang="ar-AE" sz="1400" u="sng">
                          <a:effectLst/>
                        </a:rPr>
                        <a:t>1)</a:t>
                      </a:r>
                      <a:endParaRPr lang="en-US" sz="1100">
                        <a:effectLst/>
                        <a:latin typeface="Calibri"/>
                        <a:ea typeface="Calibri"/>
                        <a:cs typeface="Arial"/>
                      </a:endParaRPr>
                    </a:p>
                  </a:txBody>
                  <a:tcPr marL="68580" marR="68580" marT="0" marB="0"/>
                </a:tc>
                <a:extLst>
                  <a:ext uri="{0D108BD9-81ED-4DB2-BD59-A6C34878D82A}">
                    <a16:rowId xmlns:a16="http://schemas.microsoft.com/office/drawing/2014/main" val="10001"/>
                  </a:ext>
                </a:extLst>
              </a:tr>
              <a:tr h="451258">
                <a:tc>
                  <a:txBody>
                    <a:bodyPr/>
                    <a:lstStyle/>
                    <a:p>
                      <a:pPr algn="r" rtl="1">
                        <a:lnSpc>
                          <a:spcPct val="107000"/>
                        </a:lnSpc>
                        <a:spcAft>
                          <a:spcPts val="0"/>
                        </a:spcAft>
                      </a:pPr>
                      <a:r>
                        <a:rPr lang="ar-AE" sz="1400" u="sng">
                          <a:effectLst/>
                        </a:rPr>
                        <a:t>2</a:t>
                      </a:r>
                      <a:endParaRPr lang="en-US" sz="1100">
                        <a:effectLst/>
                        <a:latin typeface="Calibri"/>
                        <a:ea typeface="Calibri"/>
                        <a:cs typeface="Arial"/>
                      </a:endParaRPr>
                    </a:p>
                  </a:txBody>
                  <a:tcPr marL="68580" marR="68580" marT="0" marB="0"/>
                </a:tc>
                <a:tc>
                  <a:txBody>
                    <a:bodyPr/>
                    <a:lstStyle/>
                    <a:p>
                      <a:pPr algn="r" rtl="1">
                        <a:lnSpc>
                          <a:spcPct val="107000"/>
                        </a:lnSpc>
                        <a:spcAft>
                          <a:spcPts val="0"/>
                        </a:spcAft>
                      </a:pPr>
                      <a:r>
                        <a:rPr lang="ar-AE" sz="1400" u="none" strike="noStrike">
                          <a:effectLst/>
                        </a:rPr>
                        <a:t> </a:t>
                      </a:r>
                      <a:endParaRPr lang="en-US" sz="1100">
                        <a:effectLst/>
                        <a:latin typeface="Calibri"/>
                        <a:ea typeface="Calibri"/>
                        <a:cs typeface="Arial"/>
                      </a:endParaRPr>
                    </a:p>
                  </a:txBody>
                  <a:tcPr marL="68580" marR="68580" marT="0" marB="0"/>
                </a:tc>
                <a:tc>
                  <a:txBody>
                    <a:bodyPr/>
                    <a:lstStyle/>
                    <a:p>
                      <a:pPr algn="r" rtl="1">
                        <a:lnSpc>
                          <a:spcPct val="107000"/>
                        </a:lnSpc>
                        <a:spcAft>
                          <a:spcPts val="0"/>
                        </a:spcAft>
                      </a:pPr>
                      <a:r>
                        <a:rPr lang="ar-AE" sz="1400" u="none" strike="noStrike">
                          <a:effectLst/>
                        </a:rPr>
                        <a:t> </a:t>
                      </a:r>
                      <a:endParaRPr lang="en-US" sz="1100">
                        <a:effectLst/>
                        <a:latin typeface="Calibri"/>
                        <a:ea typeface="Calibri"/>
                        <a:cs typeface="Arial"/>
                      </a:endParaRPr>
                    </a:p>
                  </a:txBody>
                  <a:tcPr marL="68580" marR="68580" marT="0" marB="0"/>
                </a:tc>
                <a:tc>
                  <a:txBody>
                    <a:bodyPr/>
                    <a:lstStyle/>
                    <a:p>
                      <a:pPr algn="r" rtl="1">
                        <a:lnSpc>
                          <a:spcPct val="107000"/>
                        </a:lnSpc>
                        <a:spcAft>
                          <a:spcPts val="0"/>
                        </a:spcAft>
                      </a:pPr>
                      <a:r>
                        <a:rPr lang="ar-AE" sz="1400" u="sng">
                          <a:effectLst/>
                        </a:rPr>
                        <a:t>2)</a:t>
                      </a:r>
                      <a:endParaRPr lang="en-US" sz="1100">
                        <a:effectLst/>
                        <a:latin typeface="Calibri"/>
                        <a:ea typeface="Calibri"/>
                        <a:cs typeface="Arial"/>
                      </a:endParaRPr>
                    </a:p>
                  </a:txBody>
                  <a:tcPr marL="68580" marR="68580" marT="0" marB="0"/>
                </a:tc>
                <a:extLst>
                  <a:ext uri="{0D108BD9-81ED-4DB2-BD59-A6C34878D82A}">
                    <a16:rowId xmlns:a16="http://schemas.microsoft.com/office/drawing/2014/main" val="10002"/>
                  </a:ext>
                </a:extLst>
              </a:tr>
              <a:tr h="451258">
                <a:tc>
                  <a:txBody>
                    <a:bodyPr/>
                    <a:lstStyle/>
                    <a:p>
                      <a:pPr algn="r" rtl="1">
                        <a:lnSpc>
                          <a:spcPct val="107000"/>
                        </a:lnSpc>
                        <a:spcAft>
                          <a:spcPts val="0"/>
                        </a:spcAft>
                      </a:pPr>
                      <a:r>
                        <a:rPr lang="ar-AE" sz="1400" u="sng">
                          <a:effectLst/>
                        </a:rPr>
                        <a:t>3</a:t>
                      </a:r>
                      <a:endParaRPr lang="en-US" sz="1100">
                        <a:effectLst/>
                        <a:latin typeface="Calibri"/>
                        <a:ea typeface="Calibri"/>
                        <a:cs typeface="Arial"/>
                      </a:endParaRPr>
                    </a:p>
                  </a:txBody>
                  <a:tcPr marL="68580" marR="68580" marT="0" marB="0"/>
                </a:tc>
                <a:tc>
                  <a:txBody>
                    <a:bodyPr/>
                    <a:lstStyle/>
                    <a:p>
                      <a:pPr algn="r" rtl="1">
                        <a:lnSpc>
                          <a:spcPct val="107000"/>
                        </a:lnSpc>
                        <a:spcAft>
                          <a:spcPts val="0"/>
                        </a:spcAft>
                      </a:pPr>
                      <a:r>
                        <a:rPr lang="ar-AE" sz="1400" u="none" strike="noStrike">
                          <a:effectLst/>
                        </a:rPr>
                        <a:t> </a:t>
                      </a:r>
                      <a:endParaRPr lang="en-US" sz="1100">
                        <a:effectLst/>
                        <a:latin typeface="Calibri"/>
                        <a:ea typeface="Calibri"/>
                        <a:cs typeface="Arial"/>
                      </a:endParaRPr>
                    </a:p>
                  </a:txBody>
                  <a:tcPr marL="68580" marR="68580" marT="0" marB="0"/>
                </a:tc>
                <a:tc>
                  <a:txBody>
                    <a:bodyPr/>
                    <a:lstStyle/>
                    <a:p>
                      <a:pPr algn="r" rtl="1">
                        <a:lnSpc>
                          <a:spcPct val="107000"/>
                        </a:lnSpc>
                        <a:spcAft>
                          <a:spcPts val="0"/>
                        </a:spcAft>
                      </a:pPr>
                      <a:r>
                        <a:rPr lang="ar-AE" sz="1400" u="none" strike="noStrike">
                          <a:effectLst/>
                        </a:rPr>
                        <a:t> </a:t>
                      </a:r>
                      <a:endParaRPr lang="en-US" sz="1100">
                        <a:effectLst/>
                        <a:latin typeface="Calibri"/>
                        <a:ea typeface="Calibri"/>
                        <a:cs typeface="Arial"/>
                      </a:endParaRPr>
                    </a:p>
                  </a:txBody>
                  <a:tcPr marL="68580" marR="68580" marT="0" marB="0"/>
                </a:tc>
                <a:tc>
                  <a:txBody>
                    <a:bodyPr/>
                    <a:lstStyle/>
                    <a:p>
                      <a:pPr algn="r" rtl="1">
                        <a:lnSpc>
                          <a:spcPct val="107000"/>
                        </a:lnSpc>
                        <a:spcAft>
                          <a:spcPts val="0"/>
                        </a:spcAft>
                      </a:pPr>
                      <a:r>
                        <a:rPr lang="ar-AE" sz="1400" u="sng" dirty="0">
                          <a:effectLst/>
                        </a:rPr>
                        <a:t>3)</a:t>
                      </a:r>
                      <a:endParaRPr lang="en-US" sz="1100" dirty="0">
                        <a:effectLst/>
                        <a:latin typeface="Calibri"/>
                        <a:ea typeface="Calibri"/>
                        <a:cs typeface="Arial"/>
                      </a:endParaRPr>
                    </a:p>
                  </a:txBody>
                  <a:tcPr marL="68580" marR="68580" marT="0" marB="0"/>
                </a:tc>
                <a:extLst>
                  <a:ext uri="{0D108BD9-81ED-4DB2-BD59-A6C34878D82A}">
                    <a16:rowId xmlns:a16="http://schemas.microsoft.com/office/drawing/2014/main" val="10003"/>
                  </a:ext>
                </a:extLst>
              </a:tr>
              <a:tr h="451258">
                <a:tc>
                  <a:txBody>
                    <a:bodyPr/>
                    <a:lstStyle/>
                    <a:p>
                      <a:pPr algn="r" rtl="1">
                        <a:lnSpc>
                          <a:spcPct val="107000"/>
                        </a:lnSpc>
                        <a:spcAft>
                          <a:spcPts val="0"/>
                        </a:spcAft>
                      </a:pPr>
                      <a:r>
                        <a:rPr lang="ar-AE" sz="1400" u="sng">
                          <a:effectLst/>
                        </a:rPr>
                        <a:t>4</a:t>
                      </a:r>
                      <a:endParaRPr lang="en-US" sz="1100">
                        <a:effectLst/>
                        <a:latin typeface="Calibri"/>
                        <a:ea typeface="Calibri"/>
                        <a:cs typeface="Arial"/>
                      </a:endParaRPr>
                    </a:p>
                  </a:txBody>
                  <a:tcPr marL="68580" marR="68580" marT="0" marB="0"/>
                </a:tc>
                <a:tc>
                  <a:txBody>
                    <a:bodyPr/>
                    <a:lstStyle/>
                    <a:p>
                      <a:pPr algn="r" rtl="1">
                        <a:lnSpc>
                          <a:spcPct val="107000"/>
                        </a:lnSpc>
                        <a:spcAft>
                          <a:spcPts val="0"/>
                        </a:spcAft>
                      </a:pPr>
                      <a:r>
                        <a:rPr lang="ar-AE" sz="1400" u="none" strike="noStrike">
                          <a:effectLst/>
                        </a:rPr>
                        <a:t> </a:t>
                      </a:r>
                      <a:endParaRPr lang="en-US" sz="1100">
                        <a:effectLst/>
                        <a:latin typeface="Calibri"/>
                        <a:ea typeface="Calibri"/>
                        <a:cs typeface="Arial"/>
                      </a:endParaRPr>
                    </a:p>
                  </a:txBody>
                  <a:tcPr marL="68580" marR="68580" marT="0" marB="0"/>
                </a:tc>
                <a:tc>
                  <a:txBody>
                    <a:bodyPr/>
                    <a:lstStyle/>
                    <a:p>
                      <a:pPr algn="r" rtl="1">
                        <a:lnSpc>
                          <a:spcPct val="107000"/>
                        </a:lnSpc>
                        <a:spcAft>
                          <a:spcPts val="0"/>
                        </a:spcAft>
                      </a:pPr>
                      <a:r>
                        <a:rPr lang="ar-AE" sz="1400" u="none" strike="noStrike">
                          <a:effectLst/>
                        </a:rPr>
                        <a:t> </a:t>
                      </a:r>
                      <a:endParaRPr lang="en-US" sz="1100">
                        <a:effectLst/>
                        <a:latin typeface="Calibri"/>
                        <a:ea typeface="Calibri"/>
                        <a:cs typeface="Arial"/>
                      </a:endParaRPr>
                    </a:p>
                  </a:txBody>
                  <a:tcPr marL="68580" marR="68580" marT="0" marB="0"/>
                </a:tc>
                <a:tc>
                  <a:txBody>
                    <a:bodyPr/>
                    <a:lstStyle/>
                    <a:p>
                      <a:pPr algn="r" rtl="1">
                        <a:lnSpc>
                          <a:spcPct val="107000"/>
                        </a:lnSpc>
                        <a:spcAft>
                          <a:spcPts val="0"/>
                        </a:spcAft>
                      </a:pPr>
                      <a:r>
                        <a:rPr lang="ar-AE" sz="1400" u="sng">
                          <a:effectLst/>
                        </a:rPr>
                        <a:t>4)</a:t>
                      </a:r>
                      <a:endParaRPr lang="en-US" sz="1100">
                        <a:effectLst/>
                        <a:latin typeface="Calibri"/>
                        <a:ea typeface="Calibri"/>
                        <a:cs typeface="Arial"/>
                      </a:endParaRPr>
                    </a:p>
                  </a:txBody>
                  <a:tcPr marL="68580" marR="68580" marT="0" marB="0"/>
                </a:tc>
                <a:extLst>
                  <a:ext uri="{0D108BD9-81ED-4DB2-BD59-A6C34878D82A}">
                    <a16:rowId xmlns:a16="http://schemas.microsoft.com/office/drawing/2014/main" val="10004"/>
                  </a:ext>
                </a:extLst>
              </a:tr>
              <a:tr h="451258">
                <a:tc>
                  <a:txBody>
                    <a:bodyPr/>
                    <a:lstStyle/>
                    <a:p>
                      <a:pPr algn="r" rtl="1">
                        <a:lnSpc>
                          <a:spcPct val="107000"/>
                        </a:lnSpc>
                        <a:spcAft>
                          <a:spcPts val="0"/>
                        </a:spcAft>
                      </a:pPr>
                      <a:r>
                        <a:rPr lang="ar-AE" sz="1400" u="sng">
                          <a:effectLst/>
                        </a:rPr>
                        <a:t>5</a:t>
                      </a:r>
                      <a:endParaRPr lang="en-US" sz="1100">
                        <a:effectLst/>
                        <a:latin typeface="Calibri"/>
                        <a:ea typeface="Calibri"/>
                        <a:cs typeface="Arial"/>
                      </a:endParaRPr>
                    </a:p>
                  </a:txBody>
                  <a:tcPr marL="68580" marR="68580" marT="0" marB="0"/>
                </a:tc>
                <a:tc>
                  <a:txBody>
                    <a:bodyPr/>
                    <a:lstStyle/>
                    <a:p>
                      <a:pPr algn="r" rtl="1">
                        <a:lnSpc>
                          <a:spcPct val="107000"/>
                        </a:lnSpc>
                        <a:spcAft>
                          <a:spcPts val="0"/>
                        </a:spcAft>
                      </a:pPr>
                      <a:r>
                        <a:rPr lang="ar-AE" sz="1400" u="none" strike="noStrike">
                          <a:effectLst/>
                        </a:rPr>
                        <a:t> </a:t>
                      </a:r>
                      <a:endParaRPr lang="en-US" sz="1100">
                        <a:effectLst/>
                        <a:latin typeface="Calibri"/>
                        <a:ea typeface="Calibri"/>
                        <a:cs typeface="Arial"/>
                      </a:endParaRPr>
                    </a:p>
                  </a:txBody>
                  <a:tcPr marL="68580" marR="68580" marT="0" marB="0"/>
                </a:tc>
                <a:tc>
                  <a:txBody>
                    <a:bodyPr/>
                    <a:lstStyle/>
                    <a:p>
                      <a:pPr algn="r" rtl="1">
                        <a:lnSpc>
                          <a:spcPct val="107000"/>
                        </a:lnSpc>
                        <a:spcAft>
                          <a:spcPts val="0"/>
                        </a:spcAft>
                      </a:pPr>
                      <a:r>
                        <a:rPr lang="ar-AE" sz="1400" u="none" strike="noStrike">
                          <a:effectLst/>
                        </a:rPr>
                        <a:t> </a:t>
                      </a:r>
                      <a:endParaRPr lang="en-US" sz="1100">
                        <a:effectLst/>
                        <a:latin typeface="Calibri"/>
                        <a:ea typeface="Calibri"/>
                        <a:cs typeface="Arial"/>
                      </a:endParaRPr>
                    </a:p>
                  </a:txBody>
                  <a:tcPr marL="68580" marR="68580" marT="0" marB="0"/>
                </a:tc>
                <a:tc>
                  <a:txBody>
                    <a:bodyPr/>
                    <a:lstStyle/>
                    <a:p>
                      <a:pPr algn="r" rtl="1">
                        <a:lnSpc>
                          <a:spcPct val="107000"/>
                        </a:lnSpc>
                        <a:spcAft>
                          <a:spcPts val="0"/>
                        </a:spcAft>
                      </a:pPr>
                      <a:r>
                        <a:rPr lang="ar-AE" sz="1400" u="sng">
                          <a:effectLst/>
                        </a:rPr>
                        <a:t>5)</a:t>
                      </a:r>
                      <a:endParaRPr lang="en-US" sz="1100">
                        <a:effectLst/>
                        <a:latin typeface="Calibri"/>
                        <a:ea typeface="Calibri"/>
                        <a:cs typeface="Arial"/>
                      </a:endParaRPr>
                    </a:p>
                  </a:txBody>
                  <a:tcPr marL="68580" marR="68580" marT="0" marB="0"/>
                </a:tc>
                <a:extLst>
                  <a:ext uri="{0D108BD9-81ED-4DB2-BD59-A6C34878D82A}">
                    <a16:rowId xmlns:a16="http://schemas.microsoft.com/office/drawing/2014/main" val="10005"/>
                  </a:ext>
                </a:extLst>
              </a:tr>
              <a:tr h="451258">
                <a:tc>
                  <a:txBody>
                    <a:bodyPr/>
                    <a:lstStyle/>
                    <a:p>
                      <a:pPr algn="r" rtl="1">
                        <a:lnSpc>
                          <a:spcPct val="107000"/>
                        </a:lnSpc>
                        <a:spcAft>
                          <a:spcPts val="0"/>
                        </a:spcAft>
                      </a:pPr>
                      <a:r>
                        <a:rPr lang="ar-AE" sz="1400" u="sng">
                          <a:effectLst/>
                        </a:rPr>
                        <a:t>6</a:t>
                      </a:r>
                      <a:endParaRPr lang="en-US" sz="1100">
                        <a:effectLst/>
                        <a:latin typeface="Calibri"/>
                        <a:ea typeface="Calibri"/>
                        <a:cs typeface="Arial"/>
                      </a:endParaRPr>
                    </a:p>
                  </a:txBody>
                  <a:tcPr marL="68580" marR="68580" marT="0" marB="0"/>
                </a:tc>
                <a:tc>
                  <a:txBody>
                    <a:bodyPr/>
                    <a:lstStyle/>
                    <a:p>
                      <a:pPr algn="r" rtl="1">
                        <a:lnSpc>
                          <a:spcPct val="107000"/>
                        </a:lnSpc>
                        <a:spcAft>
                          <a:spcPts val="0"/>
                        </a:spcAft>
                      </a:pPr>
                      <a:r>
                        <a:rPr lang="ar-AE" sz="1400" u="none" strike="noStrike">
                          <a:effectLst/>
                        </a:rPr>
                        <a:t> </a:t>
                      </a:r>
                      <a:endParaRPr lang="en-US" sz="1100">
                        <a:effectLst/>
                        <a:latin typeface="Calibri"/>
                        <a:ea typeface="Calibri"/>
                        <a:cs typeface="Arial"/>
                      </a:endParaRPr>
                    </a:p>
                  </a:txBody>
                  <a:tcPr marL="68580" marR="68580" marT="0" marB="0"/>
                </a:tc>
                <a:tc>
                  <a:txBody>
                    <a:bodyPr/>
                    <a:lstStyle/>
                    <a:p>
                      <a:pPr algn="r" rtl="1">
                        <a:lnSpc>
                          <a:spcPct val="107000"/>
                        </a:lnSpc>
                        <a:spcAft>
                          <a:spcPts val="0"/>
                        </a:spcAft>
                      </a:pPr>
                      <a:r>
                        <a:rPr lang="ar-AE" sz="1400" u="none" strike="noStrike">
                          <a:effectLst/>
                        </a:rPr>
                        <a:t> </a:t>
                      </a:r>
                      <a:endParaRPr lang="en-US" sz="1100">
                        <a:effectLst/>
                        <a:latin typeface="Calibri"/>
                        <a:ea typeface="Calibri"/>
                        <a:cs typeface="Arial"/>
                      </a:endParaRPr>
                    </a:p>
                  </a:txBody>
                  <a:tcPr marL="68580" marR="68580" marT="0" marB="0"/>
                </a:tc>
                <a:tc>
                  <a:txBody>
                    <a:bodyPr/>
                    <a:lstStyle/>
                    <a:p>
                      <a:pPr algn="r" rtl="1">
                        <a:lnSpc>
                          <a:spcPct val="107000"/>
                        </a:lnSpc>
                        <a:spcAft>
                          <a:spcPts val="0"/>
                        </a:spcAft>
                      </a:pPr>
                      <a:r>
                        <a:rPr lang="ar-AE" sz="1400" u="sng">
                          <a:effectLst/>
                        </a:rPr>
                        <a:t>6)</a:t>
                      </a:r>
                      <a:endParaRPr lang="en-US" sz="1100">
                        <a:effectLst/>
                        <a:latin typeface="Calibri"/>
                        <a:ea typeface="Calibri"/>
                        <a:cs typeface="Arial"/>
                      </a:endParaRPr>
                    </a:p>
                  </a:txBody>
                  <a:tcPr marL="68580" marR="68580" marT="0" marB="0"/>
                </a:tc>
                <a:extLst>
                  <a:ext uri="{0D108BD9-81ED-4DB2-BD59-A6C34878D82A}">
                    <a16:rowId xmlns:a16="http://schemas.microsoft.com/office/drawing/2014/main" val="10006"/>
                  </a:ext>
                </a:extLst>
              </a:tr>
              <a:tr h="451258">
                <a:tc>
                  <a:txBody>
                    <a:bodyPr/>
                    <a:lstStyle/>
                    <a:p>
                      <a:pPr algn="r" rtl="1">
                        <a:lnSpc>
                          <a:spcPct val="107000"/>
                        </a:lnSpc>
                        <a:spcAft>
                          <a:spcPts val="0"/>
                        </a:spcAft>
                      </a:pPr>
                      <a:r>
                        <a:rPr lang="ar-AE" sz="1400" u="sng">
                          <a:effectLst/>
                        </a:rPr>
                        <a:t>7</a:t>
                      </a:r>
                      <a:endParaRPr lang="en-US" sz="1100">
                        <a:effectLst/>
                        <a:latin typeface="Calibri"/>
                        <a:ea typeface="Calibri"/>
                        <a:cs typeface="Arial"/>
                      </a:endParaRPr>
                    </a:p>
                  </a:txBody>
                  <a:tcPr marL="68580" marR="68580" marT="0" marB="0"/>
                </a:tc>
                <a:tc>
                  <a:txBody>
                    <a:bodyPr/>
                    <a:lstStyle/>
                    <a:p>
                      <a:pPr algn="r" rtl="1">
                        <a:lnSpc>
                          <a:spcPct val="107000"/>
                        </a:lnSpc>
                        <a:spcAft>
                          <a:spcPts val="0"/>
                        </a:spcAft>
                      </a:pPr>
                      <a:r>
                        <a:rPr lang="ar-AE" sz="1400" u="none" strike="noStrike">
                          <a:effectLst/>
                        </a:rPr>
                        <a:t> </a:t>
                      </a:r>
                      <a:endParaRPr lang="en-US" sz="1100">
                        <a:effectLst/>
                        <a:latin typeface="Calibri"/>
                        <a:ea typeface="Calibri"/>
                        <a:cs typeface="Arial"/>
                      </a:endParaRPr>
                    </a:p>
                  </a:txBody>
                  <a:tcPr marL="68580" marR="68580" marT="0" marB="0"/>
                </a:tc>
                <a:tc>
                  <a:txBody>
                    <a:bodyPr/>
                    <a:lstStyle/>
                    <a:p>
                      <a:pPr algn="r" rtl="1">
                        <a:lnSpc>
                          <a:spcPct val="107000"/>
                        </a:lnSpc>
                        <a:spcAft>
                          <a:spcPts val="0"/>
                        </a:spcAft>
                      </a:pPr>
                      <a:r>
                        <a:rPr lang="ar-AE" sz="1400" u="none" strike="noStrike">
                          <a:effectLst/>
                        </a:rPr>
                        <a:t> </a:t>
                      </a:r>
                      <a:endParaRPr lang="en-US" sz="1100">
                        <a:effectLst/>
                        <a:latin typeface="Calibri"/>
                        <a:ea typeface="Calibri"/>
                        <a:cs typeface="Arial"/>
                      </a:endParaRPr>
                    </a:p>
                  </a:txBody>
                  <a:tcPr marL="68580" marR="68580" marT="0" marB="0"/>
                </a:tc>
                <a:tc>
                  <a:txBody>
                    <a:bodyPr/>
                    <a:lstStyle/>
                    <a:p>
                      <a:pPr algn="r" rtl="1">
                        <a:lnSpc>
                          <a:spcPct val="107000"/>
                        </a:lnSpc>
                        <a:spcAft>
                          <a:spcPts val="0"/>
                        </a:spcAft>
                      </a:pPr>
                      <a:r>
                        <a:rPr lang="ar-AE" sz="1400" u="sng">
                          <a:effectLst/>
                        </a:rPr>
                        <a:t>7)</a:t>
                      </a:r>
                      <a:endParaRPr lang="en-US" sz="1100">
                        <a:effectLst/>
                        <a:latin typeface="Calibri"/>
                        <a:ea typeface="Calibri"/>
                        <a:cs typeface="Arial"/>
                      </a:endParaRPr>
                    </a:p>
                  </a:txBody>
                  <a:tcPr marL="68580" marR="68580" marT="0" marB="0"/>
                </a:tc>
                <a:extLst>
                  <a:ext uri="{0D108BD9-81ED-4DB2-BD59-A6C34878D82A}">
                    <a16:rowId xmlns:a16="http://schemas.microsoft.com/office/drawing/2014/main" val="10007"/>
                  </a:ext>
                </a:extLst>
              </a:tr>
              <a:tr h="451258">
                <a:tc>
                  <a:txBody>
                    <a:bodyPr/>
                    <a:lstStyle/>
                    <a:p>
                      <a:pPr algn="r" rtl="1">
                        <a:lnSpc>
                          <a:spcPct val="107000"/>
                        </a:lnSpc>
                        <a:spcAft>
                          <a:spcPts val="0"/>
                        </a:spcAft>
                      </a:pPr>
                      <a:r>
                        <a:rPr lang="ar-AE" sz="1400" u="sng">
                          <a:effectLst/>
                        </a:rPr>
                        <a:t>8</a:t>
                      </a:r>
                      <a:endParaRPr lang="en-US" sz="1100">
                        <a:effectLst/>
                        <a:latin typeface="Calibri"/>
                        <a:ea typeface="Calibri"/>
                        <a:cs typeface="Arial"/>
                      </a:endParaRPr>
                    </a:p>
                  </a:txBody>
                  <a:tcPr marL="68580" marR="68580" marT="0" marB="0"/>
                </a:tc>
                <a:tc>
                  <a:txBody>
                    <a:bodyPr/>
                    <a:lstStyle/>
                    <a:p>
                      <a:pPr algn="r" rtl="1">
                        <a:lnSpc>
                          <a:spcPct val="107000"/>
                        </a:lnSpc>
                        <a:spcAft>
                          <a:spcPts val="0"/>
                        </a:spcAft>
                      </a:pPr>
                      <a:r>
                        <a:rPr lang="ar-AE" sz="1400" u="none" strike="noStrike">
                          <a:effectLst/>
                        </a:rPr>
                        <a:t> </a:t>
                      </a:r>
                      <a:endParaRPr lang="en-US" sz="1100">
                        <a:effectLst/>
                        <a:latin typeface="Calibri"/>
                        <a:ea typeface="Calibri"/>
                        <a:cs typeface="Arial"/>
                      </a:endParaRPr>
                    </a:p>
                  </a:txBody>
                  <a:tcPr marL="68580" marR="68580" marT="0" marB="0"/>
                </a:tc>
                <a:tc>
                  <a:txBody>
                    <a:bodyPr/>
                    <a:lstStyle/>
                    <a:p>
                      <a:pPr algn="r" rtl="1">
                        <a:lnSpc>
                          <a:spcPct val="107000"/>
                        </a:lnSpc>
                        <a:spcAft>
                          <a:spcPts val="0"/>
                        </a:spcAft>
                      </a:pPr>
                      <a:r>
                        <a:rPr lang="ar-AE" sz="1400" u="none" strike="noStrike">
                          <a:effectLst/>
                        </a:rPr>
                        <a:t> </a:t>
                      </a:r>
                      <a:endParaRPr lang="en-US" sz="1100">
                        <a:effectLst/>
                        <a:latin typeface="Calibri"/>
                        <a:ea typeface="Calibri"/>
                        <a:cs typeface="Arial"/>
                      </a:endParaRPr>
                    </a:p>
                  </a:txBody>
                  <a:tcPr marL="68580" marR="68580" marT="0" marB="0"/>
                </a:tc>
                <a:tc>
                  <a:txBody>
                    <a:bodyPr/>
                    <a:lstStyle/>
                    <a:p>
                      <a:pPr algn="r" rtl="1">
                        <a:lnSpc>
                          <a:spcPct val="107000"/>
                        </a:lnSpc>
                        <a:spcAft>
                          <a:spcPts val="0"/>
                        </a:spcAft>
                      </a:pPr>
                      <a:r>
                        <a:rPr lang="ar-AE" sz="1400" u="sng" dirty="0">
                          <a:effectLst/>
                        </a:rPr>
                        <a:t>8)</a:t>
                      </a:r>
                      <a:endParaRPr lang="en-US" sz="1100" dirty="0">
                        <a:effectLst/>
                        <a:latin typeface="Calibri"/>
                        <a:ea typeface="Calibri"/>
                        <a:cs typeface="Arial"/>
                      </a:endParaRPr>
                    </a:p>
                  </a:txBody>
                  <a:tcPr marL="68580" marR="68580" marT="0" marB="0"/>
                </a:tc>
                <a:extLst>
                  <a:ext uri="{0D108BD9-81ED-4DB2-BD59-A6C34878D82A}">
                    <a16:rowId xmlns:a16="http://schemas.microsoft.com/office/drawing/2014/main" val="10008"/>
                  </a:ext>
                </a:extLst>
              </a:tr>
            </a:tbl>
          </a:graphicData>
        </a:graphic>
      </p:graphicFrame>
    </p:spTree>
    <p:extLst>
      <p:ext uri="{BB962C8B-B14F-4D97-AF65-F5344CB8AC3E}">
        <p14:creationId xmlns:p14="http://schemas.microsoft.com/office/powerpoint/2010/main" val="4881034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Effect transition="in" filter="fade">
                                      <p:cBhvr>
                                        <p:cTn id="9" dur="500"/>
                                        <p:tgtEl>
                                          <p:spTgt spid="2"/>
                                        </p:tgtEl>
                                      </p:cBhvr>
                                    </p:animEffect>
                                  </p:childTnLst>
                                </p:cTn>
                              </p:par>
                            </p:childTnLst>
                          </p:cTn>
                        </p:par>
                      </p:childTnLst>
                    </p:cTn>
                  </p:par>
                  <p:par>
                    <p:cTn id="10" fill="hold">
                      <p:stCondLst>
                        <p:cond delay="indefinite"/>
                      </p:stCondLst>
                      <p:childTnLst>
                        <p:par>
                          <p:cTn id="11" fill="hold">
                            <p:stCondLst>
                              <p:cond delay="0"/>
                            </p:stCondLst>
                            <p:childTnLst>
                              <p:par>
                                <p:cTn id="12" presetID="6" presetClass="entr" presetSubtype="16" fill="hold"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circle(in)">
                                      <p:cBhvr>
                                        <p:cTn id="14" dur="2000"/>
                                        <p:tgtEl>
                                          <p:spTgt spid="3">
                                            <p:txEl>
                                              <p:pRg st="0" end="0"/>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21" presetClass="entr" presetSubtype="1" fill="hold" nodeType="clickEffect">
                                  <p:stCondLst>
                                    <p:cond delay="0"/>
                                  </p:stCondLst>
                                  <p:childTnLst>
                                    <p:set>
                                      <p:cBhvr>
                                        <p:cTn id="18" dur="1" fill="hold">
                                          <p:stCondLst>
                                            <p:cond delay="0"/>
                                          </p:stCondLst>
                                        </p:cTn>
                                        <p:tgtEl>
                                          <p:spTgt spid="6"/>
                                        </p:tgtEl>
                                        <p:attrNameLst>
                                          <p:attrName>style.visibility</p:attrName>
                                        </p:attrNameLst>
                                      </p:cBhvr>
                                      <p:to>
                                        <p:strVal val="visible"/>
                                      </p:to>
                                    </p:set>
                                    <p:animEffect transition="in" filter="wheel(1)">
                                      <p:cBhvr>
                                        <p:cTn id="19" dur="2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כותרת משנה 2"/>
          <p:cNvSpPr>
            <a:spLocks noGrp="1"/>
          </p:cNvSpPr>
          <p:nvPr>
            <p:ph type="subTitle" idx="1"/>
          </p:nvPr>
        </p:nvSpPr>
        <p:spPr>
          <a:xfrm>
            <a:off x="1703512" y="260648"/>
            <a:ext cx="8640960" cy="6336704"/>
          </a:xfrm>
        </p:spPr>
        <p:txBody>
          <a:bodyPr/>
          <a:lstStyle/>
          <a:p>
            <a:pPr lvl="0" algn="r"/>
            <a:r>
              <a:rPr lang="ar-JO" dirty="0"/>
              <a:t>2. </a:t>
            </a:r>
            <a:r>
              <a:rPr lang="ar-SA" dirty="0"/>
              <a:t>عَبِّروا عن آرائكم</a:t>
            </a:r>
            <a:r>
              <a:rPr lang="en-US" dirty="0"/>
              <a:t>: </a:t>
            </a:r>
            <a:r>
              <a:rPr lang="ar-SA" dirty="0"/>
              <a:t>هل تعتقدون أنّ كثرة الأماكن المقدَّسة والمقامات تُسهم في التقارب والاِلتحام بين الموحّدين الدروز، ولماذا؟</a:t>
            </a:r>
            <a:endParaRPr lang="en-US" dirty="0"/>
          </a:p>
          <a:p>
            <a:pPr algn="r"/>
            <a:r>
              <a:rPr lang="ar-JO" dirty="0"/>
              <a:t>3. </a:t>
            </a:r>
            <a:r>
              <a:rPr lang="ar-SA" dirty="0"/>
              <a:t>اقترحوا بندا إضافيا أو أي فكرة أخرى</a:t>
            </a:r>
            <a:r>
              <a:rPr lang="ar-SA" b="1" dirty="0"/>
              <a:t> </a:t>
            </a:r>
            <a:r>
              <a:rPr lang="ar-SA" dirty="0"/>
              <a:t>لـ"قانون المحافظة على الاماكن المقدسة ثم أوضحوا لماذا تعتقدون بوجوب إضافة هذا التعديل</a:t>
            </a:r>
            <a:r>
              <a:rPr lang="en-US" dirty="0"/>
              <a:t>.</a:t>
            </a:r>
            <a:r>
              <a:rPr lang="en-US" b="1" dirty="0"/>
              <a:t> </a:t>
            </a:r>
            <a:endParaRPr lang="he-IL" dirty="0"/>
          </a:p>
        </p:txBody>
      </p:sp>
    </p:spTree>
    <p:extLst>
      <p:ext uri="{BB962C8B-B14F-4D97-AF65-F5344CB8AC3E}">
        <p14:creationId xmlns:p14="http://schemas.microsoft.com/office/powerpoint/2010/main" val="29327349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ircle(in)">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circle(in)">
                                      <p:cBhvr>
                                        <p:cTn id="12" dur="20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כותרת משנה 2"/>
          <p:cNvSpPr>
            <a:spLocks noGrp="1"/>
          </p:cNvSpPr>
          <p:nvPr>
            <p:ph type="subTitle" idx="1"/>
          </p:nvPr>
        </p:nvSpPr>
        <p:spPr>
          <a:xfrm>
            <a:off x="1703512" y="260648"/>
            <a:ext cx="8712968" cy="6408712"/>
          </a:xfrm>
        </p:spPr>
        <p:txBody>
          <a:bodyPr/>
          <a:lstStyle/>
          <a:p>
            <a:endParaRPr lang="ar-JO" u="sng" dirty="0">
              <a:hlinkClick r:id="rId2"/>
            </a:endParaRPr>
          </a:p>
          <a:p>
            <a:endParaRPr lang="ar-JO" u="sng" dirty="0">
              <a:hlinkClick r:id="rId2"/>
            </a:endParaRPr>
          </a:p>
          <a:p>
            <a:endParaRPr lang="ar-JO" u="sng" dirty="0">
              <a:hlinkClick r:id="rId2"/>
            </a:endParaRPr>
          </a:p>
          <a:p>
            <a:endParaRPr lang="ar-JO" u="sng" dirty="0">
              <a:hlinkClick r:id="rId2"/>
            </a:endParaRPr>
          </a:p>
          <a:p>
            <a:endParaRPr lang="ar-JO" u="sng" dirty="0">
              <a:hlinkClick r:id="rId2"/>
            </a:endParaRPr>
          </a:p>
          <a:p>
            <a:r>
              <a:rPr lang="en-US" u="sng" dirty="0">
                <a:hlinkClick r:id="rId2"/>
              </a:rPr>
              <a:t>https://www.youtube.com/watch?v=SkfFYCrKspE</a:t>
            </a:r>
            <a:endParaRPr lang="ar-JO" u="sng" dirty="0"/>
          </a:p>
          <a:p>
            <a:endParaRPr lang="he-IL" dirty="0"/>
          </a:p>
        </p:txBody>
      </p:sp>
    </p:spTree>
    <p:extLst>
      <p:ext uri="{BB962C8B-B14F-4D97-AF65-F5344CB8AC3E}">
        <p14:creationId xmlns:p14="http://schemas.microsoft.com/office/powerpoint/2010/main" val="31349181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nodeType="clickEffect">
                                  <p:stCondLst>
                                    <p:cond delay="0"/>
                                  </p:stCondLst>
                                  <p:childTnLst>
                                    <p:set>
                                      <p:cBhvr>
                                        <p:cTn id="6" dur="1" fill="hold">
                                          <p:stCondLst>
                                            <p:cond delay="0"/>
                                          </p:stCondLst>
                                        </p:cTn>
                                        <p:tgtEl>
                                          <p:spTgt spid="3">
                                            <p:txEl>
                                              <p:pRg st="5" end="5"/>
                                            </p:txEl>
                                          </p:spTgt>
                                        </p:tgtEl>
                                        <p:attrNameLst>
                                          <p:attrName>style.visibility</p:attrName>
                                        </p:attrNameLst>
                                      </p:cBhvr>
                                      <p:to>
                                        <p:strVal val="visible"/>
                                      </p:to>
                                    </p:set>
                                    <p:animEffect transition="in" filter="wipe(down)">
                                      <p:cBhvr>
                                        <p:cTn id="7" dur="580">
                                          <p:stCondLst>
                                            <p:cond delay="0"/>
                                          </p:stCondLst>
                                        </p:cTn>
                                        <p:tgtEl>
                                          <p:spTgt spid="3">
                                            <p:txEl>
                                              <p:pRg st="5" end="5"/>
                                            </p:txEl>
                                          </p:spTgt>
                                        </p:tgtEl>
                                      </p:cBhvr>
                                    </p:animEffect>
                                    <p:anim calcmode="lin" valueType="num">
                                      <p:cBhvr>
                                        <p:cTn id="8" dur="1822" tmFilter="0,0; 0.14,0.36; 0.43,0.73; 0.71,0.91; 1.0,1.0">
                                          <p:stCondLst>
                                            <p:cond delay="0"/>
                                          </p:stCondLst>
                                        </p:cTn>
                                        <p:tgtEl>
                                          <p:spTgt spid="3">
                                            <p:txEl>
                                              <p:pRg st="5" end="5"/>
                                            </p:txEl>
                                          </p:spTgt>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3">
                                            <p:txEl>
                                              <p:pRg st="5" end="5"/>
                                            </p:txEl>
                                          </p:spTgt>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3">
                                            <p:txEl>
                                              <p:pRg st="5" end="5"/>
                                            </p:txEl>
                                          </p:spTgt>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3">
                                            <p:txEl>
                                              <p:pRg st="5" end="5"/>
                                            </p:txEl>
                                          </p:spTgt>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3">
                                            <p:txEl>
                                              <p:pRg st="5" end="5"/>
                                            </p:txEl>
                                          </p:spTgt>
                                        </p:tgtEl>
                                        <p:attrNameLst>
                                          <p:attrName>ppt_y</p:attrName>
                                        </p:attrNameLst>
                                      </p:cBhvr>
                                      <p:tavLst>
                                        <p:tav tm="0" fmla="#ppt_y-sin(pi*$)/81">
                                          <p:val>
                                            <p:fltVal val="0"/>
                                          </p:val>
                                        </p:tav>
                                        <p:tav tm="100000">
                                          <p:val>
                                            <p:fltVal val="1"/>
                                          </p:val>
                                        </p:tav>
                                      </p:tavLst>
                                    </p:anim>
                                    <p:animScale>
                                      <p:cBhvr>
                                        <p:cTn id="13" dur="26">
                                          <p:stCondLst>
                                            <p:cond delay="650"/>
                                          </p:stCondLst>
                                        </p:cTn>
                                        <p:tgtEl>
                                          <p:spTgt spid="3">
                                            <p:txEl>
                                              <p:pRg st="5" end="5"/>
                                            </p:txEl>
                                          </p:spTgt>
                                        </p:tgtEl>
                                      </p:cBhvr>
                                      <p:to x="100000" y="60000"/>
                                    </p:animScale>
                                    <p:animScale>
                                      <p:cBhvr>
                                        <p:cTn id="14" dur="166" decel="50000">
                                          <p:stCondLst>
                                            <p:cond delay="676"/>
                                          </p:stCondLst>
                                        </p:cTn>
                                        <p:tgtEl>
                                          <p:spTgt spid="3">
                                            <p:txEl>
                                              <p:pRg st="5" end="5"/>
                                            </p:txEl>
                                          </p:spTgt>
                                        </p:tgtEl>
                                      </p:cBhvr>
                                      <p:to x="100000" y="100000"/>
                                    </p:animScale>
                                    <p:animScale>
                                      <p:cBhvr>
                                        <p:cTn id="15" dur="26">
                                          <p:stCondLst>
                                            <p:cond delay="1312"/>
                                          </p:stCondLst>
                                        </p:cTn>
                                        <p:tgtEl>
                                          <p:spTgt spid="3">
                                            <p:txEl>
                                              <p:pRg st="5" end="5"/>
                                            </p:txEl>
                                          </p:spTgt>
                                        </p:tgtEl>
                                      </p:cBhvr>
                                      <p:to x="100000" y="80000"/>
                                    </p:animScale>
                                    <p:animScale>
                                      <p:cBhvr>
                                        <p:cTn id="16" dur="166" decel="50000">
                                          <p:stCondLst>
                                            <p:cond delay="1338"/>
                                          </p:stCondLst>
                                        </p:cTn>
                                        <p:tgtEl>
                                          <p:spTgt spid="3">
                                            <p:txEl>
                                              <p:pRg st="5" end="5"/>
                                            </p:txEl>
                                          </p:spTgt>
                                        </p:tgtEl>
                                      </p:cBhvr>
                                      <p:to x="100000" y="100000"/>
                                    </p:animScale>
                                    <p:animScale>
                                      <p:cBhvr>
                                        <p:cTn id="17" dur="26">
                                          <p:stCondLst>
                                            <p:cond delay="1642"/>
                                          </p:stCondLst>
                                        </p:cTn>
                                        <p:tgtEl>
                                          <p:spTgt spid="3">
                                            <p:txEl>
                                              <p:pRg st="5" end="5"/>
                                            </p:txEl>
                                          </p:spTgt>
                                        </p:tgtEl>
                                      </p:cBhvr>
                                      <p:to x="100000" y="90000"/>
                                    </p:animScale>
                                    <p:animScale>
                                      <p:cBhvr>
                                        <p:cTn id="18" dur="166" decel="50000">
                                          <p:stCondLst>
                                            <p:cond delay="1668"/>
                                          </p:stCondLst>
                                        </p:cTn>
                                        <p:tgtEl>
                                          <p:spTgt spid="3">
                                            <p:txEl>
                                              <p:pRg st="5" end="5"/>
                                            </p:txEl>
                                          </p:spTgt>
                                        </p:tgtEl>
                                      </p:cBhvr>
                                      <p:to x="100000" y="100000"/>
                                    </p:animScale>
                                    <p:animScale>
                                      <p:cBhvr>
                                        <p:cTn id="19" dur="26">
                                          <p:stCondLst>
                                            <p:cond delay="1808"/>
                                          </p:stCondLst>
                                        </p:cTn>
                                        <p:tgtEl>
                                          <p:spTgt spid="3">
                                            <p:txEl>
                                              <p:pRg st="5" end="5"/>
                                            </p:txEl>
                                          </p:spTgt>
                                        </p:tgtEl>
                                      </p:cBhvr>
                                      <p:to x="100000" y="95000"/>
                                    </p:animScale>
                                    <p:animScale>
                                      <p:cBhvr>
                                        <p:cTn id="20" dur="166" decel="50000">
                                          <p:stCondLst>
                                            <p:cond delay="1834"/>
                                          </p:stCondLst>
                                        </p:cTn>
                                        <p:tgtEl>
                                          <p:spTgt spid="3">
                                            <p:txEl>
                                              <p:pRg st="5" end="5"/>
                                            </p:txEl>
                                          </p:spTgt>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ctrTitle"/>
          </p:nvPr>
        </p:nvSpPr>
        <p:spPr>
          <a:xfrm>
            <a:off x="2135560" y="260652"/>
            <a:ext cx="7772400" cy="792087"/>
          </a:xfrm>
        </p:spPr>
        <p:txBody>
          <a:bodyPr>
            <a:normAutofit fontScale="90000"/>
          </a:bodyPr>
          <a:lstStyle/>
          <a:p>
            <a:r>
              <a:rPr lang="ar-SA" b="1" u="sng" dirty="0"/>
              <a:t>آداب زيارة الأماكن المقدسة</a:t>
            </a:r>
            <a:br>
              <a:rPr lang="en-US" dirty="0"/>
            </a:br>
            <a:endParaRPr lang="he-IL" dirty="0"/>
          </a:p>
        </p:txBody>
      </p:sp>
      <p:sp>
        <p:nvSpPr>
          <p:cNvPr id="3" name="כותרת משנה 2"/>
          <p:cNvSpPr>
            <a:spLocks noGrp="1"/>
          </p:cNvSpPr>
          <p:nvPr>
            <p:ph type="subTitle" idx="1"/>
          </p:nvPr>
        </p:nvSpPr>
        <p:spPr>
          <a:xfrm>
            <a:off x="1703512" y="836712"/>
            <a:ext cx="8784976" cy="5904656"/>
          </a:xfrm>
        </p:spPr>
        <p:txBody>
          <a:bodyPr>
            <a:normAutofit/>
          </a:bodyPr>
          <a:lstStyle/>
          <a:p>
            <a:pPr algn="r"/>
            <a:r>
              <a:rPr lang="ar-SA" dirty="0"/>
              <a:t>تتميز الأماكن المقدسة لدى الدروز بالبساطة من ناحية المبنى وذلك كون تلك الأماكن مخصصة لتوحّد الدروز مع الباري تعالى</a:t>
            </a:r>
            <a:r>
              <a:rPr lang="en-US" dirty="0"/>
              <a:t>. </a:t>
            </a:r>
            <a:r>
              <a:rPr lang="ar-SA" dirty="0"/>
              <a:t>حيث تتخلل عادة على الضريح , وأماكن للجلوس والعبادة. يؤمن الدروز أن ليس للزينة والزخرفة أي معنى وأن التواصل الإنسان بصلواته وإيمانه هو ألأهم. تشعر بالدخول إلى الضريح بالخشوع والتقوى وككل الأماكن المقدسة عليك الالتزام بتصرفات تليق بقدسية المكان</a:t>
            </a:r>
            <a:r>
              <a:rPr lang="en-US" dirty="0"/>
              <a:t> : </a:t>
            </a:r>
          </a:p>
          <a:p>
            <a:pPr marL="457200" indent="-457200" algn="r">
              <a:buFont typeface="Arial" pitchFamily="34" charset="0"/>
              <a:buChar char="•"/>
            </a:pPr>
            <a:r>
              <a:rPr lang="ar-SA" dirty="0"/>
              <a:t>يصل الزائر لغرفه الضريح , يخلع حذائه خارجا</a:t>
            </a:r>
            <a:r>
              <a:rPr lang="he-IL" dirty="0"/>
              <a:t> . </a:t>
            </a:r>
            <a:r>
              <a:rPr lang="ar-SA" dirty="0"/>
              <a:t>ويجتاز عتبة الغرفة دون أن يدس عليها.</a:t>
            </a:r>
            <a:endParaRPr lang="en-US" dirty="0">
              <a:effectLst/>
            </a:endParaRPr>
          </a:p>
          <a:p>
            <a:pPr marL="457200" indent="-457200" algn="r">
              <a:buFont typeface="Arial" pitchFamily="34" charset="0"/>
              <a:buChar char="•"/>
            </a:pPr>
            <a:r>
              <a:rPr lang="ar-SA" dirty="0"/>
              <a:t>يدخل الزائر صامتا خاشعا. </a:t>
            </a:r>
            <a:endParaRPr lang="en-US" dirty="0">
              <a:effectLst/>
            </a:endParaRPr>
          </a:p>
          <a:p>
            <a:pPr marL="457200" indent="-457200" algn="r">
              <a:buFont typeface="Arial" pitchFamily="34" charset="0"/>
              <a:buChar char="•"/>
            </a:pPr>
            <a:r>
              <a:rPr lang="ar-SA" dirty="0"/>
              <a:t>لا ينام ولا يستلقي في غرفه الضريح. </a:t>
            </a:r>
            <a:endParaRPr lang="en-US" dirty="0">
              <a:effectLst/>
            </a:endParaRPr>
          </a:p>
          <a:p>
            <a:pPr marL="457200" indent="-457200" algn="r">
              <a:buFont typeface="Arial" pitchFamily="34" charset="0"/>
              <a:buChar char="•"/>
            </a:pPr>
            <a:r>
              <a:rPr lang="ar-SA" dirty="0"/>
              <a:t>ممنوع التدخين </a:t>
            </a:r>
            <a:endParaRPr lang="en-US" dirty="0">
              <a:effectLst/>
            </a:endParaRPr>
          </a:p>
          <a:p>
            <a:pPr marL="457200" indent="-457200" algn="r">
              <a:buFont typeface="Arial" pitchFamily="34" charset="0"/>
              <a:buChar char="•"/>
            </a:pPr>
            <a:r>
              <a:rPr lang="ar-SA" dirty="0"/>
              <a:t>يحافظ الزائر على الهدوء </a:t>
            </a:r>
            <a:endParaRPr lang="en-US" dirty="0">
              <a:effectLst/>
            </a:endParaRPr>
          </a:p>
          <a:p>
            <a:pPr marL="457200" indent="-457200" algn="r">
              <a:buFont typeface="Arial" pitchFamily="34" charset="0"/>
              <a:buChar char="•"/>
            </a:pPr>
            <a:r>
              <a:rPr lang="he-IL" b="1" dirty="0"/>
              <a:t> </a:t>
            </a:r>
            <a:r>
              <a:rPr lang="ar-JO" dirty="0"/>
              <a:t>ل</a:t>
            </a:r>
            <a:r>
              <a:rPr lang="ar-SA" dirty="0"/>
              <a:t>ا يقدم الزائر على فعل محرم. </a:t>
            </a:r>
            <a:endParaRPr lang="en-US" dirty="0">
              <a:effectLst/>
            </a:endParaRPr>
          </a:p>
          <a:p>
            <a:pPr marL="457200" indent="-457200" algn="r">
              <a:buFont typeface="Arial" pitchFamily="34" charset="0"/>
              <a:buChar char="•"/>
            </a:pPr>
            <a:r>
              <a:rPr lang="ar-SA" dirty="0"/>
              <a:t>شرب المسكرات, الخمور في المقام ممنوع بتاتا. </a:t>
            </a:r>
            <a:endParaRPr lang="en-US" dirty="0">
              <a:effectLst/>
            </a:endParaRPr>
          </a:p>
          <a:p>
            <a:pPr marL="457200" indent="-457200" algn="r">
              <a:buFont typeface="Arial" pitchFamily="34" charset="0"/>
              <a:buChar char="•"/>
            </a:pPr>
            <a:r>
              <a:rPr lang="ar-SA" dirty="0"/>
              <a:t>ممنوع حفر الأسماء والتواريخ والكتابة على الحيطان </a:t>
            </a:r>
            <a:endParaRPr lang="en-US" dirty="0">
              <a:effectLst/>
            </a:endParaRPr>
          </a:p>
          <a:p>
            <a:pPr marL="457200" indent="-457200" algn="r">
              <a:buFont typeface="Arial" pitchFamily="34" charset="0"/>
              <a:buChar char="•"/>
            </a:pPr>
            <a:r>
              <a:rPr lang="en-US" dirty="0"/>
              <a:t> </a:t>
            </a:r>
            <a:r>
              <a:rPr lang="ar-SA" dirty="0"/>
              <a:t>المحافظة على النظافة - النفايات والأوساخ توضع في الأمكنة المخصصة لها. </a:t>
            </a:r>
            <a:endParaRPr lang="en-US" dirty="0">
              <a:effectLst/>
            </a:endParaRPr>
          </a:p>
          <a:p>
            <a:pPr marL="457200" indent="-457200" algn="r">
              <a:buFont typeface="Arial" pitchFamily="34" charset="0"/>
              <a:buChar char="•"/>
            </a:pPr>
            <a:r>
              <a:rPr lang="en-US" dirty="0"/>
              <a:t>  </a:t>
            </a:r>
            <a:r>
              <a:rPr lang="ar-SA" dirty="0"/>
              <a:t>زيارة المقام للتبرك لا للنزهة وتضيع الوقت</a:t>
            </a:r>
            <a:r>
              <a:rPr lang="he-IL" dirty="0"/>
              <a:t>.</a:t>
            </a:r>
            <a:endParaRPr lang="en-US" dirty="0">
              <a:effectLst/>
            </a:endParaRPr>
          </a:p>
          <a:p>
            <a:endParaRPr lang="he-IL" dirty="0"/>
          </a:p>
        </p:txBody>
      </p:sp>
    </p:spTree>
    <p:extLst>
      <p:ext uri="{BB962C8B-B14F-4D97-AF65-F5344CB8AC3E}">
        <p14:creationId xmlns:p14="http://schemas.microsoft.com/office/powerpoint/2010/main" val="21536425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Effect transition="in" filter="fade">
                                      <p:cBhvr>
                                        <p:cTn id="9" dur="500"/>
                                        <p:tgtEl>
                                          <p:spTgt spid="2"/>
                                        </p:tgtEl>
                                      </p:cBhvr>
                                    </p:animEffect>
                                  </p:childTnLst>
                                </p:cTn>
                              </p:par>
                            </p:childTnLst>
                          </p:cTn>
                        </p:par>
                      </p:childTnLst>
                    </p:cTn>
                  </p:par>
                  <p:par>
                    <p:cTn id="10" fill="hold">
                      <p:stCondLst>
                        <p:cond delay="indefinite"/>
                      </p:stCondLst>
                      <p:childTnLst>
                        <p:par>
                          <p:cTn id="11" fill="hold">
                            <p:stCondLst>
                              <p:cond delay="0"/>
                            </p:stCondLst>
                            <p:childTnLst>
                              <p:par>
                                <p:cTn id="12" presetID="16" presetClass="entr" presetSubtype="21" fill="hold"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barn(inVertical)">
                                      <p:cBhvr>
                                        <p:cTn id="14" dur="500"/>
                                        <p:tgtEl>
                                          <p:spTgt spid="3">
                                            <p:txEl>
                                              <p:pRg st="0" end="0"/>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16" presetClass="entr" presetSubtype="21" fill="hold"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Effect transition="in" filter="barn(inVertical)">
                                      <p:cBhvr>
                                        <p:cTn id="19" dur="500"/>
                                        <p:tgtEl>
                                          <p:spTgt spid="3">
                                            <p:txEl>
                                              <p:pRg st="1" end="1"/>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16" presetClass="entr" presetSubtype="21" fill="hold" nodeType="clickEffect">
                                  <p:stCondLst>
                                    <p:cond delay="0"/>
                                  </p:stCondLst>
                                  <p:childTnLst>
                                    <p:set>
                                      <p:cBhvr>
                                        <p:cTn id="23" dur="1" fill="hold">
                                          <p:stCondLst>
                                            <p:cond delay="0"/>
                                          </p:stCondLst>
                                        </p:cTn>
                                        <p:tgtEl>
                                          <p:spTgt spid="3">
                                            <p:txEl>
                                              <p:pRg st="2" end="2"/>
                                            </p:txEl>
                                          </p:spTgt>
                                        </p:tgtEl>
                                        <p:attrNameLst>
                                          <p:attrName>style.visibility</p:attrName>
                                        </p:attrNameLst>
                                      </p:cBhvr>
                                      <p:to>
                                        <p:strVal val="visible"/>
                                      </p:to>
                                    </p:set>
                                    <p:animEffect transition="in" filter="barn(inVertical)">
                                      <p:cBhvr>
                                        <p:cTn id="24" dur="500"/>
                                        <p:tgtEl>
                                          <p:spTgt spid="3">
                                            <p:txEl>
                                              <p:pRg st="2" end="2"/>
                                            </p:txEl>
                                          </p:spTgt>
                                        </p:tgtEl>
                                      </p:cBhvr>
                                    </p:animEffect>
                                  </p:childTnLst>
                                </p:cTn>
                              </p:par>
                            </p:childTnLst>
                          </p:cTn>
                        </p:par>
                      </p:childTnLst>
                    </p:cTn>
                  </p:par>
                  <p:par>
                    <p:cTn id="25" fill="hold">
                      <p:stCondLst>
                        <p:cond delay="indefinite"/>
                      </p:stCondLst>
                      <p:childTnLst>
                        <p:par>
                          <p:cTn id="26" fill="hold">
                            <p:stCondLst>
                              <p:cond delay="0"/>
                            </p:stCondLst>
                            <p:childTnLst>
                              <p:par>
                                <p:cTn id="27" presetID="16" presetClass="entr" presetSubtype="21" fill="hold" nodeType="clickEffect">
                                  <p:stCondLst>
                                    <p:cond delay="0"/>
                                  </p:stCondLst>
                                  <p:childTnLst>
                                    <p:set>
                                      <p:cBhvr>
                                        <p:cTn id="28" dur="1" fill="hold">
                                          <p:stCondLst>
                                            <p:cond delay="0"/>
                                          </p:stCondLst>
                                        </p:cTn>
                                        <p:tgtEl>
                                          <p:spTgt spid="3">
                                            <p:txEl>
                                              <p:pRg st="3" end="3"/>
                                            </p:txEl>
                                          </p:spTgt>
                                        </p:tgtEl>
                                        <p:attrNameLst>
                                          <p:attrName>style.visibility</p:attrName>
                                        </p:attrNameLst>
                                      </p:cBhvr>
                                      <p:to>
                                        <p:strVal val="visible"/>
                                      </p:to>
                                    </p:set>
                                    <p:animEffect transition="in" filter="barn(inVertical)">
                                      <p:cBhvr>
                                        <p:cTn id="29" dur="500"/>
                                        <p:tgtEl>
                                          <p:spTgt spid="3">
                                            <p:txEl>
                                              <p:pRg st="3" end="3"/>
                                            </p:txEl>
                                          </p:spTgt>
                                        </p:tgtEl>
                                      </p:cBhvr>
                                    </p:animEffect>
                                  </p:childTnLst>
                                </p:cTn>
                              </p:par>
                            </p:childTnLst>
                          </p:cTn>
                        </p:par>
                      </p:childTnLst>
                    </p:cTn>
                  </p:par>
                  <p:par>
                    <p:cTn id="30" fill="hold">
                      <p:stCondLst>
                        <p:cond delay="indefinite"/>
                      </p:stCondLst>
                      <p:childTnLst>
                        <p:par>
                          <p:cTn id="31" fill="hold">
                            <p:stCondLst>
                              <p:cond delay="0"/>
                            </p:stCondLst>
                            <p:childTnLst>
                              <p:par>
                                <p:cTn id="32" presetID="16" presetClass="entr" presetSubtype="21" fill="hold" nodeType="clickEffect">
                                  <p:stCondLst>
                                    <p:cond delay="0"/>
                                  </p:stCondLst>
                                  <p:childTnLst>
                                    <p:set>
                                      <p:cBhvr>
                                        <p:cTn id="33" dur="1" fill="hold">
                                          <p:stCondLst>
                                            <p:cond delay="0"/>
                                          </p:stCondLst>
                                        </p:cTn>
                                        <p:tgtEl>
                                          <p:spTgt spid="3">
                                            <p:txEl>
                                              <p:pRg st="4" end="4"/>
                                            </p:txEl>
                                          </p:spTgt>
                                        </p:tgtEl>
                                        <p:attrNameLst>
                                          <p:attrName>style.visibility</p:attrName>
                                        </p:attrNameLst>
                                      </p:cBhvr>
                                      <p:to>
                                        <p:strVal val="visible"/>
                                      </p:to>
                                    </p:set>
                                    <p:animEffect transition="in" filter="barn(inVertical)">
                                      <p:cBhvr>
                                        <p:cTn id="34" dur="500"/>
                                        <p:tgtEl>
                                          <p:spTgt spid="3">
                                            <p:txEl>
                                              <p:pRg st="4" end="4"/>
                                            </p:txEl>
                                          </p:spTgt>
                                        </p:tgtEl>
                                      </p:cBhvr>
                                    </p:animEffect>
                                  </p:childTnLst>
                                </p:cTn>
                              </p:par>
                            </p:childTnLst>
                          </p:cTn>
                        </p:par>
                      </p:childTnLst>
                    </p:cTn>
                  </p:par>
                  <p:par>
                    <p:cTn id="35" fill="hold">
                      <p:stCondLst>
                        <p:cond delay="indefinite"/>
                      </p:stCondLst>
                      <p:childTnLst>
                        <p:par>
                          <p:cTn id="36" fill="hold">
                            <p:stCondLst>
                              <p:cond delay="0"/>
                            </p:stCondLst>
                            <p:childTnLst>
                              <p:par>
                                <p:cTn id="37" presetID="16" presetClass="entr" presetSubtype="21" fill="hold" nodeType="clickEffect">
                                  <p:stCondLst>
                                    <p:cond delay="0"/>
                                  </p:stCondLst>
                                  <p:childTnLst>
                                    <p:set>
                                      <p:cBhvr>
                                        <p:cTn id="38" dur="1" fill="hold">
                                          <p:stCondLst>
                                            <p:cond delay="0"/>
                                          </p:stCondLst>
                                        </p:cTn>
                                        <p:tgtEl>
                                          <p:spTgt spid="3">
                                            <p:txEl>
                                              <p:pRg st="5" end="5"/>
                                            </p:txEl>
                                          </p:spTgt>
                                        </p:tgtEl>
                                        <p:attrNameLst>
                                          <p:attrName>style.visibility</p:attrName>
                                        </p:attrNameLst>
                                      </p:cBhvr>
                                      <p:to>
                                        <p:strVal val="visible"/>
                                      </p:to>
                                    </p:set>
                                    <p:animEffect transition="in" filter="barn(inVertical)">
                                      <p:cBhvr>
                                        <p:cTn id="39" dur="500"/>
                                        <p:tgtEl>
                                          <p:spTgt spid="3">
                                            <p:txEl>
                                              <p:pRg st="5" end="5"/>
                                            </p:txEl>
                                          </p:spTgt>
                                        </p:tgtEl>
                                      </p:cBhvr>
                                    </p:animEffect>
                                  </p:childTnLst>
                                </p:cTn>
                              </p:par>
                            </p:childTnLst>
                          </p:cTn>
                        </p:par>
                      </p:childTnLst>
                    </p:cTn>
                  </p:par>
                  <p:par>
                    <p:cTn id="40" fill="hold">
                      <p:stCondLst>
                        <p:cond delay="indefinite"/>
                      </p:stCondLst>
                      <p:childTnLst>
                        <p:par>
                          <p:cTn id="41" fill="hold">
                            <p:stCondLst>
                              <p:cond delay="0"/>
                            </p:stCondLst>
                            <p:childTnLst>
                              <p:par>
                                <p:cTn id="42" presetID="16" presetClass="entr" presetSubtype="21" fill="hold" nodeType="clickEffect">
                                  <p:stCondLst>
                                    <p:cond delay="0"/>
                                  </p:stCondLst>
                                  <p:childTnLst>
                                    <p:set>
                                      <p:cBhvr>
                                        <p:cTn id="43" dur="1" fill="hold">
                                          <p:stCondLst>
                                            <p:cond delay="0"/>
                                          </p:stCondLst>
                                        </p:cTn>
                                        <p:tgtEl>
                                          <p:spTgt spid="3">
                                            <p:txEl>
                                              <p:pRg st="6" end="6"/>
                                            </p:txEl>
                                          </p:spTgt>
                                        </p:tgtEl>
                                        <p:attrNameLst>
                                          <p:attrName>style.visibility</p:attrName>
                                        </p:attrNameLst>
                                      </p:cBhvr>
                                      <p:to>
                                        <p:strVal val="visible"/>
                                      </p:to>
                                    </p:set>
                                    <p:animEffect transition="in" filter="barn(inVertical)">
                                      <p:cBhvr>
                                        <p:cTn id="44" dur="500"/>
                                        <p:tgtEl>
                                          <p:spTgt spid="3">
                                            <p:txEl>
                                              <p:pRg st="6" end="6"/>
                                            </p:txEl>
                                          </p:spTgt>
                                        </p:tgtEl>
                                      </p:cBhvr>
                                    </p:animEffect>
                                  </p:childTnLst>
                                </p:cTn>
                              </p:par>
                            </p:childTnLst>
                          </p:cTn>
                        </p:par>
                      </p:childTnLst>
                    </p:cTn>
                  </p:par>
                  <p:par>
                    <p:cTn id="45" fill="hold">
                      <p:stCondLst>
                        <p:cond delay="indefinite"/>
                      </p:stCondLst>
                      <p:childTnLst>
                        <p:par>
                          <p:cTn id="46" fill="hold">
                            <p:stCondLst>
                              <p:cond delay="0"/>
                            </p:stCondLst>
                            <p:childTnLst>
                              <p:par>
                                <p:cTn id="47" presetID="16" presetClass="entr" presetSubtype="21" fill="hold" nodeType="clickEffect">
                                  <p:stCondLst>
                                    <p:cond delay="0"/>
                                  </p:stCondLst>
                                  <p:childTnLst>
                                    <p:set>
                                      <p:cBhvr>
                                        <p:cTn id="48" dur="1" fill="hold">
                                          <p:stCondLst>
                                            <p:cond delay="0"/>
                                          </p:stCondLst>
                                        </p:cTn>
                                        <p:tgtEl>
                                          <p:spTgt spid="3">
                                            <p:txEl>
                                              <p:pRg st="7" end="7"/>
                                            </p:txEl>
                                          </p:spTgt>
                                        </p:tgtEl>
                                        <p:attrNameLst>
                                          <p:attrName>style.visibility</p:attrName>
                                        </p:attrNameLst>
                                      </p:cBhvr>
                                      <p:to>
                                        <p:strVal val="visible"/>
                                      </p:to>
                                    </p:set>
                                    <p:animEffect transition="in" filter="barn(inVertical)">
                                      <p:cBhvr>
                                        <p:cTn id="49" dur="500"/>
                                        <p:tgtEl>
                                          <p:spTgt spid="3">
                                            <p:txEl>
                                              <p:pRg st="7" end="7"/>
                                            </p:txEl>
                                          </p:spTgt>
                                        </p:tgtEl>
                                      </p:cBhvr>
                                    </p:animEffect>
                                  </p:childTnLst>
                                </p:cTn>
                              </p:par>
                            </p:childTnLst>
                          </p:cTn>
                        </p:par>
                      </p:childTnLst>
                    </p:cTn>
                  </p:par>
                  <p:par>
                    <p:cTn id="50" fill="hold">
                      <p:stCondLst>
                        <p:cond delay="indefinite"/>
                      </p:stCondLst>
                      <p:childTnLst>
                        <p:par>
                          <p:cTn id="51" fill="hold">
                            <p:stCondLst>
                              <p:cond delay="0"/>
                            </p:stCondLst>
                            <p:childTnLst>
                              <p:par>
                                <p:cTn id="52" presetID="16" presetClass="entr" presetSubtype="21" fill="hold" nodeType="clickEffect">
                                  <p:stCondLst>
                                    <p:cond delay="0"/>
                                  </p:stCondLst>
                                  <p:childTnLst>
                                    <p:set>
                                      <p:cBhvr>
                                        <p:cTn id="53" dur="1" fill="hold">
                                          <p:stCondLst>
                                            <p:cond delay="0"/>
                                          </p:stCondLst>
                                        </p:cTn>
                                        <p:tgtEl>
                                          <p:spTgt spid="3">
                                            <p:txEl>
                                              <p:pRg st="8" end="8"/>
                                            </p:txEl>
                                          </p:spTgt>
                                        </p:tgtEl>
                                        <p:attrNameLst>
                                          <p:attrName>style.visibility</p:attrName>
                                        </p:attrNameLst>
                                      </p:cBhvr>
                                      <p:to>
                                        <p:strVal val="visible"/>
                                      </p:to>
                                    </p:set>
                                    <p:animEffect transition="in" filter="barn(inVertical)">
                                      <p:cBhvr>
                                        <p:cTn id="54" dur="500"/>
                                        <p:tgtEl>
                                          <p:spTgt spid="3">
                                            <p:txEl>
                                              <p:pRg st="8" end="8"/>
                                            </p:txEl>
                                          </p:spTgt>
                                        </p:tgtEl>
                                      </p:cBhvr>
                                    </p:animEffect>
                                  </p:childTnLst>
                                </p:cTn>
                              </p:par>
                            </p:childTnLst>
                          </p:cTn>
                        </p:par>
                      </p:childTnLst>
                    </p:cTn>
                  </p:par>
                  <p:par>
                    <p:cTn id="55" fill="hold">
                      <p:stCondLst>
                        <p:cond delay="indefinite"/>
                      </p:stCondLst>
                      <p:childTnLst>
                        <p:par>
                          <p:cTn id="56" fill="hold">
                            <p:stCondLst>
                              <p:cond delay="0"/>
                            </p:stCondLst>
                            <p:childTnLst>
                              <p:par>
                                <p:cTn id="57" presetID="16" presetClass="entr" presetSubtype="21" fill="hold" nodeType="clickEffect">
                                  <p:stCondLst>
                                    <p:cond delay="0"/>
                                  </p:stCondLst>
                                  <p:childTnLst>
                                    <p:set>
                                      <p:cBhvr>
                                        <p:cTn id="58" dur="1" fill="hold">
                                          <p:stCondLst>
                                            <p:cond delay="0"/>
                                          </p:stCondLst>
                                        </p:cTn>
                                        <p:tgtEl>
                                          <p:spTgt spid="3">
                                            <p:txEl>
                                              <p:pRg st="9" end="9"/>
                                            </p:txEl>
                                          </p:spTgt>
                                        </p:tgtEl>
                                        <p:attrNameLst>
                                          <p:attrName>style.visibility</p:attrName>
                                        </p:attrNameLst>
                                      </p:cBhvr>
                                      <p:to>
                                        <p:strVal val="visible"/>
                                      </p:to>
                                    </p:set>
                                    <p:animEffect transition="in" filter="barn(inVertical)">
                                      <p:cBhvr>
                                        <p:cTn id="59" dur="500"/>
                                        <p:tgtEl>
                                          <p:spTgt spid="3">
                                            <p:txEl>
                                              <p:pRg st="9" end="9"/>
                                            </p:txEl>
                                          </p:spTgt>
                                        </p:tgtEl>
                                      </p:cBhvr>
                                    </p:animEffect>
                                  </p:childTnLst>
                                </p:cTn>
                              </p:par>
                            </p:childTnLst>
                          </p:cTn>
                        </p:par>
                      </p:childTnLst>
                    </p:cTn>
                  </p:par>
                  <p:par>
                    <p:cTn id="60" fill="hold">
                      <p:stCondLst>
                        <p:cond delay="indefinite"/>
                      </p:stCondLst>
                      <p:childTnLst>
                        <p:par>
                          <p:cTn id="61" fill="hold">
                            <p:stCondLst>
                              <p:cond delay="0"/>
                            </p:stCondLst>
                            <p:childTnLst>
                              <p:par>
                                <p:cTn id="62" presetID="16" presetClass="entr" presetSubtype="21" fill="hold" nodeType="clickEffect">
                                  <p:stCondLst>
                                    <p:cond delay="0"/>
                                  </p:stCondLst>
                                  <p:childTnLst>
                                    <p:set>
                                      <p:cBhvr>
                                        <p:cTn id="63" dur="1" fill="hold">
                                          <p:stCondLst>
                                            <p:cond delay="0"/>
                                          </p:stCondLst>
                                        </p:cTn>
                                        <p:tgtEl>
                                          <p:spTgt spid="3">
                                            <p:txEl>
                                              <p:pRg st="10" end="10"/>
                                            </p:txEl>
                                          </p:spTgt>
                                        </p:tgtEl>
                                        <p:attrNameLst>
                                          <p:attrName>style.visibility</p:attrName>
                                        </p:attrNameLst>
                                      </p:cBhvr>
                                      <p:to>
                                        <p:strVal val="visible"/>
                                      </p:to>
                                    </p:set>
                                    <p:animEffect transition="in" filter="barn(inVertical)">
                                      <p:cBhvr>
                                        <p:cTn id="64" dur="500"/>
                                        <p:tgtEl>
                                          <p:spTgt spid="3">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ctrTitle"/>
          </p:nvPr>
        </p:nvSpPr>
        <p:spPr>
          <a:xfrm>
            <a:off x="2207568" y="188641"/>
            <a:ext cx="7772400" cy="1008112"/>
          </a:xfrm>
        </p:spPr>
        <p:txBody>
          <a:bodyPr>
            <a:normAutofit fontScale="90000"/>
          </a:bodyPr>
          <a:lstStyle/>
          <a:p>
            <a:r>
              <a:rPr lang="ar-AE" b="1" dirty="0"/>
              <a:t>مواعيد الزيارة في عدد من الأماكن المقدسة</a:t>
            </a:r>
            <a:br>
              <a:rPr lang="en-US" dirty="0"/>
            </a:br>
            <a:endParaRPr lang="he-IL" dirty="0"/>
          </a:p>
        </p:txBody>
      </p:sp>
      <p:sp>
        <p:nvSpPr>
          <p:cNvPr id="3" name="כותרת משנה 2"/>
          <p:cNvSpPr>
            <a:spLocks noGrp="1"/>
          </p:cNvSpPr>
          <p:nvPr>
            <p:ph type="subTitle" idx="1"/>
          </p:nvPr>
        </p:nvSpPr>
        <p:spPr>
          <a:xfrm>
            <a:off x="1631504" y="836712"/>
            <a:ext cx="9036496" cy="5832648"/>
          </a:xfrm>
        </p:spPr>
        <p:txBody>
          <a:bodyPr/>
          <a:lstStyle/>
          <a:p>
            <a:endParaRPr lang="he-IL" dirty="0"/>
          </a:p>
        </p:txBody>
      </p:sp>
      <p:graphicFrame>
        <p:nvGraphicFramePr>
          <p:cNvPr id="4" name="טבלה 3"/>
          <p:cNvGraphicFramePr>
            <a:graphicFrameLocks noGrp="1"/>
          </p:cNvGraphicFramePr>
          <p:nvPr>
            <p:extLst>
              <p:ext uri="{D42A27DB-BD31-4B8C-83A1-F6EECF244321}">
                <p14:modId xmlns:p14="http://schemas.microsoft.com/office/powerpoint/2010/main" val="3081893958"/>
              </p:ext>
            </p:extLst>
          </p:nvPr>
        </p:nvGraphicFramePr>
        <p:xfrm>
          <a:off x="1919539" y="1052736"/>
          <a:ext cx="8568951" cy="5472608"/>
        </p:xfrm>
        <a:graphic>
          <a:graphicData uri="http://schemas.openxmlformats.org/drawingml/2006/table">
            <a:tbl>
              <a:tblPr rtl="1" firstRow="1" firstCol="1" bandRow="1">
                <a:tableStyleId>{5C22544A-7EE6-4342-B048-85BDC9FD1C3A}</a:tableStyleId>
              </a:tblPr>
              <a:tblGrid>
                <a:gridCol w="2855647">
                  <a:extLst>
                    <a:ext uri="{9D8B030D-6E8A-4147-A177-3AD203B41FA5}">
                      <a16:colId xmlns:a16="http://schemas.microsoft.com/office/drawing/2014/main" val="20000"/>
                    </a:ext>
                  </a:extLst>
                </a:gridCol>
                <a:gridCol w="2856652">
                  <a:extLst>
                    <a:ext uri="{9D8B030D-6E8A-4147-A177-3AD203B41FA5}">
                      <a16:colId xmlns:a16="http://schemas.microsoft.com/office/drawing/2014/main" val="20001"/>
                    </a:ext>
                  </a:extLst>
                </a:gridCol>
                <a:gridCol w="2856652">
                  <a:extLst>
                    <a:ext uri="{9D8B030D-6E8A-4147-A177-3AD203B41FA5}">
                      <a16:colId xmlns:a16="http://schemas.microsoft.com/office/drawing/2014/main" val="20002"/>
                    </a:ext>
                  </a:extLst>
                </a:gridCol>
              </a:tblGrid>
              <a:tr h="1111843">
                <a:tc>
                  <a:txBody>
                    <a:bodyPr/>
                    <a:lstStyle/>
                    <a:p>
                      <a:pPr algn="just" rtl="1">
                        <a:lnSpc>
                          <a:spcPct val="107000"/>
                        </a:lnSpc>
                        <a:spcAft>
                          <a:spcPts val="800"/>
                        </a:spcAft>
                      </a:pPr>
                      <a:r>
                        <a:rPr lang="ar-AE" sz="1600" dirty="0">
                          <a:effectLst/>
                        </a:rPr>
                        <a:t>المكان المقدس</a:t>
                      </a:r>
                      <a:endParaRPr lang="en-US" sz="1100" dirty="0">
                        <a:effectLst/>
                        <a:latin typeface="Calibri"/>
                        <a:ea typeface="Calibri"/>
                        <a:cs typeface="Arial"/>
                      </a:endParaRPr>
                    </a:p>
                  </a:txBody>
                  <a:tcPr marL="68580" marR="68580" marT="0" marB="0"/>
                </a:tc>
                <a:tc>
                  <a:txBody>
                    <a:bodyPr/>
                    <a:lstStyle/>
                    <a:p>
                      <a:pPr algn="just" rtl="1">
                        <a:lnSpc>
                          <a:spcPct val="107000"/>
                        </a:lnSpc>
                        <a:spcAft>
                          <a:spcPts val="800"/>
                        </a:spcAft>
                      </a:pPr>
                      <a:r>
                        <a:rPr lang="ar-AE" sz="1600">
                          <a:effectLst/>
                        </a:rPr>
                        <a:t>الموقع الجغرافي المتواجد فيه</a:t>
                      </a:r>
                      <a:endParaRPr lang="en-US" sz="1100">
                        <a:effectLst/>
                        <a:latin typeface="Calibri"/>
                        <a:ea typeface="Calibri"/>
                        <a:cs typeface="Arial"/>
                      </a:endParaRPr>
                    </a:p>
                  </a:txBody>
                  <a:tcPr marL="68580" marR="68580" marT="0" marB="0"/>
                </a:tc>
                <a:tc>
                  <a:txBody>
                    <a:bodyPr/>
                    <a:lstStyle/>
                    <a:p>
                      <a:pPr algn="just" rtl="1">
                        <a:lnSpc>
                          <a:spcPct val="107000"/>
                        </a:lnSpc>
                        <a:spcAft>
                          <a:spcPts val="800"/>
                        </a:spcAft>
                      </a:pPr>
                      <a:r>
                        <a:rPr lang="ar-AE" sz="1600">
                          <a:effectLst/>
                        </a:rPr>
                        <a:t>موعد الزيارة</a:t>
                      </a:r>
                      <a:endParaRPr lang="en-US" sz="1100">
                        <a:effectLst/>
                        <a:latin typeface="Calibri"/>
                        <a:ea typeface="Calibri"/>
                        <a:cs typeface="Arial"/>
                      </a:endParaRPr>
                    </a:p>
                  </a:txBody>
                  <a:tcPr marL="68580" marR="68580" marT="0" marB="0"/>
                </a:tc>
                <a:extLst>
                  <a:ext uri="{0D108BD9-81ED-4DB2-BD59-A6C34878D82A}">
                    <a16:rowId xmlns:a16="http://schemas.microsoft.com/office/drawing/2014/main" val="10000"/>
                  </a:ext>
                </a:extLst>
              </a:tr>
              <a:tr h="541487">
                <a:tc>
                  <a:txBody>
                    <a:bodyPr/>
                    <a:lstStyle/>
                    <a:p>
                      <a:pPr algn="just" rtl="1">
                        <a:lnSpc>
                          <a:spcPct val="107000"/>
                        </a:lnSpc>
                        <a:spcAft>
                          <a:spcPts val="800"/>
                        </a:spcAft>
                      </a:pPr>
                      <a:r>
                        <a:rPr lang="ar-AE" sz="1600">
                          <a:effectLst/>
                        </a:rPr>
                        <a:t>النبي شعيب (ع)</a:t>
                      </a:r>
                      <a:endParaRPr lang="en-US" sz="1100">
                        <a:effectLst/>
                        <a:latin typeface="Calibri"/>
                        <a:ea typeface="Calibri"/>
                        <a:cs typeface="Arial"/>
                      </a:endParaRPr>
                    </a:p>
                  </a:txBody>
                  <a:tcPr marL="68580" marR="68580" marT="0" marB="0"/>
                </a:tc>
                <a:tc>
                  <a:txBody>
                    <a:bodyPr/>
                    <a:lstStyle/>
                    <a:p>
                      <a:pPr algn="just" rtl="1">
                        <a:lnSpc>
                          <a:spcPct val="107000"/>
                        </a:lnSpc>
                        <a:spcAft>
                          <a:spcPts val="800"/>
                        </a:spcAft>
                      </a:pPr>
                      <a:r>
                        <a:rPr lang="ar-AE" sz="1600">
                          <a:effectLst/>
                        </a:rPr>
                        <a:t>حطين غربي طبريا</a:t>
                      </a:r>
                      <a:endParaRPr lang="en-US" sz="1100">
                        <a:effectLst/>
                        <a:latin typeface="Calibri"/>
                        <a:ea typeface="Calibri"/>
                        <a:cs typeface="Arial"/>
                      </a:endParaRPr>
                    </a:p>
                  </a:txBody>
                  <a:tcPr marL="68580" marR="68580" marT="0" marB="0"/>
                </a:tc>
                <a:tc>
                  <a:txBody>
                    <a:bodyPr/>
                    <a:lstStyle/>
                    <a:p>
                      <a:pPr algn="just" rtl="1">
                        <a:lnSpc>
                          <a:spcPct val="107000"/>
                        </a:lnSpc>
                        <a:spcAft>
                          <a:spcPts val="800"/>
                        </a:spcAft>
                      </a:pPr>
                      <a:r>
                        <a:rPr lang="ar-AE" sz="1600">
                          <a:effectLst/>
                        </a:rPr>
                        <a:t>25 نيسان(4)</a:t>
                      </a:r>
                      <a:endParaRPr lang="en-US" sz="1100">
                        <a:effectLst/>
                        <a:latin typeface="Calibri"/>
                        <a:ea typeface="Calibri"/>
                        <a:cs typeface="Arial"/>
                      </a:endParaRPr>
                    </a:p>
                  </a:txBody>
                  <a:tcPr marL="68580" marR="68580" marT="0" marB="0"/>
                </a:tc>
                <a:extLst>
                  <a:ext uri="{0D108BD9-81ED-4DB2-BD59-A6C34878D82A}">
                    <a16:rowId xmlns:a16="http://schemas.microsoft.com/office/drawing/2014/main" val="10001"/>
                  </a:ext>
                </a:extLst>
              </a:tr>
              <a:tr h="541487">
                <a:tc>
                  <a:txBody>
                    <a:bodyPr/>
                    <a:lstStyle/>
                    <a:p>
                      <a:pPr algn="just" rtl="1">
                        <a:lnSpc>
                          <a:spcPct val="107000"/>
                        </a:lnSpc>
                        <a:spcAft>
                          <a:spcPts val="800"/>
                        </a:spcAft>
                      </a:pPr>
                      <a:r>
                        <a:rPr lang="ar-AE" sz="1600">
                          <a:effectLst/>
                        </a:rPr>
                        <a:t>النبي الخضر (ع) </a:t>
                      </a:r>
                      <a:endParaRPr lang="en-US" sz="1100">
                        <a:effectLst/>
                        <a:latin typeface="Calibri"/>
                        <a:ea typeface="Calibri"/>
                        <a:cs typeface="Arial"/>
                      </a:endParaRPr>
                    </a:p>
                  </a:txBody>
                  <a:tcPr marL="68580" marR="68580" marT="0" marB="0"/>
                </a:tc>
                <a:tc>
                  <a:txBody>
                    <a:bodyPr/>
                    <a:lstStyle/>
                    <a:p>
                      <a:pPr algn="just" rtl="1">
                        <a:lnSpc>
                          <a:spcPct val="107000"/>
                        </a:lnSpc>
                        <a:spcAft>
                          <a:spcPts val="800"/>
                        </a:spcAft>
                      </a:pPr>
                      <a:r>
                        <a:rPr lang="ar-AE" sz="1600">
                          <a:effectLst/>
                        </a:rPr>
                        <a:t>قرية كفر ياسيف</a:t>
                      </a:r>
                      <a:endParaRPr lang="en-US" sz="1100">
                        <a:effectLst/>
                        <a:latin typeface="Calibri"/>
                        <a:ea typeface="Calibri"/>
                        <a:cs typeface="Arial"/>
                      </a:endParaRPr>
                    </a:p>
                  </a:txBody>
                  <a:tcPr marL="68580" marR="68580" marT="0" marB="0"/>
                </a:tc>
                <a:tc>
                  <a:txBody>
                    <a:bodyPr/>
                    <a:lstStyle/>
                    <a:p>
                      <a:pPr algn="just" rtl="1">
                        <a:lnSpc>
                          <a:spcPct val="107000"/>
                        </a:lnSpc>
                        <a:spcAft>
                          <a:spcPts val="800"/>
                        </a:spcAft>
                      </a:pPr>
                      <a:r>
                        <a:rPr lang="ar-AE" sz="1600">
                          <a:effectLst/>
                        </a:rPr>
                        <a:t>25 كانون ثاني(1)</a:t>
                      </a:r>
                      <a:endParaRPr lang="en-US" sz="1100">
                        <a:effectLst/>
                        <a:latin typeface="Calibri"/>
                        <a:ea typeface="Calibri"/>
                        <a:cs typeface="Arial"/>
                      </a:endParaRPr>
                    </a:p>
                  </a:txBody>
                  <a:tcPr marL="68580" marR="68580" marT="0" marB="0"/>
                </a:tc>
                <a:extLst>
                  <a:ext uri="{0D108BD9-81ED-4DB2-BD59-A6C34878D82A}">
                    <a16:rowId xmlns:a16="http://schemas.microsoft.com/office/drawing/2014/main" val="10002"/>
                  </a:ext>
                </a:extLst>
              </a:tr>
              <a:tr h="541487">
                <a:tc>
                  <a:txBody>
                    <a:bodyPr/>
                    <a:lstStyle/>
                    <a:p>
                      <a:pPr algn="just" rtl="1">
                        <a:lnSpc>
                          <a:spcPct val="107000"/>
                        </a:lnSpc>
                        <a:spcAft>
                          <a:spcPts val="800"/>
                        </a:spcAft>
                      </a:pPr>
                      <a:r>
                        <a:rPr lang="ar-AE" sz="1600">
                          <a:effectLst/>
                        </a:rPr>
                        <a:t>الست شعوانة(ع) </a:t>
                      </a:r>
                      <a:endParaRPr lang="en-US" sz="1100">
                        <a:effectLst/>
                        <a:latin typeface="Calibri"/>
                        <a:ea typeface="Calibri"/>
                        <a:cs typeface="Arial"/>
                      </a:endParaRPr>
                    </a:p>
                  </a:txBody>
                  <a:tcPr marL="68580" marR="68580" marT="0" marB="0"/>
                </a:tc>
                <a:tc>
                  <a:txBody>
                    <a:bodyPr/>
                    <a:lstStyle/>
                    <a:p>
                      <a:pPr algn="just" rtl="1">
                        <a:lnSpc>
                          <a:spcPct val="107000"/>
                        </a:lnSpc>
                        <a:spcAft>
                          <a:spcPts val="800"/>
                        </a:spcAft>
                      </a:pPr>
                      <a:r>
                        <a:rPr lang="ar-AE" sz="1600">
                          <a:effectLst/>
                        </a:rPr>
                        <a:t>قرية عين قنيا</a:t>
                      </a:r>
                      <a:endParaRPr lang="en-US" sz="1100">
                        <a:effectLst/>
                        <a:latin typeface="Calibri"/>
                        <a:ea typeface="Calibri"/>
                        <a:cs typeface="Arial"/>
                      </a:endParaRPr>
                    </a:p>
                  </a:txBody>
                  <a:tcPr marL="68580" marR="68580" marT="0" marB="0"/>
                </a:tc>
                <a:tc>
                  <a:txBody>
                    <a:bodyPr/>
                    <a:lstStyle/>
                    <a:p>
                      <a:pPr algn="just" rtl="1">
                        <a:lnSpc>
                          <a:spcPct val="107000"/>
                        </a:lnSpc>
                        <a:spcAft>
                          <a:spcPts val="800"/>
                        </a:spcAft>
                      </a:pPr>
                      <a:r>
                        <a:rPr lang="ar-AE" sz="1600">
                          <a:effectLst/>
                        </a:rPr>
                        <a:t>30 أيار(5)</a:t>
                      </a:r>
                      <a:endParaRPr lang="en-US" sz="1100">
                        <a:effectLst/>
                        <a:latin typeface="Calibri"/>
                        <a:ea typeface="Calibri"/>
                        <a:cs typeface="Arial"/>
                      </a:endParaRPr>
                    </a:p>
                  </a:txBody>
                  <a:tcPr marL="68580" marR="68580" marT="0" marB="0"/>
                </a:tc>
                <a:extLst>
                  <a:ext uri="{0D108BD9-81ED-4DB2-BD59-A6C34878D82A}">
                    <a16:rowId xmlns:a16="http://schemas.microsoft.com/office/drawing/2014/main" val="10003"/>
                  </a:ext>
                </a:extLst>
              </a:tr>
              <a:tr h="541487">
                <a:tc>
                  <a:txBody>
                    <a:bodyPr/>
                    <a:lstStyle/>
                    <a:p>
                      <a:pPr algn="just" rtl="1">
                        <a:lnSpc>
                          <a:spcPct val="107000"/>
                        </a:lnSpc>
                        <a:spcAft>
                          <a:spcPts val="800"/>
                        </a:spcAft>
                      </a:pPr>
                      <a:r>
                        <a:rPr lang="ar-AE" sz="1600">
                          <a:effectLst/>
                        </a:rPr>
                        <a:t>سيدنا بهاء الدين (ع)</a:t>
                      </a:r>
                      <a:endParaRPr lang="en-US" sz="1100">
                        <a:effectLst/>
                        <a:latin typeface="Calibri"/>
                        <a:ea typeface="Calibri"/>
                        <a:cs typeface="Arial"/>
                      </a:endParaRPr>
                    </a:p>
                  </a:txBody>
                  <a:tcPr marL="68580" marR="68580" marT="0" marB="0"/>
                </a:tc>
                <a:tc>
                  <a:txBody>
                    <a:bodyPr/>
                    <a:lstStyle/>
                    <a:p>
                      <a:pPr algn="just" rtl="1">
                        <a:lnSpc>
                          <a:spcPct val="107000"/>
                        </a:lnSpc>
                        <a:spcAft>
                          <a:spcPts val="800"/>
                        </a:spcAft>
                      </a:pPr>
                      <a:r>
                        <a:rPr lang="ar-AE" sz="1600">
                          <a:effectLst/>
                        </a:rPr>
                        <a:t>قرية بيت جن</a:t>
                      </a:r>
                      <a:endParaRPr lang="en-US" sz="1100">
                        <a:effectLst/>
                        <a:latin typeface="Calibri"/>
                        <a:ea typeface="Calibri"/>
                        <a:cs typeface="Arial"/>
                      </a:endParaRPr>
                    </a:p>
                  </a:txBody>
                  <a:tcPr marL="68580" marR="68580" marT="0" marB="0"/>
                </a:tc>
                <a:tc>
                  <a:txBody>
                    <a:bodyPr/>
                    <a:lstStyle/>
                    <a:p>
                      <a:pPr algn="just" rtl="1">
                        <a:lnSpc>
                          <a:spcPct val="107000"/>
                        </a:lnSpc>
                        <a:spcAft>
                          <a:spcPts val="800"/>
                        </a:spcAft>
                      </a:pPr>
                      <a:r>
                        <a:rPr lang="ar-AE" sz="1600">
                          <a:effectLst/>
                        </a:rPr>
                        <a:t>25 تموز(7)</a:t>
                      </a:r>
                      <a:endParaRPr lang="en-US" sz="1100">
                        <a:effectLst/>
                        <a:latin typeface="Calibri"/>
                        <a:ea typeface="Calibri"/>
                        <a:cs typeface="Arial"/>
                      </a:endParaRPr>
                    </a:p>
                  </a:txBody>
                  <a:tcPr marL="68580" marR="68580" marT="0" marB="0"/>
                </a:tc>
                <a:extLst>
                  <a:ext uri="{0D108BD9-81ED-4DB2-BD59-A6C34878D82A}">
                    <a16:rowId xmlns:a16="http://schemas.microsoft.com/office/drawing/2014/main" val="10004"/>
                  </a:ext>
                </a:extLst>
              </a:tr>
              <a:tr h="1111843">
                <a:tc>
                  <a:txBody>
                    <a:bodyPr/>
                    <a:lstStyle/>
                    <a:p>
                      <a:pPr algn="just" rtl="1">
                        <a:lnSpc>
                          <a:spcPct val="107000"/>
                        </a:lnSpc>
                        <a:spcAft>
                          <a:spcPts val="800"/>
                        </a:spcAft>
                      </a:pPr>
                      <a:r>
                        <a:rPr lang="ar-AE" sz="1600">
                          <a:effectLst/>
                        </a:rPr>
                        <a:t>النبي اليعفوري (ع)</a:t>
                      </a:r>
                      <a:endParaRPr lang="en-US" sz="1100">
                        <a:effectLst/>
                        <a:latin typeface="Calibri"/>
                        <a:ea typeface="Calibri"/>
                        <a:cs typeface="Arial"/>
                      </a:endParaRPr>
                    </a:p>
                  </a:txBody>
                  <a:tcPr marL="68580" marR="68580" marT="0" marB="0"/>
                </a:tc>
                <a:tc>
                  <a:txBody>
                    <a:bodyPr/>
                    <a:lstStyle/>
                    <a:p>
                      <a:pPr algn="just" rtl="1">
                        <a:lnSpc>
                          <a:spcPct val="107000"/>
                        </a:lnSpc>
                        <a:spcAft>
                          <a:spcPts val="800"/>
                        </a:spcAft>
                      </a:pPr>
                      <a:r>
                        <a:rPr lang="ar-AE" sz="1600">
                          <a:effectLst/>
                        </a:rPr>
                        <a:t>هضبة الجولان قرب مسعدة وبركة رام</a:t>
                      </a:r>
                      <a:endParaRPr lang="en-US" sz="1100">
                        <a:effectLst/>
                        <a:latin typeface="Calibri"/>
                        <a:ea typeface="Calibri"/>
                        <a:cs typeface="Arial"/>
                      </a:endParaRPr>
                    </a:p>
                  </a:txBody>
                  <a:tcPr marL="68580" marR="68580" marT="0" marB="0"/>
                </a:tc>
                <a:tc>
                  <a:txBody>
                    <a:bodyPr/>
                    <a:lstStyle/>
                    <a:p>
                      <a:pPr algn="just" rtl="1">
                        <a:lnSpc>
                          <a:spcPct val="107000"/>
                        </a:lnSpc>
                        <a:spcAft>
                          <a:spcPts val="800"/>
                        </a:spcAft>
                      </a:pPr>
                      <a:r>
                        <a:rPr lang="ar-AE" sz="1600">
                          <a:effectLst/>
                        </a:rPr>
                        <a:t>25 آب(8)</a:t>
                      </a:r>
                      <a:endParaRPr lang="en-US" sz="1100">
                        <a:effectLst/>
                        <a:latin typeface="Calibri"/>
                        <a:ea typeface="Calibri"/>
                        <a:cs typeface="Arial"/>
                      </a:endParaRPr>
                    </a:p>
                  </a:txBody>
                  <a:tcPr marL="68580" marR="68580" marT="0" marB="0"/>
                </a:tc>
                <a:extLst>
                  <a:ext uri="{0D108BD9-81ED-4DB2-BD59-A6C34878D82A}">
                    <a16:rowId xmlns:a16="http://schemas.microsoft.com/office/drawing/2014/main" val="10005"/>
                  </a:ext>
                </a:extLst>
              </a:tr>
              <a:tr h="541487">
                <a:tc>
                  <a:txBody>
                    <a:bodyPr/>
                    <a:lstStyle/>
                    <a:p>
                      <a:pPr algn="just" rtl="1">
                        <a:lnSpc>
                          <a:spcPct val="107000"/>
                        </a:lnSpc>
                        <a:spcAft>
                          <a:spcPts val="800"/>
                        </a:spcAft>
                      </a:pPr>
                      <a:r>
                        <a:rPr lang="ar-AE" sz="1600">
                          <a:effectLst/>
                        </a:rPr>
                        <a:t>النبي سبلان (ع) </a:t>
                      </a:r>
                      <a:endParaRPr lang="en-US" sz="1100">
                        <a:effectLst/>
                        <a:latin typeface="Calibri"/>
                        <a:ea typeface="Calibri"/>
                        <a:cs typeface="Arial"/>
                      </a:endParaRPr>
                    </a:p>
                  </a:txBody>
                  <a:tcPr marL="68580" marR="68580" marT="0" marB="0"/>
                </a:tc>
                <a:tc>
                  <a:txBody>
                    <a:bodyPr/>
                    <a:lstStyle/>
                    <a:p>
                      <a:pPr algn="just" rtl="1">
                        <a:lnSpc>
                          <a:spcPct val="107000"/>
                        </a:lnSpc>
                        <a:spcAft>
                          <a:spcPts val="800"/>
                        </a:spcAft>
                      </a:pPr>
                      <a:r>
                        <a:rPr lang="ar-AE" sz="1600">
                          <a:effectLst/>
                        </a:rPr>
                        <a:t>قرية حرفيش</a:t>
                      </a:r>
                      <a:endParaRPr lang="en-US" sz="1100">
                        <a:effectLst/>
                        <a:latin typeface="Calibri"/>
                        <a:ea typeface="Calibri"/>
                        <a:cs typeface="Arial"/>
                      </a:endParaRPr>
                    </a:p>
                  </a:txBody>
                  <a:tcPr marL="68580" marR="68580" marT="0" marB="0"/>
                </a:tc>
                <a:tc>
                  <a:txBody>
                    <a:bodyPr/>
                    <a:lstStyle/>
                    <a:p>
                      <a:pPr algn="just" rtl="1">
                        <a:lnSpc>
                          <a:spcPct val="107000"/>
                        </a:lnSpc>
                        <a:spcAft>
                          <a:spcPts val="800"/>
                        </a:spcAft>
                      </a:pPr>
                      <a:r>
                        <a:rPr lang="ar-AE" sz="1600">
                          <a:effectLst/>
                        </a:rPr>
                        <a:t>10 أيلول(9)</a:t>
                      </a:r>
                      <a:endParaRPr lang="en-US" sz="1100">
                        <a:effectLst/>
                        <a:latin typeface="Calibri"/>
                        <a:ea typeface="Calibri"/>
                        <a:cs typeface="Arial"/>
                      </a:endParaRPr>
                    </a:p>
                  </a:txBody>
                  <a:tcPr marL="68580" marR="68580" marT="0" marB="0"/>
                </a:tc>
                <a:extLst>
                  <a:ext uri="{0D108BD9-81ED-4DB2-BD59-A6C34878D82A}">
                    <a16:rowId xmlns:a16="http://schemas.microsoft.com/office/drawing/2014/main" val="10006"/>
                  </a:ext>
                </a:extLst>
              </a:tr>
              <a:tr h="541487">
                <a:tc>
                  <a:txBody>
                    <a:bodyPr/>
                    <a:lstStyle/>
                    <a:p>
                      <a:pPr algn="just" rtl="1">
                        <a:lnSpc>
                          <a:spcPct val="107000"/>
                        </a:lnSpc>
                        <a:spcAft>
                          <a:spcPts val="800"/>
                        </a:spcAft>
                      </a:pPr>
                      <a:r>
                        <a:rPr lang="ar-AE" sz="1600">
                          <a:effectLst/>
                        </a:rPr>
                        <a:t>سيدنا أبو عبدالله (ع) </a:t>
                      </a:r>
                      <a:endParaRPr lang="en-US" sz="1100">
                        <a:effectLst/>
                        <a:latin typeface="Calibri"/>
                        <a:ea typeface="Calibri"/>
                        <a:cs typeface="Arial"/>
                      </a:endParaRPr>
                    </a:p>
                  </a:txBody>
                  <a:tcPr marL="68580" marR="68580" marT="0" marB="0"/>
                </a:tc>
                <a:tc>
                  <a:txBody>
                    <a:bodyPr/>
                    <a:lstStyle/>
                    <a:p>
                      <a:pPr algn="just" rtl="1">
                        <a:lnSpc>
                          <a:spcPct val="107000"/>
                        </a:lnSpc>
                        <a:spcAft>
                          <a:spcPts val="800"/>
                        </a:spcAft>
                      </a:pPr>
                      <a:r>
                        <a:rPr lang="ar-AE" sz="1600">
                          <a:effectLst/>
                        </a:rPr>
                        <a:t>قرية عسفيا </a:t>
                      </a:r>
                      <a:endParaRPr lang="en-US" sz="1100">
                        <a:effectLst/>
                        <a:latin typeface="Calibri"/>
                        <a:ea typeface="Calibri"/>
                        <a:cs typeface="Arial"/>
                      </a:endParaRPr>
                    </a:p>
                  </a:txBody>
                  <a:tcPr marL="68580" marR="68580" marT="0" marB="0"/>
                </a:tc>
                <a:tc>
                  <a:txBody>
                    <a:bodyPr/>
                    <a:lstStyle/>
                    <a:p>
                      <a:pPr algn="just" rtl="1">
                        <a:lnSpc>
                          <a:spcPct val="107000"/>
                        </a:lnSpc>
                        <a:spcAft>
                          <a:spcPts val="800"/>
                        </a:spcAft>
                      </a:pPr>
                      <a:r>
                        <a:rPr lang="ar-AE" sz="1600" dirty="0">
                          <a:effectLst/>
                        </a:rPr>
                        <a:t>15 تشرين ثاني(11)</a:t>
                      </a:r>
                      <a:endParaRPr lang="en-US" sz="1100" dirty="0">
                        <a:effectLst/>
                        <a:latin typeface="Calibri"/>
                        <a:ea typeface="Calibri"/>
                        <a:cs typeface="Arial"/>
                      </a:endParaRPr>
                    </a:p>
                  </a:txBody>
                  <a:tcPr marL="68580" marR="68580" marT="0" marB="0"/>
                </a:tc>
                <a:extLst>
                  <a:ext uri="{0D108BD9-81ED-4DB2-BD59-A6C34878D82A}">
                    <a16:rowId xmlns:a16="http://schemas.microsoft.com/office/drawing/2014/main" val="10007"/>
                  </a:ext>
                </a:extLst>
              </a:tr>
            </a:tbl>
          </a:graphicData>
        </a:graphic>
      </p:graphicFrame>
    </p:spTree>
    <p:extLst>
      <p:ext uri="{BB962C8B-B14F-4D97-AF65-F5344CB8AC3E}">
        <p14:creationId xmlns:p14="http://schemas.microsoft.com/office/powerpoint/2010/main" val="11323214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fltVal val="0"/>
                                          </p:val>
                                        </p:tav>
                                        <p:tav tm="100000">
                                          <p:val>
                                            <p:strVal val="#ppt_w"/>
                                          </p:val>
                                        </p:tav>
                                      </p:tavLst>
                                    </p:anim>
                                    <p:anim calcmode="lin" valueType="num">
                                      <p:cBhvr>
                                        <p:cTn id="8" dur="1000" fill="hold"/>
                                        <p:tgtEl>
                                          <p:spTgt spid="2"/>
                                        </p:tgtEl>
                                        <p:attrNameLst>
                                          <p:attrName>ppt_h</p:attrName>
                                        </p:attrNameLst>
                                      </p:cBhvr>
                                      <p:tavLst>
                                        <p:tav tm="0">
                                          <p:val>
                                            <p:fltVal val="0"/>
                                          </p:val>
                                        </p:tav>
                                        <p:tav tm="100000">
                                          <p:val>
                                            <p:strVal val="#ppt_h"/>
                                          </p:val>
                                        </p:tav>
                                      </p:tavLst>
                                    </p:anim>
                                    <p:anim calcmode="lin" valueType="num">
                                      <p:cBhvr>
                                        <p:cTn id="9" dur="1000" fill="hold"/>
                                        <p:tgtEl>
                                          <p:spTgt spid="2"/>
                                        </p:tgtEl>
                                        <p:attrNameLst>
                                          <p:attrName>style.rotation</p:attrName>
                                        </p:attrNameLst>
                                      </p:cBhvr>
                                      <p:tavLst>
                                        <p:tav tm="0">
                                          <p:val>
                                            <p:fltVal val="90"/>
                                          </p:val>
                                        </p:tav>
                                        <p:tav tm="100000">
                                          <p:val>
                                            <p:fltVal val="0"/>
                                          </p:val>
                                        </p:tav>
                                      </p:tavLst>
                                    </p:anim>
                                    <p:animEffect transition="in" filter="fade">
                                      <p:cBhvr>
                                        <p:cTn id="10" dur="1000"/>
                                        <p:tgtEl>
                                          <p:spTgt spid="2"/>
                                        </p:tgtEl>
                                      </p:cBhvr>
                                    </p:animEffect>
                                  </p:childTnLst>
                                </p:cTn>
                              </p:par>
                            </p:childTnLst>
                          </p:cTn>
                        </p:par>
                      </p:childTnLst>
                    </p:cTn>
                  </p:par>
                  <p:par>
                    <p:cTn id="11" fill="hold">
                      <p:stCondLst>
                        <p:cond delay="indefinite"/>
                      </p:stCondLst>
                      <p:childTnLst>
                        <p:par>
                          <p:cTn id="12" fill="hold">
                            <p:stCondLst>
                              <p:cond delay="0"/>
                            </p:stCondLst>
                            <p:childTnLst>
                              <p:par>
                                <p:cTn id="13" presetID="21" presetClass="entr" presetSubtype="1" fill="hold" nodeType="clickEffect">
                                  <p:stCondLst>
                                    <p:cond delay="0"/>
                                  </p:stCondLst>
                                  <p:childTnLst>
                                    <p:set>
                                      <p:cBhvr>
                                        <p:cTn id="14" dur="1" fill="hold">
                                          <p:stCondLst>
                                            <p:cond delay="0"/>
                                          </p:stCondLst>
                                        </p:cTn>
                                        <p:tgtEl>
                                          <p:spTgt spid="4"/>
                                        </p:tgtEl>
                                        <p:attrNameLst>
                                          <p:attrName>style.visibility</p:attrName>
                                        </p:attrNameLst>
                                      </p:cBhvr>
                                      <p:to>
                                        <p:strVal val="visible"/>
                                      </p:to>
                                    </p:set>
                                    <p:animEffect transition="in" filter="wheel(1)">
                                      <p:cBhvr>
                                        <p:cTn id="15"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ctrTitle"/>
          </p:nvPr>
        </p:nvSpPr>
        <p:spPr>
          <a:xfrm>
            <a:off x="1919536" y="332657"/>
            <a:ext cx="8280920" cy="1008112"/>
          </a:xfrm>
        </p:spPr>
        <p:txBody>
          <a:bodyPr>
            <a:noAutofit/>
          </a:bodyPr>
          <a:lstStyle/>
          <a:p>
            <a:r>
              <a:rPr lang="ar-SA" b="1" dirty="0"/>
              <a:t>الأهداف</a:t>
            </a:r>
            <a:br>
              <a:rPr lang="en-US" b="1" dirty="0"/>
            </a:br>
            <a:endParaRPr lang="he-IL" b="1" dirty="0"/>
          </a:p>
        </p:txBody>
      </p:sp>
      <p:sp>
        <p:nvSpPr>
          <p:cNvPr id="3" name="כותרת משנה 2"/>
          <p:cNvSpPr>
            <a:spLocks noGrp="1"/>
          </p:cNvSpPr>
          <p:nvPr>
            <p:ph type="subTitle" idx="1"/>
          </p:nvPr>
        </p:nvSpPr>
        <p:spPr>
          <a:xfrm>
            <a:off x="1775520" y="980728"/>
            <a:ext cx="8640960" cy="5688632"/>
          </a:xfrm>
        </p:spPr>
        <p:txBody>
          <a:bodyPr/>
          <a:lstStyle/>
          <a:p>
            <a:pPr lvl="0" algn="r"/>
            <a:r>
              <a:rPr lang="ar-JO" dirty="0"/>
              <a:t>1. </a:t>
            </a:r>
            <a:r>
              <a:rPr lang="ar-SA" dirty="0"/>
              <a:t>يتعرّف الطلاب على الأعياد والعادات المتّبعة فيها ويفهمون معنى كلّ واحدة من هذه العادات</a:t>
            </a:r>
            <a:r>
              <a:rPr lang="en-US" dirty="0"/>
              <a:t>.</a:t>
            </a:r>
          </a:p>
          <a:p>
            <a:pPr lvl="0" algn="r"/>
            <a:r>
              <a:rPr lang="ar-JO" dirty="0"/>
              <a:t>2. </a:t>
            </a:r>
            <a:r>
              <a:rPr lang="ar-SA" dirty="0"/>
              <a:t>آداب الزيارة واهميتها</a:t>
            </a:r>
            <a:r>
              <a:rPr lang="ar-JO" dirty="0"/>
              <a:t>.</a:t>
            </a:r>
            <a:r>
              <a:rPr lang="ar-SA" dirty="0"/>
              <a:t> </a:t>
            </a:r>
            <a:endParaRPr lang="en-US" dirty="0"/>
          </a:p>
          <a:p>
            <a:pPr lvl="0" algn="r"/>
            <a:r>
              <a:rPr lang="ar-JO" dirty="0"/>
              <a:t>3. </a:t>
            </a:r>
            <a:r>
              <a:rPr lang="ar-SA" dirty="0"/>
              <a:t>يتعرّف الطلاب على الرموز والطقوس الخاصّة </a:t>
            </a:r>
            <a:r>
              <a:rPr lang="ar-JO" dirty="0"/>
              <a:t>.</a:t>
            </a:r>
            <a:endParaRPr lang="en-US" dirty="0"/>
          </a:p>
          <a:p>
            <a:pPr lvl="0" algn="r"/>
            <a:r>
              <a:rPr lang="ar-JO" dirty="0"/>
              <a:t>4. </a:t>
            </a:r>
            <a:r>
              <a:rPr lang="ar-SA" dirty="0"/>
              <a:t>معرفة القيم الاجتماعية والروحية للطائفة الدرزية</a:t>
            </a:r>
            <a:r>
              <a:rPr lang="ar-JO" dirty="0"/>
              <a:t>.</a:t>
            </a:r>
            <a:endParaRPr lang="en-US" dirty="0"/>
          </a:p>
          <a:p>
            <a:pPr lvl="0" algn="r"/>
            <a:r>
              <a:rPr lang="ar-JO" dirty="0"/>
              <a:t>5. </a:t>
            </a:r>
            <a:r>
              <a:rPr lang="ar-SA" dirty="0"/>
              <a:t>معرفة تاريخ الطائفة الدرزية بغية خلق شعور بالشراكة بين كافة أبناء الطائفة</a:t>
            </a:r>
            <a:r>
              <a:rPr lang="en-US" dirty="0"/>
              <a:t>. </a:t>
            </a:r>
          </a:p>
          <a:p>
            <a:pPr lvl="0" algn="r"/>
            <a:r>
              <a:rPr lang="ar-JO" dirty="0"/>
              <a:t>6. </a:t>
            </a:r>
            <a:r>
              <a:rPr lang="ar-SA" dirty="0"/>
              <a:t>إدراك الأهمّيّة الّتي يوليها التّراث الدّرزيّ لانخراط أبناء الطّائفة الدّرزيّة في البيئة الّتي يعيشون فيها</a:t>
            </a:r>
            <a:r>
              <a:rPr lang="en-US" dirty="0"/>
              <a:t>.</a:t>
            </a:r>
          </a:p>
          <a:p>
            <a:pPr algn="r"/>
            <a:endParaRPr lang="he-IL" dirty="0"/>
          </a:p>
        </p:txBody>
      </p:sp>
    </p:spTree>
    <p:extLst>
      <p:ext uri="{BB962C8B-B14F-4D97-AF65-F5344CB8AC3E}">
        <p14:creationId xmlns:p14="http://schemas.microsoft.com/office/powerpoint/2010/main" val="28715765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6" presetClass="entr" presetSubtype="21" fill="hold"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Effect transition="in" filter="barn(inVertical)">
                                      <p:cBhvr>
                                        <p:cTn id="13" dur="500"/>
                                        <p:tgtEl>
                                          <p:spTgt spid="3">
                                            <p:txEl>
                                              <p:pRg st="0" end="0"/>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16" presetClass="entr" presetSubtype="21" fill="hold" nodeType="clickEffect">
                                  <p:stCondLst>
                                    <p:cond delay="0"/>
                                  </p:stCondLst>
                                  <p:childTnLst>
                                    <p:set>
                                      <p:cBhvr>
                                        <p:cTn id="17" dur="1" fill="hold">
                                          <p:stCondLst>
                                            <p:cond delay="0"/>
                                          </p:stCondLst>
                                        </p:cTn>
                                        <p:tgtEl>
                                          <p:spTgt spid="3">
                                            <p:txEl>
                                              <p:pRg st="1" end="1"/>
                                            </p:txEl>
                                          </p:spTgt>
                                        </p:tgtEl>
                                        <p:attrNameLst>
                                          <p:attrName>style.visibility</p:attrName>
                                        </p:attrNameLst>
                                      </p:cBhvr>
                                      <p:to>
                                        <p:strVal val="visible"/>
                                      </p:to>
                                    </p:set>
                                    <p:animEffect transition="in" filter="barn(inVertical)">
                                      <p:cBhvr>
                                        <p:cTn id="18" dur="500"/>
                                        <p:tgtEl>
                                          <p:spTgt spid="3">
                                            <p:txEl>
                                              <p:pRg st="1" end="1"/>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16" presetClass="entr" presetSubtype="21" fill="hold" nodeType="clickEffect">
                                  <p:stCondLst>
                                    <p:cond delay="0"/>
                                  </p:stCondLst>
                                  <p:childTnLst>
                                    <p:set>
                                      <p:cBhvr>
                                        <p:cTn id="22" dur="1" fill="hold">
                                          <p:stCondLst>
                                            <p:cond delay="0"/>
                                          </p:stCondLst>
                                        </p:cTn>
                                        <p:tgtEl>
                                          <p:spTgt spid="3">
                                            <p:txEl>
                                              <p:pRg st="2" end="2"/>
                                            </p:txEl>
                                          </p:spTgt>
                                        </p:tgtEl>
                                        <p:attrNameLst>
                                          <p:attrName>style.visibility</p:attrName>
                                        </p:attrNameLst>
                                      </p:cBhvr>
                                      <p:to>
                                        <p:strVal val="visible"/>
                                      </p:to>
                                    </p:set>
                                    <p:animEffect transition="in" filter="barn(inVertical)">
                                      <p:cBhvr>
                                        <p:cTn id="23" dur="500"/>
                                        <p:tgtEl>
                                          <p:spTgt spid="3">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16" presetClass="entr" presetSubtype="21" fill="hold"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barn(inVertical)">
                                      <p:cBhvr>
                                        <p:cTn id="28" dur="500"/>
                                        <p:tgtEl>
                                          <p:spTgt spid="3">
                                            <p:txEl>
                                              <p:pRg st="3" end="3"/>
                                            </p:txEl>
                                          </p:spTgt>
                                        </p:tgtEl>
                                      </p:cBhvr>
                                    </p:animEffect>
                                  </p:childTnLst>
                                </p:cTn>
                              </p:par>
                            </p:childTnLst>
                          </p:cTn>
                        </p:par>
                      </p:childTnLst>
                    </p:cTn>
                  </p:par>
                  <p:par>
                    <p:cTn id="29" fill="hold">
                      <p:stCondLst>
                        <p:cond delay="indefinite"/>
                      </p:stCondLst>
                      <p:childTnLst>
                        <p:par>
                          <p:cTn id="30" fill="hold">
                            <p:stCondLst>
                              <p:cond delay="0"/>
                            </p:stCondLst>
                            <p:childTnLst>
                              <p:par>
                                <p:cTn id="31" presetID="16" presetClass="entr" presetSubtype="21" fill="hold" nodeType="clickEffect">
                                  <p:stCondLst>
                                    <p:cond delay="0"/>
                                  </p:stCondLst>
                                  <p:childTnLst>
                                    <p:set>
                                      <p:cBhvr>
                                        <p:cTn id="32" dur="1" fill="hold">
                                          <p:stCondLst>
                                            <p:cond delay="0"/>
                                          </p:stCondLst>
                                        </p:cTn>
                                        <p:tgtEl>
                                          <p:spTgt spid="3">
                                            <p:txEl>
                                              <p:pRg st="4" end="4"/>
                                            </p:txEl>
                                          </p:spTgt>
                                        </p:tgtEl>
                                        <p:attrNameLst>
                                          <p:attrName>style.visibility</p:attrName>
                                        </p:attrNameLst>
                                      </p:cBhvr>
                                      <p:to>
                                        <p:strVal val="visible"/>
                                      </p:to>
                                    </p:set>
                                    <p:animEffect transition="in" filter="barn(inVertical)">
                                      <p:cBhvr>
                                        <p:cTn id="33" dur="500"/>
                                        <p:tgtEl>
                                          <p:spTgt spid="3">
                                            <p:txEl>
                                              <p:pRg st="4" end="4"/>
                                            </p:txEl>
                                          </p:spTgt>
                                        </p:tgtEl>
                                      </p:cBhvr>
                                    </p:animEffect>
                                  </p:childTnLst>
                                </p:cTn>
                              </p:par>
                            </p:childTnLst>
                          </p:cTn>
                        </p:par>
                      </p:childTnLst>
                    </p:cTn>
                  </p:par>
                  <p:par>
                    <p:cTn id="34" fill="hold">
                      <p:stCondLst>
                        <p:cond delay="indefinite"/>
                      </p:stCondLst>
                      <p:childTnLst>
                        <p:par>
                          <p:cTn id="35" fill="hold">
                            <p:stCondLst>
                              <p:cond delay="0"/>
                            </p:stCondLst>
                            <p:childTnLst>
                              <p:par>
                                <p:cTn id="36" presetID="16" presetClass="entr" presetSubtype="21" fill="hold" nodeType="clickEffect">
                                  <p:stCondLst>
                                    <p:cond delay="0"/>
                                  </p:stCondLst>
                                  <p:childTnLst>
                                    <p:set>
                                      <p:cBhvr>
                                        <p:cTn id="37" dur="1" fill="hold">
                                          <p:stCondLst>
                                            <p:cond delay="0"/>
                                          </p:stCondLst>
                                        </p:cTn>
                                        <p:tgtEl>
                                          <p:spTgt spid="3">
                                            <p:txEl>
                                              <p:pRg st="5" end="5"/>
                                            </p:txEl>
                                          </p:spTgt>
                                        </p:tgtEl>
                                        <p:attrNameLst>
                                          <p:attrName>style.visibility</p:attrName>
                                        </p:attrNameLst>
                                      </p:cBhvr>
                                      <p:to>
                                        <p:strVal val="visible"/>
                                      </p:to>
                                    </p:set>
                                    <p:animEffect transition="in" filter="barn(inVertical)">
                                      <p:cBhvr>
                                        <p:cTn id="38"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ctrTitle"/>
          </p:nvPr>
        </p:nvSpPr>
        <p:spPr>
          <a:xfrm>
            <a:off x="2207568" y="404664"/>
            <a:ext cx="7772400" cy="1152128"/>
          </a:xfrm>
        </p:spPr>
        <p:txBody>
          <a:bodyPr>
            <a:noAutofit/>
          </a:bodyPr>
          <a:lstStyle/>
          <a:p>
            <a:r>
              <a:rPr lang="ar-SA" b="1" dirty="0"/>
              <a:t>مصطلحات</a:t>
            </a:r>
            <a:r>
              <a:rPr lang="en-US" b="1" dirty="0"/>
              <a:t>/ </a:t>
            </a:r>
            <a:r>
              <a:rPr lang="ar-SA" b="1" dirty="0"/>
              <a:t>شخصيات</a:t>
            </a:r>
            <a:br>
              <a:rPr lang="en-US" dirty="0"/>
            </a:br>
            <a:endParaRPr lang="he-IL" dirty="0"/>
          </a:p>
        </p:txBody>
      </p:sp>
      <p:sp>
        <p:nvSpPr>
          <p:cNvPr id="3" name="כותרת משנה 2"/>
          <p:cNvSpPr>
            <a:spLocks noGrp="1"/>
          </p:cNvSpPr>
          <p:nvPr>
            <p:ph type="subTitle" idx="1"/>
          </p:nvPr>
        </p:nvSpPr>
        <p:spPr>
          <a:xfrm>
            <a:off x="1631504" y="1148610"/>
            <a:ext cx="8856984" cy="4440630"/>
          </a:xfrm>
        </p:spPr>
        <p:txBody>
          <a:bodyPr/>
          <a:lstStyle/>
          <a:p>
            <a:pPr algn="r">
              <a:lnSpc>
                <a:spcPct val="150000"/>
              </a:lnSpc>
            </a:pPr>
            <a:r>
              <a:rPr lang="ar-SA" dirty="0"/>
              <a:t>القيّم، مكان مقدس، مقام، نبي، ضريح، ولي، صدقة، زيارة مقبولة</a:t>
            </a:r>
            <a:r>
              <a:rPr lang="en-US" dirty="0"/>
              <a:t>.</a:t>
            </a:r>
          </a:p>
          <a:p>
            <a:pPr algn="r">
              <a:lnSpc>
                <a:spcPct val="150000"/>
              </a:lnSpc>
            </a:pPr>
            <a:r>
              <a:rPr lang="en-US" dirty="0"/>
              <a:t> "</a:t>
            </a:r>
            <a:r>
              <a:rPr lang="ar-SA" dirty="0"/>
              <a:t>الاِستشعار</a:t>
            </a:r>
            <a:r>
              <a:rPr lang="en-US" dirty="0"/>
              <a:t>"</a:t>
            </a:r>
            <a:r>
              <a:rPr lang="ar-SA" dirty="0"/>
              <a:t>، وهو تعبير يعكس الشعور الداخليّ، الذي يتملّك الإنسان الموحّد بالنسبة لوجود الخالق، جلّ جلاله، أثناء زيارته لأحد الأماكن المقدّسة أو المقامات</a:t>
            </a:r>
            <a:r>
              <a:rPr lang="en-US" dirty="0"/>
              <a:t>.</a:t>
            </a:r>
          </a:p>
          <a:p>
            <a:endParaRPr lang="he-IL" dirty="0"/>
          </a:p>
        </p:txBody>
      </p:sp>
    </p:spTree>
    <p:extLst>
      <p:ext uri="{BB962C8B-B14F-4D97-AF65-F5344CB8AC3E}">
        <p14:creationId xmlns:p14="http://schemas.microsoft.com/office/powerpoint/2010/main" val="19997096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Effect transition="in" filter="fade">
                                      <p:cBhvr>
                                        <p:cTn id="9" dur="500"/>
                                        <p:tgtEl>
                                          <p:spTgt spid="2"/>
                                        </p:tgtEl>
                                      </p:cBhvr>
                                    </p:animEffect>
                                  </p:childTnLst>
                                </p:cTn>
                              </p:par>
                            </p:childTnLst>
                          </p:cTn>
                        </p:par>
                      </p:childTnLst>
                    </p:cTn>
                  </p:par>
                  <p:par>
                    <p:cTn id="10" fill="hold">
                      <p:stCondLst>
                        <p:cond delay="indefinite"/>
                      </p:stCondLst>
                      <p:childTnLst>
                        <p:par>
                          <p:cTn id="11" fill="hold">
                            <p:stCondLst>
                              <p:cond delay="0"/>
                            </p:stCondLst>
                            <p:childTnLst>
                              <p:par>
                                <p:cTn id="12" presetID="6" presetClass="entr" presetSubtype="16" fill="hold" grpId="0"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circle(in)">
                                      <p:cBhvr>
                                        <p:cTn id="14" dur="2000"/>
                                        <p:tgtEl>
                                          <p:spTgt spid="3">
                                            <p:txEl>
                                              <p:pRg st="0" end="0"/>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6" presetClass="entr" presetSubtype="16"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Effect transition="in" filter="circle(in)">
                                      <p:cBhvr>
                                        <p:cTn id="19" dur="20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id="{B3ACCC38-8854-4DB4-AE6F-48F66277A230}"/>
              </a:ext>
            </a:extLst>
          </p:cNvPr>
          <p:cNvSpPr>
            <a:spLocks noGrp="1"/>
          </p:cNvSpPr>
          <p:nvPr>
            <p:ph type="title"/>
          </p:nvPr>
        </p:nvSpPr>
        <p:spPr/>
        <p:txBody>
          <a:bodyPr anchor="b">
            <a:normAutofit/>
          </a:bodyPr>
          <a:lstStyle/>
          <a:p>
            <a:r>
              <a:rPr lang="ar-SA" dirty="0"/>
              <a:t>هل تستطيع التعرف على هذه الصورة؟</a:t>
            </a:r>
            <a:endParaRPr lang="he-IL" dirty="0"/>
          </a:p>
        </p:txBody>
      </p:sp>
      <p:sp>
        <p:nvSpPr>
          <p:cNvPr id="71" name="Text Placeholder 3">
            <a:extLst>
              <a:ext uri="{FF2B5EF4-FFF2-40B4-BE49-F238E27FC236}">
                <a16:creationId xmlns:a16="http://schemas.microsoft.com/office/drawing/2014/main" id="{CB000B89-FE0A-4E8F-9092-CD40EAEEBC37}"/>
              </a:ext>
            </a:extLst>
          </p:cNvPr>
          <p:cNvSpPr>
            <a:spLocks noGrp="1"/>
          </p:cNvSpPr>
          <p:nvPr>
            <p:ph type="body" sz="half" idx="2"/>
          </p:nvPr>
        </p:nvSpPr>
        <p:spPr/>
        <p:txBody>
          <a:bodyPr>
            <a:normAutofit/>
          </a:bodyPr>
          <a:lstStyle/>
          <a:p>
            <a:r>
              <a:rPr lang="ar-SA" sz="2000" dirty="0">
                <a:solidFill>
                  <a:srgbClr val="002060"/>
                </a:solidFill>
              </a:rPr>
              <a:t>هل تعرف مقامات أخرى؟</a:t>
            </a:r>
            <a:endParaRPr lang="en-US" sz="2000" dirty="0">
              <a:solidFill>
                <a:srgbClr val="002060"/>
              </a:solidFill>
            </a:endParaRPr>
          </a:p>
        </p:txBody>
      </p:sp>
      <p:pic>
        <p:nvPicPr>
          <p:cNvPr id="1026" name="Picture 2" descr="مقام النبي شعيب عليه السلام توجد للنبي... - بني معروف &quot;تاريخ مُشرف&quot; |  Facebook">
            <a:extLst>
              <a:ext uri="{FF2B5EF4-FFF2-40B4-BE49-F238E27FC236}">
                <a16:creationId xmlns:a16="http://schemas.microsoft.com/office/drawing/2014/main" id="{13BC6FDC-42F8-47F4-BEDE-07DDA556949E}"/>
              </a:ext>
            </a:extLst>
          </p:cNvPr>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3316288" y="844703"/>
            <a:ext cx="5486400" cy="365094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2169554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כותרת משנה 2"/>
          <p:cNvSpPr>
            <a:spLocks noGrp="1"/>
          </p:cNvSpPr>
          <p:nvPr>
            <p:ph type="subTitle" idx="1"/>
          </p:nvPr>
        </p:nvSpPr>
        <p:spPr>
          <a:xfrm>
            <a:off x="191344" y="0"/>
            <a:ext cx="12000656" cy="6558096"/>
          </a:xfrm>
        </p:spPr>
        <p:txBody>
          <a:bodyPr>
            <a:normAutofit/>
          </a:bodyPr>
          <a:lstStyle/>
          <a:p>
            <a:pPr algn="r">
              <a:lnSpc>
                <a:spcPct val="150000"/>
              </a:lnSpc>
            </a:pPr>
            <a:r>
              <a:rPr lang="ar-SA" b="1" dirty="0">
                <a:solidFill>
                  <a:schemeClr val="tx1"/>
                </a:solidFill>
              </a:rPr>
              <a:t>المَقام</a:t>
            </a:r>
            <a:r>
              <a:rPr lang="en-US" b="1" dirty="0">
                <a:solidFill>
                  <a:schemeClr val="tx1"/>
                </a:solidFill>
              </a:rPr>
              <a:t>: </a:t>
            </a:r>
            <a:endParaRPr lang="ar-SA" b="1" dirty="0">
              <a:solidFill>
                <a:schemeClr val="tx1"/>
              </a:solidFill>
            </a:endParaRPr>
          </a:p>
          <a:p>
            <a:pPr algn="r">
              <a:lnSpc>
                <a:spcPct val="150000"/>
              </a:lnSpc>
            </a:pPr>
            <a:r>
              <a:rPr lang="ar-SA" sz="2400" dirty="0">
                <a:solidFill>
                  <a:schemeClr val="tx1"/>
                </a:solidFill>
                <a:latin typeface="Arial" panose="020B0604020202020204" pitchFamily="34" charset="0"/>
                <a:cs typeface="Arial" panose="020B0604020202020204" pitchFamily="34" charset="0"/>
              </a:rPr>
              <a:t>هو</a:t>
            </a:r>
            <a:r>
              <a:rPr lang="en-US" sz="2400" dirty="0">
                <a:solidFill>
                  <a:schemeClr val="tx1"/>
                </a:solidFill>
                <a:latin typeface="Arial" panose="020B0604020202020204" pitchFamily="34" charset="0"/>
                <a:cs typeface="Arial" panose="020B0604020202020204" pitchFamily="34" charset="0"/>
              </a:rPr>
              <a:t> "</a:t>
            </a:r>
            <a:r>
              <a:rPr lang="ar-SA" sz="2400" dirty="0">
                <a:solidFill>
                  <a:schemeClr val="tx1"/>
                </a:solidFill>
                <a:latin typeface="Arial" panose="020B0604020202020204" pitchFamily="34" charset="0"/>
                <a:cs typeface="Arial" panose="020B0604020202020204" pitchFamily="34" charset="0"/>
              </a:rPr>
              <a:t>مكان مقدَّس</a:t>
            </a:r>
            <a:r>
              <a:rPr lang="en-US" sz="2400" dirty="0">
                <a:solidFill>
                  <a:schemeClr val="tx1"/>
                </a:solidFill>
                <a:latin typeface="Arial" panose="020B0604020202020204" pitchFamily="34" charset="0"/>
                <a:cs typeface="Arial" panose="020B0604020202020204" pitchFamily="34" charset="0"/>
              </a:rPr>
              <a:t>"</a:t>
            </a:r>
            <a:r>
              <a:rPr lang="ar-SA" sz="2400" dirty="0">
                <a:solidFill>
                  <a:schemeClr val="tx1"/>
                </a:solidFill>
                <a:latin typeface="Arial" panose="020B0604020202020204" pitchFamily="34" charset="0"/>
                <a:cs typeface="Arial" panose="020B0604020202020204" pitchFamily="34" charset="0"/>
              </a:rPr>
              <a:t>، مكَث فيه نبيّ أو شخصيّة فذّة، ومع مرور الوقت بُنِيت في هذا المكان مبانٍ لتخليد ذكرى هذه الشخصيّة</a:t>
            </a:r>
            <a:r>
              <a:rPr lang="en-US" sz="2400" dirty="0">
                <a:solidFill>
                  <a:schemeClr val="tx1"/>
                </a:solidFill>
                <a:latin typeface="Arial" panose="020B0604020202020204" pitchFamily="34" charset="0"/>
                <a:cs typeface="Arial" panose="020B0604020202020204" pitchFamily="34" charset="0"/>
              </a:rPr>
              <a:t>. </a:t>
            </a:r>
            <a:r>
              <a:rPr lang="ar-SA" sz="2400" dirty="0">
                <a:solidFill>
                  <a:schemeClr val="tx1"/>
                </a:solidFill>
                <a:latin typeface="Arial" panose="020B0604020202020204" pitchFamily="34" charset="0"/>
                <a:cs typeface="Arial" panose="020B0604020202020204" pitchFamily="34" charset="0"/>
              </a:rPr>
              <a:t>بُنِيَ قسم منَ المَقامات حول ضريح</a:t>
            </a:r>
            <a:r>
              <a:rPr lang="en-US" sz="2400" dirty="0">
                <a:solidFill>
                  <a:schemeClr val="tx1"/>
                </a:solidFill>
                <a:latin typeface="Arial" panose="020B0604020202020204" pitchFamily="34" charset="0"/>
                <a:cs typeface="Arial" panose="020B0604020202020204" pitchFamily="34" charset="0"/>
              </a:rPr>
              <a:t> )</a:t>
            </a:r>
            <a:r>
              <a:rPr lang="ar-SA" sz="2400" dirty="0">
                <a:solidFill>
                  <a:schemeClr val="tx1"/>
                </a:solidFill>
                <a:latin typeface="Arial" panose="020B0604020202020204" pitchFamily="34" charset="0"/>
                <a:cs typeface="Arial" panose="020B0604020202020204" pitchFamily="34" charset="0"/>
              </a:rPr>
              <a:t>قبر</a:t>
            </a:r>
            <a:r>
              <a:rPr lang="en-US" sz="2400" dirty="0">
                <a:solidFill>
                  <a:schemeClr val="tx1"/>
                </a:solidFill>
                <a:latin typeface="Arial" panose="020B0604020202020204" pitchFamily="34" charset="0"/>
                <a:cs typeface="Arial" panose="020B0604020202020204" pitchFamily="34" charset="0"/>
              </a:rPr>
              <a:t> ( </a:t>
            </a:r>
            <a:r>
              <a:rPr lang="ar-SA" sz="2400" dirty="0">
                <a:solidFill>
                  <a:schemeClr val="tx1"/>
                </a:solidFill>
                <a:latin typeface="Arial" panose="020B0604020202020204" pitchFamily="34" charset="0"/>
                <a:cs typeface="Arial" panose="020B0604020202020204" pitchFamily="34" charset="0"/>
              </a:rPr>
              <a:t>الشخصيّة  الفذّة، وأحيانًا تشمل المَدفن</a:t>
            </a:r>
            <a:r>
              <a:rPr lang="en-US" sz="2400" dirty="0">
                <a:solidFill>
                  <a:schemeClr val="tx1"/>
                </a:solidFill>
                <a:latin typeface="Arial" panose="020B0604020202020204" pitchFamily="34" charset="0"/>
                <a:cs typeface="Arial" panose="020B0604020202020204" pitchFamily="34" charset="0"/>
              </a:rPr>
              <a:t> )</a:t>
            </a:r>
            <a:r>
              <a:rPr lang="ar-SA" sz="2400" dirty="0">
                <a:solidFill>
                  <a:schemeClr val="tx1"/>
                </a:solidFill>
                <a:latin typeface="Arial" panose="020B0604020202020204" pitchFamily="34" charset="0"/>
                <a:cs typeface="Arial" panose="020B0604020202020204" pitchFamily="34" charset="0"/>
              </a:rPr>
              <a:t>مبنى القبر</a:t>
            </a:r>
            <a:r>
              <a:rPr lang="en-US" sz="2400" dirty="0">
                <a:solidFill>
                  <a:schemeClr val="tx1"/>
                </a:solidFill>
                <a:latin typeface="Arial" panose="020B0604020202020204" pitchFamily="34" charset="0"/>
                <a:cs typeface="Arial" panose="020B0604020202020204" pitchFamily="34" charset="0"/>
              </a:rPr>
              <a:t>(</a:t>
            </a:r>
            <a:r>
              <a:rPr lang="ar-SA" sz="2400" dirty="0">
                <a:solidFill>
                  <a:schemeClr val="tx1"/>
                </a:solidFill>
                <a:latin typeface="Arial" panose="020B0604020202020204" pitchFamily="34" charset="0"/>
                <a:cs typeface="Arial" panose="020B0604020202020204" pitchFamily="34" charset="0"/>
              </a:rPr>
              <a:t>، بينما يشمل القسم الآخر منَ المقامات مبانيَ شبيهةً بالمَدافِن</a:t>
            </a:r>
            <a:r>
              <a:rPr lang="en-US" sz="2400" dirty="0">
                <a:solidFill>
                  <a:schemeClr val="tx1"/>
                </a:solidFill>
                <a:latin typeface="Arial" panose="020B0604020202020204" pitchFamily="34" charset="0"/>
                <a:cs typeface="Arial" panose="020B0604020202020204" pitchFamily="34" charset="0"/>
              </a:rPr>
              <a:t>. </a:t>
            </a:r>
            <a:r>
              <a:rPr lang="ar-SA" sz="2400" dirty="0">
                <a:solidFill>
                  <a:schemeClr val="tx1"/>
                </a:solidFill>
                <a:latin typeface="Arial" panose="020B0604020202020204" pitchFamily="34" charset="0"/>
                <a:cs typeface="Arial" panose="020B0604020202020204" pitchFamily="34" charset="0"/>
              </a:rPr>
              <a:t>وفي غالب الأحيان، تكون إحدى العائلات القاطنة في البلدة القريبة منَ المقام هي المسؤولة عنه وعن صيانته، ويكون في المقام صندوقٌ للتبرّعات التي يقدّمها جمهور الزائرين، والتي تُستخدَم في صيانة المقام وتوسيعه وتطويره</a:t>
            </a:r>
            <a:r>
              <a:rPr lang="en-US" sz="2400" dirty="0">
                <a:solidFill>
                  <a:schemeClr val="tx1"/>
                </a:solidFill>
                <a:latin typeface="Arial" panose="020B0604020202020204" pitchFamily="34" charset="0"/>
                <a:cs typeface="Arial" panose="020B0604020202020204" pitchFamily="34" charset="0"/>
              </a:rPr>
              <a:t>. </a:t>
            </a:r>
          </a:p>
          <a:p>
            <a:pPr algn="r">
              <a:lnSpc>
                <a:spcPct val="150000"/>
              </a:lnSpc>
            </a:pPr>
            <a:r>
              <a:rPr lang="ar-SA" sz="2400" dirty="0">
                <a:solidFill>
                  <a:schemeClr val="tx1"/>
                </a:solidFill>
                <a:latin typeface="Arial" panose="020B0604020202020204" pitchFamily="34" charset="0"/>
                <a:cs typeface="Arial" panose="020B0604020202020204" pitchFamily="34" charset="0"/>
              </a:rPr>
              <a:t>هناك من يستخدمون مصطلح</a:t>
            </a:r>
            <a:r>
              <a:rPr lang="en-US" sz="2400" dirty="0">
                <a:solidFill>
                  <a:schemeClr val="tx1"/>
                </a:solidFill>
                <a:latin typeface="Arial" panose="020B0604020202020204" pitchFamily="34" charset="0"/>
                <a:cs typeface="Arial" panose="020B0604020202020204" pitchFamily="34" charset="0"/>
              </a:rPr>
              <a:t> "</a:t>
            </a:r>
            <a:r>
              <a:rPr lang="ar-SA" sz="2400" dirty="0">
                <a:solidFill>
                  <a:schemeClr val="tx1"/>
                </a:solidFill>
                <a:latin typeface="Arial" panose="020B0604020202020204" pitchFamily="34" charset="0"/>
                <a:cs typeface="Arial" panose="020B0604020202020204" pitchFamily="34" charset="0"/>
              </a:rPr>
              <a:t>مزار</a:t>
            </a:r>
            <a:r>
              <a:rPr lang="en-US" sz="2400" dirty="0">
                <a:solidFill>
                  <a:schemeClr val="tx1"/>
                </a:solidFill>
                <a:latin typeface="Arial" panose="020B0604020202020204" pitchFamily="34" charset="0"/>
                <a:cs typeface="Arial" panose="020B0604020202020204" pitchFamily="34" charset="0"/>
              </a:rPr>
              <a:t>" </a:t>
            </a:r>
            <a:r>
              <a:rPr lang="ar-SA" sz="2400" dirty="0">
                <a:solidFill>
                  <a:schemeClr val="tx1"/>
                </a:solidFill>
                <a:latin typeface="Arial" panose="020B0604020202020204" pitchFamily="34" charset="0"/>
                <a:cs typeface="Arial" panose="020B0604020202020204" pitchFamily="34" charset="0"/>
              </a:rPr>
              <a:t>الذي يعني المقام الذي أصبح مقصدًا وغاية للزيارات</a:t>
            </a:r>
            <a:r>
              <a:rPr lang="en-US" sz="2400" dirty="0">
                <a:solidFill>
                  <a:schemeClr val="tx1"/>
                </a:solidFill>
                <a:latin typeface="Arial" panose="020B0604020202020204" pitchFamily="34" charset="0"/>
                <a:cs typeface="Arial" panose="020B0604020202020204" pitchFamily="34" charset="0"/>
              </a:rPr>
              <a:t>.</a:t>
            </a:r>
            <a:endParaRPr lang="he-IL" sz="2400" dirty="0">
              <a:solidFill>
                <a:schemeClr val="tx1"/>
              </a:solidFill>
              <a:latin typeface="Arial" panose="020B0604020202020204" pitchFamily="34" charset="0"/>
              <a:cs typeface="Arial" panose="020B0604020202020204" pitchFamily="34" charset="0"/>
            </a:endParaRPr>
          </a:p>
          <a:p>
            <a:pPr algn="r">
              <a:lnSpc>
                <a:spcPct val="150000"/>
              </a:lnSpc>
            </a:pPr>
            <a:r>
              <a:rPr lang="ar-SA" sz="2400" dirty="0">
                <a:solidFill>
                  <a:schemeClr val="tx1"/>
                </a:solidFill>
                <a:latin typeface="Arial" panose="020B0604020202020204" pitchFamily="34" charset="0"/>
                <a:cs typeface="Arial" panose="020B0604020202020204" pitchFamily="34" charset="0"/>
              </a:rPr>
              <a:t>مثال مقام النبي شعيب ع في حطين الخ...</a:t>
            </a:r>
            <a:endParaRPr lang="en-US" sz="2400" dirty="0">
              <a:solidFill>
                <a:schemeClr val="tx1"/>
              </a:solidFill>
              <a:latin typeface="Arial" panose="020B0604020202020204" pitchFamily="34" charset="0"/>
              <a:cs typeface="Arial" panose="020B0604020202020204" pitchFamily="34" charset="0"/>
            </a:endParaRPr>
          </a:p>
          <a:p>
            <a:endParaRPr lang="he-IL" dirty="0"/>
          </a:p>
        </p:txBody>
      </p:sp>
    </p:spTree>
    <p:extLst>
      <p:ext uri="{BB962C8B-B14F-4D97-AF65-F5344CB8AC3E}">
        <p14:creationId xmlns:p14="http://schemas.microsoft.com/office/powerpoint/2010/main" val="19892266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anim calcmode="lin" valueType="num">
                                      <p:cBhvr>
                                        <p:cTn id="15" dur="1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6" dur="1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17" dur="1000" fill="hold"/>
                                        <p:tgtEl>
                                          <p:spTgt spid="3">
                                            <p:txEl>
                                              <p:pRg st="1" end="1"/>
                                            </p:txEl>
                                          </p:spTgt>
                                        </p:tgtEl>
                                        <p:attrNameLst>
                                          <p:attrName>style.rotation</p:attrName>
                                        </p:attrNameLst>
                                      </p:cBhvr>
                                      <p:tavLst>
                                        <p:tav tm="0">
                                          <p:val>
                                            <p:fltVal val="90"/>
                                          </p:val>
                                        </p:tav>
                                        <p:tav tm="100000">
                                          <p:val>
                                            <p:fltVal val="0"/>
                                          </p:val>
                                        </p:tav>
                                      </p:tavLst>
                                    </p:anim>
                                    <p:animEffect transition="in" filter="fade">
                                      <p:cBhvr>
                                        <p:cTn id="18" dur="1000"/>
                                        <p:tgtEl>
                                          <p:spTgt spid="3">
                                            <p:txEl>
                                              <p:pRg st="1" end="1"/>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31" presetClass="entr" presetSubtype="0" fill="hold" nodeType="clickEffect">
                                  <p:stCondLst>
                                    <p:cond delay="0"/>
                                  </p:stCondLst>
                                  <p:childTnLst>
                                    <p:set>
                                      <p:cBhvr>
                                        <p:cTn id="22" dur="1" fill="hold">
                                          <p:stCondLst>
                                            <p:cond delay="0"/>
                                          </p:stCondLst>
                                        </p:cTn>
                                        <p:tgtEl>
                                          <p:spTgt spid="3">
                                            <p:txEl>
                                              <p:pRg st="2" end="2"/>
                                            </p:txEl>
                                          </p:spTgt>
                                        </p:tgtEl>
                                        <p:attrNameLst>
                                          <p:attrName>style.visibility</p:attrName>
                                        </p:attrNameLst>
                                      </p:cBhvr>
                                      <p:to>
                                        <p:strVal val="visible"/>
                                      </p:to>
                                    </p:set>
                                    <p:anim calcmode="lin" valueType="num">
                                      <p:cBhvr>
                                        <p:cTn id="23"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4"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25"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26" dur="1000"/>
                                        <p:tgtEl>
                                          <p:spTgt spid="3">
                                            <p:txEl>
                                              <p:pRg st="2" end="2"/>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31" presetClass="entr" presetSubtype="0" fill="hold"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p:cTn id="31" dur="1000" fill="hold"/>
                                        <p:tgtEl>
                                          <p:spTgt spid="3">
                                            <p:txEl>
                                              <p:pRg st="3" end="3"/>
                                            </p:txEl>
                                          </p:spTgt>
                                        </p:tgtEl>
                                        <p:attrNameLst>
                                          <p:attrName>ppt_w</p:attrName>
                                        </p:attrNameLst>
                                      </p:cBhvr>
                                      <p:tavLst>
                                        <p:tav tm="0">
                                          <p:val>
                                            <p:fltVal val="0"/>
                                          </p:val>
                                        </p:tav>
                                        <p:tav tm="100000">
                                          <p:val>
                                            <p:strVal val="#ppt_w"/>
                                          </p:val>
                                        </p:tav>
                                      </p:tavLst>
                                    </p:anim>
                                    <p:anim calcmode="lin" valueType="num">
                                      <p:cBhvr>
                                        <p:cTn id="32" dur="1000" fill="hold"/>
                                        <p:tgtEl>
                                          <p:spTgt spid="3">
                                            <p:txEl>
                                              <p:pRg st="3" end="3"/>
                                            </p:txEl>
                                          </p:spTgt>
                                        </p:tgtEl>
                                        <p:attrNameLst>
                                          <p:attrName>ppt_h</p:attrName>
                                        </p:attrNameLst>
                                      </p:cBhvr>
                                      <p:tavLst>
                                        <p:tav tm="0">
                                          <p:val>
                                            <p:fltVal val="0"/>
                                          </p:val>
                                        </p:tav>
                                        <p:tav tm="100000">
                                          <p:val>
                                            <p:strVal val="#ppt_h"/>
                                          </p:val>
                                        </p:tav>
                                      </p:tavLst>
                                    </p:anim>
                                    <p:anim calcmode="lin" valueType="num">
                                      <p:cBhvr>
                                        <p:cTn id="33" dur="1000" fill="hold"/>
                                        <p:tgtEl>
                                          <p:spTgt spid="3">
                                            <p:txEl>
                                              <p:pRg st="3" end="3"/>
                                            </p:txEl>
                                          </p:spTgt>
                                        </p:tgtEl>
                                        <p:attrNameLst>
                                          <p:attrName>style.rotation</p:attrName>
                                        </p:attrNameLst>
                                      </p:cBhvr>
                                      <p:tavLst>
                                        <p:tav tm="0">
                                          <p:val>
                                            <p:fltVal val="90"/>
                                          </p:val>
                                        </p:tav>
                                        <p:tav tm="100000">
                                          <p:val>
                                            <p:fltVal val="0"/>
                                          </p:val>
                                        </p:tav>
                                      </p:tavLst>
                                    </p:anim>
                                    <p:animEffect transition="in" filter="fade">
                                      <p:cBhvr>
                                        <p:cTn id="34" dur="1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כותרת משנה 2"/>
          <p:cNvSpPr>
            <a:spLocks noGrp="1"/>
          </p:cNvSpPr>
          <p:nvPr>
            <p:ph type="subTitle" idx="1"/>
          </p:nvPr>
        </p:nvSpPr>
        <p:spPr>
          <a:xfrm>
            <a:off x="1703512" y="332656"/>
            <a:ext cx="8784976" cy="6408712"/>
          </a:xfrm>
        </p:spPr>
        <p:txBody>
          <a:bodyPr>
            <a:normAutofit/>
          </a:bodyPr>
          <a:lstStyle/>
          <a:p>
            <a:pPr algn="r">
              <a:lnSpc>
                <a:spcPct val="150000"/>
              </a:lnSpc>
            </a:pPr>
            <a:r>
              <a:rPr lang="ar-JO" sz="2000" b="1" dirty="0">
                <a:solidFill>
                  <a:schemeClr val="tx1"/>
                </a:solidFill>
                <a:latin typeface="Arial" panose="020B0604020202020204" pitchFamily="34" charset="0"/>
                <a:cs typeface="Arial" panose="020B0604020202020204" pitchFamily="34" charset="0"/>
              </a:rPr>
              <a:t>افتتاحية</a:t>
            </a:r>
            <a:endParaRPr lang="en-US" sz="2000" b="1" dirty="0">
              <a:solidFill>
                <a:schemeClr val="tx1"/>
              </a:solidFill>
              <a:latin typeface="Arial" panose="020B0604020202020204" pitchFamily="34" charset="0"/>
              <a:cs typeface="Arial" panose="020B0604020202020204" pitchFamily="34" charset="0"/>
            </a:endParaRPr>
          </a:p>
          <a:p>
            <a:pPr lvl="0" algn="r">
              <a:lnSpc>
                <a:spcPct val="150000"/>
              </a:lnSpc>
            </a:pPr>
            <a:r>
              <a:rPr lang="ar-AE" sz="2000" dirty="0">
                <a:solidFill>
                  <a:schemeClr val="tx1"/>
                </a:solidFill>
                <a:latin typeface="Arial" panose="020B0604020202020204" pitchFamily="34" charset="0"/>
                <a:cs typeface="Arial" panose="020B0604020202020204" pitchFamily="34" charset="0"/>
              </a:rPr>
              <a:t>هنالك حوالي 130 مكانا مقدسا ومقاما لدى الدروز في أنحاء الشرق الأوسط</a:t>
            </a:r>
            <a:r>
              <a:rPr lang="he-IL" sz="2000" dirty="0">
                <a:solidFill>
                  <a:schemeClr val="tx1"/>
                </a:solidFill>
                <a:latin typeface="Arial" panose="020B0604020202020204" pitchFamily="34" charset="0"/>
                <a:cs typeface="Arial" panose="020B0604020202020204" pitchFamily="34" charset="0"/>
              </a:rPr>
              <a:t> </a:t>
            </a:r>
            <a:r>
              <a:rPr lang="ar-AE" sz="2000" dirty="0">
                <a:solidFill>
                  <a:schemeClr val="tx1"/>
                </a:solidFill>
                <a:latin typeface="Arial" panose="020B0604020202020204" pitchFamily="34" charset="0"/>
                <a:cs typeface="Arial" panose="020B0604020202020204" pitchFamily="34" charset="0"/>
              </a:rPr>
              <a:t>بحيث </a:t>
            </a:r>
            <a:r>
              <a:rPr lang="ar-SA" sz="2000" dirty="0">
                <a:solidFill>
                  <a:schemeClr val="tx1"/>
                </a:solidFill>
                <a:latin typeface="Arial" panose="020B0604020202020204" pitchFamily="34" charset="0"/>
                <a:cs typeface="Arial" panose="020B0604020202020204" pitchFamily="34" charset="0"/>
              </a:rPr>
              <a:t>ي</a:t>
            </a:r>
            <a:r>
              <a:rPr lang="ar-AE" sz="2000" dirty="0">
                <a:solidFill>
                  <a:schemeClr val="tx1"/>
                </a:solidFill>
                <a:latin typeface="Arial" panose="020B0604020202020204" pitchFamily="34" charset="0"/>
                <a:cs typeface="Arial" panose="020B0604020202020204" pitchFamily="34" charset="0"/>
              </a:rPr>
              <a:t>وجد في</a:t>
            </a:r>
            <a:r>
              <a:rPr lang="ar-SA" sz="2000" dirty="0">
                <a:solidFill>
                  <a:schemeClr val="tx1"/>
                </a:solidFill>
                <a:latin typeface="Arial" panose="020B0604020202020204" pitchFamily="34" charset="0"/>
                <a:cs typeface="Arial" panose="020B0604020202020204" pitchFamily="34" charset="0"/>
              </a:rPr>
              <a:t>:</a:t>
            </a:r>
          </a:p>
          <a:p>
            <a:pPr marL="457200" indent="-457200" algn="r">
              <a:lnSpc>
                <a:spcPct val="150000"/>
              </a:lnSpc>
              <a:buFontTx/>
              <a:buChar char="-"/>
            </a:pPr>
            <a:r>
              <a:rPr lang="ar-AE" sz="2000" dirty="0">
                <a:solidFill>
                  <a:schemeClr val="tx1"/>
                </a:solidFill>
                <a:latin typeface="Arial" panose="020B0604020202020204" pitchFamily="34" charset="0"/>
                <a:cs typeface="Arial" panose="020B0604020202020204" pitchFamily="34" charset="0"/>
              </a:rPr>
              <a:t>إسرائيل 70 مكانا مقدسا، </a:t>
            </a:r>
            <a:endParaRPr lang="ar-SA" sz="2000" dirty="0">
              <a:solidFill>
                <a:schemeClr val="tx1"/>
              </a:solidFill>
              <a:latin typeface="Arial" panose="020B0604020202020204" pitchFamily="34" charset="0"/>
              <a:cs typeface="Arial" panose="020B0604020202020204" pitchFamily="34" charset="0"/>
            </a:endParaRPr>
          </a:p>
          <a:p>
            <a:pPr marL="457200" indent="-457200" algn="r">
              <a:lnSpc>
                <a:spcPct val="150000"/>
              </a:lnSpc>
              <a:buFontTx/>
              <a:buChar char="-"/>
            </a:pPr>
            <a:r>
              <a:rPr lang="ar-AE" sz="2000" dirty="0">
                <a:solidFill>
                  <a:schemeClr val="tx1"/>
                </a:solidFill>
                <a:latin typeface="Arial" panose="020B0604020202020204" pitchFamily="34" charset="0"/>
                <a:cs typeface="Arial" panose="020B0604020202020204" pitchFamily="34" charset="0"/>
              </a:rPr>
              <a:t>40 في لبنان</a:t>
            </a:r>
            <a:endParaRPr lang="ar-SA" sz="2000" dirty="0">
              <a:solidFill>
                <a:schemeClr val="tx1"/>
              </a:solidFill>
              <a:latin typeface="Arial" panose="020B0604020202020204" pitchFamily="34" charset="0"/>
              <a:cs typeface="Arial" panose="020B0604020202020204" pitchFamily="34" charset="0"/>
            </a:endParaRPr>
          </a:p>
          <a:p>
            <a:pPr marL="457200" indent="-457200" algn="r">
              <a:lnSpc>
                <a:spcPct val="150000"/>
              </a:lnSpc>
              <a:buFontTx/>
              <a:buChar char="-"/>
            </a:pPr>
            <a:r>
              <a:rPr lang="ar-AE" sz="2000" dirty="0">
                <a:solidFill>
                  <a:schemeClr val="tx1"/>
                </a:solidFill>
                <a:latin typeface="Arial" panose="020B0604020202020204" pitchFamily="34" charset="0"/>
                <a:cs typeface="Arial" panose="020B0604020202020204" pitchFamily="34" charset="0"/>
              </a:rPr>
              <a:t>16 في سوريا </a:t>
            </a:r>
            <a:endParaRPr lang="ar-SA" sz="2000" dirty="0">
              <a:solidFill>
                <a:schemeClr val="tx1"/>
              </a:solidFill>
              <a:latin typeface="Arial" panose="020B0604020202020204" pitchFamily="34" charset="0"/>
              <a:cs typeface="Arial" panose="020B0604020202020204" pitchFamily="34" charset="0"/>
            </a:endParaRPr>
          </a:p>
          <a:p>
            <a:pPr marL="457200" indent="-457200" algn="r">
              <a:lnSpc>
                <a:spcPct val="150000"/>
              </a:lnSpc>
              <a:buFontTx/>
              <a:buChar char="-"/>
            </a:pPr>
            <a:r>
              <a:rPr lang="ar-AE" sz="2000" dirty="0">
                <a:solidFill>
                  <a:schemeClr val="tx1"/>
                </a:solidFill>
                <a:latin typeface="Arial" panose="020B0604020202020204" pitchFamily="34" charset="0"/>
                <a:cs typeface="Arial" panose="020B0604020202020204" pitchFamily="34" charset="0"/>
              </a:rPr>
              <a:t>1 في الأردن.</a:t>
            </a:r>
            <a:endParaRPr lang="en-US" sz="2000" dirty="0">
              <a:solidFill>
                <a:schemeClr val="tx1"/>
              </a:solidFill>
              <a:latin typeface="Arial" panose="020B0604020202020204" pitchFamily="34" charset="0"/>
              <a:cs typeface="Arial" panose="020B0604020202020204" pitchFamily="34" charset="0"/>
            </a:endParaRPr>
          </a:p>
          <a:p>
            <a:pPr lvl="0" algn="r">
              <a:lnSpc>
                <a:spcPct val="150000"/>
              </a:lnSpc>
            </a:pPr>
            <a:r>
              <a:rPr lang="ar-AE" sz="2000" dirty="0">
                <a:solidFill>
                  <a:schemeClr val="tx1"/>
                </a:solidFill>
                <a:latin typeface="Arial" panose="020B0604020202020204" pitchFamily="34" charset="0"/>
                <a:cs typeface="Arial" panose="020B0604020202020204" pitchFamily="34" charset="0"/>
              </a:rPr>
              <a:t>تقع هذه الأماكن المقدسة والمقامات داخل القرى وعلى رؤوس الجبال (في المغاور وبالقرب من الينابيع).</a:t>
            </a:r>
            <a:endParaRPr lang="en-US" sz="2000" dirty="0">
              <a:solidFill>
                <a:schemeClr val="tx1"/>
              </a:solidFill>
              <a:latin typeface="Arial" panose="020B0604020202020204" pitchFamily="34" charset="0"/>
              <a:cs typeface="Arial" panose="020B0604020202020204" pitchFamily="34" charset="0"/>
            </a:endParaRPr>
          </a:p>
          <a:p>
            <a:pPr algn="r">
              <a:lnSpc>
                <a:spcPct val="150000"/>
              </a:lnSpc>
            </a:pPr>
            <a:r>
              <a:rPr lang="ar-AE" sz="2000" b="1" dirty="0">
                <a:solidFill>
                  <a:schemeClr val="tx1"/>
                </a:solidFill>
                <a:latin typeface="Arial" panose="020B0604020202020204" pitchFamily="34" charset="0"/>
                <a:cs typeface="Arial" panose="020B0604020202020204" pitchFamily="34" charset="0"/>
              </a:rPr>
              <a:t>فعالية</a:t>
            </a:r>
            <a:endParaRPr lang="en-US" sz="2000" b="1" dirty="0">
              <a:solidFill>
                <a:schemeClr val="tx1"/>
              </a:solidFill>
              <a:latin typeface="Arial" panose="020B0604020202020204" pitchFamily="34" charset="0"/>
              <a:cs typeface="Arial" panose="020B0604020202020204" pitchFamily="34" charset="0"/>
            </a:endParaRPr>
          </a:p>
          <a:p>
            <a:pPr algn="r">
              <a:lnSpc>
                <a:spcPct val="150000"/>
              </a:lnSpc>
            </a:pPr>
            <a:r>
              <a:rPr lang="ar-JO" sz="2000" dirty="0">
                <a:solidFill>
                  <a:schemeClr val="tx1"/>
                </a:solidFill>
                <a:latin typeface="Arial" panose="020B0604020202020204" pitchFamily="34" charset="0"/>
                <a:cs typeface="Arial" panose="020B0604020202020204" pitchFamily="34" charset="0"/>
              </a:rPr>
              <a:t>شمس التداعيات-  ذكر أسماء أماكن مقدسة في إسرائيل وتسجيلها على اللوح.</a:t>
            </a:r>
            <a:endParaRPr lang="en-US" sz="2000" dirty="0">
              <a:solidFill>
                <a:schemeClr val="tx1"/>
              </a:solidFill>
              <a:latin typeface="Arial" panose="020B0604020202020204" pitchFamily="34" charset="0"/>
              <a:cs typeface="Arial" panose="020B0604020202020204" pitchFamily="34" charset="0"/>
            </a:endParaRPr>
          </a:p>
          <a:p>
            <a:endParaRPr lang="he-IL" dirty="0"/>
          </a:p>
        </p:txBody>
      </p:sp>
    </p:spTree>
    <p:extLst>
      <p:ext uri="{BB962C8B-B14F-4D97-AF65-F5344CB8AC3E}">
        <p14:creationId xmlns:p14="http://schemas.microsoft.com/office/powerpoint/2010/main" val="26965498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 presetClass="entr" presetSubtype="4"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additive="base">
                                        <p:cTn id="14"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5"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2" presetClass="entr" presetSubtype="4" fill="hold" nodeType="clickEffect">
                                  <p:stCondLst>
                                    <p:cond delay="0"/>
                                  </p:stCondLst>
                                  <p:childTnLst>
                                    <p:set>
                                      <p:cBhvr>
                                        <p:cTn id="19" dur="1" fill="hold">
                                          <p:stCondLst>
                                            <p:cond delay="0"/>
                                          </p:stCondLst>
                                        </p:cTn>
                                        <p:tgtEl>
                                          <p:spTgt spid="3">
                                            <p:txEl>
                                              <p:pRg st="2" end="2"/>
                                            </p:txEl>
                                          </p:spTgt>
                                        </p:tgtEl>
                                        <p:attrNameLst>
                                          <p:attrName>style.visibility</p:attrName>
                                        </p:attrNameLst>
                                      </p:cBhvr>
                                      <p:to>
                                        <p:strVal val="visible"/>
                                      </p:to>
                                    </p:set>
                                    <p:anim calcmode="lin" valueType="num">
                                      <p:cBhvr additive="base">
                                        <p:cTn id="20"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1"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2" presetClass="entr" presetSubtype="4" fill="hold" nodeType="clickEffect">
                                  <p:stCondLst>
                                    <p:cond delay="0"/>
                                  </p:stCondLst>
                                  <p:childTnLst>
                                    <p:set>
                                      <p:cBhvr>
                                        <p:cTn id="25" dur="1" fill="hold">
                                          <p:stCondLst>
                                            <p:cond delay="0"/>
                                          </p:stCondLst>
                                        </p:cTn>
                                        <p:tgtEl>
                                          <p:spTgt spid="3">
                                            <p:txEl>
                                              <p:pRg st="3" end="3"/>
                                            </p:txEl>
                                          </p:spTgt>
                                        </p:tgtEl>
                                        <p:attrNameLst>
                                          <p:attrName>style.visibility</p:attrName>
                                        </p:attrNameLst>
                                      </p:cBhvr>
                                      <p:to>
                                        <p:strVal val="visible"/>
                                      </p:to>
                                    </p:set>
                                    <p:anim calcmode="lin" valueType="num">
                                      <p:cBhvr additive="base">
                                        <p:cTn id="26"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7"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8" fill="hold">
                      <p:stCondLst>
                        <p:cond delay="indefinite"/>
                      </p:stCondLst>
                      <p:childTnLst>
                        <p:par>
                          <p:cTn id="29" fill="hold">
                            <p:stCondLst>
                              <p:cond delay="0"/>
                            </p:stCondLst>
                            <p:childTnLst>
                              <p:par>
                                <p:cTn id="30" presetID="2" presetClass="entr" presetSubtype="4" fill="hold" nodeType="clickEffect">
                                  <p:stCondLst>
                                    <p:cond delay="0"/>
                                  </p:stCondLst>
                                  <p:childTnLst>
                                    <p:set>
                                      <p:cBhvr>
                                        <p:cTn id="31" dur="1" fill="hold">
                                          <p:stCondLst>
                                            <p:cond delay="0"/>
                                          </p:stCondLst>
                                        </p:cTn>
                                        <p:tgtEl>
                                          <p:spTgt spid="3">
                                            <p:txEl>
                                              <p:pRg st="4" end="4"/>
                                            </p:txEl>
                                          </p:spTgt>
                                        </p:tgtEl>
                                        <p:attrNameLst>
                                          <p:attrName>style.visibility</p:attrName>
                                        </p:attrNameLst>
                                      </p:cBhvr>
                                      <p:to>
                                        <p:strVal val="visible"/>
                                      </p:to>
                                    </p:set>
                                    <p:anim calcmode="lin" valueType="num">
                                      <p:cBhvr additive="base">
                                        <p:cTn id="32"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3"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4" fill="hold">
                      <p:stCondLst>
                        <p:cond delay="indefinite"/>
                      </p:stCondLst>
                      <p:childTnLst>
                        <p:par>
                          <p:cTn id="35" fill="hold">
                            <p:stCondLst>
                              <p:cond delay="0"/>
                            </p:stCondLst>
                            <p:childTnLst>
                              <p:par>
                                <p:cTn id="36" presetID="2" presetClass="entr" presetSubtype="4" fill="hold" nodeType="clickEffect">
                                  <p:stCondLst>
                                    <p:cond delay="0"/>
                                  </p:stCondLst>
                                  <p:childTnLst>
                                    <p:set>
                                      <p:cBhvr>
                                        <p:cTn id="37" dur="1" fill="hold">
                                          <p:stCondLst>
                                            <p:cond delay="0"/>
                                          </p:stCondLst>
                                        </p:cTn>
                                        <p:tgtEl>
                                          <p:spTgt spid="3">
                                            <p:txEl>
                                              <p:pRg st="5" end="5"/>
                                            </p:txEl>
                                          </p:spTgt>
                                        </p:tgtEl>
                                        <p:attrNameLst>
                                          <p:attrName>style.visibility</p:attrName>
                                        </p:attrNameLst>
                                      </p:cBhvr>
                                      <p:to>
                                        <p:strVal val="visible"/>
                                      </p:to>
                                    </p:set>
                                    <p:anim calcmode="lin" valueType="num">
                                      <p:cBhvr additive="base">
                                        <p:cTn id="38"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9" dur="500" fill="hold"/>
                                        <p:tgtEl>
                                          <p:spTgt spid="3">
                                            <p:txEl>
                                              <p:pRg st="5" end="5"/>
                                            </p:txEl>
                                          </p:spTgt>
                                        </p:tgtEl>
                                        <p:attrNameLst>
                                          <p:attrName>ppt_y</p:attrName>
                                        </p:attrNameLst>
                                      </p:cBhvr>
                                      <p:tavLst>
                                        <p:tav tm="0">
                                          <p:val>
                                            <p:strVal val="1+#ppt_h/2"/>
                                          </p:val>
                                        </p:tav>
                                        <p:tav tm="100000">
                                          <p:val>
                                            <p:strVal val="#ppt_y"/>
                                          </p:val>
                                        </p:tav>
                                      </p:tavLst>
                                    </p:anim>
                                  </p:childTnLst>
                                </p:cTn>
                              </p:par>
                              <p:par>
                                <p:cTn id="40" presetID="2" presetClass="entr" presetSubtype="4" fill="hold" nodeType="withEffect">
                                  <p:stCondLst>
                                    <p:cond delay="0"/>
                                  </p:stCondLst>
                                  <p:childTnLst>
                                    <p:set>
                                      <p:cBhvr>
                                        <p:cTn id="41" dur="1" fill="hold">
                                          <p:stCondLst>
                                            <p:cond delay="0"/>
                                          </p:stCondLst>
                                        </p:cTn>
                                        <p:tgtEl>
                                          <p:spTgt spid="3">
                                            <p:txEl>
                                              <p:pRg st="6" end="6"/>
                                            </p:txEl>
                                          </p:spTgt>
                                        </p:tgtEl>
                                        <p:attrNameLst>
                                          <p:attrName>style.visibility</p:attrName>
                                        </p:attrNameLst>
                                      </p:cBhvr>
                                      <p:to>
                                        <p:strVal val="visible"/>
                                      </p:to>
                                    </p:set>
                                    <p:anim calcmode="lin" valueType="num">
                                      <p:cBhvr additive="base">
                                        <p:cTn id="42"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43"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4" fill="hold">
                      <p:stCondLst>
                        <p:cond delay="indefinite"/>
                      </p:stCondLst>
                      <p:childTnLst>
                        <p:par>
                          <p:cTn id="45" fill="hold">
                            <p:stCondLst>
                              <p:cond delay="0"/>
                            </p:stCondLst>
                            <p:childTnLst>
                              <p:par>
                                <p:cTn id="46" presetID="2" presetClass="entr" presetSubtype="4" fill="hold" nodeType="clickEffect">
                                  <p:stCondLst>
                                    <p:cond delay="0"/>
                                  </p:stCondLst>
                                  <p:childTnLst>
                                    <p:set>
                                      <p:cBhvr>
                                        <p:cTn id="47" dur="1" fill="hold">
                                          <p:stCondLst>
                                            <p:cond delay="0"/>
                                          </p:stCondLst>
                                        </p:cTn>
                                        <p:tgtEl>
                                          <p:spTgt spid="3">
                                            <p:txEl>
                                              <p:pRg st="7" end="7"/>
                                            </p:txEl>
                                          </p:spTgt>
                                        </p:tgtEl>
                                        <p:attrNameLst>
                                          <p:attrName>style.visibility</p:attrName>
                                        </p:attrNameLst>
                                      </p:cBhvr>
                                      <p:to>
                                        <p:strVal val="visible"/>
                                      </p:to>
                                    </p:set>
                                    <p:anim calcmode="lin" valueType="num">
                                      <p:cBhvr additive="base">
                                        <p:cTn id="48"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49"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0" fill="hold">
                      <p:stCondLst>
                        <p:cond delay="indefinite"/>
                      </p:stCondLst>
                      <p:childTnLst>
                        <p:par>
                          <p:cTn id="51" fill="hold">
                            <p:stCondLst>
                              <p:cond delay="0"/>
                            </p:stCondLst>
                            <p:childTnLst>
                              <p:par>
                                <p:cTn id="52" presetID="16" presetClass="entr" presetSubtype="21" fill="hold" nodeType="clickEffect">
                                  <p:stCondLst>
                                    <p:cond delay="0"/>
                                  </p:stCondLst>
                                  <p:childTnLst>
                                    <p:set>
                                      <p:cBhvr>
                                        <p:cTn id="53" dur="1" fill="hold">
                                          <p:stCondLst>
                                            <p:cond delay="0"/>
                                          </p:stCondLst>
                                        </p:cTn>
                                        <p:tgtEl>
                                          <p:spTgt spid="3">
                                            <p:txEl>
                                              <p:pRg st="8" end="8"/>
                                            </p:txEl>
                                          </p:spTgt>
                                        </p:tgtEl>
                                        <p:attrNameLst>
                                          <p:attrName>style.visibility</p:attrName>
                                        </p:attrNameLst>
                                      </p:cBhvr>
                                      <p:to>
                                        <p:strVal val="visible"/>
                                      </p:to>
                                    </p:set>
                                    <p:animEffect transition="in" filter="barn(inVertical)">
                                      <p:cBhvr>
                                        <p:cTn id="54" dur="5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ctrTitle"/>
          </p:nvPr>
        </p:nvSpPr>
        <p:spPr>
          <a:xfrm>
            <a:off x="1991544" y="25738"/>
            <a:ext cx="8208912" cy="1470025"/>
          </a:xfrm>
        </p:spPr>
        <p:txBody>
          <a:bodyPr>
            <a:normAutofit fontScale="90000"/>
          </a:bodyPr>
          <a:lstStyle/>
          <a:p>
            <a:pPr algn="r"/>
            <a:r>
              <a:rPr lang="ar-AE" sz="4000" b="1" dirty="0">
                <a:latin typeface="Arial" panose="020B0604020202020204" pitchFamily="34" charset="0"/>
                <a:cs typeface="Arial" panose="020B0604020202020204" pitchFamily="34" charset="0"/>
              </a:rPr>
              <a:t>قدسية الأماكن المقدسة:</a:t>
            </a:r>
            <a:r>
              <a:rPr lang="ar-AE" sz="4000" dirty="0">
                <a:latin typeface="Arial" panose="020B0604020202020204" pitchFamily="34" charset="0"/>
                <a:cs typeface="Arial" panose="020B0604020202020204" pitchFamily="34" charset="0"/>
              </a:rPr>
              <a:t> </a:t>
            </a:r>
            <a:br>
              <a:rPr lang="ar-SA" sz="4000" dirty="0">
                <a:latin typeface="Arial" panose="020B0604020202020204" pitchFamily="34" charset="0"/>
                <a:cs typeface="Arial" panose="020B0604020202020204" pitchFamily="34" charset="0"/>
              </a:rPr>
            </a:br>
            <a:r>
              <a:rPr lang="ar-JO" sz="4000" dirty="0">
                <a:latin typeface="Arial" panose="020B0604020202020204" pitchFamily="34" charset="0"/>
                <a:cs typeface="Arial" panose="020B0604020202020204" pitchFamily="34" charset="0"/>
              </a:rPr>
              <a:t> لمن تقام الأماكن المقدسة</a:t>
            </a:r>
            <a:r>
              <a:rPr lang="ar-JO" sz="5300" dirty="0">
                <a:latin typeface="Arial" panose="020B0604020202020204" pitchFamily="34" charset="0"/>
                <a:cs typeface="Arial" panose="020B0604020202020204" pitchFamily="34" charset="0"/>
              </a:rPr>
              <a:t>؟</a:t>
            </a:r>
            <a:r>
              <a:rPr lang="ar-JO" dirty="0"/>
              <a:t> </a:t>
            </a:r>
            <a:endParaRPr lang="he-IL" dirty="0"/>
          </a:p>
        </p:txBody>
      </p:sp>
      <p:sp>
        <p:nvSpPr>
          <p:cNvPr id="3" name="כותרת משנה 2"/>
          <p:cNvSpPr>
            <a:spLocks noGrp="1"/>
          </p:cNvSpPr>
          <p:nvPr>
            <p:ph type="subTitle" idx="1"/>
          </p:nvPr>
        </p:nvSpPr>
        <p:spPr>
          <a:xfrm>
            <a:off x="1775520" y="1628800"/>
            <a:ext cx="8568952" cy="5040560"/>
          </a:xfrm>
        </p:spPr>
        <p:txBody>
          <a:bodyPr/>
          <a:lstStyle/>
          <a:p>
            <a:pPr algn="r">
              <a:lnSpc>
                <a:spcPct val="150000"/>
              </a:lnSpc>
            </a:pPr>
            <a:r>
              <a:rPr lang="ar-AE" sz="2400" dirty="0">
                <a:solidFill>
                  <a:schemeClr val="tx1"/>
                </a:solidFill>
                <a:latin typeface="Arial" panose="020B0604020202020204" pitchFamily="34" charset="0"/>
                <a:cs typeface="Arial" panose="020B0604020202020204" pitchFamily="34" charset="0"/>
              </a:rPr>
              <a:t>لكل ديانة أماكن مقدسة خاصة بها تحظى بمكانة خاصة وتقام ل: </a:t>
            </a:r>
            <a:endParaRPr lang="en-US" sz="2400" dirty="0">
              <a:solidFill>
                <a:schemeClr val="tx1"/>
              </a:solidFill>
              <a:latin typeface="Arial" panose="020B0604020202020204" pitchFamily="34" charset="0"/>
              <a:cs typeface="Arial" panose="020B0604020202020204" pitchFamily="34" charset="0"/>
            </a:endParaRPr>
          </a:p>
          <a:p>
            <a:pPr algn="r">
              <a:lnSpc>
                <a:spcPct val="150000"/>
              </a:lnSpc>
            </a:pPr>
            <a:r>
              <a:rPr lang="ar-JO" sz="2400" dirty="0">
                <a:solidFill>
                  <a:schemeClr val="tx1"/>
                </a:solidFill>
                <a:latin typeface="Arial" panose="020B0604020202020204" pitchFamily="34" charset="0"/>
                <a:cs typeface="Arial" panose="020B0604020202020204" pitchFamily="34" charset="0"/>
              </a:rPr>
              <a:t>شخصيات مثالية يقتدى بها و</a:t>
            </a:r>
            <a:r>
              <a:rPr lang="ar-AE" sz="2400" dirty="0">
                <a:solidFill>
                  <a:schemeClr val="tx1"/>
                </a:solidFill>
                <a:latin typeface="Arial" panose="020B0604020202020204" pitchFamily="34" charset="0"/>
                <a:cs typeface="Arial" panose="020B0604020202020204" pitchFamily="34" charset="0"/>
              </a:rPr>
              <a:t>اللذين ميزهم الله عن سائر خلقه </a:t>
            </a:r>
            <a:r>
              <a:rPr lang="ar-JO" sz="2400" dirty="0">
                <a:solidFill>
                  <a:schemeClr val="tx1"/>
                </a:solidFill>
                <a:latin typeface="Arial" panose="020B0604020202020204" pitchFamily="34" charset="0"/>
                <a:cs typeface="Arial" panose="020B0604020202020204" pitchFamily="34" charset="0"/>
              </a:rPr>
              <a:t>مثل:</a:t>
            </a:r>
            <a:endParaRPr lang="en-US" sz="2400" dirty="0">
              <a:solidFill>
                <a:schemeClr val="tx1"/>
              </a:solidFill>
              <a:latin typeface="Arial" panose="020B0604020202020204" pitchFamily="34" charset="0"/>
              <a:cs typeface="Arial" panose="020B0604020202020204" pitchFamily="34" charset="0"/>
            </a:endParaRPr>
          </a:p>
          <a:p>
            <a:pPr marL="457200" indent="-457200" algn="r">
              <a:lnSpc>
                <a:spcPct val="150000"/>
              </a:lnSpc>
              <a:buFont typeface="Arial" pitchFamily="34" charset="0"/>
              <a:buChar char="•"/>
            </a:pPr>
            <a:r>
              <a:rPr lang="ar-JO" sz="2400" dirty="0">
                <a:solidFill>
                  <a:schemeClr val="tx1"/>
                </a:solidFill>
                <a:latin typeface="Arial" panose="020B0604020202020204" pitchFamily="34" charset="0"/>
                <a:cs typeface="Arial" panose="020B0604020202020204" pitchFamily="34" charset="0"/>
              </a:rPr>
              <a:t>الأنبياء والرسل: </a:t>
            </a:r>
            <a:endParaRPr lang="en-US" sz="2400" dirty="0">
              <a:solidFill>
                <a:schemeClr val="tx1"/>
              </a:solidFill>
              <a:latin typeface="Arial" panose="020B0604020202020204" pitchFamily="34" charset="0"/>
              <a:cs typeface="Arial" panose="020B0604020202020204" pitchFamily="34" charset="0"/>
            </a:endParaRPr>
          </a:p>
          <a:p>
            <a:pPr marL="457200" indent="-457200" algn="r">
              <a:lnSpc>
                <a:spcPct val="150000"/>
              </a:lnSpc>
              <a:buFont typeface="Arial" pitchFamily="34" charset="0"/>
              <a:buChar char="•"/>
            </a:pPr>
            <a:r>
              <a:rPr lang="ar-JO" sz="2400" dirty="0">
                <a:solidFill>
                  <a:schemeClr val="tx1"/>
                </a:solidFill>
                <a:latin typeface="Arial" panose="020B0604020202020204" pitchFamily="34" charset="0"/>
                <a:cs typeface="Arial" panose="020B0604020202020204" pitchFamily="34" charset="0"/>
              </a:rPr>
              <a:t>الاولياء الصالحين </a:t>
            </a:r>
            <a:endParaRPr lang="en-US" sz="2400" dirty="0">
              <a:solidFill>
                <a:schemeClr val="tx1"/>
              </a:solidFill>
              <a:latin typeface="Arial" panose="020B0604020202020204" pitchFamily="34" charset="0"/>
              <a:cs typeface="Arial" panose="020B0604020202020204" pitchFamily="34" charset="0"/>
            </a:endParaRPr>
          </a:p>
          <a:p>
            <a:pPr marL="457200" indent="-457200" algn="r">
              <a:lnSpc>
                <a:spcPct val="150000"/>
              </a:lnSpc>
              <a:buFont typeface="Arial" pitchFamily="34" charset="0"/>
              <a:buChar char="•"/>
            </a:pPr>
            <a:r>
              <a:rPr lang="ar-AE" sz="2400" dirty="0">
                <a:solidFill>
                  <a:schemeClr val="tx1"/>
                </a:solidFill>
                <a:latin typeface="Arial" panose="020B0604020202020204" pitchFamily="34" charset="0"/>
                <a:cs typeface="Arial" panose="020B0604020202020204" pitchFamily="34" charset="0"/>
              </a:rPr>
              <a:t>الدعاة اللذين نشروا مذهب التوحيد</a:t>
            </a:r>
            <a:endParaRPr lang="en-US" sz="2400" dirty="0">
              <a:solidFill>
                <a:schemeClr val="tx1"/>
              </a:solidFill>
              <a:latin typeface="Arial" panose="020B0604020202020204" pitchFamily="34" charset="0"/>
              <a:cs typeface="Arial" panose="020B0604020202020204" pitchFamily="34" charset="0"/>
            </a:endParaRPr>
          </a:p>
          <a:p>
            <a:pPr marL="457200" indent="-457200" algn="r">
              <a:lnSpc>
                <a:spcPct val="150000"/>
              </a:lnSpc>
              <a:buFont typeface="Arial" pitchFamily="34" charset="0"/>
              <a:buChar char="•"/>
            </a:pPr>
            <a:r>
              <a:rPr lang="ar-AE" sz="2400" dirty="0">
                <a:solidFill>
                  <a:schemeClr val="tx1"/>
                </a:solidFill>
                <a:latin typeface="Arial" panose="020B0604020202020204" pitchFamily="34" charset="0"/>
                <a:cs typeface="Arial" panose="020B0604020202020204" pitchFamily="34" charset="0"/>
              </a:rPr>
              <a:t>رجال دين أسهموا بفكرهم في تطوير الجانب الروحي</a:t>
            </a:r>
            <a:endParaRPr lang="en-US" sz="2400" dirty="0">
              <a:solidFill>
                <a:schemeClr val="tx1"/>
              </a:solidFill>
              <a:latin typeface="Arial" panose="020B0604020202020204" pitchFamily="34" charset="0"/>
              <a:cs typeface="Arial" panose="020B0604020202020204" pitchFamily="34" charset="0"/>
            </a:endParaRPr>
          </a:p>
          <a:p>
            <a:endParaRPr lang="he-IL" dirty="0"/>
          </a:p>
        </p:txBody>
      </p:sp>
    </p:spTree>
    <p:extLst>
      <p:ext uri="{BB962C8B-B14F-4D97-AF65-F5344CB8AC3E}">
        <p14:creationId xmlns:p14="http://schemas.microsoft.com/office/powerpoint/2010/main" val="229136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80">
                                          <p:stCondLst>
                                            <p:cond delay="0"/>
                                          </p:stCondLst>
                                        </p:cTn>
                                        <p:tgtEl>
                                          <p:spTgt spid="2"/>
                                        </p:tgtEl>
                                      </p:cBhvr>
                                    </p:animEffect>
                                    <p:anim calcmode="lin" valueType="num">
                                      <p:cBhvr>
                                        <p:cTn id="8" dur="1822" tmFilter="0,0; 0.14,0.36; 0.43,0.73; 0.71,0.91; 1.0,1.0">
                                          <p:stCondLst>
                                            <p:cond delay="0"/>
                                          </p:stCondLst>
                                        </p:cTn>
                                        <p:tgtEl>
                                          <p:spTgt spid="2"/>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2"/>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2"/>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2"/>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2"/>
                                        </p:tgtEl>
                                        <p:attrNameLst>
                                          <p:attrName>ppt_y</p:attrName>
                                        </p:attrNameLst>
                                      </p:cBhvr>
                                      <p:tavLst>
                                        <p:tav tm="0" fmla="#ppt_y-sin(pi*$)/81">
                                          <p:val>
                                            <p:fltVal val="0"/>
                                          </p:val>
                                        </p:tav>
                                        <p:tav tm="100000">
                                          <p:val>
                                            <p:fltVal val="1"/>
                                          </p:val>
                                        </p:tav>
                                      </p:tavLst>
                                    </p:anim>
                                    <p:animScale>
                                      <p:cBhvr>
                                        <p:cTn id="13" dur="26">
                                          <p:stCondLst>
                                            <p:cond delay="650"/>
                                          </p:stCondLst>
                                        </p:cTn>
                                        <p:tgtEl>
                                          <p:spTgt spid="2"/>
                                        </p:tgtEl>
                                      </p:cBhvr>
                                      <p:to x="100000" y="60000"/>
                                    </p:animScale>
                                    <p:animScale>
                                      <p:cBhvr>
                                        <p:cTn id="14" dur="166" decel="50000">
                                          <p:stCondLst>
                                            <p:cond delay="676"/>
                                          </p:stCondLst>
                                        </p:cTn>
                                        <p:tgtEl>
                                          <p:spTgt spid="2"/>
                                        </p:tgtEl>
                                      </p:cBhvr>
                                      <p:to x="100000" y="100000"/>
                                    </p:animScale>
                                    <p:animScale>
                                      <p:cBhvr>
                                        <p:cTn id="15" dur="26">
                                          <p:stCondLst>
                                            <p:cond delay="1312"/>
                                          </p:stCondLst>
                                        </p:cTn>
                                        <p:tgtEl>
                                          <p:spTgt spid="2"/>
                                        </p:tgtEl>
                                      </p:cBhvr>
                                      <p:to x="100000" y="80000"/>
                                    </p:animScale>
                                    <p:animScale>
                                      <p:cBhvr>
                                        <p:cTn id="16" dur="166" decel="50000">
                                          <p:stCondLst>
                                            <p:cond delay="1338"/>
                                          </p:stCondLst>
                                        </p:cTn>
                                        <p:tgtEl>
                                          <p:spTgt spid="2"/>
                                        </p:tgtEl>
                                      </p:cBhvr>
                                      <p:to x="100000" y="100000"/>
                                    </p:animScale>
                                    <p:animScale>
                                      <p:cBhvr>
                                        <p:cTn id="17" dur="26">
                                          <p:stCondLst>
                                            <p:cond delay="1642"/>
                                          </p:stCondLst>
                                        </p:cTn>
                                        <p:tgtEl>
                                          <p:spTgt spid="2"/>
                                        </p:tgtEl>
                                      </p:cBhvr>
                                      <p:to x="100000" y="90000"/>
                                    </p:animScale>
                                    <p:animScale>
                                      <p:cBhvr>
                                        <p:cTn id="18" dur="166" decel="50000">
                                          <p:stCondLst>
                                            <p:cond delay="1668"/>
                                          </p:stCondLst>
                                        </p:cTn>
                                        <p:tgtEl>
                                          <p:spTgt spid="2"/>
                                        </p:tgtEl>
                                      </p:cBhvr>
                                      <p:to x="100000" y="100000"/>
                                    </p:animScale>
                                    <p:animScale>
                                      <p:cBhvr>
                                        <p:cTn id="19" dur="26">
                                          <p:stCondLst>
                                            <p:cond delay="1808"/>
                                          </p:stCondLst>
                                        </p:cTn>
                                        <p:tgtEl>
                                          <p:spTgt spid="2"/>
                                        </p:tgtEl>
                                      </p:cBhvr>
                                      <p:to x="100000" y="95000"/>
                                    </p:animScale>
                                    <p:animScale>
                                      <p:cBhvr>
                                        <p:cTn id="20" dur="166" decel="50000">
                                          <p:stCondLst>
                                            <p:cond delay="1834"/>
                                          </p:stCondLst>
                                        </p:cTn>
                                        <p:tgtEl>
                                          <p:spTgt spid="2"/>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6" presetClass="entr" presetSubtype="16" fill="hold" nodeType="clickEffect">
                                  <p:stCondLst>
                                    <p:cond delay="0"/>
                                  </p:stCondLst>
                                  <p:childTnLst>
                                    <p:set>
                                      <p:cBhvr>
                                        <p:cTn id="24" dur="1" fill="hold">
                                          <p:stCondLst>
                                            <p:cond delay="0"/>
                                          </p:stCondLst>
                                        </p:cTn>
                                        <p:tgtEl>
                                          <p:spTgt spid="3">
                                            <p:txEl>
                                              <p:pRg st="0" end="0"/>
                                            </p:txEl>
                                          </p:spTgt>
                                        </p:tgtEl>
                                        <p:attrNameLst>
                                          <p:attrName>style.visibility</p:attrName>
                                        </p:attrNameLst>
                                      </p:cBhvr>
                                      <p:to>
                                        <p:strVal val="visible"/>
                                      </p:to>
                                    </p:set>
                                    <p:animEffect transition="in" filter="circle(in)">
                                      <p:cBhvr>
                                        <p:cTn id="25" dur="2000"/>
                                        <p:tgtEl>
                                          <p:spTgt spid="3">
                                            <p:txEl>
                                              <p:pRg st="0" end="0"/>
                                            </p:txEl>
                                          </p:spTgt>
                                        </p:tgtEl>
                                      </p:cBhvr>
                                    </p:animEffect>
                                  </p:childTnLst>
                                </p:cTn>
                              </p:par>
                              <p:par>
                                <p:cTn id="26" presetID="6" presetClass="entr" presetSubtype="16" fill="hold" nodeType="withEffect">
                                  <p:stCondLst>
                                    <p:cond delay="0"/>
                                  </p:stCondLst>
                                  <p:childTnLst>
                                    <p:set>
                                      <p:cBhvr>
                                        <p:cTn id="27" dur="1" fill="hold">
                                          <p:stCondLst>
                                            <p:cond delay="0"/>
                                          </p:stCondLst>
                                        </p:cTn>
                                        <p:tgtEl>
                                          <p:spTgt spid="3">
                                            <p:txEl>
                                              <p:pRg st="1" end="1"/>
                                            </p:txEl>
                                          </p:spTgt>
                                        </p:tgtEl>
                                        <p:attrNameLst>
                                          <p:attrName>style.visibility</p:attrName>
                                        </p:attrNameLst>
                                      </p:cBhvr>
                                      <p:to>
                                        <p:strVal val="visible"/>
                                      </p:to>
                                    </p:set>
                                    <p:animEffect transition="in" filter="circle(in)">
                                      <p:cBhvr>
                                        <p:cTn id="28" dur="2000"/>
                                        <p:tgtEl>
                                          <p:spTgt spid="3">
                                            <p:txEl>
                                              <p:pRg st="1" end="1"/>
                                            </p:txEl>
                                          </p:spTgt>
                                        </p:tgtEl>
                                      </p:cBhvr>
                                    </p:animEffect>
                                  </p:childTnLst>
                                </p:cTn>
                              </p:par>
                            </p:childTnLst>
                          </p:cTn>
                        </p:par>
                      </p:childTnLst>
                    </p:cTn>
                  </p:par>
                  <p:par>
                    <p:cTn id="29" fill="hold">
                      <p:stCondLst>
                        <p:cond delay="indefinite"/>
                      </p:stCondLst>
                      <p:childTnLst>
                        <p:par>
                          <p:cTn id="30" fill="hold">
                            <p:stCondLst>
                              <p:cond delay="0"/>
                            </p:stCondLst>
                            <p:childTnLst>
                              <p:par>
                                <p:cTn id="31" presetID="16" presetClass="entr" presetSubtype="21" fill="hold" nodeType="clickEffect">
                                  <p:stCondLst>
                                    <p:cond delay="0"/>
                                  </p:stCondLst>
                                  <p:childTnLst>
                                    <p:set>
                                      <p:cBhvr>
                                        <p:cTn id="32" dur="1" fill="hold">
                                          <p:stCondLst>
                                            <p:cond delay="0"/>
                                          </p:stCondLst>
                                        </p:cTn>
                                        <p:tgtEl>
                                          <p:spTgt spid="3">
                                            <p:txEl>
                                              <p:pRg st="2" end="2"/>
                                            </p:txEl>
                                          </p:spTgt>
                                        </p:tgtEl>
                                        <p:attrNameLst>
                                          <p:attrName>style.visibility</p:attrName>
                                        </p:attrNameLst>
                                      </p:cBhvr>
                                      <p:to>
                                        <p:strVal val="visible"/>
                                      </p:to>
                                    </p:set>
                                    <p:animEffect transition="in" filter="barn(inVertical)">
                                      <p:cBhvr>
                                        <p:cTn id="33" dur="500"/>
                                        <p:tgtEl>
                                          <p:spTgt spid="3">
                                            <p:txEl>
                                              <p:pRg st="2" end="2"/>
                                            </p:txEl>
                                          </p:spTgt>
                                        </p:tgtEl>
                                      </p:cBhvr>
                                    </p:animEffect>
                                  </p:childTnLst>
                                </p:cTn>
                              </p:par>
                            </p:childTnLst>
                          </p:cTn>
                        </p:par>
                      </p:childTnLst>
                    </p:cTn>
                  </p:par>
                  <p:par>
                    <p:cTn id="34" fill="hold">
                      <p:stCondLst>
                        <p:cond delay="indefinite"/>
                      </p:stCondLst>
                      <p:childTnLst>
                        <p:par>
                          <p:cTn id="35" fill="hold">
                            <p:stCondLst>
                              <p:cond delay="0"/>
                            </p:stCondLst>
                            <p:childTnLst>
                              <p:par>
                                <p:cTn id="36" presetID="16" presetClass="entr" presetSubtype="21" fill="hold" nodeType="clickEffect">
                                  <p:stCondLst>
                                    <p:cond delay="0"/>
                                  </p:stCondLst>
                                  <p:childTnLst>
                                    <p:set>
                                      <p:cBhvr>
                                        <p:cTn id="37" dur="1" fill="hold">
                                          <p:stCondLst>
                                            <p:cond delay="0"/>
                                          </p:stCondLst>
                                        </p:cTn>
                                        <p:tgtEl>
                                          <p:spTgt spid="3">
                                            <p:txEl>
                                              <p:pRg st="3" end="3"/>
                                            </p:txEl>
                                          </p:spTgt>
                                        </p:tgtEl>
                                        <p:attrNameLst>
                                          <p:attrName>style.visibility</p:attrName>
                                        </p:attrNameLst>
                                      </p:cBhvr>
                                      <p:to>
                                        <p:strVal val="visible"/>
                                      </p:to>
                                    </p:set>
                                    <p:animEffect transition="in" filter="barn(inVertical)">
                                      <p:cBhvr>
                                        <p:cTn id="38" dur="500"/>
                                        <p:tgtEl>
                                          <p:spTgt spid="3">
                                            <p:txEl>
                                              <p:pRg st="3" end="3"/>
                                            </p:txEl>
                                          </p:spTgt>
                                        </p:tgtEl>
                                      </p:cBhvr>
                                    </p:animEffect>
                                  </p:childTnLst>
                                </p:cTn>
                              </p:par>
                            </p:childTnLst>
                          </p:cTn>
                        </p:par>
                      </p:childTnLst>
                    </p:cTn>
                  </p:par>
                  <p:par>
                    <p:cTn id="39" fill="hold">
                      <p:stCondLst>
                        <p:cond delay="indefinite"/>
                      </p:stCondLst>
                      <p:childTnLst>
                        <p:par>
                          <p:cTn id="40" fill="hold">
                            <p:stCondLst>
                              <p:cond delay="0"/>
                            </p:stCondLst>
                            <p:childTnLst>
                              <p:par>
                                <p:cTn id="41" presetID="16" presetClass="entr" presetSubtype="21" fill="hold" nodeType="clickEffect">
                                  <p:stCondLst>
                                    <p:cond delay="0"/>
                                  </p:stCondLst>
                                  <p:childTnLst>
                                    <p:set>
                                      <p:cBhvr>
                                        <p:cTn id="42" dur="1" fill="hold">
                                          <p:stCondLst>
                                            <p:cond delay="0"/>
                                          </p:stCondLst>
                                        </p:cTn>
                                        <p:tgtEl>
                                          <p:spTgt spid="3">
                                            <p:txEl>
                                              <p:pRg st="4" end="4"/>
                                            </p:txEl>
                                          </p:spTgt>
                                        </p:tgtEl>
                                        <p:attrNameLst>
                                          <p:attrName>style.visibility</p:attrName>
                                        </p:attrNameLst>
                                      </p:cBhvr>
                                      <p:to>
                                        <p:strVal val="visible"/>
                                      </p:to>
                                    </p:set>
                                    <p:animEffect transition="in" filter="barn(inVertical)">
                                      <p:cBhvr>
                                        <p:cTn id="43" dur="500"/>
                                        <p:tgtEl>
                                          <p:spTgt spid="3">
                                            <p:txEl>
                                              <p:pRg st="4" end="4"/>
                                            </p:txEl>
                                          </p:spTgt>
                                        </p:tgtEl>
                                      </p:cBhvr>
                                    </p:animEffect>
                                  </p:childTnLst>
                                </p:cTn>
                              </p:par>
                            </p:childTnLst>
                          </p:cTn>
                        </p:par>
                      </p:childTnLst>
                    </p:cTn>
                  </p:par>
                  <p:par>
                    <p:cTn id="44" fill="hold">
                      <p:stCondLst>
                        <p:cond delay="indefinite"/>
                      </p:stCondLst>
                      <p:childTnLst>
                        <p:par>
                          <p:cTn id="45" fill="hold">
                            <p:stCondLst>
                              <p:cond delay="0"/>
                            </p:stCondLst>
                            <p:childTnLst>
                              <p:par>
                                <p:cTn id="46" presetID="16" presetClass="entr" presetSubtype="21" fill="hold" nodeType="clickEffect">
                                  <p:stCondLst>
                                    <p:cond delay="0"/>
                                  </p:stCondLst>
                                  <p:childTnLst>
                                    <p:set>
                                      <p:cBhvr>
                                        <p:cTn id="47" dur="1" fill="hold">
                                          <p:stCondLst>
                                            <p:cond delay="0"/>
                                          </p:stCondLst>
                                        </p:cTn>
                                        <p:tgtEl>
                                          <p:spTgt spid="3">
                                            <p:txEl>
                                              <p:pRg st="5" end="5"/>
                                            </p:txEl>
                                          </p:spTgt>
                                        </p:tgtEl>
                                        <p:attrNameLst>
                                          <p:attrName>style.visibility</p:attrName>
                                        </p:attrNameLst>
                                      </p:cBhvr>
                                      <p:to>
                                        <p:strVal val="visible"/>
                                      </p:to>
                                    </p:set>
                                    <p:animEffect transition="in" filter="barn(inVertical)">
                                      <p:cBhvr>
                                        <p:cTn id="48"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ctrTitle"/>
          </p:nvPr>
        </p:nvSpPr>
        <p:spPr>
          <a:xfrm>
            <a:off x="2207568" y="188643"/>
            <a:ext cx="7772400" cy="1470025"/>
          </a:xfrm>
        </p:spPr>
        <p:txBody>
          <a:bodyPr/>
          <a:lstStyle/>
          <a:p>
            <a:r>
              <a:rPr lang="ar-JO" dirty="0"/>
              <a:t>اين تقام الأماكن المقدسة؟</a:t>
            </a:r>
            <a:endParaRPr lang="he-IL" dirty="0"/>
          </a:p>
        </p:txBody>
      </p:sp>
      <p:sp>
        <p:nvSpPr>
          <p:cNvPr id="3" name="כותרת משנה 2"/>
          <p:cNvSpPr>
            <a:spLocks noGrp="1"/>
          </p:cNvSpPr>
          <p:nvPr>
            <p:ph type="subTitle" idx="1"/>
          </p:nvPr>
        </p:nvSpPr>
        <p:spPr>
          <a:xfrm>
            <a:off x="1775520" y="1772816"/>
            <a:ext cx="8673008" cy="4824536"/>
          </a:xfrm>
        </p:spPr>
        <p:txBody>
          <a:bodyPr/>
          <a:lstStyle/>
          <a:p>
            <a:pPr marL="457200" indent="-457200" algn="r">
              <a:buFont typeface="Arial" pitchFamily="34" charset="0"/>
              <a:buChar char="•"/>
            </a:pPr>
            <a:r>
              <a:rPr lang="ar-JO" dirty="0"/>
              <a:t>مواقع دفن هذه الشخصيات</a:t>
            </a:r>
            <a:endParaRPr lang="en-US" dirty="0"/>
          </a:p>
          <a:p>
            <a:pPr marL="457200" indent="-457200" algn="r">
              <a:buFont typeface="Arial" pitchFamily="34" charset="0"/>
              <a:buChar char="•"/>
            </a:pPr>
            <a:r>
              <a:rPr lang="ar-JO" dirty="0"/>
              <a:t>مواقع سكنهم</a:t>
            </a:r>
            <a:endParaRPr lang="en-US" dirty="0"/>
          </a:p>
          <a:p>
            <a:pPr marL="457200" indent="-457200" algn="r">
              <a:buFont typeface="Arial" pitchFamily="34" charset="0"/>
              <a:buChar char="•"/>
            </a:pPr>
            <a:r>
              <a:rPr lang="ar-JO" dirty="0"/>
              <a:t>مواقع العبادة – مواقع استراحة</a:t>
            </a:r>
            <a:endParaRPr lang="en-US" dirty="0"/>
          </a:p>
          <a:p>
            <a:pPr marL="457200" indent="-457200" algn="r">
              <a:buFont typeface="Arial" pitchFamily="34" charset="0"/>
              <a:buChar char="•"/>
            </a:pPr>
            <a:r>
              <a:rPr lang="ar-JO" dirty="0"/>
              <a:t>مواقع احداث هامة في حياة الشخصية.</a:t>
            </a:r>
            <a:endParaRPr lang="he-IL" dirty="0"/>
          </a:p>
        </p:txBody>
      </p:sp>
    </p:spTree>
    <p:extLst>
      <p:ext uri="{BB962C8B-B14F-4D97-AF65-F5344CB8AC3E}">
        <p14:creationId xmlns:p14="http://schemas.microsoft.com/office/powerpoint/2010/main" val="11979657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fltVal val="0"/>
                                          </p:val>
                                        </p:tav>
                                        <p:tav tm="100000">
                                          <p:val>
                                            <p:strVal val="#ppt_w"/>
                                          </p:val>
                                        </p:tav>
                                      </p:tavLst>
                                    </p:anim>
                                    <p:anim calcmode="lin" valueType="num">
                                      <p:cBhvr>
                                        <p:cTn id="8" dur="1000" fill="hold"/>
                                        <p:tgtEl>
                                          <p:spTgt spid="2"/>
                                        </p:tgtEl>
                                        <p:attrNameLst>
                                          <p:attrName>ppt_h</p:attrName>
                                        </p:attrNameLst>
                                      </p:cBhvr>
                                      <p:tavLst>
                                        <p:tav tm="0">
                                          <p:val>
                                            <p:fltVal val="0"/>
                                          </p:val>
                                        </p:tav>
                                        <p:tav tm="100000">
                                          <p:val>
                                            <p:strVal val="#ppt_h"/>
                                          </p:val>
                                        </p:tav>
                                      </p:tavLst>
                                    </p:anim>
                                    <p:anim calcmode="lin" valueType="num">
                                      <p:cBhvr>
                                        <p:cTn id="9" dur="1000" fill="hold"/>
                                        <p:tgtEl>
                                          <p:spTgt spid="2"/>
                                        </p:tgtEl>
                                        <p:attrNameLst>
                                          <p:attrName>style.rotation</p:attrName>
                                        </p:attrNameLst>
                                      </p:cBhvr>
                                      <p:tavLst>
                                        <p:tav tm="0">
                                          <p:val>
                                            <p:fltVal val="90"/>
                                          </p:val>
                                        </p:tav>
                                        <p:tav tm="100000">
                                          <p:val>
                                            <p:fltVal val="0"/>
                                          </p:val>
                                        </p:tav>
                                      </p:tavLst>
                                    </p:anim>
                                    <p:animEffect transition="in" filter="fade">
                                      <p:cBhvr>
                                        <p:cTn id="10" dur="1000"/>
                                        <p:tgtEl>
                                          <p:spTgt spid="2"/>
                                        </p:tgtEl>
                                      </p:cBhvr>
                                    </p:animEffect>
                                  </p:childTnLst>
                                </p:cTn>
                              </p:par>
                            </p:childTnLst>
                          </p:cTn>
                        </p:par>
                      </p:childTnLst>
                    </p:cTn>
                  </p:par>
                  <p:par>
                    <p:cTn id="11" fill="hold">
                      <p:stCondLst>
                        <p:cond delay="indefinite"/>
                      </p:stCondLst>
                      <p:childTnLst>
                        <p:par>
                          <p:cTn id="12" fill="hold">
                            <p:stCondLst>
                              <p:cond delay="0"/>
                            </p:stCondLst>
                            <p:childTnLst>
                              <p:par>
                                <p:cTn id="13" presetID="42" presetClass="entr" presetSubtype="0" fill="hold" nodeType="clickEffect">
                                  <p:stCondLst>
                                    <p:cond delay="0"/>
                                  </p:stCondLst>
                                  <p:childTnLst>
                                    <p:set>
                                      <p:cBhvr>
                                        <p:cTn id="14" dur="1" fill="hold">
                                          <p:stCondLst>
                                            <p:cond delay="0"/>
                                          </p:stCondLst>
                                        </p:cTn>
                                        <p:tgtEl>
                                          <p:spTgt spid="3">
                                            <p:txEl>
                                              <p:pRg st="0" end="0"/>
                                            </p:txEl>
                                          </p:spTgt>
                                        </p:tgtEl>
                                        <p:attrNameLst>
                                          <p:attrName>style.visibility</p:attrName>
                                        </p:attrNameLst>
                                      </p:cBhvr>
                                      <p:to>
                                        <p:strVal val="visible"/>
                                      </p:to>
                                    </p:set>
                                    <p:animEffect transition="in" filter="fade">
                                      <p:cBhvr>
                                        <p:cTn id="15" dur="1000"/>
                                        <p:tgtEl>
                                          <p:spTgt spid="3">
                                            <p:txEl>
                                              <p:pRg st="0" end="0"/>
                                            </p:txEl>
                                          </p:spTgt>
                                        </p:tgtEl>
                                      </p:cBhvr>
                                    </p:animEffect>
                                    <p:anim calcmode="lin" valueType="num">
                                      <p:cBhvr>
                                        <p:cTn id="16"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7"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8" fill="hold">
                      <p:stCondLst>
                        <p:cond delay="indefinite"/>
                      </p:stCondLst>
                      <p:childTnLst>
                        <p:par>
                          <p:cTn id="19" fill="hold">
                            <p:stCondLst>
                              <p:cond delay="0"/>
                            </p:stCondLst>
                            <p:childTnLst>
                              <p:par>
                                <p:cTn id="20" presetID="42" presetClass="entr" presetSubtype="0" fill="hold" nodeType="clickEffect">
                                  <p:stCondLst>
                                    <p:cond delay="0"/>
                                  </p:stCondLst>
                                  <p:childTnLst>
                                    <p:set>
                                      <p:cBhvr>
                                        <p:cTn id="21" dur="1" fill="hold">
                                          <p:stCondLst>
                                            <p:cond delay="0"/>
                                          </p:stCondLst>
                                        </p:cTn>
                                        <p:tgtEl>
                                          <p:spTgt spid="3">
                                            <p:txEl>
                                              <p:pRg st="1" end="1"/>
                                            </p:txEl>
                                          </p:spTgt>
                                        </p:tgtEl>
                                        <p:attrNameLst>
                                          <p:attrName>style.visibility</p:attrName>
                                        </p:attrNameLst>
                                      </p:cBhvr>
                                      <p:to>
                                        <p:strVal val="visible"/>
                                      </p:to>
                                    </p:set>
                                    <p:animEffect transition="in" filter="fade">
                                      <p:cBhvr>
                                        <p:cTn id="22" dur="1000"/>
                                        <p:tgtEl>
                                          <p:spTgt spid="3">
                                            <p:txEl>
                                              <p:pRg st="1" end="1"/>
                                            </p:txEl>
                                          </p:spTgt>
                                        </p:tgtEl>
                                      </p:cBhvr>
                                    </p:animEffect>
                                    <p:anim calcmode="lin" valueType="num">
                                      <p:cBhvr>
                                        <p:cTn id="23"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4"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42" presetClass="entr" presetSubtype="0" fill="hold" nodeType="clickEffect">
                                  <p:stCondLst>
                                    <p:cond delay="0"/>
                                  </p:stCondLst>
                                  <p:childTnLst>
                                    <p:set>
                                      <p:cBhvr>
                                        <p:cTn id="28" dur="1" fill="hold">
                                          <p:stCondLst>
                                            <p:cond delay="0"/>
                                          </p:stCondLst>
                                        </p:cTn>
                                        <p:tgtEl>
                                          <p:spTgt spid="3">
                                            <p:txEl>
                                              <p:pRg st="2" end="2"/>
                                            </p:txEl>
                                          </p:spTgt>
                                        </p:tgtEl>
                                        <p:attrNameLst>
                                          <p:attrName>style.visibility</p:attrName>
                                        </p:attrNameLst>
                                      </p:cBhvr>
                                      <p:to>
                                        <p:strVal val="visible"/>
                                      </p:to>
                                    </p:set>
                                    <p:animEffect transition="in" filter="fade">
                                      <p:cBhvr>
                                        <p:cTn id="29" dur="1000"/>
                                        <p:tgtEl>
                                          <p:spTgt spid="3">
                                            <p:txEl>
                                              <p:pRg st="2" end="2"/>
                                            </p:txEl>
                                          </p:spTgt>
                                        </p:tgtEl>
                                      </p:cBhvr>
                                    </p:animEffect>
                                    <p:anim calcmode="lin" valueType="num">
                                      <p:cBhvr>
                                        <p:cTn id="30"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31"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32" fill="hold">
                      <p:stCondLst>
                        <p:cond delay="indefinite"/>
                      </p:stCondLst>
                      <p:childTnLst>
                        <p:par>
                          <p:cTn id="33" fill="hold">
                            <p:stCondLst>
                              <p:cond delay="0"/>
                            </p:stCondLst>
                            <p:childTnLst>
                              <p:par>
                                <p:cTn id="34" presetID="42" presetClass="entr" presetSubtype="0" fill="hold" nodeType="clickEffect">
                                  <p:stCondLst>
                                    <p:cond delay="0"/>
                                  </p:stCondLst>
                                  <p:childTnLst>
                                    <p:set>
                                      <p:cBhvr>
                                        <p:cTn id="35" dur="1" fill="hold">
                                          <p:stCondLst>
                                            <p:cond delay="0"/>
                                          </p:stCondLst>
                                        </p:cTn>
                                        <p:tgtEl>
                                          <p:spTgt spid="3">
                                            <p:txEl>
                                              <p:pRg st="3" end="3"/>
                                            </p:txEl>
                                          </p:spTgt>
                                        </p:tgtEl>
                                        <p:attrNameLst>
                                          <p:attrName>style.visibility</p:attrName>
                                        </p:attrNameLst>
                                      </p:cBhvr>
                                      <p:to>
                                        <p:strVal val="visible"/>
                                      </p:to>
                                    </p:set>
                                    <p:animEffect transition="in" filter="fade">
                                      <p:cBhvr>
                                        <p:cTn id="36" dur="1000"/>
                                        <p:tgtEl>
                                          <p:spTgt spid="3">
                                            <p:txEl>
                                              <p:pRg st="3" end="3"/>
                                            </p:txEl>
                                          </p:spTgt>
                                        </p:tgtEl>
                                      </p:cBhvr>
                                    </p:animEffect>
                                    <p:anim calcmode="lin" valueType="num">
                                      <p:cBhvr>
                                        <p:cTn id="37"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8"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ctrTitle"/>
          </p:nvPr>
        </p:nvSpPr>
        <p:spPr>
          <a:xfrm>
            <a:off x="2207568" y="188641"/>
            <a:ext cx="7772400" cy="1224136"/>
          </a:xfrm>
        </p:spPr>
        <p:txBody>
          <a:bodyPr>
            <a:normAutofit fontScale="90000"/>
          </a:bodyPr>
          <a:lstStyle/>
          <a:p>
            <a:r>
              <a:rPr lang="ar-AE" b="1" dirty="0"/>
              <a:t>أهمية الأماكن المقدسة وإسهامها للطائفة. </a:t>
            </a:r>
            <a:br>
              <a:rPr lang="en-US" dirty="0"/>
            </a:br>
            <a:endParaRPr lang="he-IL" dirty="0"/>
          </a:p>
        </p:txBody>
      </p:sp>
      <p:sp>
        <p:nvSpPr>
          <p:cNvPr id="3" name="כותרת משנה 2"/>
          <p:cNvSpPr>
            <a:spLocks noGrp="1"/>
          </p:cNvSpPr>
          <p:nvPr>
            <p:ph type="subTitle" idx="1"/>
          </p:nvPr>
        </p:nvSpPr>
        <p:spPr>
          <a:xfrm>
            <a:off x="1631504" y="1124744"/>
            <a:ext cx="8856984" cy="5616624"/>
          </a:xfrm>
        </p:spPr>
        <p:txBody>
          <a:bodyPr>
            <a:normAutofit/>
          </a:bodyPr>
          <a:lstStyle/>
          <a:p>
            <a:pPr algn="r"/>
            <a:r>
              <a:rPr lang="ar-AE" dirty="0"/>
              <a:t>لهذه الأماكن وظيفة هامة في تقوية إيمان الإنسان وتطهير نفسه</a:t>
            </a:r>
            <a:r>
              <a:rPr lang="ar-AE" b="1" dirty="0"/>
              <a:t>.</a:t>
            </a:r>
            <a:endParaRPr lang="en-US" dirty="0"/>
          </a:p>
          <a:p>
            <a:pPr algn="r"/>
            <a:r>
              <a:rPr lang="ar-AE" dirty="0"/>
              <a:t>1) تخليد ذكرى شخصيات مثالية</a:t>
            </a:r>
            <a:r>
              <a:rPr lang="ar-JO" dirty="0"/>
              <a:t> وإبراز دورها في حياة الطائفة واهميتها</a:t>
            </a:r>
            <a:endParaRPr lang="en-US" dirty="0"/>
          </a:p>
          <a:p>
            <a:pPr algn="r"/>
            <a:r>
              <a:rPr lang="ar-AE" dirty="0"/>
              <a:t>2) تثبيت العقيدة وتعزيز الإيمان بقلوب الموحدين</a:t>
            </a:r>
            <a:r>
              <a:rPr lang="ar-JO" dirty="0"/>
              <a:t> بالله تعالى والتواصل معه وتطهير النفس</a:t>
            </a:r>
            <a:endParaRPr lang="en-US" dirty="0"/>
          </a:p>
          <a:p>
            <a:pPr algn="r"/>
            <a:r>
              <a:rPr lang="ar-JO" dirty="0"/>
              <a:t>3</a:t>
            </a:r>
            <a:r>
              <a:rPr lang="ar-AE" dirty="0"/>
              <a:t>) تعزيز الشعور بالتضامن والتعاطف بين أبناء الطائفة وتوثيق أواصر الوحدة والمحبة والانتماء بين أبناء الطائفة. (</a:t>
            </a:r>
            <a:r>
              <a:rPr lang="ar-JO" dirty="0"/>
              <a:t>تشكيل وبلورة الهوية التوحيدية</a:t>
            </a:r>
            <a:r>
              <a:rPr lang="ar-AE" dirty="0"/>
              <a:t>)</a:t>
            </a:r>
            <a:endParaRPr lang="ar-JO" dirty="0"/>
          </a:p>
          <a:p>
            <a:pPr algn="r"/>
            <a:r>
              <a:rPr lang="ar-JO" dirty="0"/>
              <a:t>4)</a:t>
            </a:r>
            <a:r>
              <a:rPr lang="ar-AE" dirty="0"/>
              <a:t> </a:t>
            </a:r>
            <a:r>
              <a:rPr lang="ar-JO" dirty="0"/>
              <a:t>تقوية الناحية الاجتماعية ومناقشة أمور الطائفة الدينية والدنيوية</a:t>
            </a:r>
          </a:p>
          <a:p>
            <a:pPr algn="r"/>
            <a:r>
              <a:rPr lang="ar-JO" dirty="0"/>
              <a:t>5</a:t>
            </a:r>
            <a:r>
              <a:rPr lang="ar-AE" dirty="0"/>
              <a:t>) هذه الأماكن هي وسيلة لتكوين الذاكرة الجماعية لأبناء الطائفة. يتم توثيق وتخليد القصص التأسيسية لزعماء الطائفة وأعلامها. </a:t>
            </a:r>
            <a:endParaRPr lang="en-US" dirty="0"/>
          </a:p>
          <a:p>
            <a:pPr algn="r"/>
            <a:r>
              <a:rPr lang="ar-JO" dirty="0"/>
              <a:t>6</a:t>
            </a:r>
            <a:r>
              <a:rPr lang="ar-AE" dirty="0"/>
              <a:t>) تذكير أبناء الطائفة الزائرين بالقيم التي ضحوا من اجلها هؤلاء الأعلام.</a:t>
            </a:r>
            <a:endParaRPr lang="en-US" dirty="0"/>
          </a:p>
          <a:p>
            <a:pPr algn="r"/>
            <a:r>
              <a:rPr lang="ar-JO" dirty="0"/>
              <a:t>7</a:t>
            </a:r>
            <a:r>
              <a:rPr lang="ar-AE" dirty="0"/>
              <a:t>) تساعد في محافظة أبناء الطائفة على صلة الارتباط بماضيهم وتراثهم.</a:t>
            </a:r>
            <a:endParaRPr lang="ar-JO" dirty="0"/>
          </a:p>
          <a:p>
            <a:pPr algn="r"/>
            <a:r>
              <a:rPr lang="ar-JO" dirty="0"/>
              <a:t>8</a:t>
            </a:r>
            <a:r>
              <a:rPr lang="ar-AE" dirty="0"/>
              <a:t>) التمسك بالأرض والمحافظة عليها وحمايتها.</a:t>
            </a:r>
            <a:endParaRPr lang="en-US" dirty="0"/>
          </a:p>
          <a:p>
            <a:pPr lvl="0" algn="r"/>
            <a:r>
              <a:rPr lang="ar-AE" dirty="0"/>
              <a:t>هنالك مثل شعبي يقول: "إن كانت لديك صخرة فلديك ما تقف علية"</a:t>
            </a:r>
            <a:endParaRPr lang="en-US" dirty="0"/>
          </a:p>
          <a:p>
            <a:endParaRPr lang="he-IL" dirty="0"/>
          </a:p>
        </p:txBody>
      </p:sp>
    </p:spTree>
    <p:extLst>
      <p:ext uri="{BB962C8B-B14F-4D97-AF65-F5344CB8AC3E}">
        <p14:creationId xmlns:p14="http://schemas.microsoft.com/office/powerpoint/2010/main" val="11765887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80">
                                          <p:stCondLst>
                                            <p:cond delay="0"/>
                                          </p:stCondLst>
                                        </p:cTn>
                                        <p:tgtEl>
                                          <p:spTgt spid="2"/>
                                        </p:tgtEl>
                                      </p:cBhvr>
                                    </p:animEffect>
                                    <p:anim calcmode="lin" valueType="num">
                                      <p:cBhvr>
                                        <p:cTn id="8" dur="1822" tmFilter="0,0; 0.14,0.36; 0.43,0.73; 0.71,0.91; 1.0,1.0">
                                          <p:stCondLst>
                                            <p:cond delay="0"/>
                                          </p:stCondLst>
                                        </p:cTn>
                                        <p:tgtEl>
                                          <p:spTgt spid="2"/>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2"/>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2"/>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2"/>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2"/>
                                        </p:tgtEl>
                                        <p:attrNameLst>
                                          <p:attrName>ppt_y</p:attrName>
                                        </p:attrNameLst>
                                      </p:cBhvr>
                                      <p:tavLst>
                                        <p:tav tm="0" fmla="#ppt_y-sin(pi*$)/81">
                                          <p:val>
                                            <p:fltVal val="0"/>
                                          </p:val>
                                        </p:tav>
                                        <p:tav tm="100000">
                                          <p:val>
                                            <p:fltVal val="1"/>
                                          </p:val>
                                        </p:tav>
                                      </p:tavLst>
                                    </p:anim>
                                    <p:animScale>
                                      <p:cBhvr>
                                        <p:cTn id="13" dur="26">
                                          <p:stCondLst>
                                            <p:cond delay="650"/>
                                          </p:stCondLst>
                                        </p:cTn>
                                        <p:tgtEl>
                                          <p:spTgt spid="2"/>
                                        </p:tgtEl>
                                      </p:cBhvr>
                                      <p:to x="100000" y="60000"/>
                                    </p:animScale>
                                    <p:animScale>
                                      <p:cBhvr>
                                        <p:cTn id="14" dur="166" decel="50000">
                                          <p:stCondLst>
                                            <p:cond delay="676"/>
                                          </p:stCondLst>
                                        </p:cTn>
                                        <p:tgtEl>
                                          <p:spTgt spid="2"/>
                                        </p:tgtEl>
                                      </p:cBhvr>
                                      <p:to x="100000" y="100000"/>
                                    </p:animScale>
                                    <p:animScale>
                                      <p:cBhvr>
                                        <p:cTn id="15" dur="26">
                                          <p:stCondLst>
                                            <p:cond delay="1312"/>
                                          </p:stCondLst>
                                        </p:cTn>
                                        <p:tgtEl>
                                          <p:spTgt spid="2"/>
                                        </p:tgtEl>
                                      </p:cBhvr>
                                      <p:to x="100000" y="80000"/>
                                    </p:animScale>
                                    <p:animScale>
                                      <p:cBhvr>
                                        <p:cTn id="16" dur="166" decel="50000">
                                          <p:stCondLst>
                                            <p:cond delay="1338"/>
                                          </p:stCondLst>
                                        </p:cTn>
                                        <p:tgtEl>
                                          <p:spTgt spid="2"/>
                                        </p:tgtEl>
                                      </p:cBhvr>
                                      <p:to x="100000" y="100000"/>
                                    </p:animScale>
                                    <p:animScale>
                                      <p:cBhvr>
                                        <p:cTn id="17" dur="26">
                                          <p:stCondLst>
                                            <p:cond delay="1642"/>
                                          </p:stCondLst>
                                        </p:cTn>
                                        <p:tgtEl>
                                          <p:spTgt spid="2"/>
                                        </p:tgtEl>
                                      </p:cBhvr>
                                      <p:to x="100000" y="90000"/>
                                    </p:animScale>
                                    <p:animScale>
                                      <p:cBhvr>
                                        <p:cTn id="18" dur="166" decel="50000">
                                          <p:stCondLst>
                                            <p:cond delay="1668"/>
                                          </p:stCondLst>
                                        </p:cTn>
                                        <p:tgtEl>
                                          <p:spTgt spid="2"/>
                                        </p:tgtEl>
                                      </p:cBhvr>
                                      <p:to x="100000" y="100000"/>
                                    </p:animScale>
                                    <p:animScale>
                                      <p:cBhvr>
                                        <p:cTn id="19" dur="26">
                                          <p:stCondLst>
                                            <p:cond delay="1808"/>
                                          </p:stCondLst>
                                        </p:cTn>
                                        <p:tgtEl>
                                          <p:spTgt spid="2"/>
                                        </p:tgtEl>
                                      </p:cBhvr>
                                      <p:to x="100000" y="95000"/>
                                    </p:animScale>
                                    <p:animScale>
                                      <p:cBhvr>
                                        <p:cTn id="20" dur="166" decel="50000">
                                          <p:stCondLst>
                                            <p:cond delay="1834"/>
                                          </p:stCondLst>
                                        </p:cTn>
                                        <p:tgtEl>
                                          <p:spTgt spid="2"/>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21" presetClass="entr" presetSubtype="1" fill="hold" nodeType="clickEffect">
                                  <p:stCondLst>
                                    <p:cond delay="0"/>
                                  </p:stCondLst>
                                  <p:childTnLst>
                                    <p:set>
                                      <p:cBhvr>
                                        <p:cTn id="24" dur="1" fill="hold">
                                          <p:stCondLst>
                                            <p:cond delay="0"/>
                                          </p:stCondLst>
                                        </p:cTn>
                                        <p:tgtEl>
                                          <p:spTgt spid="3">
                                            <p:txEl>
                                              <p:pRg st="0" end="0"/>
                                            </p:txEl>
                                          </p:spTgt>
                                        </p:tgtEl>
                                        <p:attrNameLst>
                                          <p:attrName>style.visibility</p:attrName>
                                        </p:attrNameLst>
                                      </p:cBhvr>
                                      <p:to>
                                        <p:strVal val="visible"/>
                                      </p:to>
                                    </p:set>
                                    <p:animEffect transition="in" filter="wheel(1)">
                                      <p:cBhvr>
                                        <p:cTn id="25" dur="2000"/>
                                        <p:tgtEl>
                                          <p:spTgt spid="3">
                                            <p:txEl>
                                              <p:pRg st="0" end="0"/>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16" presetClass="entr" presetSubtype="21" fill="hold" nodeType="clickEffect">
                                  <p:stCondLst>
                                    <p:cond delay="0"/>
                                  </p:stCondLst>
                                  <p:childTnLst>
                                    <p:set>
                                      <p:cBhvr>
                                        <p:cTn id="29" dur="1" fill="hold">
                                          <p:stCondLst>
                                            <p:cond delay="0"/>
                                          </p:stCondLst>
                                        </p:cTn>
                                        <p:tgtEl>
                                          <p:spTgt spid="3">
                                            <p:txEl>
                                              <p:pRg st="1" end="1"/>
                                            </p:txEl>
                                          </p:spTgt>
                                        </p:tgtEl>
                                        <p:attrNameLst>
                                          <p:attrName>style.visibility</p:attrName>
                                        </p:attrNameLst>
                                      </p:cBhvr>
                                      <p:to>
                                        <p:strVal val="visible"/>
                                      </p:to>
                                    </p:set>
                                    <p:animEffect transition="in" filter="barn(inVertical)">
                                      <p:cBhvr>
                                        <p:cTn id="30" dur="500"/>
                                        <p:tgtEl>
                                          <p:spTgt spid="3">
                                            <p:txEl>
                                              <p:pRg st="1" end="1"/>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16" presetClass="entr" presetSubtype="21" fill="hold" nodeType="clickEffect">
                                  <p:stCondLst>
                                    <p:cond delay="0"/>
                                  </p:stCondLst>
                                  <p:childTnLst>
                                    <p:set>
                                      <p:cBhvr>
                                        <p:cTn id="34" dur="1" fill="hold">
                                          <p:stCondLst>
                                            <p:cond delay="0"/>
                                          </p:stCondLst>
                                        </p:cTn>
                                        <p:tgtEl>
                                          <p:spTgt spid="3">
                                            <p:txEl>
                                              <p:pRg st="2" end="2"/>
                                            </p:txEl>
                                          </p:spTgt>
                                        </p:tgtEl>
                                        <p:attrNameLst>
                                          <p:attrName>style.visibility</p:attrName>
                                        </p:attrNameLst>
                                      </p:cBhvr>
                                      <p:to>
                                        <p:strVal val="visible"/>
                                      </p:to>
                                    </p:set>
                                    <p:animEffect transition="in" filter="barn(inVertical)">
                                      <p:cBhvr>
                                        <p:cTn id="35" dur="500"/>
                                        <p:tgtEl>
                                          <p:spTgt spid="3">
                                            <p:txEl>
                                              <p:pRg st="2" end="2"/>
                                            </p:txEl>
                                          </p:spTgt>
                                        </p:tgtEl>
                                      </p:cBhvr>
                                    </p:animEffect>
                                  </p:childTnLst>
                                </p:cTn>
                              </p:par>
                            </p:childTnLst>
                          </p:cTn>
                        </p:par>
                      </p:childTnLst>
                    </p:cTn>
                  </p:par>
                  <p:par>
                    <p:cTn id="36" fill="hold">
                      <p:stCondLst>
                        <p:cond delay="indefinite"/>
                      </p:stCondLst>
                      <p:childTnLst>
                        <p:par>
                          <p:cTn id="37" fill="hold">
                            <p:stCondLst>
                              <p:cond delay="0"/>
                            </p:stCondLst>
                            <p:childTnLst>
                              <p:par>
                                <p:cTn id="38" presetID="16" presetClass="entr" presetSubtype="21" fill="hold" nodeType="clickEffect">
                                  <p:stCondLst>
                                    <p:cond delay="0"/>
                                  </p:stCondLst>
                                  <p:childTnLst>
                                    <p:set>
                                      <p:cBhvr>
                                        <p:cTn id="39" dur="1" fill="hold">
                                          <p:stCondLst>
                                            <p:cond delay="0"/>
                                          </p:stCondLst>
                                        </p:cTn>
                                        <p:tgtEl>
                                          <p:spTgt spid="3">
                                            <p:txEl>
                                              <p:pRg st="3" end="3"/>
                                            </p:txEl>
                                          </p:spTgt>
                                        </p:tgtEl>
                                        <p:attrNameLst>
                                          <p:attrName>style.visibility</p:attrName>
                                        </p:attrNameLst>
                                      </p:cBhvr>
                                      <p:to>
                                        <p:strVal val="visible"/>
                                      </p:to>
                                    </p:set>
                                    <p:animEffect transition="in" filter="barn(inVertical)">
                                      <p:cBhvr>
                                        <p:cTn id="40" dur="500"/>
                                        <p:tgtEl>
                                          <p:spTgt spid="3">
                                            <p:txEl>
                                              <p:pRg st="3" end="3"/>
                                            </p:txEl>
                                          </p:spTgt>
                                        </p:tgtEl>
                                      </p:cBhvr>
                                    </p:animEffect>
                                  </p:childTnLst>
                                </p:cTn>
                              </p:par>
                            </p:childTnLst>
                          </p:cTn>
                        </p:par>
                      </p:childTnLst>
                    </p:cTn>
                  </p:par>
                  <p:par>
                    <p:cTn id="41" fill="hold">
                      <p:stCondLst>
                        <p:cond delay="indefinite"/>
                      </p:stCondLst>
                      <p:childTnLst>
                        <p:par>
                          <p:cTn id="42" fill="hold">
                            <p:stCondLst>
                              <p:cond delay="0"/>
                            </p:stCondLst>
                            <p:childTnLst>
                              <p:par>
                                <p:cTn id="43" presetID="16" presetClass="entr" presetSubtype="21" fill="hold" nodeType="clickEffect">
                                  <p:stCondLst>
                                    <p:cond delay="0"/>
                                  </p:stCondLst>
                                  <p:childTnLst>
                                    <p:set>
                                      <p:cBhvr>
                                        <p:cTn id="44" dur="1" fill="hold">
                                          <p:stCondLst>
                                            <p:cond delay="0"/>
                                          </p:stCondLst>
                                        </p:cTn>
                                        <p:tgtEl>
                                          <p:spTgt spid="3">
                                            <p:txEl>
                                              <p:pRg st="4" end="4"/>
                                            </p:txEl>
                                          </p:spTgt>
                                        </p:tgtEl>
                                        <p:attrNameLst>
                                          <p:attrName>style.visibility</p:attrName>
                                        </p:attrNameLst>
                                      </p:cBhvr>
                                      <p:to>
                                        <p:strVal val="visible"/>
                                      </p:to>
                                    </p:set>
                                    <p:animEffect transition="in" filter="barn(inVertical)">
                                      <p:cBhvr>
                                        <p:cTn id="45" dur="500"/>
                                        <p:tgtEl>
                                          <p:spTgt spid="3">
                                            <p:txEl>
                                              <p:pRg st="4" end="4"/>
                                            </p:txEl>
                                          </p:spTgt>
                                        </p:tgtEl>
                                      </p:cBhvr>
                                    </p:animEffect>
                                  </p:childTnLst>
                                </p:cTn>
                              </p:par>
                            </p:childTnLst>
                          </p:cTn>
                        </p:par>
                      </p:childTnLst>
                    </p:cTn>
                  </p:par>
                  <p:par>
                    <p:cTn id="46" fill="hold">
                      <p:stCondLst>
                        <p:cond delay="indefinite"/>
                      </p:stCondLst>
                      <p:childTnLst>
                        <p:par>
                          <p:cTn id="47" fill="hold">
                            <p:stCondLst>
                              <p:cond delay="0"/>
                            </p:stCondLst>
                            <p:childTnLst>
                              <p:par>
                                <p:cTn id="48" presetID="16" presetClass="entr" presetSubtype="21" fill="hold" nodeType="clickEffect">
                                  <p:stCondLst>
                                    <p:cond delay="0"/>
                                  </p:stCondLst>
                                  <p:childTnLst>
                                    <p:set>
                                      <p:cBhvr>
                                        <p:cTn id="49" dur="1" fill="hold">
                                          <p:stCondLst>
                                            <p:cond delay="0"/>
                                          </p:stCondLst>
                                        </p:cTn>
                                        <p:tgtEl>
                                          <p:spTgt spid="3">
                                            <p:txEl>
                                              <p:pRg st="5" end="5"/>
                                            </p:txEl>
                                          </p:spTgt>
                                        </p:tgtEl>
                                        <p:attrNameLst>
                                          <p:attrName>style.visibility</p:attrName>
                                        </p:attrNameLst>
                                      </p:cBhvr>
                                      <p:to>
                                        <p:strVal val="visible"/>
                                      </p:to>
                                    </p:set>
                                    <p:animEffect transition="in" filter="barn(inVertical)">
                                      <p:cBhvr>
                                        <p:cTn id="50" dur="500"/>
                                        <p:tgtEl>
                                          <p:spTgt spid="3">
                                            <p:txEl>
                                              <p:pRg st="5" end="5"/>
                                            </p:txEl>
                                          </p:spTgt>
                                        </p:tgtEl>
                                      </p:cBhvr>
                                    </p:animEffect>
                                  </p:childTnLst>
                                </p:cTn>
                              </p:par>
                            </p:childTnLst>
                          </p:cTn>
                        </p:par>
                      </p:childTnLst>
                    </p:cTn>
                  </p:par>
                  <p:par>
                    <p:cTn id="51" fill="hold">
                      <p:stCondLst>
                        <p:cond delay="indefinite"/>
                      </p:stCondLst>
                      <p:childTnLst>
                        <p:par>
                          <p:cTn id="52" fill="hold">
                            <p:stCondLst>
                              <p:cond delay="0"/>
                            </p:stCondLst>
                            <p:childTnLst>
                              <p:par>
                                <p:cTn id="53" presetID="16" presetClass="entr" presetSubtype="21" fill="hold" nodeType="clickEffect">
                                  <p:stCondLst>
                                    <p:cond delay="0"/>
                                  </p:stCondLst>
                                  <p:childTnLst>
                                    <p:set>
                                      <p:cBhvr>
                                        <p:cTn id="54" dur="1" fill="hold">
                                          <p:stCondLst>
                                            <p:cond delay="0"/>
                                          </p:stCondLst>
                                        </p:cTn>
                                        <p:tgtEl>
                                          <p:spTgt spid="3">
                                            <p:txEl>
                                              <p:pRg st="6" end="6"/>
                                            </p:txEl>
                                          </p:spTgt>
                                        </p:tgtEl>
                                        <p:attrNameLst>
                                          <p:attrName>style.visibility</p:attrName>
                                        </p:attrNameLst>
                                      </p:cBhvr>
                                      <p:to>
                                        <p:strVal val="visible"/>
                                      </p:to>
                                    </p:set>
                                    <p:animEffect transition="in" filter="barn(inVertical)">
                                      <p:cBhvr>
                                        <p:cTn id="55" dur="500"/>
                                        <p:tgtEl>
                                          <p:spTgt spid="3">
                                            <p:txEl>
                                              <p:pRg st="6" end="6"/>
                                            </p:txEl>
                                          </p:spTgt>
                                        </p:tgtEl>
                                      </p:cBhvr>
                                    </p:animEffect>
                                  </p:childTnLst>
                                </p:cTn>
                              </p:par>
                            </p:childTnLst>
                          </p:cTn>
                        </p:par>
                      </p:childTnLst>
                    </p:cTn>
                  </p:par>
                  <p:par>
                    <p:cTn id="56" fill="hold">
                      <p:stCondLst>
                        <p:cond delay="indefinite"/>
                      </p:stCondLst>
                      <p:childTnLst>
                        <p:par>
                          <p:cTn id="57" fill="hold">
                            <p:stCondLst>
                              <p:cond delay="0"/>
                            </p:stCondLst>
                            <p:childTnLst>
                              <p:par>
                                <p:cTn id="58" presetID="16" presetClass="entr" presetSubtype="21" fill="hold" nodeType="clickEffect">
                                  <p:stCondLst>
                                    <p:cond delay="0"/>
                                  </p:stCondLst>
                                  <p:childTnLst>
                                    <p:set>
                                      <p:cBhvr>
                                        <p:cTn id="59" dur="1" fill="hold">
                                          <p:stCondLst>
                                            <p:cond delay="0"/>
                                          </p:stCondLst>
                                        </p:cTn>
                                        <p:tgtEl>
                                          <p:spTgt spid="3">
                                            <p:txEl>
                                              <p:pRg st="7" end="7"/>
                                            </p:txEl>
                                          </p:spTgt>
                                        </p:tgtEl>
                                        <p:attrNameLst>
                                          <p:attrName>style.visibility</p:attrName>
                                        </p:attrNameLst>
                                      </p:cBhvr>
                                      <p:to>
                                        <p:strVal val="visible"/>
                                      </p:to>
                                    </p:set>
                                    <p:animEffect transition="in" filter="barn(inVertical)">
                                      <p:cBhvr>
                                        <p:cTn id="60" dur="500"/>
                                        <p:tgtEl>
                                          <p:spTgt spid="3">
                                            <p:txEl>
                                              <p:pRg st="7" end="7"/>
                                            </p:txEl>
                                          </p:spTgt>
                                        </p:tgtEl>
                                      </p:cBhvr>
                                    </p:animEffect>
                                  </p:childTnLst>
                                </p:cTn>
                              </p:par>
                            </p:childTnLst>
                          </p:cTn>
                        </p:par>
                      </p:childTnLst>
                    </p:cTn>
                  </p:par>
                  <p:par>
                    <p:cTn id="61" fill="hold">
                      <p:stCondLst>
                        <p:cond delay="indefinite"/>
                      </p:stCondLst>
                      <p:childTnLst>
                        <p:par>
                          <p:cTn id="62" fill="hold">
                            <p:stCondLst>
                              <p:cond delay="0"/>
                            </p:stCondLst>
                            <p:childTnLst>
                              <p:par>
                                <p:cTn id="63" presetID="16" presetClass="entr" presetSubtype="21" fill="hold" nodeType="clickEffect">
                                  <p:stCondLst>
                                    <p:cond delay="0"/>
                                  </p:stCondLst>
                                  <p:childTnLst>
                                    <p:set>
                                      <p:cBhvr>
                                        <p:cTn id="64" dur="1" fill="hold">
                                          <p:stCondLst>
                                            <p:cond delay="0"/>
                                          </p:stCondLst>
                                        </p:cTn>
                                        <p:tgtEl>
                                          <p:spTgt spid="3">
                                            <p:txEl>
                                              <p:pRg st="8" end="8"/>
                                            </p:txEl>
                                          </p:spTgt>
                                        </p:tgtEl>
                                        <p:attrNameLst>
                                          <p:attrName>style.visibility</p:attrName>
                                        </p:attrNameLst>
                                      </p:cBhvr>
                                      <p:to>
                                        <p:strVal val="visible"/>
                                      </p:to>
                                    </p:set>
                                    <p:animEffect transition="in" filter="barn(inVertical)">
                                      <p:cBhvr>
                                        <p:cTn id="65" dur="500"/>
                                        <p:tgtEl>
                                          <p:spTgt spid="3">
                                            <p:txEl>
                                              <p:pRg st="8" end="8"/>
                                            </p:txEl>
                                          </p:spTgt>
                                        </p:tgtEl>
                                      </p:cBhvr>
                                    </p:animEffect>
                                  </p:childTnLst>
                                </p:cTn>
                              </p:par>
                            </p:childTnLst>
                          </p:cTn>
                        </p:par>
                      </p:childTnLst>
                    </p:cTn>
                  </p:par>
                  <p:par>
                    <p:cTn id="66" fill="hold">
                      <p:stCondLst>
                        <p:cond delay="indefinite"/>
                      </p:stCondLst>
                      <p:childTnLst>
                        <p:par>
                          <p:cTn id="67" fill="hold">
                            <p:stCondLst>
                              <p:cond delay="0"/>
                            </p:stCondLst>
                            <p:childTnLst>
                              <p:par>
                                <p:cTn id="68" presetID="16" presetClass="entr" presetSubtype="21" fill="hold" nodeType="clickEffect">
                                  <p:stCondLst>
                                    <p:cond delay="0"/>
                                  </p:stCondLst>
                                  <p:childTnLst>
                                    <p:set>
                                      <p:cBhvr>
                                        <p:cTn id="69" dur="1" fill="hold">
                                          <p:stCondLst>
                                            <p:cond delay="0"/>
                                          </p:stCondLst>
                                        </p:cTn>
                                        <p:tgtEl>
                                          <p:spTgt spid="3">
                                            <p:txEl>
                                              <p:pRg st="9" end="9"/>
                                            </p:txEl>
                                          </p:spTgt>
                                        </p:tgtEl>
                                        <p:attrNameLst>
                                          <p:attrName>style.visibility</p:attrName>
                                        </p:attrNameLst>
                                      </p:cBhvr>
                                      <p:to>
                                        <p:strVal val="visible"/>
                                      </p:to>
                                    </p:set>
                                    <p:animEffect transition="in" filter="barn(inVertical)">
                                      <p:cBhvr>
                                        <p:cTn id="70" dur="500"/>
                                        <p:tgtEl>
                                          <p:spTgt spid="3">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theme/theme1.xml><?xml version="1.0" encoding="utf-8"?>
<a:theme xmlns:a="http://schemas.openxmlformats.org/drawingml/2006/main" name="עשן מתפתל">
  <a:themeElements>
    <a:clrScheme name="עשן מתפתל">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עשן מתפתל">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עשן מתפתל">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206</TotalTime>
  <Words>1069</Words>
  <Application>Microsoft Office PowerPoint</Application>
  <PresentationFormat>מסך רחב</PresentationFormat>
  <Paragraphs>150</Paragraphs>
  <Slides>17</Slides>
  <Notes>0</Notes>
  <HiddenSlides>0</HiddenSlides>
  <MMClips>0</MMClips>
  <ScaleCrop>false</ScaleCrop>
  <HeadingPairs>
    <vt:vector size="6" baseType="variant">
      <vt:variant>
        <vt:lpstr>גופנים בשימוש</vt:lpstr>
      </vt:variant>
      <vt:variant>
        <vt:i4>4</vt:i4>
      </vt:variant>
      <vt:variant>
        <vt:lpstr>ערכת נושא</vt:lpstr>
      </vt:variant>
      <vt:variant>
        <vt:i4>1</vt:i4>
      </vt:variant>
      <vt:variant>
        <vt:lpstr>כותרות שקופיות</vt:lpstr>
      </vt:variant>
      <vt:variant>
        <vt:i4>17</vt:i4>
      </vt:variant>
    </vt:vector>
  </HeadingPairs>
  <TitlesOfParts>
    <vt:vector size="22" baseType="lpstr">
      <vt:lpstr>Arial</vt:lpstr>
      <vt:lpstr>Calibri</vt:lpstr>
      <vt:lpstr>Century Gothic</vt:lpstr>
      <vt:lpstr>Wingdings 3</vt:lpstr>
      <vt:lpstr>עשן מתפתל</vt:lpstr>
      <vt:lpstr>الاماكن المقدسة لدى الدروز في اسرائيل</vt:lpstr>
      <vt:lpstr>الأهداف </vt:lpstr>
      <vt:lpstr>مصطلحات/ شخصيات </vt:lpstr>
      <vt:lpstr>هل تستطيع التعرف على هذه الصورة؟</vt:lpstr>
      <vt:lpstr>מצגת של PowerPoint‏</vt:lpstr>
      <vt:lpstr>מצגת של PowerPoint‏</vt:lpstr>
      <vt:lpstr>قدسية الأماكن المقدسة:   لمن تقام الأماكن المقدسة؟ </vt:lpstr>
      <vt:lpstr>اين تقام الأماكن المقدسة؟</vt:lpstr>
      <vt:lpstr>أهمية الأماكن المقدسة وإسهامها للطائفة.  </vt:lpstr>
      <vt:lpstr>اهداف الزيارة</vt:lpstr>
      <vt:lpstr>تعامل دولة إسرائيل مع الأماكن المقدسة </vt:lpstr>
      <vt:lpstr>מצגת של PowerPoint‏</vt:lpstr>
      <vt:lpstr>مهام للطلاب </vt:lpstr>
      <vt:lpstr>מצגת של PowerPoint‏</vt:lpstr>
      <vt:lpstr>מצגת של PowerPoint‏</vt:lpstr>
      <vt:lpstr>آداب زيارة الأماكن المقدسة </vt:lpstr>
      <vt:lpstr>مواعيد الزيارة في عدد من الأماكن المقدسة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الاماكن المقدسة لدى الدروز في اسرائيل</dc:title>
  <dc:creator> </dc:creator>
  <cp:lastModifiedBy>Pc</cp:lastModifiedBy>
  <cp:revision>9</cp:revision>
  <dcterms:created xsi:type="dcterms:W3CDTF">2020-11-01T09:21:44Z</dcterms:created>
  <dcterms:modified xsi:type="dcterms:W3CDTF">2026-03-05T13:47:54Z</dcterms:modified>
</cp:coreProperties>
</file>