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4" r:id="rId1"/>
  </p:sldMasterIdLst>
  <p:sldIdLst>
    <p:sldId id="256" r:id="rId2"/>
    <p:sldId id="261" r:id="rId3"/>
    <p:sldId id="260" r:id="rId4"/>
    <p:sldId id="263" r:id="rId5"/>
    <p:sldId id="264" r:id="rId6"/>
    <p:sldId id="265" r:id="rId7"/>
    <p:sldId id="266"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77" d="100"/>
          <a:sy n="77" d="100"/>
        </p:scale>
        <p:origin x="19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3">
                <a:duotone>
                  <a:schemeClr val="accent1">
                    <a:shade val="45000"/>
                    <a:satMod val="135000"/>
                  </a:schemeClr>
                  <a:prstClr val="white"/>
                </a:duotone>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3"/>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93457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smtClean="0"/>
              <a:t>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11949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68561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88567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smtClean="0"/>
              <a:t>1/9/2024</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3">
                <a:duotone>
                  <a:schemeClr val="accent1">
                    <a:shade val="45000"/>
                    <a:satMod val="135000"/>
                  </a:schemeClr>
                  <a:prstClr val="white"/>
                </a:duotone>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03128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79966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14804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smtClean="0"/>
              <a:t>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19451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09072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smtClean="0"/>
              <a:t>1/9/2024</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3">
                <a:duotone>
                  <a:schemeClr val="accent1">
                    <a:shade val="45000"/>
                    <a:satMod val="135000"/>
                  </a:schemeClr>
                  <a:prstClr val="white"/>
                </a:duotone>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34437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smtClean="0"/>
              <a:t>1/9/2024</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3">
                <a:duotone>
                  <a:schemeClr val="accent1">
                    <a:shade val="45000"/>
                    <a:satMod val="135000"/>
                  </a:schemeClr>
                  <a:prstClr val="white"/>
                </a:duotone>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54161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smtClean="0"/>
              <a:t>1/9/2024</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64355288"/>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sldNum="0" hdr="0" ftr="0" dt="0"/>
  <p:txStyles>
    <p:titleStyle>
      <a:lvl1pPr algn="l" defTabSz="914400" rtl="1" eaLnBrk="1" latinLnBrk="0" hangingPunct="1">
        <a:lnSpc>
          <a:spcPct val="90000"/>
        </a:lnSpc>
        <a:spcBef>
          <a:spcPct val="0"/>
        </a:spcBef>
        <a:buNone/>
        <a:defRPr sz="5400" kern="1200" cap="all" baseline="0">
          <a:blipFill>
            <a:blip r:embed="rId14">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r" defTabSz="914400" rtl="1"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EHnBMyjzPXs"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53268" y="1119990"/>
            <a:ext cx="7394373" cy="2983660"/>
          </a:xfrm>
        </p:spPr>
        <p:txBody>
          <a:bodyPr/>
          <a:lstStyle/>
          <a:p>
            <a:r>
              <a:rPr lang="ar-JO" dirty="0"/>
              <a:t>سقراط الحكيم (ع)</a:t>
            </a:r>
            <a:endParaRPr lang="he-IL" dirty="0"/>
          </a:p>
        </p:txBody>
      </p:sp>
      <p:sp>
        <p:nvSpPr>
          <p:cNvPr id="3" name="Subtitle 2"/>
          <p:cNvSpPr>
            <a:spLocks noGrp="1"/>
          </p:cNvSpPr>
          <p:nvPr>
            <p:ph type="subTitle" idx="1"/>
          </p:nvPr>
        </p:nvSpPr>
        <p:spPr>
          <a:xfrm>
            <a:off x="8106937" y="4467179"/>
            <a:ext cx="1902398" cy="706987"/>
          </a:xfrm>
        </p:spPr>
        <p:txBody>
          <a:bodyPr/>
          <a:lstStyle/>
          <a:p>
            <a:r>
              <a:rPr lang="ar-JO" dirty="0"/>
              <a:t>ليا دعبوس </a:t>
            </a:r>
            <a:endParaRPr lang="he-IL" dirty="0"/>
          </a:p>
        </p:txBody>
      </p:sp>
      <p:pic>
        <p:nvPicPr>
          <p:cNvPr id="4" name="Picture 3"/>
          <p:cNvPicPr>
            <a:picLocks noChangeAspect="1"/>
          </p:cNvPicPr>
          <p:nvPr/>
        </p:nvPicPr>
        <p:blipFill>
          <a:blip r:embed="rId2"/>
          <a:stretch>
            <a:fillRect/>
          </a:stretch>
        </p:blipFill>
        <p:spPr>
          <a:xfrm>
            <a:off x="446513" y="3477415"/>
            <a:ext cx="2040208" cy="2908382"/>
          </a:xfrm>
          <a:prstGeom prst="rect">
            <a:avLst/>
          </a:prstGeom>
        </p:spPr>
      </p:pic>
      <p:pic>
        <p:nvPicPr>
          <p:cNvPr id="5" name="Picture 4"/>
          <p:cNvPicPr>
            <a:picLocks noChangeAspect="1"/>
          </p:cNvPicPr>
          <p:nvPr/>
        </p:nvPicPr>
        <p:blipFill>
          <a:blip r:embed="rId3"/>
          <a:stretch>
            <a:fillRect/>
          </a:stretch>
        </p:blipFill>
        <p:spPr>
          <a:xfrm>
            <a:off x="3189248" y="4021057"/>
            <a:ext cx="3523786" cy="2114272"/>
          </a:xfrm>
          <a:prstGeom prst="rect">
            <a:avLst/>
          </a:prstGeom>
        </p:spPr>
      </p:pic>
    </p:spTree>
    <p:extLst>
      <p:ext uri="{BB962C8B-B14F-4D97-AF65-F5344CB8AC3E}">
        <p14:creationId xmlns:p14="http://schemas.microsoft.com/office/powerpoint/2010/main" val="16718049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 من هو سقراط الحكيم؟؟</a:t>
            </a:r>
            <a:endParaRPr lang="he-IL" dirty="0"/>
          </a:p>
        </p:txBody>
      </p:sp>
      <p:sp>
        <p:nvSpPr>
          <p:cNvPr id="3" name="Content Placeholder 2"/>
          <p:cNvSpPr>
            <a:spLocks noGrp="1"/>
          </p:cNvSpPr>
          <p:nvPr>
            <p:ph idx="1"/>
          </p:nvPr>
        </p:nvSpPr>
        <p:spPr/>
        <p:txBody>
          <a:bodyPr>
            <a:normAutofit/>
          </a:bodyPr>
          <a:lstStyle/>
          <a:p>
            <a:r>
              <a:rPr lang="ar-JO" sz="3200" dirty="0"/>
              <a:t>سقراط الحكيم هو فيلسوف يونانّي من اثينا ،(469-399 قبل الميلاد)، عُرف بفكره، وآرائه، وطريقة حياته التي اعتُبرت ذات أثر عميق على كلاً من الفلسفة القديمة والحديثة، واشتُهر بفلسفته الشهيرة حول ضرورة سعي الرجال نحو الذكاء، بالإضافة إلى أنّه كان من الشخصيات العظيمة كونه طبّق مبادئه، ولم يتنازل عنها على الرغم من أنّها كلّفته حياته، وتناقلت آراؤه الفلسفية من قبل تلامذته أفلاطون وزينوفون، اللذين ساهما في نشر فلسفته للعالم.</a:t>
            </a:r>
          </a:p>
        </p:txBody>
      </p:sp>
    </p:spTree>
    <p:extLst>
      <p:ext uri="{BB962C8B-B14F-4D97-AF65-F5344CB8AC3E}">
        <p14:creationId xmlns:p14="http://schemas.microsoft.com/office/powerpoint/2010/main" val="7834852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he-IL" dirty="0"/>
            </a:br>
            <a:r>
              <a:rPr lang="ar-JO" dirty="0"/>
              <a:t>قصه سقراط الحكيم :</a:t>
            </a:r>
            <a:endParaRPr lang="he-IL" dirty="0"/>
          </a:p>
        </p:txBody>
      </p:sp>
      <p:sp>
        <p:nvSpPr>
          <p:cNvPr id="3" name="Content Placeholder 2"/>
          <p:cNvSpPr>
            <a:spLocks noGrp="1"/>
          </p:cNvSpPr>
          <p:nvPr>
            <p:ph idx="1"/>
          </p:nvPr>
        </p:nvSpPr>
        <p:spPr>
          <a:xfrm>
            <a:off x="804747" y="685800"/>
            <a:ext cx="6711696" cy="5020056"/>
          </a:xfrm>
        </p:spPr>
        <p:txBody>
          <a:bodyPr>
            <a:noAutofit/>
          </a:bodyPr>
          <a:lstStyle/>
          <a:p>
            <a:r>
              <a:rPr lang="ar-JO" sz="2400" dirty="0"/>
              <a:t>كان سقراط ابن نحّات، وقيل إنّه مارس عمل والده في صغره، كما كان سقراط على معرفة بمذاهب العديد من الفلاسفة قبله، مثل: بارمينيدس، وهيراكليتوس، وأناكساجوراس، وغيرهم، وعُرِف بمعارفه العقليّة الواسعة قبل بلوغه سنّ الأربعين، بالإضافة إلى أنّ حاكم دلفي أعلن بأنّ سقراط أحكم رجل في اليونان.عاش سقراط قبل 2500 سنة، ولكن فلسفته ما تزال مستمرة إلى يومنا هذا، حيث تناقل تلميذه أفلاطون رسائله، مثل: رؤية سقراط بأنّ على الإنسان ترك الشهوات الدنيويّة، مثل: رغبة الطعام، والجاه والملابس، والتطلّع نحو النفس، والبحث عن الحكمة والمعرفة، وعُدّ سقراط شخصية مثيرة للجدل، واعتُرف به على نطاق واسع، وسخر من العديد من المسرحيات الكوميدية، على الرغم من أنّه لم يكتب شيئاً بنفسه، وتأثّر العديد بحياة سقراط نظراً للطريقة التي انتهت بها حياته، حيث أُحيل في سنّ السبعين للمحاكمة بتهمة الإعدام، وتمّت محاكمته بالتسمّم من قبل لجنة محلّفين مكوّنة من المواطنين.</a:t>
            </a:r>
          </a:p>
        </p:txBody>
      </p:sp>
      <p:sp>
        <p:nvSpPr>
          <p:cNvPr id="4" name="Text Placeholder 3"/>
          <p:cNvSpPr>
            <a:spLocks noGrp="1"/>
          </p:cNvSpPr>
          <p:nvPr>
            <p:ph type="body" sz="half" idx="2"/>
          </p:nvPr>
        </p:nvSpPr>
        <p:spPr/>
        <p:txBody>
          <a:bodyPr/>
          <a:lstStyle/>
          <a:p>
            <a:endParaRPr lang="he-IL" dirty="0"/>
          </a:p>
        </p:txBody>
      </p:sp>
    </p:spTree>
    <p:extLst>
      <p:ext uri="{BB962C8B-B14F-4D97-AF65-F5344CB8AC3E}">
        <p14:creationId xmlns:p14="http://schemas.microsoft.com/office/powerpoint/2010/main" val="21692716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وفاة سيدنا سقراط الحكيم :</a:t>
            </a:r>
            <a:endParaRPr lang="he-IL" dirty="0"/>
          </a:p>
        </p:txBody>
      </p:sp>
      <p:sp>
        <p:nvSpPr>
          <p:cNvPr id="3" name="Content Placeholder 2"/>
          <p:cNvSpPr>
            <a:spLocks noGrp="1"/>
          </p:cNvSpPr>
          <p:nvPr>
            <p:ph idx="1"/>
          </p:nvPr>
        </p:nvSpPr>
        <p:spPr/>
        <p:txBody>
          <a:bodyPr>
            <a:normAutofit lnSpcReduction="10000"/>
          </a:bodyPr>
          <a:lstStyle/>
          <a:p>
            <a:r>
              <a:rPr lang="ar-JO" sz="2400" dirty="0"/>
              <a:t>لم يكتب سقراط ما قاله يوماً ولكن تلميذه أفلاطون قام بالمهمة مما أنتج الحوارات السقراطية حيث يكون فيها سقراط الشخصية المحورية. استاءت شخصيات مهمة في أثينا من أسلوب سقراط في الأسئلة، يرجع السبب لدحضه سمعة الحكماء والفضلاء. فاعتبر أغلب العامة بأن سقراط قد فاز بلقب ناقد أثينا بسبب طريقة جداله الخاصة. فكان ذاك الأسلوب يٌقلد من قبل الشباب الأثيني في كثير من الأحيان مفككا للنظام الاجتماعي والقيم المعمول بها. قاتل سقراط من أجل أثينا وشجع على طاعة القوانين ولكن على الرغم من ذلك نقد ممارسة الديمقراطية في بلاده، خاصة فيما يتعلق بالانتخابات الجماعية ساخراً من وظيفتها في الانتخاب في أية وظيفة. زاد النقد اللاذع من الاشتباه في الديمقراطيين، خصوصاً عندما اكُتشف أن أقاربهم أعداءً للديمقراطية. فقد خان ألكيبيادس أثينا لصالح أسبرطة على الرغم من أن الأمر ما هو إلا محض احتياج وليس أيدولوجية، في حين أن قريطياس، تلميذه السابق كان واحداً من قادة الطغاة الثلاثون والذين حكموا أثينا لعدة شهور بعد هزيمتها في الحرب البيلوبونيسية، على الرغم أيضاً من وجود وثائق تثبت عدائيته. وقد تمت محاكمته وإدانته من قبل حكومة أثينا الديمقراطية بتهمة إفساد الشباب والإلحاد. قام اثنان من معاصري سقراط وهما أفلاطون وكسينوفون بوصف تلك المحاكمة فكانت أحد أهم المحاكمات في العصر القديم.</a:t>
            </a:r>
            <a:endParaRPr lang="he-IL" sz="2400" dirty="0"/>
          </a:p>
        </p:txBody>
      </p:sp>
    </p:spTree>
    <p:extLst>
      <p:ext uri="{BB962C8B-B14F-4D97-AF65-F5344CB8AC3E}">
        <p14:creationId xmlns:p14="http://schemas.microsoft.com/office/powerpoint/2010/main" val="1996904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142169" y="329656"/>
            <a:ext cx="4670109" cy="3417153"/>
          </a:xfrm>
          <a:prstGeom prst="rect">
            <a:avLst/>
          </a:prstGeom>
        </p:spPr>
      </p:pic>
      <p:pic>
        <p:nvPicPr>
          <p:cNvPr id="3" name="Picture 2"/>
          <p:cNvPicPr>
            <a:picLocks noChangeAspect="1"/>
          </p:cNvPicPr>
          <p:nvPr/>
        </p:nvPicPr>
        <p:blipFill>
          <a:blip r:embed="rId3"/>
          <a:stretch>
            <a:fillRect/>
          </a:stretch>
        </p:blipFill>
        <p:spPr>
          <a:xfrm>
            <a:off x="1732039" y="329656"/>
            <a:ext cx="4200525" cy="3143250"/>
          </a:xfrm>
          <a:prstGeom prst="rect">
            <a:avLst/>
          </a:prstGeom>
        </p:spPr>
      </p:pic>
      <p:pic>
        <p:nvPicPr>
          <p:cNvPr id="4" name="Picture 3"/>
          <p:cNvPicPr>
            <a:picLocks noChangeAspect="1"/>
          </p:cNvPicPr>
          <p:nvPr/>
        </p:nvPicPr>
        <p:blipFill>
          <a:blip r:embed="rId4"/>
          <a:stretch>
            <a:fillRect/>
          </a:stretch>
        </p:blipFill>
        <p:spPr>
          <a:xfrm>
            <a:off x="4047893" y="3949341"/>
            <a:ext cx="4496694" cy="2533138"/>
          </a:xfrm>
          <a:prstGeom prst="rect">
            <a:avLst/>
          </a:prstGeom>
        </p:spPr>
      </p:pic>
    </p:spTree>
    <p:extLst>
      <p:ext uri="{BB962C8B-B14F-4D97-AF65-F5344CB8AC3E}">
        <p14:creationId xmlns:p14="http://schemas.microsoft.com/office/powerpoint/2010/main" val="358786223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4088" y="1596794"/>
            <a:ext cx="5482834" cy="2309162"/>
          </a:xfrm>
        </p:spPr>
        <p:txBody>
          <a:bodyPr/>
          <a:lstStyle/>
          <a:p>
            <a:r>
              <a:rPr lang="ar-JO" dirty="0"/>
              <a:t>فيديو قصير </a:t>
            </a:r>
            <a:endParaRPr lang="he-IL" dirty="0"/>
          </a:p>
        </p:txBody>
      </p:sp>
      <p:sp>
        <p:nvSpPr>
          <p:cNvPr id="3" name="Subtitle 2"/>
          <p:cNvSpPr>
            <a:spLocks noGrp="1"/>
          </p:cNvSpPr>
          <p:nvPr>
            <p:ph type="subTitle" idx="1"/>
          </p:nvPr>
        </p:nvSpPr>
        <p:spPr>
          <a:xfrm>
            <a:off x="5174167" y="3483891"/>
            <a:ext cx="5069344" cy="844129"/>
          </a:xfrm>
        </p:spPr>
        <p:txBody>
          <a:bodyPr>
            <a:normAutofit/>
          </a:bodyPr>
          <a:lstStyle/>
          <a:p>
            <a:r>
              <a:rPr lang="en-GB" dirty="0">
                <a:hlinkClick r:id="rId2"/>
              </a:rPr>
              <a:t>https://www.youtube.com/watch?v=EHnBMyjzPXs</a:t>
            </a:r>
            <a:endParaRPr lang="he-IL" dirty="0"/>
          </a:p>
        </p:txBody>
      </p:sp>
    </p:spTree>
    <p:extLst>
      <p:ext uri="{BB962C8B-B14F-4D97-AF65-F5344CB8AC3E}">
        <p14:creationId xmlns:p14="http://schemas.microsoft.com/office/powerpoint/2010/main" val="8079804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215" y="616834"/>
            <a:ext cx="2909665" cy="1300101"/>
          </a:xfrm>
        </p:spPr>
        <p:txBody>
          <a:bodyPr>
            <a:normAutofit/>
          </a:bodyPr>
          <a:lstStyle/>
          <a:p>
            <a:r>
              <a:rPr lang="ar-JO" dirty="0"/>
              <a:t>اسئله بسيطه </a:t>
            </a:r>
            <a:endParaRPr lang="he-IL" dirty="0"/>
          </a:p>
        </p:txBody>
      </p:sp>
      <p:sp>
        <p:nvSpPr>
          <p:cNvPr id="3" name="Content Placeholder 2"/>
          <p:cNvSpPr>
            <a:spLocks noGrp="1"/>
          </p:cNvSpPr>
          <p:nvPr>
            <p:ph idx="1"/>
          </p:nvPr>
        </p:nvSpPr>
        <p:spPr/>
        <p:txBody>
          <a:bodyPr/>
          <a:lstStyle/>
          <a:p>
            <a:r>
              <a:rPr lang="ar-JO" dirty="0"/>
              <a:t>من هو سقراط الحكيم ؟؟ </a:t>
            </a:r>
          </a:p>
          <a:p>
            <a:pPr>
              <a:buFont typeface="Wingdings" panose="05000000000000000000" pitchFamily="2" charset="2"/>
              <a:buChar char="ü"/>
            </a:pPr>
            <a:r>
              <a:rPr lang="ar-JO" dirty="0"/>
              <a:t>سقراط الحكيم هو فيلسوف يونانّي من اثينا </a:t>
            </a:r>
          </a:p>
          <a:p>
            <a:r>
              <a:rPr lang="ar-JO" dirty="0"/>
              <a:t>كيف تمت ماكمتة، ولماذا ؟؟</a:t>
            </a:r>
          </a:p>
          <a:p>
            <a:pPr>
              <a:buFont typeface="Wingdings" panose="05000000000000000000" pitchFamily="2" charset="2"/>
              <a:buChar char="ü"/>
            </a:pPr>
            <a:r>
              <a:rPr lang="ar-JO" dirty="0"/>
              <a:t> تمت محاكمتة بتهمة إفساد الشباب والإلحاد. وتمت محاكمته بالتسمم </a:t>
            </a:r>
          </a:p>
          <a:p>
            <a:r>
              <a:rPr lang="ar-JO" dirty="0"/>
              <a:t>من هم تلاميذ سقراط الحكيم </a:t>
            </a:r>
          </a:p>
          <a:p>
            <a:pPr>
              <a:buFont typeface="Wingdings" panose="05000000000000000000" pitchFamily="2" charset="2"/>
              <a:buChar char="ü"/>
            </a:pPr>
            <a:r>
              <a:rPr lang="ar-JO" dirty="0"/>
              <a:t>افلاطون وزينوفون </a:t>
            </a:r>
          </a:p>
          <a:p>
            <a:r>
              <a:rPr lang="ar-JO" dirty="0"/>
              <a:t>هل كان سقراط الحكيم مطيع لقوانين اثينا؟؟</a:t>
            </a:r>
          </a:p>
          <a:p>
            <a:pPr>
              <a:buFont typeface="Wingdings" panose="05000000000000000000" pitchFamily="2" charset="2"/>
              <a:buChar char="ü"/>
            </a:pPr>
            <a:r>
              <a:rPr lang="ar-JO" dirty="0"/>
              <a:t>اجل وشجع على طاعه القوانين </a:t>
            </a:r>
          </a:p>
          <a:p>
            <a:endParaRPr lang="ar-JO" dirty="0"/>
          </a:p>
        </p:txBody>
      </p:sp>
      <p:pic>
        <p:nvPicPr>
          <p:cNvPr id="4" name="Picture 3"/>
          <p:cNvPicPr>
            <a:picLocks noChangeAspect="1"/>
          </p:cNvPicPr>
          <p:nvPr/>
        </p:nvPicPr>
        <p:blipFill>
          <a:blip r:embed="rId2"/>
          <a:stretch>
            <a:fillRect/>
          </a:stretch>
        </p:blipFill>
        <p:spPr>
          <a:xfrm>
            <a:off x="876764" y="1586958"/>
            <a:ext cx="3390900" cy="4286250"/>
          </a:xfrm>
          <a:prstGeom prst="rect">
            <a:avLst/>
          </a:prstGeom>
        </p:spPr>
      </p:pic>
    </p:spTree>
    <p:extLst>
      <p:ext uri="{BB962C8B-B14F-4D97-AF65-F5344CB8AC3E}">
        <p14:creationId xmlns:p14="http://schemas.microsoft.com/office/powerpoint/2010/main" val="19424446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down)">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wipe(down)">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251</TotalTime>
  <Words>540</Words>
  <Application>Microsoft Office PowerPoint</Application>
  <PresentationFormat>מסך רחב</PresentationFormat>
  <Paragraphs>19</Paragraphs>
  <Slides>7</Slides>
  <Notes>0</Notes>
  <HiddenSlides>0</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7</vt:i4>
      </vt:variant>
    </vt:vector>
  </HeadingPairs>
  <TitlesOfParts>
    <vt:vector size="11" baseType="lpstr">
      <vt:lpstr>Rockwell</vt:lpstr>
      <vt:lpstr>Rockwell Condensed</vt:lpstr>
      <vt:lpstr>Wingdings</vt:lpstr>
      <vt:lpstr>Wood Type</vt:lpstr>
      <vt:lpstr>سقراط الحكيم (ع)</vt:lpstr>
      <vt:lpstr> من هو سقراط الحكيم؟؟</vt:lpstr>
      <vt:lpstr> قصه سقراط الحكيم :</vt:lpstr>
      <vt:lpstr>وفاة سيدنا سقراط الحكيم :</vt:lpstr>
      <vt:lpstr>מצגת של PowerPoint‏</vt:lpstr>
      <vt:lpstr>فيديو قصير </vt:lpstr>
      <vt:lpstr>اسئله بسيطه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سقراط الحكيم (ع)</dc:title>
  <dc:creator>pc</dc:creator>
  <cp:lastModifiedBy>ויליאם  אבו סאלחה</cp:lastModifiedBy>
  <cp:revision>23</cp:revision>
  <dcterms:created xsi:type="dcterms:W3CDTF">2023-12-15T12:27:13Z</dcterms:created>
  <dcterms:modified xsi:type="dcterms:W3CDTF">2024-01-09T10:31:43Z</dcterms:modified>
</cp:coreProperties>
</file>