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8" r:id="rId5"/>
    <p:sldId id="269" r:id="rId6"/>
    <p:sldId id="266" r:id="rId7"/>
    <p:sldId id="272" r:id="rId8"/>
    <p:sldId id="273" r:id="rId9"/>
    <p:sldId id="276" r:id="rId10"/>
    <p:sldId id="278" r:id="rId11"/>
    <p:sldId id="277" r:id="rId12"/>
    <p:sldId id="279" r:id="rId13"/>
    <p:sldId id="280" r:id="rId14"/>
    <p:sldId id="281" r:id="rId15"/>
    <p:sldId id="283" r:id="rId16"/>
    <p:sldId id="293" r:id="rId17"/>
    <p:sldId id="294" r:id="rId18"/>
    <p:sldId id="299" r:id="rId19"/>
    <p:sldId id="300" r:id="rId20"/>
    <p:sldId id="301" r:id="rId21"/>
    <p:sldId id="315" r:id="rId22"/>
    <p:sldId id="323" r:id="rId23"/>
    <p:sldId id="322" r:id="rId24"/>
    <p:sldId id="328" r:id="rId25"/>
    <p:sldId id="329" r:id="rId26"/>
    <p:sldId id="331" r:id="rId27"/>
    <p:sldId id="265" r:id="rId28"/>
    <p:sldId id="270" r:id="rId29"/>
    <p:sldId id="271" r:id="rId30"/>
    <p:sldId id="267" r:id="rId31"/>
    <p:sldId id="274" r:id="rId32"/>
    <p:sldId id="275" r:id="rId33"/>
    <p:sldId id="286" r:id="rId34"/>
    <p:sldId id="287" r:id="rId35"/>
    <p:sldId id="288" r:id="rId36"/>
    <p:sldId id="290" r:id="rId37"/>
    <p:sldId id="291" r:id="rId38"/>
    <p:sldId id="292" r:id="rId39"/>
    <p:sldId id="295" r:id="rId40"/>
    <p:sldId id="296" r:id="rId41"/>
    <p:sldId id="297" r:id="rId42"/>
    <p:sldId id="302" r:id="rId43"/>
    <p:sldId id="303" r:id="rId44"/>
    <p:sldId id="304" r:id="rId45"/>
    <p:sldId id="318" r:id="rId46"/>
    <p:sldId id="319" r:id="rId47"/>
    <p:sldId id="320" r:id="rId48"/>
    <p:sldId id="332" r:id="rId49"/>
    <p:sldId id="333" r:id="rId50"/>
    <p:sldId id="334" r:id="rId51"/>
    <p:sldId id="325" r:id="rId52"/>
    <p:sldId id="305" r:id="rId53"/>
    <p:sldId id="321" r:id="rId54"/>
    <p:sldId id="298" r:id="rId55"/>
    <p:sldId id="284" r:id="rId56"/>
    <p:sldId id="335" r:id="rId57"/>
    <p:sldId id="282" r:id="rId58"/>
    <p:sldId id="285" r:id="rId59"/>
    <p:sldId id="289" r:id="rId60"/>
    <p:sldId id="336" r:id="rId61"/>
    <p:sldId id="324" r:id="rId62"/>
  </p:sldIdLst>
  <p:sldSz cx="9144000" cy="6858000" type="screen4x3"/>
  <p:notesSz cx="6858000" cy="9144000"/>
  <p:defaultTextStyle>
    <a:defPPr>
      <a:defRPr lang="es-E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4C23-03D0-4501-A843-03CCB1809C0F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AD2D2-E48C-44AC-85F5-F3B829C31168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222C-7E12-4CB6-87D2-DD6F1C842698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D91CB-1F3F-4F58-BBAC-D89BCD73D23F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ED38-7BD7-4B50-B48B-3D25E6ACBC52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9D75-03B8-4217-AED0-D7C0A1A6D484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BFED-EF82-4B8D-9203-746652ACD2EA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4EE0E-F450-491B-94B8-14A6509BF974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2EBB-F29E-4E75-B495-728E634EF820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61EE7-7861-46D3-B93F-8F1639FC9110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248A-6AB4-4048-9773-E7FDFCA0D77D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B356-5B26-4CC3-AD3F-10305946439D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DC95-A1E4-42F5-A8F8-C6BA09820837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577E1-029D-4C18-B2B0-F03FFF9D876F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313D-5956-4F39-819A-A81658EAC684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8A80B-56C2-4CB3-83D0-FB1AD9134316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3B02-193B-4D9F-9751-58366CF84E9B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5B0A0-1569-4F8D-8822-CC2E1A332013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0AA4-E8FC-46E7-AB5C-7BF704B6D574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08C4E-2840-416D-AB87-6733C209C790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B6DB-F0D2-43EC-A85B-A272981B6C02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E3728-8DD8-406B-98F5-284F4DEE2A74}" type="slidenum">
              <a:rPr lang="he-IL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3A7B8-B961-4EEE-A418-1C91E362DCA6}" type="datetimeFigureOut">
              <a:rPr lang="es-ES"/>
              <a:pPr>
                <a:defRPr/>
              </a:pPr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1E444A-6F07-4255-AD81-13455E8459A5}" type="slidenum">
              <a:rPr lang="he-IL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2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Cartoon"/>
            </a:endParaRPr>
          </a:p>
          <a:p>
            <a:pPr algn="l" rtl="0"/>
            <a:r>
              <a:rPr lang="en-GB" sz="3200">
                <a:latin typeface="Cartoon"/>
              </a:rPr>
              <a:t>LET’S  PLAY</a:t>
            </a:r>
          </a:p>
        </p:txBody>
      </p:sp>
      <p:sp>
        <p:nvSpPr>
          <p:cNvPr id="13317" name="7 CuadroTexto"/>
          <p:cNvSpPr txBox="1">
            <a:spLocks noChangeArrowheads="1"/>
          </p:cNvSpPr>
          <p:nvPr/>
        </p:nvSpPr>
        <p:spPr bwMode="auto">
          <a:xfrm rot="-1510878">
            <a:off x="2363788" y="1701800"/>
            <a:ext cx="58404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8000">
                <a:latin typeface="AdamGorry-Lights"/>
              </a:rPr>
              <a:t>bankrupt</a:t>
            </a:r>
            <a:endParaRPr lang="en-GB" sz="3600">
              <a:latin typeface="AdamGorry-Lights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2533" name="7 CuadroTexto"/>
          <p:cNvSpPr txBox="1">
            <a:spLocks noChangeArrowheads="1"/>
          </p:cNvSpPr>
          <p:nvPr/>
        </p:nvSpPr>
        <p:spPr bwMode="auto">
          <a:xfrm>
            <a:off x="2143125" y="1071563"/>
            <a:ext cx="657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latin typeface="AdamGorry-Lights"/>
              </a:rPr>
              <a:t>I  LIKE </a:t>
            </a:r>
            <a:r>
              <a:rPr lang="es-ES" sz="6600">
                <a:solidFill>
                  <a:srgbClr val="C00000"/>
                </a:solidFill>
                <a:latin typeface="AdamGorry-Lights"/>
              </a:rPr>
              <a:t>YOUR</a:t>
            </a:r>
            <a:r>
              <a:rPr lang="es-ES" sz="6600">
                <a:latin typeface="AdamGorry-Lights"/>
              </a:rPr>
              <a:t> MONKEY.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771900"/>
            <a:ext cx="18002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algn="ctr" rtl="0"/>
            <a:r>
              <a:rPr lang="es-ES" sz="4000">
                <a:latin typeface="AdamGorry-Lights"/>
              </a:rPr>
              <a:t>$600.00</a:t>
            </a:r>
          </a:p>
        </p:txBody>
      </p:sp>
      <p:sp>
        <p:nvSpPr>
          <p:cNvPr id="22536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3557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latin typeface="AdamGorry-Lights"/>
              </a:rPr>
              <a:t>I  LIKE </a:t>
            </a:r>
          </a:p>
          <a:p>
            <a:pPr algn="ctr" rtl="0"/>
            <a:r>
              <a:rPr lang="es-ES" sz="6600">
                <a:latin typeface="AdamGorry-Lights"/>
              </a:rPr>
              <a:t>YOU’RE MONKEY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23558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DONATE</a:t>
            </a:r>
          </a:p>
          <a:p>
            <a:pPr algn="ctr" rtl="0"/>
            <a:r>
              <a:rPr lang="es-ES" sz="4000">
                <a:latin typeface="AdamGorry-Lights"/>
              </a:rPr>
              <a:t>$600.00</a:t>
            </a:r>
          </a:p>
        </p:txBody>
      </p:sp>
      <p:sp>
        <p:nvSpPr>
          <p:cNvPr id="23559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3</a:t>
            </a:r>
          </a:p>
        </p:txBody>
      </p:sp>
      <p:pic>
        <p:nvPicPr>
          <p:cNvPr id="2356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4581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latin typeface="AdamGorry-Lights"/>
              </a:rPr>
              <a:t>THE </a:t>
            </a:r>
            <a:r>
              <a:rPr lang="es-ES" sz="6600">
                <a:solidFill>
                  <a:srgbClr val="0000FF"/>
                </a:solidFill>
                <a:latin typeface="AdamGorry-Lights"/>
              </a:rPr>
              <a:t>HOLE / WHOLE </a:t>
            </a:r>
            <a:r>
              <a:rPr lang="es-ES" sz="6600">
                <a:latin typeface="AdamGorry-Lights"/>
              </a:rPr>
              <a:t>WORLD IS WATCHING. 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24582" name="Picture 2" descr="http://3.bp.blogspot.com/-G0cN51HEVPA/T3TzmU_35iI/AAAAAAAAETI/hSHypKGOO9U/s400/GlobalVisionIris-billfrymire.co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149725"/>
            <a:ext cx="2714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5605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7200">
                <a:latin typeface="AdamGorry-Lights"/>
              </a:rPr>
              <a:t>THE HOLE WORLD IS WATCHING. 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25606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BANKRUPT</a:t>
            </a:r>
          </a:p>
        </p:txBody>
      </p:sp>
      <p:sp>
        <p:nvSpPr>
          <p:cNvPr id="25607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4</a:t>
            </a:r>
          </a:p>
        </p:txBody>
      </p:sp>
      <p:pic>
        <p:nvPicPr>
          <p:cNvPr id="2560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860425" y="3884613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6629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latin typeface="AdamGorry-Lights"/>
              </a:rPr>
              <a:t>THE </a:t>
            </a:r>
            <a:r>
              <a:rPr lang="es-ES" sz="6600">
                <a:solidFill>
                  <a:srgbClr val="C00000"/>
                </a:solidFill>
                <a:latin typeface="AdamGorry-Lights"/>
              </a:rPr>
              <a:t>WHOLE</a:t>
            </a:r>
            <a:r>
              <a:rPr lang="es-ES" sz="6600">
                <a:latin typeface="AdamGorry-Lights"/>
              </a:rPr>
              <a:t> WORLD IS WATCHING. 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26630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algn="ctr" rtl="0"/>
            <a:r>
              <a:rPr lang="es-ES" sz="4000">
                <a:latin typeface="AdamGorry-Lights"/>
              </a:rPr>
              <a:t>$600.00</a:t>
            </a:r>
          </a:p>
        </p:txBody>
      </p:sp>
      <p:sp>
        <p:nvSpPr>
          <p:cNvPr id="26631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4</a:t>
            </a:r>
          </a:p>
        </p:txBody>
      </p:sp>
      <p:pic>
        <p:nvPicPr>
          <p:cNvPr id="26632" name="Picture 2" descr="http://3.bp.blogspot.com/-G0cN51HEVPA/T3TzmU_35iI/AAAAAAAAETI/hSHypKGOO9U/s400/GlobalVisionIris-billfrymire.co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149725"/>
            <a:ext cx="2714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732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7653" name="7 CuadroTexto"/>
          <p:cNvSpPr txBox="1">
            <a:spLocks noChangeArrowheads="1"/>
          </p:cNvSpPr>
          <p:nvPr/>
        </p:nvSpPr>
        <p:spPr bwMode="auto">
          <a:xfrm>
            <a:off x="1785938" y="714375"/>
            <a:ext cx="700087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>
                <a:latin typeface="AdamGorry-Lights"/>
              </a:rPr>
              <a:t>These pants are too </a:t>
            </a:r>
          </a:p>
          <a:p>
            <a:pPr algn="ctr" rtl="0"/>
            <a:r>
              <a:rPr lang="en-GB" sz="6600">
                <a:solidFill>
                  <a:srgbClr val="0000FF"/>
                </a:solidFill>
                <a:latin typeface="AdamGorry-Lights"/>
              </a:rPr>
              <a:t>lose / loose</a:t>
            </a:r>
            <a:r>
              <a:rPr lang="en-GB" sz="6600">
                <a:latin typeface="AdamGorry-Lights"/>
              </a:rPr>
              <a:t>.</a:t>
            </a: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27655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5</a:t>
            </a:r>
          </a:p>
        </p:txBody>
      </p:sp>
      <p:pic>
        <p:nvPicPr>
          <p:cNvPr id="1026" name="Picture 2" descr="... pants that are are too big for him and pulling the pants waistline 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" y="4720690"/>
            <a:ext cx="2141673" cy="14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6 CuadroTexto"/>
          <p:cNvSpPr txBox="1">
            <a:spLocks noChangeArrowheads="1"/>
          </p:cNvSpPr>
          <p:nvPr/>
        </p:nvSpPr>
        <p:spPr bwMode="auto">
          <a:xfrm>
            <a:off x="2928938" y="285750"/>
            <a:ext cx="4714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8677" name="7 CuadroTexto"/>
          <p:cNvSpPr txBox="1">
            <a:spLocks noChangeArrowheads="1"/>
          </p:cNvSpPr>
          <p:nvPr/>
        </p:nvSpPr>
        <p:spPr bwMode="auto">
          <a:xfrm>
            <a:off x="1928813" y="785813"/>
            <a:ext cx="700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>
                <a:latin typeface="AdamGorry-Lights"/>
              </a:rPr>
              <a:t>These pants are</a:t>
            </a:r>
          </a:p>
          <a:p>
            <a:pPr algn="ctr" rtl="0"/>
            <a:r>
              <a:rPr lang="en-GB" sz="6600">
                <a:latin typeface="AdamGorry-Lights"/>
              </a:rPr>
              <a:t>too lose</a:t>
            </a:r>
            <a:r>
              <a:rPr lang="en-GB" sz="4800">
                <a:latin typeface="AdamGorry-Lights"/>
              </a:rPr>
              <a:t>.</a:t>
            </a: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28678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</a:t>
            </a:r>
          </a:p>
          <a:p>
            <a:pPr algn="ctr" rtl="0"/>
            <a:r>
              <a:rPr lang="es-ES" sz="4000">
                <a:latin typeface="AdamGorry-Lights"/>
              </a:rPr>
              <a:t>$400.00</a:t>
            </a:r>
          </a:p>
        </p:txBody>
      </p:sp>
      <p:sp>
        <p:nvSpPr>
          <p:cNvPr id="28679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5</a:t>
            </a:r>
          </a:p>
        </p:txBody>
      </p:sp>
      <p:pic>
        <p:nvPicPr>
          <p:cNvPr id="2868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6 CuadroTexto"/>
          <p:cNvSpPr txBox="1">
            <a:spLocks noChangeArrowheads="1"/>
          </p:cNvSpPr>
          <p:nvPr/>
        </p:nvSpPr>
        <p:spPr bwMode="auto">
          <a:xfrm>
            <a:off x="2928938" y="571500"/>
            <a:ext cx="4714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9701" name="7 CuadroTexto"/>
          <p:cNvSpPr txBox="1">
            <a:spLocks noChangeArrowheads="1"/>
          </p:cNvSpPr>
          <p:nvPr/>
        </p:nvSpPr>
        <p:spPr bwMode="auto">
          <a:xfrm>
            <a:off x="1714500" y="785813"/>
            <a:ext cx="700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>
                <a:latin typeface="AdamGorry-Lights"/>
              </a:rPr>
              <a:t>These pants are</a:t>
            </a:r>
          </a:p>
          <a:p>
            <a:pPr algn="ctr" rtl="0"/>
            <a:r>
              <a:rPr lang="en-GB" sz="6600">
                <a:latin typeface="AdamGorry-Lights"/>
              </a:rPr>
              <a:t>too </a:t>
            </a:r>
            <a:r>
              <a:rPr lang="en-GB" sz="6600">
                <a:solidFill>
                  <a:srgbClr val="C00000"/>
                </a:solidFill>
                <a:latin typeface="AdamGorry-Lights"/>
              </a:rPr>
              <a:t>loose</a:t>
            </a:r>
            <a:r>
              <a:rPr lang="en-GB" sz="6600">
                <a:latin typeface="AdamGorry-Lights"/>
              </a:rPr>
              <a:t>.</a:t>
            </a: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29702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$400.00</a:t>
            </a:r>
          </a:p>
        </p:txBody>
      </p:sp>
      <p:sp>
        <p:nvSpPr>
          <p:cNvPr id="29704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5</a:t>
            </a:r>
          </a:p>
        </p:txBody>
      </p:sp>
      <p:pic>
        <p:nvPicPr>
          <p:cNvPr id="10" name="Picture 2" descr="... pants that are are too big for him and pulling the pants waistline 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" y="4720690"/>
            <a:ext cx="2141673" cy="14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4581128"/>
            <a:ext cx="2286000" cy="1933575"/>
          </a:xfrm>
        </p:spPr>
      </p:pic>
      <p:sp>
        <p:nvSpPr>
          <p:cNvPr id="3072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30725" name="7 CuadroTexto"/>
          <p:cNvSpPr txBox="1">
            <a:spLocks noChangeArrowheads="1"/>
          </p:cNvSpPr>
          <p:nvPr/>
        </p:nvSpPr>
        <p:spPr bwMode="auto">
          <a:xfrm>
            <a:off x="1357313" y="357188"/>
            <a:ext cx="778668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8800">
                <a:latin typeface="AdamGorry-Lights"/>
              </a:rPr>
              <a:t>I </a:t>
            </a:r>
            <a:r>
              <a:rPr lang="en-GB" sz="8800">
                <a:solidFill>
                  <a:srgbClr val="0000FF"/>
                </a:solidFill>
                <a:latin typeface="AdamGorry-Lights"/>
              </a:rPr>
              <a:t>fell / </a:t>
            </a:r>
          </a:p>
          <a:p>
            <a:pPr algn="ctr" rtl="0"/>
            <a:r>
              <a:rPr lang="en-GB" sz="8800">
                <a:solidFill>
                  <a:srgbClr val="0000FF"/>
                </a:solidFill>
                <a:latin typeface="AdamGorry-Lights"/>
              </a:rPr>
              <a:t>felt </a:t>
            </a:r>
          </a:p>
          <a:p>
            <a:pPr algn="ctr" rtl="0"/>
            <a:r>
              <a:rPr lang="en-GB" sz="8800">
                <a:latin typeface="AdamGorry-Lights"/>
              </a:rPr>
              <a:t>dizzy. </a:t>
            </a:r>
            <a:endParaRPr lang="es-ES" sz="60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30727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31749" name="7 CuadroTexto"/>
          <p:cNvSpPr txBox="1">
            <a:spLocks noChangeArrowheads="1"/>
          </p:cNvSpPr>
          <p:nvPr/>
        </p:nvSpPr>
        <p:spPr bwMode="auto">
          <a:xfrm>
            <a:off x="1643063" y="785813"/>
            <a:ext cx="70008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9600">
                <a:latin typeface="AdamGorry-Lights"/>
              </a:rPr>
              <a:t>I fell</a:t>
            </a:r>
          </a:p>
          <a:p>
            <a:pPr algn="ctr" rtl="0"/>
            <a:r>
              <a:rPr lang="en-GB" sz="9600">
                <a:latin typeface="AdamGorry-Lights"/>
              </a:rPr>
              <a:t>dizzy. </a:t>
            </a:r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31750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</a:t>
            </a:r>
          </a:p>
          <a:p>
            <a:pPr algn="ctr" rtl="0"/>
            <a:r>
              <a:rPr lang="es-ES" sz="4000">
                <a:latin typeface="AdamGorry-Lights"/>
              </a:rPr>
              <a:t>$600.00</a:t>
            </a:r>
          </a:p>
        </p:txBody>
      </p:sp>
      <p:sp>
        <p:nvSpPr>
          <p:cNvPr id="31751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6</a:t>
            </a:r>
          </a:p>
        </p:txBody>
      </p:sp>
      <p:pic>
        <p:nvPicPr>
          <p:cNvPr id="3175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41338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2143125" y="500063"/>
            <a:ext cx="64293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2400">
                <a:latin typeface="Cartoon"/>
              </a:rPr>
              <a:t>PLAY IN  PAIRS: “A” and “B”. </a:t>
            </a:r>
          </a:p>
          <a:p>
            <a:pPr algn="ctr" rtl="0"/>
            <a:r>
              <a:rPr lang="en-GB" sz="2400">
                <a:latin typeface="Cartoon"/>
              </a:rPr>
              <a:t>CHOOSE YOUR ANSWER.</a:t>
            </a:r>
          </a:p>
          <a:p>
            <a:pPr algn="ctr" rtl="0"/>
            <a:r>
              <a:rPr lang="en-GB" sz="2400">
                <a:latin typeface="Cartoon"/>
              </a:rPr>
              <a:t>COMPETE AGAINST EACH OTHER.</a:t>
            </a:r>
          </a:p>
          <a:p>
            <a:pPr algn="ctr" rtl="0"/>
            <a:endParaRPr lang="en-GB" sz="900">
              <a:latin typeface="Cartoon"/>
            </a:endParaRPr>
          </a:p>
          <a:p>
            <a:pPr algn="ctr" rtl="0"/>
            <a:r>
              <a:rPr lang="en-GB" sz="2400">
                <a:latin typeface="Cartoon"/>
              </a:rPr>
              <a:t>IF IT’S CORRECT, YOU WIN MONEY.</a:t>
            </a:r>
          </a:p>
          <a:p>
            <a:pPr algn="ctr" rtl="0"/>
            <a:r>
              <a:rPr lang="en-GB" sz="2400">
                <a:latin typeface="Cartoon"/>
              </a:rPr>
              <a:t>IF IT’S WRONG, YOU LOSE MONEY. </a:t>
            </a:r>
          </a:p>
          <a:p>
            <a:pPr algn="ctr" rtl="0"/>
            <a:r>
              <a:rPr lang="en-GB" sz="2400">
                <a:latin typeface="Cartoon"/>
              </a:rPr>
              <a:t>IF IT SAYS “DONATION”, THE MONEY GOES TO THE OTHER STUDENT.</a:t>
            </a:r>
          </a:p>
          <a:p>
            <a:pPr algn="ctr" rtl="0"/>
            <a:r>
              <a:rPr lang="en-GB" sz="2400">
                <a:latin typeface="Cartoon"/>
              </a:rPr>
              <a:t>IF IT SAYS “BANKRUPT”, YOU LOSE ALL YOUR MONEY!</a:t>
            </a:r>
          </a:p>
          <a:p>
            <a:pPr algn="ctr" rtl="0"/>
            <a:endParaRPr lang="en-GB" sz="900">
              <a:latin typeface="Cartoon"/>
            </a:endParaRPr>
          </a:p>
          <a:p>
            <a:pPr algn="ctr" rtl="0"/>
            <a:r>
              <a:rPr lang="en-GB" sz="2400">
                <a:latin typeface="Cartoon"/>
              </a:rPr>
              <a:t>BE SMART! CHOOSE WISELY.</a:t>
            </a:r>
            <a:endParaRPr lang="en-GB" sz="900">
              <a:latin typeface="Cartoon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214813"/>
            <a:ext cx="22780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29138"/>
            <a:ext cx="2286000" cy="1933575"/>
          </a:xfrm>
        </p:spPr>
      </p:pic>
      <p:sp>
        <p:nvSpPr>
          <p:cNvPr id="3277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32773" name="7 CuadroTexto"/>
          <p:cNvSpPr txBox="1">
            <a:spLocks noChangeArrowheads="1"/>
          </p:cNvSpPr>
          <p:nvPr/>
        </p:nvSpPr>
        <p:spPr bwMode="auto">
          <a:xfrm>
            <a:off x="1643063" y="785813"/>
            <a:ext cx="70008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9600">
                <a:latin typeface="AdamGorry-Lights"/>
              </a:rPr>
              <a:t>I </a:t>
            </a:r>
            <a:r>
              <a:rPr lang="en-GB" sz="9600">
                <a:solidFill>
                  <a:srgbClr val="C00000"/>
                </a:solidFill>
                <a:latin typeface="AdamGorry-Lights"/>
              </a:rPr>
              <a:t>felt </a:t>
            </a:r>
          </a:p>
          <a:p>
            <a:pPr algn="ctr" rtl="0"/>
            <a:r>
              <a:rPr lang="en-GB" sz="9600">
                <a:latin typeface="AdamGorry-Lights"/>
              </a:rPr>
              <a:t>dizzy. </a:t>
            </a:r>
            <a:endParaRPr lang="es-ES" sz="66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32774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$600.00</a:t>
            </a:r>
          </a:p>
        </p:txBody>
      </p:sp>
      <p:sp>
        <p:nvSpPr>
          <p:cNvPr id="32776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9" y="4514340"/>
            <a:ext cx="2457450" cy="1857375"/>
          </a:xfrm>
        </p:spPr>
      </p:pic>
      <p:sp>
        <p:nvSpPr>
          <p:cNvPr id="3686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36869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7143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>
                <a:latin typeface="AdamGorry-Lights"/>
              </a:rPr>
              <a:t>WE HAD LOTS </a:t>
            </a:r>
          </a:p>
          <a:p>
            <a:pPr algn="ctr" rtl="0"/>
            <a:r>
              <a:rPr lang="en-GB" sz="6600">
                <a:latin typeface="AdamGorry-Lights"/>
              </a:rPr>
              <a:t>OF </a:t>
            </a:r>
            <a:r>
              <a:rPr lang="en-GB" sz="6600">
                <a:solidFill>
                  <a:srgbClr val="0000FF"/>
                </a:solidFill>
                <a:latin typeface="AdamGorry-Lights"/>
              </a:rPr>
              <a:t>fun / funny</a:t>
            </a:r>
          </a:p>
          <a:p>
            <a:pPr algn="ctr" rtl="0"/>
            <a:r>
              <a:rPr lang="en-GB" sz="6600">
                <a:latin typeface="AdamGorry-Lights"/>
              </a:rPr>
              <a:t>AT THE FAIR.</a:t>
            </a: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36871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572000"/>
            <a:ext cx="2457450" cy="1857375"/>
          </a:xfrm>
        </p:spPr>
      </p:pic>
      <p:sp>
        <p:nvSpPr>
          <p:cNvPr id="3789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37893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714375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>
                <a:latin typeface="AdamGorry-Lights"/>
              </a:rPr>
              <a:t>WE HAD LOTS </a:t>
            </a:r>
          </a:p>
          <a:p>
            <a:pPr algn="ctr" rtl="0"/>
            <a:r>
              <a:rPr lang="en-GB" sz="6600">
                <a:latin typeface="AdamGorry-Lights"/>
              </a:rPr>
              <a:t>OF </a:t>
            </a:r>
            <a:r>
              <a:rPr lang="en-GB" sz="6600">
                <a:solidFill>
                  <a:srgbClr val="C00000"/>
                </a:solidFill>
                <a:latin typeface="AdamGorry-Lights"/>
              </a:rPr>
              <a:t>FUN</a:t>
            </a:r>
            <a:r>
              <a:rPr lang="en-GB" sz="6600">
                <a:latin typeface="AdamGorry-Lights"/>
              </a:rPr>
              <a:t> AT </a:t>
            </a:r>
          </a:p>
          <a:p>
            <a:pPr algn="ctr" rtl="0"/>
            <a:r>
              <a:rPr lang="en-GB" sz="6600">
                <a:latin typeface="AdamGorry-Lights"/>
              </a:rPr>
              <a:t>THE FAIR.</a:t>
            </a: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37895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$300.00</a:t>
            </a:r>
          </a:p>
        </p:txBody>
      </p:sp>
      <p:sp>
        <p:nvSpPr>
          <p:cNvPr id="37896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38917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7143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>
                <a:latin typeface="AdamGorry-Lights"/>
              </a:rPr>
              <a:t>WE HAD LOTS </a:t>
            </a:r>
          </a:p>
          <a:p>
            <a:pPr algn="ctr" rtl="0"/>
            <a:r>
              <a:rPr lang="en-GB" sz="6600">
                <a:latin typeface="AdamGorry-Lights"/>
              </a:rPr>
              <a:t>OF funny AT </a:t>
            </a:r>
          </a:p>
          <a:p>
            <a:pPr algn="ctr" rtl="0"/>
            <a:r>
              <a:rPr lang="en-GB" sz="6600">
                <a:latin typeface="AdamGorry-Lights"/>
              </a:rPr>
              <a:t>THE FAIR.</a:t>
            </a: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38918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</a:t>
            </a:r>
          </a:p>
          <a:p>
            <a:pPr algn="ctr" rtl="0"/>
            <a:r>
              <a:rPr lang="es-ES" sz="4000">
                <a:latin typeface="AdamGorry-Lights"/>
              </a:rPr>
              <a:t>$300.00</a:t>
            </a:r>
          </a:p>
        </p:txBody>
      </p:sp>
      <p:sp>
        <p:nvSpPr>
          <p:cNvPr id="38919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8</a:t>
            </a:r>
          </a:p>
        </p:txBody>
      </p:sp>
      <p:pic>
        <p:nvPicPr>
          <p:cNvPr id="3892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6 CuadroTexto"/>
          <p:cNvSpPr txBox="1">
            <a:spLocks noChangeArrowheads="1"/>
          </p:cNvSpPr>
          <p:nvPr/>
        </p:nvSpPr>
        <p:spPr bwMode="auto">
          <a:xfrm>
            <a:off x="2928938" y="5540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39941" name="7 CuadroTexto"/>
          <p:cNvSpPr txBox="1">
            <a:spLocks noChangeArrowheads="1"/>
          </p:cNvSpPr>
          <p:nvPr/>
        </p:nvSpPr>
        <p:spPr bwMode="auto">
          <a:xfrm>
            <a:off x="2145779" y="428625"/>
            <a:ext cx="6572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8000" dirty="0">
                <a:solidFill>
                  <a:srgbClr val="0000FF"/>
                </a:solidFill>
                <a:latin typeface="AdamGorry-Lights"/>
              </a:rPr>
              <a:t>THIS / THESE</a:t>
            </a:r>
          </a:p>
          <a:p>
            <a:pPr algn="ctr" rtl="0"/>
            <a:r>
              <a:rPr lang="es-ES" sz="8000" dirty="0">
                <a:latin typeface="AdamGorry-Lights"/>
              </a:rPr>
              <a:t>GAME IS COOL!</a:t>
            </a:r>
          </a:p>
          <a:p>
            <a:pPr algn="ctr" rtl="0"/>
            <a:endParaRPr lang="es-ES" dirty="0">
              <a:latin typeface="Calibri" pitchFamily="34" charset="0"/>
            </a:endParaRPr>
          </a:p>
        </p:txBody>
      </p:sp>
      <p:sp>
        <p:nvSpPr>
          <p:cNvPr id="39942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9</a:t>
            </a:r>
          </a:p>
        </p:txBody>
      </p:sp>
      <p:pic>
        <p:nvPicPr>
          <p:cNvPr id="3074" name="Picture 2" descr="Beautiful quality Ludo 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3776"/>
            <a:ext cx="1524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575" y="-23813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0965" name="7 CuadroTexto"/>
          <p:cNvSpPr txBox="1">
            <a:spLocks noChangeArrowheads="1"/>
          </p:cNvSpPr>
          <p:nvPr/>
        </p:nvSpPr>
        <p:spPr bwMode="auto">
          <a:xfrm>
            <a:off x="2143125" y="714375"/>
            <a:ext cx="6572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8000" dirty="0">
                <a:solidFill>
                  <a:srgbClr val="C00000"/>
                </a:solidFill>
                <a:latin typeface="AdamGorry-Lights"/>
              </a:rPr>
              <a:t>THIS</a:t>
            </a:r>
          </a:p>
          <a:p>
            <a:pPr algn="ctr" rtl="0"/>
            <a:r>
              <a:rPr lang="es-ES" sz="8000" dirty="0">
                <a:latin typeface="AdamGorry-Lights"/>
              </a:rPr>
              <a:t>GAME IS COOL!</a:t>
            </a:r>
          </a:p>
          <a:p>
            <a:pPr algn="ctr" rtl="0"/>
            <a:endParaRPr lang="es-ES" dirty="0">
              <a:latin typeface="Calibri" pitchFamily="34" charset="0"/>
            </a:endParaRPr>
          </a:p>
        </p:txBody>
      </p:sp>
      <p:sp>
        <p:nvSpPr>
          <p:cNvPr id="40966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9</a:t>
            </a:r>
          </a:p>
        </p:txBody>
      </p:sp>
      <p:sp>
        <p:nvSpPr>
          <p:cNvPr id="40967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$600.00</a:t>
            </a:r>
          </a:p>
        </p:txBody>
      </p:sp>
      <p:pic>
        <p:nvPicPr>
          <p:cNvPr id="2050" name="Picture 2" descr="Beautiful quality Ludo 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76789"/>
            <a:ext cx="1743264" cy="12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1989" name="7 CuadroTexto"/>
          <p:cNvSpPr txBox="1">
            <a:spLocks noChangeArrowheads="1"/>
          </p:cNvSpPr>
          <p:nvPr/>
        </p:nvSpPr>
        <p:spPr bwMode="auto">
          <a:xfrm>
            <a:off x="2143125" y="714375"/>
            <a:ext cx="6572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8000">
                <a:latin typeface="AdamGorry-Lights"/>
              </a:rPr>
              <a:t>THESE</a:t>
            </a:r>
          </a:p>
          <a:p>
            <a:pPr algn="ctr" rtl="0"/>
            <a:r>
              <a:rPr lang="es-ES" sz="8000">
                <a:latin typeface="AdamGorry-Lights"/>
              </a:rPr>
              <a:t>GAME IS COOL!</a:t>
            </a: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41990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9</a:t>
            </a:r>
          </a:p>
        </p:txBody>
      </p:sp>
      <p:pic>
        <p:nvPicPr>
          <p:cNvPr id="4199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11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</a:t>
            </a:r>
          </a:p>
          <a:p>
            <a:pPr algn="ctr" rtl="0"/>
            <a:r>
              <a:rPr lang="es-ES" sz="4000">
                <a:latin typeface="AdamGorry-Lights"/>
              </a:rPr>
              <a:t>$600.00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38638"/>
            <a:ext cx="2047875" cy="2228850"/>
          </a:xfrm>
        </p:spPr>
      </p:pic>
      <p:sp>
        <p:nvSpPr>
          <p:cNvPr id="4301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3013" name="7 CuadroTexto"/>
          <p:cNvSpPr txBox="1">
            <a:spLocks noChangeArrowheads="1"/>
          </p:cNvSpPr>
          <p:nvPr/>
        </p:nvSpPr>
        <p:spPr bwMode="auto">
          <a:xfrm>
            <a:off x="2143125" y="714375"/>
            <a:ext cx="657225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8000">
                <a:latin typeface="AdamGorry-Lights"/>
              </a:rPr>
              <a:t>Thank G-d </a:t>
            </a:r>
          </a:p>
          <a:p>
            <a:pPr algn="ctr" rtl="0"/>
            <a:r>
              <a:rPr lang="en-US" sz="8000">
                <a:solidFill>
                  <a:srgbClr val="0000FF"/>
                </a:solidFill>
                <a:latin typeface="AdamGorry-Lights"/>
              </a:rPr>
              <a:t>IT’S / ITS </a:t>
            </a:r>
          </a:p>
          <a:p>
            <a:pPr algn="ctr" rtl="0"/>
            <a:r>
              <a:rPr lang="en-US" sz="8000">
                <a:latin typeface="AdamGorry-Lights"/>
              </a:rPr>
              <a:t>Friday!</a:t>
            </a:r>
            <a:endParaRPr lang="es-ES" sz="80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43015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071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4037" name="7 CuadroTexto"/>
          <p:cNvSpPr txBox="1">
            <a:spLocks noChangeArrowheads="1"/>
          </p:cNvSpPr>
          <p:nvPr/>
        </p:nvSpPr>
        <p:spPr bwMode="auto">
          <a:xfrm>
            <a:off x="2071688" y="1071563"/>
            <a:ext cx="65722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8000">
                <a:latin typeface="AdamGorry-Lights"/>
              </a:rPr>
              <a:t>Thank G-d </a:t>
            </a:r>
          </a:p>
          <a:p>
            <a:pPr algn="ctr" rtl="0"/>
            <a:r>
              <a:rPr lang="en-US" sz="8000">
                <a:latin typeface="AdamGorry-Lights"/>
              </a:rPr>
              <a:t> ITS FRIDAY!</a:t>
            </a:r>
            <a:endParaRPr lang="es-ES" sz="80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44038" name="8 CuadroTexto"/>
          <p:cNvSpPr txBox="1">
            <a:spLocks noChangeArrowheads="1"/>
          </p:cNvSpPr>
          <p:nvPr/>
        </p:nvSpPr>
        <p:spPr bwMode="auto">
          <a:xfrm>
            <a:off x="6143625" y="5534025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$700.00</a:t>
            </a:r>
          </a:p>
          <a:p>
            <a:pPr algn="ctr" rtl="0"/>
            <a:r>
              <a:rPr lang="es-ES" sz="4000">
                <a:latin typeface="AdamGorry-Lights"/>
              </a:rPr>
              <a:t>DONATION</a:t>
            </a:r>
          </a:p>
        </p:txBody>
      </p:sp>
      <p:sp>
        <p:nvSpPr>
          <p:cNvPr id="44039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10</a:t>
            </a:r>
          </a:p>
        </p:txBody>
      </p:sp>
      <p:pic>
        <p:nvPicPr>
          <p:cNvPr id="4404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293096"/>
            <a:ext cx="2047875" cy="2228850"/>
          </a:xfrm>
        </p:spPr>
      </p:pic>
      <p:sp>
        <p:nvSpPr>
          <p:cNvPr id="4506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5061" name="7 CuadroTexto"/>
          <p:cNvSpPr txBox="1">
            <a:spLocks noChangeArrowheads="1"/>
          </p:cNvSpPr>
          <p:nvPr/>
        </p:nvSpPr>
        <p:spPr bwMode="auto">
          <a:xfrm>
            <a:off x="2071688" y="1071563"/>
            <a:ext cx="65722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8000">
                <a:latin typeface="AdamGorry-Lights"/>
              </a:rPr>
              <a:t>Thank G-d </a:t>
            </a:r>
          </a:p>
          <a:p>
            <a:pPr algn="ctr" rtl="0"/>
            <a:r>
              <a:rPr lang="en-US" sz="8000">
                <a:latin typeface="AdamGorry-Lights"/>
              </a:rPr>
              <a:t> </a:t>
            </a:r>
            <a:r>
              <a:rPr lang="en-US" sz="8000">
                <a:solidFill>
                  <a:srgbClr val="C00000"/>
                </a:solidFill>
                <a:latin typeface="AdamGorry-Lights"/>
              </a:rPr>
              <a:t>IT’S</a:t>
            </a:r>
            <a:r>
              <a:rPr lang="en-US" sz="8000">
                <a:latin typeface="AdamGorry-Lights"/>
              </a:rPr>
              <a:t> FRIDAY!</a:t>
            </a:r>
            <a:endParaRPr lang="es-ES" sz="80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45063" name="8 CuadroTexto"/>
          <p:cNvSpPr txBox="1">
            <a:spLocks noChangeArrowheads="1"/>
          </p:cNvSpPr>
          <p:nvPr/>
        </p:nvSpPr>
        <p:spPr bwMode="auto">
          <a:xfrm>
            <a:off x="6143625" y="5534025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algn="ctr" rtl="0"/>
            <a:r>
              <a:rPr lang="es-ES" sz="4000">
                <a:latin typeface="AdamGorry-Lights"/>
              </a:rPr>
              <a:t>$700.00</a:t>
            </a:r>
          </a:p>
        </p:txBody>
      </p:sp>
      <p:sp>
        <p:nvSpPr>
          <p:cNvPr id="45064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15365" name="7 CuadroTexto"/>
          <p:cNvSpPr txBox="1">
            <a:spLocks noChangeArrowheads="1"/>
          </p:cNvSpPr>
          <p:nvPr/>
        </p:nvSpPr>
        <p:spPr bwMode="auto">
          <a:xfrm>
            <a:off x="2357438" y="1428750"/>
            <a:ext cx="6143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6600">
                <a:latin typeface="AdamGorry-Lights"/>
              </a:rPr>
              <a:t>THE CAT HURT </a:t>
            </a:r>
            <a:r>
              <a:rPr lang="en-US" sz="6600">
                <a:solidFill>
                  <a:srgbClr val="0000FF"/>
                </a:solidFill>
                <a:latin typeface="AdamGorry-Lights"/>
              </a:rPr>
              <a:t>IT’S / ITS </a:t>
            </a:r>
            <a:r>
              <a:rPr lang="en-US" sz="6600">
                <a:latin typeface="AdamGorry-Lights"/>
              </a:rPr>
              <a:t>PAW.</a:t>
            </a:r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15366" name="8 Imagen" descr="http://www.colourbox.com/preview/4414183-495871-injured-cat-with-the-damaged-pa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857625"/>
            <a:ext cx="2714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9 CuadroTexto"/>
          <p:cNvSpPr txBox="1">
            <a:spLocks noChangeArrowheads="1"/>
          </p:cNvSpPr>
          <p:nvPr/>
        </p:nvSpPr>
        <p:spPr bwMode="auto">
          <a:xfrm>
            <a:off x="285750" y="428625"/>
            <a:ext cx="785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6085" name="7 CuadroTexto"/>
          <p:cNvSpPr txBox="1">
            <a:spLocks noChangeArrowheads="1"/>
          </p:cNvSpPr>
          <p:nvPr/>
        </p:nvSpPr>
        <p:spPr bwMode="auto">
          <a:xfrm>
            <a:off x="2071688" y="1000125"/>
            <a:ext cx="657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solidFill>
                  <a:srgbClr val="0000FF"/>
                </a:solidFill>
                <a:latin typeface="AdamGorry-Lights"/>
              </a:rPr>
              <a:t>WHOSE / WHO’S</a:t>
            </a:r>
            <a:r>
              <a:rPr lang="es-ES" sz="6600">
                <a:latin typeface="AdamGorry-Lights"/>
              </a:rPr>
              <a:t> SOCKS ARE THESE?</a:t>
            </a: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" y="4357688"/>
            <a:ext cx="33718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8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7109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7200">
                <a:solidFill>
                  <a:srgbClr val="C00000"/>
                </a:solidFill>
                <a:latin typeface="AdamGorry-Lights"/>
              </a:rPr>
              <a:t>Whose</a:t>
            </a:r>
            <a:r>
              <a:rPr lang="es-ES" sz="7200">
                <a:latin typeface="AdamGorry-Lights"/>
              </a:rPr>
              <a:t> SOCKS ARE THESE?</a:t>
            </a: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" y="4357688"/>
            <a:ext cx="33718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algn="ctr" rtl="0"/>
            <a:r>
              <a:rPr lang="es-ES" sz="4000">
                <a:latin typeface="AdamGorry-Lights"/>
              </a:rPr>
              <a:t>$800.00</a:t>
            </a:r>
          </a:p>
        </p:txBody>
      </p:sp>
      <p:sp>
        <p:nvSpPr>
          <p:cNvPr id="47112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8133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7200">
                <a:latin typeface="AdamGorry-Lights"/>
              </a:rPr>
              <a:t>WHO’S SOCKS ARE THESE?</a:t>
            </a: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48134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DONATE</a:t>
            </a:r>
          </a:p>
          <a:p>
            <a:pPr algn="ctr" rtl="0"/>
            <a:r>
              <a:rPr lang="es-ES" sz="4000">
                <a:latin typeface="AdamGorry-Lights"/>
              </a:rPr>
              <a:t>$800.00</a:t>
            </a:r>
          </a:p>
        </p:txBody>
      </p:sp>
      <p:sp>
        <p:nvSpPr>
          <p:cNvPr id="48135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11</a:t>
            </a:r>
          </a:p>
        </p:txBody>
      </p:sp>
      <p:pic>
        <p:nvPicPr>
          <p:cNvPr id="4813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49157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7200" dirty="0">
                <a:solidFill>
                  <a:srgbClr val="0000FF"/>
                </a:solidFill>
                <a:latin typeface="AdamGorry-Lights"/>
              </a:rPr>
              <a:t>YOU’RE / </a:t>
            </a:r>
            <a:r>
              <a:rPr lang="en-GB" sz="7200" dirty="0" smtClean="0">
                <a:solidFill>
                  <a:srgbClr val="0000FF"/>
                </a:solidFill>
                <a:latin typeface="AdamGorry-Lights"/>
              </a:rPr>
              <a:t>Your </a:t>
            </a:r>
            <a:r>
              <a:rPr lang="en-GB" sz="7200" dirty="0">
                <a:latin typeface="AdamGorry-Lights"/>
              </a:rPr>
              <a:t>the best!</a:t>
            </a:r>
          </a:p>
          <a:p>
            <a:pPr algn="ctr" rtl="0"/>
            <a:endParaRPr lang="es-ES" sz="6600" dirty="0">
              <a:latin typeface="AdamGorry-Lights"/>
            </a:endParaRPr>
          </a:p>
          <a:p>
            <a:pPr algn="ctr" rtl="0"/>
            <a:endParaRPr lang="es-ES" dirty="0">
              <a:latin typeface="Calibri" pitchFamily="34" charset="0"/>
            </a:endParaRPr>
          </a:p>
        </p:txBody>
      </p:sp>
      <p:pic>
        <p:nvPicPr>
          <p:cNvPr id="49158" name="Picture 2" descr="http://8tracks.imgix.net/i/000/226/844/you-rock-you-rule-3587.jpg?q=65&amp;sharp=15&amp;vib=10&amp;fm=jpg&amp;fit=crop&amp;w=521&amp;h=5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468B"/>
              </a:clrFrom>
              <a:clrTo>
                <a:srgbClr val="00468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181475"/>
            <a:ext cx="2676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0181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9600">
                <a:solidFill>
                  <a:srgbClr val="C00000"/>
                </a:solidFill>
                <a:latin typeface="AdamGorry-Lights"/>
              </a:rPr>
              <a:t>YOU’RE</a:t>
            </a:r>
            <a:r>
              <a:rPr lang="en-GB" sz="9600">
                <a:latin typeface="AdamGorry-Lights"/>
              </a:rPr>
              <a:t> </a:t>
            </a:r>
          </a:p>
          <a:p>
            <a:pPr algn="ctr" rtl="0"/>
            <a:r>
              <a:rPr lang="en-GB" sz="9600">
                <a:latin typeface="AdamGorry-Lights"/>
              </a:rPr>
              <a:t>the best!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50182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algn="ctr" rtl="0"/>
            <a:r>
              <a:rPr lang="es-ES" sz="4000">
                <a:latin typeface="AdamGorry-Lights"/>
              </a:rPr>
              <a:t>$500.00</a:t>
            </a:r>
          </a:p>
        </p:txBody>
      </p:sp>
      <p:pic>
        <p:nvPicPr>
          <p:cNvPr id="50183" name="Picture 2" descr="http://8tracks.imgix.net/i/000/226/844/you-rock-you-rule-3587.jpg?q=65&amp;sharp=15&amp;vib=10&amp;fm=jpg&amp;fit=crop&amp;w=521&amp;h=5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468B"/>
              </a:clrFrom>
              <a:clrTo>
                <a:srgbClr val="00468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181475"/>
            <a:ext cx="2676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1205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9600">
                <a:latin typeface="AdamGorry-Lights"/>
              </a:rPr>
              <a:t>Your </a:t>
            </a:r>
          </a:p>
          <a:p>
            <a:pPr algn="ctr" rtl="0"/>
            <a:r>
              <a:rPr lang="en-GB" sz="9600">
                <a:latin typeface="AdamGorry-Lights"/>
              </a:rPr>
              <a:t>the best!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51206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DONATE</a:t>
            </a:r>
          </a:p>
          <a:p>
            <a:pPr algn="ctr" rtl="0"/>
            <a:r>
              <a:rPr lang="es-ES" sz="4000">
                <a:latin typeface="AdamGorry-Lights"/>
              </a:rPr>
              <a:t>$500.00</a:t>
            </a:r>
          </a:p>
        </p:txBody>
      </p:sp>
      <p:sp>
        <p:nvSpPr>
          <p:cNvPr id="51207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12</a:t>
            </a:r>
          </a:p>
        </p:txBody>
      </p:sp>
      <p:pic>
        <p:nvPicPr>
          <p:cNvPr id="5120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6DA"/>
              </a:clrFrom>
              <a:clrTo>
                <a:srgbClr val="FDF6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380601"/>
            <a:ext cx="2447925" cy="1866900"/>
          </a:xfrm>
        </p:spPr>
      </p:pic>
      <p:sp>
        <p:nvSpPr>
          <p:cNvPr id="5222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2229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 dirty="0">
                <a:latin typeface="AdamGorry-Lights"/>
              </a:rPr>
              <a:t>There’s a </a:t>
            </a:r>
          </a:p>
          <a:p>
            <a:pPr algn="ctr" rtl="0"/>
            <a:r>
              <a:rPr lang="en-GB" sz="6600" dirty="0">
                <a:solidFill>
                  <a:srgbClr val="0000FF"/>
                </a:solidFill>
                <a:latin typeface="AdamGorry-Lights"/>
              </a:rPr>
              <a:t>hole / whole </a:t>
            </a:r>
            <a:r>
              <a:rPr lang="en-GB" sz="6600" dirty="0">
                <a:latin typeface="AdamGorry-Lights"/>
              </a:rPr>
              <a:t>in </a:t>
            </a:r>
            <a:r>
              <a:rPr lang="en-GB" sz="6600" dirty="0" smtClean="0">
                <a:latin typeface="AdamGorry-Lights"/>
              </a:rPr>
              <a:t>the wall. </a:t>
            </a:r>
            <a:endParaRPr lang="en-GB" sz="6600" dirty="0">
              <a:latin typeface="AdamGorry-Lights"/>
            </a:endParaRPr>
          </a:p>
          <a:p>
            <a:pPr algn="ctr" rtl="0"/>
            <a:endParaRPr lang="es-ES" sz="6600" dirty="0">
              <a:latin typeface="AdamGorry-Lights"/>
            </a:endParaRPr>
          </a:p>
          <a:p>
            <a:pPr algn="ctr" rtl="0"/>
            <a:endParaRPr lang="es-ES" dirty="0">
              <a:latin typeface="Calibri" pitchFamily="34" charset="0"/>
            </a:endParaRPr>
          </a:p>
        </p:txBody>
      </p:sp>
      <p:sp>
        <p:nvSpPr>
          <p:cNvPr id="52231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6DA"/>
              </a:clrFrom>
              <a:clrTo>
                <a:srgbClr val="FDF6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567238"/>
            <a:ext cx="2447925" cy="1866900"/>
          </a:xfrm>
        </p:spPr>
      </p:pic>
      <p:sp>
        <p:nvSpPr>
          <p:cNvPr id="5325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3253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 dirty="0">
                <a:latin typeface="AdamGorry-Lights"/>
              </a:rPr>
              <a:t>There’s a </a:t>
            </a:r>
          </a:p>
          <a:p>
            <a:pPr algn="ctr" rtl="0"/>
            <a:r>
              <a:rPr lang="en-GB" sz="6600" dirty="0" smtClean="0">
                <a:solidFill>
                  <a:srgbClr val="C00000"/>
                </a:solidFill>
                <a:latin typeface="AdamGorry-Lights"/>
              </a:rPr>
              <a:t>hole</a:t>
            </a:r>
            <a:r>
              <a:rPr lang="en-GB" sz="6600" dirty="0" smtClean="0">
                <a:latin typeface="AdamGorry-Lights"/>
              </a:rPr>
              <a:t> </a:t>
            </a:r>
            <a:r>
              <a:rPr lang="en-GB" sz="6600" dirty="0">
                <a:latin typeface="AdamGorry-Lights"/>
              </a:rPr>
              <a:t>in </a:t>
            </a:r>
            <a:r>
              <a:rPr lang="en-GB" sz="6600" dirty="0" smtClean="0">
                <a:latin typeface="AdamGorry-Lights"/>
              </a:rPr>
              <a:t>the wall. </a:t>
            </a:r>
            <a:endParaRPr lang="en-GB" sz="6600" dirty="0">
              <a:latin typeface="AdamGorry-Lights"/>
            </a:endParaRPr>
          </a:p>
          <a:p>
            <a:pPr algn="ctr" rtl="0"/>
            <a:endParaRPr lang="es-ES" sz="6600" dirty="0">
              <a:latin typeface="AdamGorry-Lights"/>
            </a:endParaRPr>
          </a:p>
          <a:p>
            <a:pPr algn="ctr" rtl="0"/>
            <a:endParaRPr lang="es-ES" dirty="0">
              <a:latin typeface="Calibri" pitchFamily="34" charset="0"/>
            </a:endParaRPr>
          </a:p>
        </p:txBody>
      </p:sp>
      <p:sp>
        <p:nvSpPr>
          <p:cNvPr id="53254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algn="ctr" rtl="0"/>
            <a:r>
              <a:rPr lang="es-ES" sz="4000">
                <a:latin typeface="AdamGorry-Lights"/>
              </a:rPr>
              <a:t>$800.00</a:t>
            </a:r>
          </a:p>
        </p:txBody>
      </p:sp>
      <p:sp>
        <p:nvSpPr>
          <p:cNvPr id="53256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6DA"/>
              </a:clrFrom>
              <a:clrTo>
                <a:srgbClr val="FDF6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4277" name="7 CuadroTexto"/>
          <p:cNvSpPr txBox="1">
            <a:spLocks noChangeArrowheads="1"/>
          </p:cNvSpPr>
          <p:nvPr/>
        </p:nvSpPr>
        <p:spPr bwMode="auto">
          <a:xfrm>
            <a:off x="2143125" y="1000125"/>
            <a:ext cx="6572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 dirty="0">
                <a:latin typeface="AdamGorry-Lights"/>
              </a:rPr>
              <a:t>There’s a </a:t>
            </a:r>
          </a:p>
          <a:p>
            <a:pPr algn="ctr" rtl="0"/>
            <a:r>
              <a:rPr lang="en-GB" sz="6600" dirty="0">
                <a:latin typeface="AdamGorry-Lights"/>
              </a:rPr>
              <a:t>whole in </a:t>
            </a:r>
            <a:r>
              <a:rPr lang="en-GB" sz="6600" dirty="0" smtClean="0">
                <a:latin typeface="AdamGorry-Lights"/>
              </a:rPr>
              <a:t>the wall. </a:t>
            </a:r>
            <a:endParaRPr lang="en-GB" sz="6600" dirty="0">
              <a:latin typeface="AdamGorry-Lights"/>
            </a:endParaRPr>
          </a:p>
          <a:p>
            <a:pPr algn="ctr" rtl="0"/>
            <a:endParaRPr lang="es-ES" sz="6600" dirty="0">
              <a:latin typeface="AdamGorry-Lights"/>
            </a:endParaRPr>
          </a:p>
          <a:p>
            <a:pPr algn="ctr" rtl="0"/>
            <a:endParaRPr lang="es-ES" dirty="0">
              <a:latin typeface="Calibri" pitchFamily="34" charset="0"/>
            </a:endParaRPr>
          </a:p>
        </p:txBody>
      </p:sp>
      <p:sp>
        <p:nvSpPr>
          <p:cNvPr id="54278" name="9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</a:t>
            </a:r>
          </a:p>
          <a:p>
            <a:pPr algn="ctr" rtl="0"/>
            <a:r>
              <a:rPr lang="es-ES" sz="4000">
                <a:latin typeface="AdamGorry-Lights"/>
              </a:rPr>
              <a:t>$800.00</a:t>
            </a:r>
          </a:p>
        </p:txBody>
      </p:sp>
      <p:sp>
        <p:nvSpPr>
          <p:cNvPr id="54279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13</a:t>
            </a:r>
          </a:p>
        </p:txBody>
      </p:sp>
      <p:pic>
        <p:nvPicPr>
          <p:cNvPr id="5428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5301" name="7 CuadroTexto"/>
          <p:cNvSpPr txBox="1">
            <a:spLocks noChangeArrowheads="1"/>
          </p:cNvSpPr>
          <p:nvPr/>
        </p:nvSpPr>
        <p:spPr bwMode="auto">
          <a:xfrm>
            <a:off x="1714500" y="1071563"/>
            <a:ext cx="70008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>
                <a:latin typeface="AdamGorry-Lights"/>
              </a:rPr>
              <a:t>Don’t </a:t>
            </a:r>
            <a:r>
              <a:rPr lang="en-GB" sz="6000">
                <a:solidFill>
                  <a:srgbClr val="0000FF"/>
                </a:solidFill>
                <a:latin typeface="AdamGorry-Lights"/>
              </a:rPr>
              <a:t>lose / loose </a:t>
            </a:r>
            <a:r>
              <a:rPr lang="en-GB" sz="6000">
                <a:latin typeface="AdamGorry-Lights"/>
              </a:rPr>
              <a:t>your head.</a:t>
            </a: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pic>
        <p:nvPicPr>
          <p:cNvPr id="55302" name="Picture 4" descr="https://encrypted-tbn3.gstatic.com/images?q=tbn:ANd9GcTK0YG4eoFIkPDkz2Aak8804VHMlT3F-laFhVTFEQdf0d0iwo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D500"/>
              </a:clrFrom>
              <a:clrTo>
                <a:srgbClr val="E4D5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355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16389" name="7 CuadroTexto"/>
          <p:cNvSpPr txBox="1">
            <a:spLocks noChangeArrowheads="1"/>
          </p:cNvSpPr>
          <p:nvPr/>
        </p:nvSpPr>
        <p:spPr bwMode="auto">
          <a:xfrm>
            <a:off x="2357438" y="1428750"/>
            <a:ext cx="6143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6600">
                <a:latin typeface="AdamGorry-Lights"/>
              </a:rPr>
              <a:t>THE CAT HURT </a:t>
            </a:r>
            <a:r>
              <a:rPr lang="en-US" sz="6600">
                <a:solidFill>
                  <a:srgbClr val="C00000"/>
                </a:solidFill>
                <a:latin typeface="AdamGorry-Lights"/>
              </a:rPr>
              <a:t>ITS</a:t>
            </a:r>
            <a:r>
              <a:rPr lang="en-US" sz="6600">
                <a:latin typeface="AdamGorry-Lights"/>
              </a:rPr>
              <a:t> PAW.</a:t>
            </a:r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16390" name="8 Imagen" descr="http://www.colourbox.com/preview/4414183-495871-injured-cat-with-the-damaged-pa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857625"/>
            <a:ext cx="2714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9 CuadroTexto"/>
          <p:cNvSpPr txBox="1">
            <a:spLocks noChangeArrowheads="1"/>
          </p:cNvSpPr>
          <p:nvPr/>
        </p:nvSpPr>
        <p:spPr bwMode="auto">
          <a:xfrm>
            <a:off x="285750" y="428625"/>
            <a:ext cx="785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</a:t>
            </a:r>
          </a:p>
        </p:txBody>
      </p:sp>
      <p:sp>
        <p:nvSpPr>
          <p:cNvPr id="16392" name="10 CuadroTexto"/>
          <p:cNvSpPr txBox="1">
            <a:spLocks noChangeArrowheads="1"/>
          </p:cNvSpPr>
          <p:nvPr/>
        </p:nvSpPr>
        <p:spPr bwMode="auto">
          <a:xfrm>
            <a:off x="6572250" y="5534025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rtl="0"/>
            <a:r>
              <a:rPr lang="es-ES" sz="4000">
                <a:latin typeface="AdamGorry-Lights"/>
              </a:rPr>
              <a:t>$500.00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6325" name="7 CuadroTexto"/>
          <p:cNvSpPr txBox="1">
            <a:spLocks noChangeArrowheads="1"/>
          </p:cNvSpPr>
          <p:nvPr/>
        </p:nvSpPr>
        <p:spPr bwMode="auto">
          <a:xfrm>
            <a:off x="1714500" y="1571625"/>
            <a:ext cx="7000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>
                <a:latin typeface="AdamGorry-Lights"/>
              </a:rPr>
              <a:t>Don’t loose your head.</a:t>
            </a: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56326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 $500.00</a:t>
            </a:r>
          </a:p>
        </p:txBody>
      </p:sp>
      <p:sp>
        <p:nvSpPr>
          <p:cNvPr id="56327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14</a:t>
            </a:r>
          </a:p>
        </p:txBody>
      </p:sp>
      <p:pic>
        <p:nvPicPr>
          <p:cNvPr id="5632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7349" name="7 CuadroTexto"/>
          <p:cNvSpPr txBox="1">
            <a:spLocks noChangeArrowheads="1"/>
          </p:cNvSpPr>
          <p:nvPr/>
        </p:nvSpPr>
        <p:spPr bwMode="auto">
          <a:xfrm>
            <a:off x="1714500" y="1571625"/>
            <a:ext cx="7000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>
                <a:latin typeface="AdamGorry-Lights"/>
              </a:rPr>
              <a:t>Don’t </a:t>
            </a:r>
            <a:r>
              <a:rPr lang="en-GB" sz="6600">
                <a:solidFill>
                  <a:srgbClr val="C00000"/>
                </a:solidFill>
                <a:latin typeface="AdamGorry-Lights"/>
              </a:rPr>
              <a:t>lose</a:t>
            </a:r>
            <a:r>
              <a:rPr lang="en-GB" sz="6600">
                <a:latin typeface="AdamGorry-Lights"/>
              </a:rPr>
              <a:t> your head.</a:t>
            </a: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57350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$500.00</a:t>
            </a:r>
          </a:p>
        </p:txBody>
      </p:sp>
      <p:pic>
        <p:nvPicPr>
          <p:cNvPr id="57351" name="Picture 4" descr="https://encrypted-tbn3.gstatic.com/images?q=tbn:ANd9GcTK0YG4eoFIkPDkz2Aak8804VHMlT3F-laFhVTFEQdf0d0iwo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D500"/>
              </a:clrFrom>
              <a:clrTo>
                <a:srgbClr val="E4D5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08513"/>
            <a:ext cx="350043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8373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650081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>
                <a:latin typeface="AdamGorry-Lights"/>
              </a:rPr>
              <a:t>Humpty Dumpty </a:t>
            </a:r>
            <a:r>
              <a:rPr lang="en-GB" sz="6000">
                <a:solidFill>
                  <a:srgbClr val="0000FF"/>
                </a:solidFill>
                <a:latin typeface="AdamGorry-Lights"/>
              </a:rPr>
              <a:t>fell / felt </a:t>
            </a:r>
          </a:p>
          <a:p>
            <a:pPr algn="ctr" rtl="0"/>
            <a:r>
              <a:rPr lang="en-GB" sz="6000">
                <a:latin typeface="AdamGorry-Lights"/>
              </a:rPr>
              <a:t>off the wall. </a:t>
            </a:r>
            <a:endParaRPr lang="es-ES" sz="44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pic>
        <p:nvPicPr>
          <p:cNvPr id="58374" name="Picture 2" descr="http://2.bp.blogspot.com/-hiOJ-2NmtgA/Ua85EoKtpNI/AAAAAAAAB8Y/JW6JPRue4rg/s1600/HumptyDumpty_finished_col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643313"/>
            <a:ext cx="24511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59397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65008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>
                <a:latin typeface="AdamGorry-Lights"/>
              </a:rPr>
              <a:t>Humpty Dumpty </a:t>
            </a:r>
            <a:r>
              <a:rPr lang="en-GB" sz="6000">
                <a:solidFill>
                  <a:srgbClr val="C00000"/>
                </a:solidFill>
                <a:latin typeface="AdamGorry-Lights"/>
              </a:rPr>
              <a:t>fell</a:t>
            </a:r>
            <a:r>
              <a:rPr lang="en-GB" sz="6000">
                <a:latin typeface="AdamGorry-Lights"/>
              </a:rPr>
              <a:t> off </a:t>
            </a:r>
          </a:p>
          <a:p>
            <a:pPr algn="ctr" rtl="0"/>
            <a:r>
              <a:rPr lang="en-GB" sz="6000">
                <a:latin typeface="AdamGorry-Lights"/>
              </a:rPr>
              <a:t>THE WALL.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59398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$600.00</a:t>
            </a:r>
          </a:p>
        </p:txBody>
      </p:sp>
      <p:pic>
        <p:nvPicPr>
          <p:cNvPr id="59399" name="Picture 2" descr="http://2.bp.blogspot.com/-hiOJ-2NmtgA/Ua85EoKtpNI/AAAAAAAAB8Y/JW6JPRue4rg/s1600/HumptyDumpty_finished_col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643313"/>
            <a:ext cx="24511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1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60421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650081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>
                <a:latin typeface="AdamGorry-Lights"/>
              </a:rPr>
              <a:t>Humpty Dumpty felt off </a:t>
            </a:r>
          </a:p>
          <a:p>
            <a:pPr algn="ctr" rtl="0"/>
            <a:r>
              <a:rPr lang="en-GB" sz="6000">
                <a:latin typeface="AdamGorry-Lights"/>
              </a:rPr>
              <a:t>the wall. </a:t>
            </a:r>
            <a:endParaRPr lang="es-ES" sz="44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60422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DONATE</a:t>
            </a:r>
          </a:p>
          <a:p>
            <a:pPr algn="ctr" rtl="0"/>
            <a:r>
              <a:rPr lang="es-ES" sz="4000">
                <a:latin typeface="AdamGorry-Lights"/>
              </a:rPr>
              <a:t>$600.00</a:t>
            </a:r>
          </a:p>
        </p:txBody>
      </p:sp>
      <p:sp>
        <p:nvSpPr>
          <p:cNvPr id="60423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15</a:t>
            </a:r>
          </a:p>
        </p:txBody>
      </p:sp>
      <p:pic>
        <p:nvPicPr>
          <p:cNvPr id="6042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005064"/>
            <a:ext cx="1790700" cy="2552700"/>
          </a:xfrm>
        </p:spPr>
      </p:pic>
      <p:sp>
        <p:nvSpPr>
          <p:cNvPr id="6451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64517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714375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5400" dirty="0" smtClean="0">
                <a:latin typeface="AdamGorry-Lights"/>
              </a:rPr>
              <a:t>Clowns are </a:t>
            </a:r>
          </a:p>
          <a:p>
            <a:pPr algn="ctr" rtl="0"/>
            <a:r>
              <a:rPr lang="en-GB" sz="5400" dirty="0" smtClean="0">
                <a:latin typeface="AdamGorry-Lights"/>
              </a:rPr>
              <a:t>supposed to be</a:t>
            </a:r>
            <a:endParaRPr lang="en-GB" sz="5400" dirty="0">
              <a:latin typeface="AdamGorry-Lights"/>
            </a:endParaRPr>
          </a:p>
          <a:p>
            <a:pPr algn="ctr" rtl="0"/>
            <a:r>
              <a:rPr lang="en-GB" sz="5400" dirty="0">
                <a:solidFill>
                  <a:srgbClr val="0000FF"/>
                </a:solidFill>
                <a:latin typeface="AdamGorry-Lights"/>
              </a:rPr>
              <a:t>fun / funny.</a:t>
            </a:r>
          </a:p>
          <a:p>
            <a:pPr algn="ctr" rtl="0"/>
            <a:endParaRPr lang="es-ES" sz="1200" dirty="0">
              <a:latin typeface="Calibri" pitchFamily="34" charset="0"/>
            </a:endParaRPr>
          </a:p>
        </p:txBody>
      </p:sp>
      <p:sp>
        <p:nvSpPr>
          <p:cNvPr id="64519" name="12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65541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7143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 dirty="0">
                <a:latin typeface="AdamGorry-Lights"/>
              </a:rPr>
              <a:t>Clowns are </a:t>
            </a:r>
          </a:p>
          <a:p>
            <a:pPr algn="ctr" rtl="0"/>
            <a:r>
              <a:rPr lang="en-GB" sz="6000" dirty="0">
                <a:latin typeface="AdamGorry-Lights"/>
              </a:rPr>
              <a:t>supposed to be</a:t>
            </a:r>
          </a:p>
          <a:p>
            <a:pPr algn="ctr" rtl="0"/>
            <a:r>
              <a:rPr lang="en-GB" sz="6000" dirty="0" smtClean="0">
                <a:latin typeface="AdamGorry-Lights"/>
              </a:rPr>
              <a:t>FUN</a:t>
            </a:r>
            <a:r>
              <a:rPr lang="en-GB" sz="6000" dirty="0">
                <a:latin typeface="AdamGorry-Lights"/>
              </a:rPr>
              <a:t>.</a:t>
            </a:r>
          </a:p>
          <a:p>
            <a:pPr algn="ctr" rtl="0"/>
            <a:endParaRPr lang="es-ES" sz="1200" dirty="0">
              <a:latin typeface="Calibri" pitchFamily="34" charset="0"/>
            </a:endParaRPr>
          </a:p>
        </p:txBody>
      </p:sp>
      <p:sp>
        <p:nvSpPr>
          <p:cNvPr id="65542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BANKRUPT</a:t>
            </a:r>
          </a:p>
        </p:txBody>
      </p:sp>
      <p:sp>
        <p:nvSpPr>
          <p:cNvPr id="65543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17</a:t>
            </a:r>
          </a:p>
        </p:txBody>
      </p:sp>
      <p:pic>
        <p:nvPicPr>
          <p:cNvPr id="6554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27437"/>
            <a:ext cx="1790700" cy="2552700"/>
          </a:xfrm>
        </p:spPr>
      </p:pic>
      <p:sp>
        <p:nvSpPr>
          <p:cNvPr id="6656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66565" name="7 CuadroTexto"/>
          <p:cNvSpPr txBox="1">
            <a:spLocks noChangeArrowheads="1"/>
          </p:cNvSpPr>
          <p:nvPr/>
        </p:nvSpPr>
        <p:spPr bwMode="auto">
          <a:xfrm>
            <a:off x="2000250" y="1000125"/>
            <a:ext cx="7143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 dirty="0">
                <a:latin typeface="AdamGorry-Lights"/>
              </a:rPr>
              <a:t>Clowns are </a:t>
            </a:r>
          </a:p>
          <a:p>
            <a:pPr algn="ctr" rtl="0"/>
            <a:r>
              <a:rPr lang="en-GB" sz="6000" dirty="0">
                <a:latin typeface="AdamGorry-Lights"/>
              </a:rPr>
              <a:t>supposed to be</a:t>
            </a:r>
          </a:p>
          <a:p>
            <a:pPr algn="ctr" rtl="0"/>
            <a:r>
              <a:rPr lang="en-GB" sz="6000" dirty="0" smtClean="0">
                <a:latin typeface="AdamGorry-Lights"/>
              </a:rPr>
              <a:t> </a:t>
            </a:r>
            <a:r>
              <a:rPr lang="en-GB" sz="6000" dirty="0">
                <a:solidFill>
                  <a:srgbClr val="C00000"/>
                </a:solidFill>
                <a:latin typeface="AdamGorry-Lights"/>
              </a:rPr>
              <a:t>FUNNY.</a:t>
            </a:r>
          </a:p>
          <a:p>
            <a:pPr algn="ctr" rtl="0"/>
            <a:endParaRPr lang="es-ES" sz="1200" dirty="0">
              <a:latin typeface="Calibri" pitchFamily="34" charset="0"/>
            </a:endParaRPr>
          </a:p>
        </p:txBody>
      </p:sp>
      <p:sp>
        <p:nvSpPr>
          <p:cNvPr id="66566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$400.00</a:t>
            </a:r>
          </a:p>
        </p:txBody>
      </p:sp>
      <p:sp>
        <p:nvSpPr>
          <p:cNvPr id="66568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67589" name="7 CuadroTexto"/>
          <p:cNvSpPr txBox="1">
            <a:spLocks noChangeArrowheads="1"/>
          </p:cNvSpPr>
          <p:nvPr/>
        </p:nvSpPr>
        <p:spPr bwMode="auto">
          <a:xfrm>
            <a:off x="1714500" y="571500"/>
            <a:ext cx="70008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 dirty="0">
                <a:solidFill>
                  <a:srgbClr val="0000FF"/>
                </a:solidFill>
                <a:latin typeface="AdamGorry-Lights"/>
              </a:rPr>
              <a:t>THIS / THESE </a:t>
            </a:r>
            <a:r>
              <a:rPr lang="en-GB" sz="6600" dirty="0" smtClean="0">
                <a:latin typeface="AdamGorry-Lights"/>
              </a:rPr>
              <a:t>toys are </a:t>
            </a:r>
          </a:p>
          <a:p>
            <a:pPr algn="ctr" rtl="0"/>
            <a:r>
              <a:rPr lang="en-GB" sz="6600" dirty="0" smtClean="0">
                <a:latin typeface="AdamGorry-Lights"/>
              </a:rPr>
              <a:t>really old!</a:t>
            </a:r>
            <a:endParaRPr lang="en-GB" sz="6600" dirty="0">
              <a:latin typeface="AdamGorry-Lights"/>
            </a:endParaRPr>
          </a:p>
          <a:p>
            <a:pPr algn="ctr" rtl="0"/>
            <a:endParaRPr lang="es-ES" sz="4800" dirty="0">
              <a:latin typeface="AdamGorry-Lights"/>
            </a:endParaRPr>
          </a:p>
          <a:p>
            <a:pPr algn="ctr" rtl="0"/>
            <a:endParaRPr lang="es-ES" sz="1200" dirty="0">
              <a:latin typeface="Calibri" pitchFamily="34" charset="0"/>
            </a:endParaRPr>
          </a:p>
        </p:txBody>
      </p:sp>
      <p:sp>
        <p:nvSpPr>
          <p:cNvPr id="67590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18</a:t>
            </a:r>
          </a:p>
        </p:txBody>
      </p:sp>
      <p:pic>
        <p:nvPicPr>
          <p:cNvPr id="67591" name="Picture 4" descr="http://www.antiquetoyworld.com/wp-content/uploads/2011/10/1111-julia-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C5D5F"/>
              </a:clrFrom>
              <a:clrTo>
                <a:srgbClr val="5C5D5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857625"/>
            <a:ext cx="45894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68613" name="7 CuadroTexto"/>
          <p:cNvSpPr txBox="1">
            <a:spLocks noChangeArrowheads="1"/>
          </p:cNvSpPr>
          <p:nvPr/>
        </p:nvSpPr>
        <p:spPr bwMode="auto">
          <a:xfrm>
            <a:off x="1785938" y="928688"/>
            <a:ext cx="7000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 dirty="0">
                <a:latin typeface="AdamGorry-Lights"/>
              </a:rPr>
              <a:t>THIS</a:t>
            </a:r>
            <a:r>
              <a:rPr lang="en-GB" sz="6600" dirty="0">
                <a:solidFill>
                  <a:srgbClr val="0000FF"/>
                </a:solidFill>
                <a:latin typeface="AdamGorry-Lights"/>
              </a:rPr>
              <a:t> </a:t>
            </a:r>
            <a:r>
              <a:rPr lang="en-GB" sz="6600" dirty="0">
                <a:latin typeface="AdamGorry-Lights"/>
              </a:rPr>
              <a:t>toys are </a:t>
            </a:r>
          </a:p>
          <a:p>
            <a:pPr algn="ctr" rtl="0"/>
            <a:r>
              <a:rPr lang="en-GB" sz="6600" dirty="0">
                <a:latin typeface="AdamGorry-Lights"/>
              </a:rPr>
              <a:t>really old!</a:t>
            </a:r>
          </a:p>
          <a:p>
            <a:pPr algn="ctr" rtl="0"/>
            <a:endParaRPr lang="es-ES" sz="4800" dirty="0">
              <a:latin typeface="AdamGorry-Lights"/>
            </a:endParaRPr>
          </a:p>
          <a:p>
            <a:pPr algn="ctr" rtl="0"/>
            <a:endParaRPr lang="es-ES" sz="1200" dirty="0">
              <a:latin typeface="Calibri" pitchFamily="34" charset="0"/>
            </a:endParaRPr>
          </a:p>
        </p:txBody>
      </p:sp>
      <p:sp>
        <p:nvSpPr>
          <p:cNvPr id="68614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 $500.00</a:t>
            </a:r>
          </a:p>
        </p:txBody>
      </p:sp>
      <p:sp>
        <p:nvSpPr>
          <p:cNvPr id="68615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18</a:t>
            </a:r>
          </a:p>
        </p:txBody>
      </p:sp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17413" name="7 CuadroTexto"/>
          <p:cNvSpPr txBox="1">
            <a:spLocks noChangeArrowheads="1"/>
          </p:cNvSpPr>
          <p:nvPr/>
        </p:nvSpPr>
        <p:spPr bwMode="auto">
          <a:xfrm>
            <a:off x="2357438" y="1428750"/>
            <a:ext cx="6143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6600">
                <a:latin typeface="AdamGorry-Lights"/>
              </a:rPr>
              <a:t>THE CAT HURT IT’S PAW.</a:t>
            </a:r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17414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</a:t>
            </a:r>
          </a:p>
        </p:txBody>
      </p:sp>
      <p:sp>
        <p:nvSpPr>
          <p:cNvPr id="17415" name="10 CuadroTexto"/>
          <p:cNvSpPr txBox="1">
            <a:spLocks noChangeArrowheads="1"/>
          </p:cNvSpPr>
          <p:nvPr/>
        </p:nvSpPr>
        <p:spPr bwMode="auto">
          <a:xfrm>
            <a:off x="5929313" y="5072063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$500.00</a:t>
            </a:r>
          </a:p>
          <a:p>
            <a:pPr algn="ctr" rtl="0"/>
            <a:r>
              <a:rPr lang="es-ES" sz="4000">
                <a:latin typeface="AdamGorry-Lights"/>
              </a:rPr>
              <a:t>DONATION</a:t>
            </a:r>
          </a:p>
        </p:txBody>
      </p:sp>
      <p:pic>
        <p:nvPicPr>
          <p:cNvPr id="1741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69637" name="7 CuadroTexto"/>
          <p:cNvSpPr txBox="1">
            <a:spLocks noChangeArrowheads="1"/>
          </p:cNvSpPr>
          <p:nvPr/>
        </p:nvSpPr>
        <p:spPr bwMode="auto">
          <a:xfrm>
            <a:off x="2143125" y="785813"/>
            <a:ext cx="70008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600" dirty="0">
                <a:solidFill>
                  <a:srgbClr val="C00000"/>
                </a:solidFill>
                <a:latin typeface="AdamGorry-Lights"/>
              </a:rPr>
              <a:t>THESE</a:t>
            </a:r>
            <a:r>
              <a:rPr lang="en-GB" sz="6600" dirty="0">
                <a:solidFill>
                  <a:srgbClr val="0000FF"/>
                </a:solidFill>
                <a:latin typeface="AdamGorry-Lights"/>
              </a:rPr>
              <a:t> </a:t>
            </a:r>
            <a:r>
              <a:rPr lang="en-GB" sz="6600" dirty="0">
                <a:latin typeface="AdamGorry-Lights"/>
              </a:rPr>
              <a:t>toys </a:t>
            </a:r>
            <a:endParaRPr lang="en-GB" sz="6600" dirty="0" smtClean="0">
              <a:latin typeface="AdamGorry-Lights"/>
            </a:endParaRPr>
          </a:p>
          <a:p>
            <a:pPr algn="ctr" rtl="0"/>
            <a:r>
              <a:rPr lang="en-GB" sz="6600" dirty="0" smtClean="0">
                <a:latin typeface="AdamGorry-Lights"/>
              </a:rPr>
              <a:t>are </a:t>
            </a:r>
            <a:endParaRPr lang="en-GB" sz="6600" dirty="0">
              <a:latin typeface="AdamGorry-Lights"/>
            </a:endParaRPr>
          </a:p>
          <a:p>
            <a:pPr algn="ctr" rtl="0"/>
            <a:r>
              <a:rPr lang="en-GB" sz="6600" dirty="0">
                <a:latin typeface="AdamGorry-Lights"/>
              </a:rPr>
              <a:t>really old!</a:t>
            </a:r>
          </a:p>
          <a:p>
            <a:pPr algn="ctr" rtl="0"/>
            <a:endParaRPr lang="es-ES" sz="4800" dirty="0">
              <a:latin typeface="AdamGorry-Lights"/>
            </a:endParaRPr>
          </a:p>
          <a:p>
            <a:pPr algn="ctr" rtl="0"/>
            <a:endParaRPr lang="es-ES" sz="1200" dirty="0">
              <a:latin typeface="Calibri" pitchFamily="34" charset="0"/>
            </a:endParaRPr>
          </a:p>
        </p:txBody>
      </p:sp>
      <p:sp>
        <p:nvSpPr>
          <p:cNvPr id="69638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 $500.00</a:t>
            </a:r>
          </a:p>
        </p:txBody>
      </p:sp>
      <p:sp>
        <p:nvSpPr>
          <p:cNvPr id="69639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18</a:t>
            </a:r>
          </a:p>
        </p:txBody>
      </p:sp>
      <p:pic>
        <p:nvPicPr>
          <p:cNvPr id="69640" name="Picture 4" descr="http://www.antiquetoyworld.com/wp-content/uploads/2011/10/1111-julia-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F5150"/>
              </a:clrFrom>
              <a:clrTo>
                <a:srgbClr val="4F515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103688"/>
            <a:ext cx="4214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0661" name="7 CuadroTexto"/>
          <p:cNvSpPr txBox="1">
            <a:spLocks noChangeArrowheads="1"/>
          </p:cNvSpPr>
          <p:nvPr/>
        </p:nvSpPr>
        <p:spPr bwMode="auto">
          <a:xfrm>
            <a:off x="2643188" y="1214438"/>
            <a:ext cx="557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GB" sz="6600">
                <a:latin typeface="AdamGorry-Lights"/>
              </a:rPr>
              <a:t>LET’S</a:t>
            </a:r>
          </a:p>
          <a:p>
            <a:pPr algn="l" rtl="0"/>
            <a:r>
              <a:rPr lang="en-GB" sz="6600">
                <a:latin typeface="AdamGorry-Lights"/>
              </a:rPr>
              <a:t>       RECAP…</a:t>
            </a:r>
            <a:endParaRPr lang="en-GB" sz="6600">
              <a:solidFill>
                <a:srgbClr val="C00000"/>
              </a:solidFill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sp>
        <p:nvSpPr>
          <p:cNvPr id="70662" name="AutoShape 2" descr="data:image/jpeg;base64,/9j/4AAQSkZJRgABAQAAAQABAAD/2wCEAAkGBhMSEBMUExQVFRUWGBkSFhcXFxgYGRkTHRgVGxQWGRcXHygfHxkkGhwWHzAhJCcpOCwuGB8yNTwsNSYrLCkBCQoKDgwOGg8PGiokHyQvNDUqMi8sLDAsLjUwKSwsLCotLCwsLCwsLCksLCwpLCwtLCwsKSwsLCwsKSwsLCwsLP/AABEIAKAAoAMBIgACEQEDEQH/xAAcAAEAAgMBAQEAAAAAAAAAAAAABQYCBAcDAQj/xAA+EAACAQIEBAQEBAMFCQEAAAABAgADEQQSITEFBkFREyJhcQcygZEjQqGxUmLBFDNDcoJzkqKjssLR0vAX/8QAGwEBAAIDAQEAAAAAAAAAAAAAAAIEAwUGAQf/xAAuEQACAgECBQIEBgMAAAAAAAAAAQIDEQQhBRIxQVFh0RMiI4EUMkJxkaFisfD/2gAMAwEAAhEDEQA/AO4xEQBERAEREAREQBERAERNHF8TFM1Sw8tOmtTT5jc1Ba3+kW73MA3onhh6x8MNUsptdtdB9T2G8jTzhhM5QVc7LvkV6gF9vMikfrPOZHuGTMTnHGPio9PHJQp0kamzKoNQtTZs1rNdwAqXJ1sfl1tfToWFrZ0VrWuAbAhv1Gh9xPFJS6Hri49T1iIkiIiIgCIiAIiIAiIgCIiAIiIAlM5jo4ipjxRo1BTV6CVKjZczL4dZihTpmJY76aS5yAxQC8RBvq+GNh6U6q5j/wA0fYzFasxJReGaNTg9KmCHzVncEs1djUGVRdmKnyhddgOs8+Jcw08FRD1BvYBAQqovS/5Qepk3UoAknvYG/wDCDe331lN53TNjcEjHyVKqZhcWIVrhbdcx39hK8jLDDeGb2Eo4XingYxUdKlFtCykMBqcp6MupIIvue8kOHF8I1YszNSzO/hgA5KZJYNT62GoZfqPXHFcXq+OtOkq/3pQ5thSRA1RhbYklVE36tUvey5ai6rm2Zeuo/Kdj20nsW+qPH6k2jggEEEHUEbEdDIGh4eMaq5YvSR/BQBmVc9MnxKgKkHNmJW99kFusquG55dMElOpQcVHZqQFBsxSjcguvW6jb1y+088DxKotGpRwSGhSZm1rW8SixtmCBCQf4hmsQT9oWa6iMeZyWCa01j2SLry5xC+HpCq/4jGoihjZnCO4BsdWOUAkj3kzOa8u8DNTEU6bO9TwStZnZiSgBvTRT0zMLm24BvfSdKmXS6j8RDnS27evqQur+HLlyIiJaMIiIgCIiAIiIAiIgCV/mqqyvhnQXZHZ2UbtRyMtQD6tTNvQdpucf4w+HRSlJqrM2XTNZRYks2VWNtOgNzaQGC4lWq1CaivaxsShpKovbKiP5zci5ZrXy6aaTFZLCwZIRyywUqwIDCxB1B7jvNbiPDUrZSQMyMrqexDK37j9ZHYZhdvBYrY2YLYrmOpupFr662t1mTY3EIc2dHQXLAplbKAb5XU2vp1FpVyifI1umbOMw4WvRqW3Zkb3ZAAfuoEief8XiaeHQ4cC/iKrmwJWm3lJF+us9cXzvRzhFVql9LrlNz1IF7kA7noZG43EvXdS4ZaaHMqMQSW2DELpa22pN5T1Ouqpg99+xnqpm5LKNHAIBiKgt/dqlJf8AKRmJHuf2mVDFhTiX/IrE/VUBf9RM8VgwSXztTJXKzKQLrfTcEXFzY9LzVwuIVmo4bDedndQCuqKqsr1GaoNL5QdNSSdpytVb1EkoptvC/Y2smops6Ly9wwUaIutqj2qVT1NQgXvqdtFHoJJxE+hxioRUY9Ec6228sRESR4IiIAiIgCIiAIifGYAXOgGsA88VTZkYK2RiCA1r2PQ2lH4m6YOoiVa3iEguaaJkNr2DOzVCcpY7AFmN9wCJscz/ABTwuGUrRZcRVvbKh8g75qg0H0vOV8086VseVFVaaqPNlReoBFy7XYizHTbaVLrYrp1NppOH3Xb4xHydDwnGlsyU8iBSDVK2Ph5s7WsNC2UWCjRQFFyZ5jixK1tz4p8NFN/LekAR75mQH+YkdJj8LcOUwLOoANSq5XtZbIu3TT9ZtVMKaV0zLXLMGq6FCTbSkuXOSzsblRY2YkkAiYFloxWJV2Sgt8GnS4Bnc0KBWsKQVXI/DNJhpl8ZTq+h8uXTqe8NxfhuJoaVDXN7/msQvc5dGGhvlOwv1nS+WeDPR8WrUyq9coxpJqtLKgUIGsM3vYSWxeDSqpWoiup3VgCDbUaH1mKXDK5LK2Z7XrZVy8o4apRgD8wI3LZz7jMT/wDW7SwfDfCeJjAcvlpr/aD2VnBShp3K+K3tbXYSwcU+GVMuGoFF6Faodx/KbhwTbazXv972PlzgK4SgKYOZyc9SpaxqVD8zH9gOgAHSR0mglXZzT7FjV6+FtfLBdSViIm5NOJi9QAXJAA6nQfeZSr8d5Zpl2qmitVG1qDXxF286EHUaDyemnaRk2llHqLIldWFwwI7ggj7z0lRr8CRgrIzFCFPlYhhbVXv/AIgGl1cHYexkMDiHwyFXGemo+Zd1HU5b/Lv5R8trC4tbFG5PqScfBPRKj/8AqvDbX8c2/wBnU/8AWeOO+LmARboz1ifyoh+5L2A+8n8WC7mVaW59IP8Ahl0mNSoFBLEADUkmwA7kmcnxXxtqG/h4ZF7F6hYjvcKoH6yjcd5qxGKuMRWdlLFhTvZAdNAg0IHS95hlqoLpubCng2onvP5V6nVuY/i9hqBZKAOJqDQlSBTU671Ov+kGc25h58xeNutSpkpm/wCFSuqkdnN8zfU29JWc199B2nqDKVuonLbob/ScLoq3e79fYZRb0mFP5rdhv6XE+l+g3/b3/wDEzwlHM4UHViF+paw0mBZwbCc0vsdJxHFsTgOBK9NER1pq+d2BFqjXXKu5ezjQ2Gh3m38IOIVcW71K1j4FJEWw3qVGdqlQ/wA7BVufW0rvxv4qFp4XBJsbVGA3yr5aQt2+Y/QS+fCDhhpcODFbGqxfaxKiyqT12E2da3Rws8OuU31b2/vJeIiJbKQiIgCIiAJD8b4IKhFVFHioQR0zAX8uYag6mx6E9iZMRPGsrATwVvgVHIjZXZqZZnXP8yG58RCewfMfS5E5zz9zyMQfBoN+CNHI0ztfb/IP1kj8S+Z2p1a2EpNlz5XcrpZSvmW4/Mx1PoPWc1vNTfPl+RHT8J4ep4vsW3b3PJ9SB0Gp/oJnPirv7xKrZ1CWDFXzbaDv1mHh2P8AXcz0p9u37SV5e4SuJxNOkzZFOrN/KNwD3Og+sks5wjBZONcHZPsafDeX6mJYimha3zMdFQd2bYC0t2G+GBFNneuci7BadmY+mY7EkAaa32l0wfBqauMPRXJh6QDVAN6lU6orNuQBqb73AkpjFzVaKdLmo3byDy/8RGnpLSrXSRyl/E7Jy+n8q/sq3D/hjhKKB6oqVm0LKzDLm/MQqgXA10JOgkrxPlbDM1CuiKPAZXGQABqY12G9vmHtJ7EKy+Zbm26aajqV7N+8rON46iYqlh6DsRVYrUCqX8Nv4UG6nckagbzJhYNf8ayTy5MrGD4AmMxtfiGPSp4B8mHplGsaQuodst2HUgdzedi4cW8JMyhTb5RpYdBbobW06SD4Xwh3OVy3gU8qqGXK7upuWJ/guAdgSfTeyy3Wn1ZVk87CIiZiAiIgCIiAIiIB+b+Z6hbHYtjua9UfRXKr+gEi8snOcsB4WPxSk3/FZ7+jnOP+q30kHOfszzvPk+jaLD08MeEJjM58kC2zFk+/SbXCePvhagqKFzAFSrC6sh3B9JrG0wZrjQffaTiyvfBTi4vudg5K5ipPg2qkKv4zDLTuxzNYgAb7foDJnEYktUoVKRU+IHS7hgOjWsLEN5ToZyTljjtTDsUpoKjVCuVRcHxBmsRYdQSJ0OmldMODUqUaKofFYhHqMjXJLF2cAm5I+W2tpbhYmjjNXpZU2OPZ9D247zHXoLVZnw9NaYGoV3Y1CCVUBmAvax69e02Phvy44pjGYm7V6q+S/wDh0mObS35nJzHboOhvWeVeFniWO8RwxwtBi9msRUrEggP0JOjEW0AUbTr8tUR5vnf2Kt6+F9Pv39hERLZTEREAREQBERAEREA458YeEini6dYH+/TKRb89O2pPqrD/AHTOfmde5ywP9qr4hH0ULTpoRrZgC5b3zNb2E5Li8K1Oo9N7BkNjb20I9DuJz9tsJ3TjHqnudrwi76KhLr2PKIIgJIG7PhE9KGGaoyogJZjlUDqZ9pUSzAKCWJygDck6ACdI4Fy3TwNLxawzVjp5RmtfQU6Y6sep/oJKKya/W6yOnj/l2PflHlNcMgd7NXYWJ6ID+RenQXPX2EgufuNmrUXC0jmswDAbtWJsqX7C4+p9JasfxfwcD47WzmmGUdDUZQVAv0ufsDKj8MOGnEcSWo3mFINXYm+rnyrr3uxP+kywlzNR8nP05fPqrP0/77HXOVuArg8LToi1wMzkfmqHV2++3oBJaIm4SSWEaGUnJtsRET0iIiIAiIgCIiAJhVqhVLMbAAknsBqTM5C8z49kRUX/ABLgnsoGo9zcCYb7lTXKyXRE64OclFdym8W4uAtauRluzMq9T+VL+psCe30m/wA2/DinWwY/syr46E1A5tmq3uXVm9el9BYWsJpVcMGKkj5Tce9iL2+sn+WeOZCuHqbbUm+58NvUDbuBbca8twrU0ztmrPzT/wCwbi+NlSjOv9JwgoQSDoRcEHcEaEH2OkWnSfi5yqEYYumtg5yVrdHNsj27G2Unvl7mVvkfk+pjq/8ADSp2LuRcX1yoB1J3PYe82U6JRnyI6GriNc9N8d7Y6/uSPKHB2ogYiwZiNEYa5O6no56envLDi6wr1AVLBKXykEj8Q3z36+UWX6tJ48mVb6YhLdjRP/bUEzflKoLWqIe/lZftqbzX2afiHK48vXw1t6HP2aqm2znkymYrh/j01oVLhaKlQ3dyTkK98tOw+pmHLHBmwoqEtZy1gyMy3QbXt63NjLXV5bxCk2VWGuzC9umhA+02uCctN4rtiEBQKFRSQwJN87EbbWGvczHDT662zkknFefGPck9TVCpxTyvBvclkHChtSWdyxJJzNmIzAnpYDbSTs+BbbT7OurjyQUX2NHJ5bYiIkyIiIgCIiAIiIAlV5sqE1UXoEJ9yzW/TL+stUiOO8ENYZqZAqAAea+UrcmxttubECUOI0zv08q6+r9zPp5xhYpSKnbSeb07ixEmjyhXFO4rU2qfwmmUT2uGZgf5tfYTzw/JtZ2Hjui0wbslPMxdddPEOXKDpcBTpcXE5KHBNWprbHrk2342rHU8cPxdjTajiF8eiwKm+tTKehvo3S2x06mWHlfhtChhlXDX8Mktc3LEk6kk636fSZ0OWcKgstClvfVAdeurXkhSoqoAUBQNgAAPsJ12louqWLZqXjbf+TVW2Rl+RY++xnERLxX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70663" name="AutoShape 4" descr="data:image/jpeg;base64,/9j/4AAQSkZJRgABAQAAAQABAAD/2wCEAAkGBhMSEBMUExQVFRUWGBkSFhcXFxgYGRkTHRgVGxQWGRcXHygfHxkkGhwWHzAhJCcpOCwuGB8yNTwsNSYrLCkBCQoKDgwOGg8PGiokHyQvNDUqMi8sLDAsLjUwKSwsLCotLCwsLCwsLCksLCwpLCwtLCwsKSwsLCwsKSwsLCwsLP/AABEIAKAAoAMBIgACEQEDEQH/xAAcAAEAAgMBAQEAAAAAAAAAAAAABQYCBAcDAQj/xAA+EAACAQIEBAQEBAMFCQEAAAABAgADEQQSITEFBkFREyJhcQcygZEjQqGxUmLBFDNDcoJzkqKjssLR0vAX/8QAGwEBAAIDAQEAAAAAAAAAAAAAAAIEAwUGAQf/xAAuEQACAgECBQIEBgMAAAAAAAAAAQIDEQQhBRIxQVFh0RMiI4EUMkJxkaFisfD/2gAMAwEAAhEDEQA/AO4xEQBERAEREAREQBERAERNHF8TFM1Sw8tOmtTT5jc1Ba3+kW73MA3onhh6x8MNUsptdtdB9T2G8jTzhhM5QVc7LvkV6gF9vMikfrPOZHuGTMTnHGPio9PHJQp0kamzKoNQtTZs1rNdwAqXJ1sfl1tfToWFrZ0VrWuAbAhv1Gh9xPFJS6Hri49T1iIkiIiIgCIiAIiIAiIgCIiAIiIAlM5jo4ipjxRo1BTV6CVKjZczL4dZihTpmJY76aS5yAxQC8RBvq+GNh6U6q5j/wA0fYzFasxJReGaNTg9KmCHzVncEs1djUGVRdmKnyhddgOs8+Jcw08FRD1BvYBAQqovS/5Qepk3UoAknvYG/wDCDe331lN53TNjcEjHyVKqZhcWIVrhbdcx39hK8jLDDeGb2Eo4XingYxUdKlFtCykMBqcp6MupIIvue8kOHF8I1YszNSzO/hgA5KZJYNT62GoZfqPXHFcXq+OtOkq/3pQ5thSRA1RhbYklVE36tUvey5ai6rm2Zeuo/Kdj20nsW+qPH6k2jggEEEHUEbEdDIGh4eMaq5YvSR/BQBmVc9MnxKgKkHNmJW99kFusquG55dMElOpQcVHZqQFBsxSjcguvW6jb1y+088DxKotGpRwSGhSZm1rW8SixtmCBCQf4hmsQT9oWa6iMeZyWCa01j2SLry5xC+HpCq/4jGoihjZnCO4BsdWOUAkj3kzOa8u8DNTEU6bO9TwStZnZiSgBvTRT0zMLm24BvfSdKmXS6j8RDnS27evqQur+HLlyIiJaMIiIgCIiAIiIAiIgCV/mqqyvhnQXZHZ2UbtRyMtQD6tTNvQdpucf4w+HRSlJqrM2XTNZRYks2VWNtOgNzaQGC4lWq1CaivaxsShpKovbKiP5zci5ZrXy6aaTFZLCwZIRyywUqwIDCxB1B7jvNbiPDUrZSQMyMrqexDK37j9ZHYZhdvBYrY2YLYrmOpupFr662t1mTY3EIc2dHQXLAplbKAb5XU2vp1FpVyifI1umbOMw4WvRqW3Zkb3ZAAfuoEief8XiaeHQ4cC/iKrmwJWm3lJF+us9cXzvRzhFVql9LrlNz1IF7kA7noZG43EvXdS4ZaaHMqMQSW2DELpa22pN5T1Ouqpg99+xnqpm5LKNHAIBiKgt/dqlJf8AKRmJHuf2mVDFhTiX/IrE/VUBf9RM8VgwSXztTJXKzKQLrfTcEXFzY9LzVwuIVmo4bDedndQCuqKqsr1GaoNL5QdNSSdpytVb1EkoptvC/Y2smops6Ly9wwUaIutqj2qVT1NQgXvqdtFHoJJxE+hxioRUY9Ec6228sRESR4IiIAiIgCIiAIifGYAXOgGsA88VTZkYK2RiCA1r2PQ2lH4m6YOoiVa3iEguaaJkNr2DOzVCcpY7AFmN9wCJscz/ABTwuGUrRZcRVvbKh8g75qg0H0vOV8086VseVFVaaqPNlReoBFy7XYizHTbaVLrYrp1NppOH3Xb4xHydDwnGlsyU8iBSDVK2Ph5s7WsNC2UWCjRQFFyZ5jixK1tz4p8NFN/LekAR75mQH+YkdJj8LcOUwLOoANSq5XtZbIu3TT9ZtVMKaV0zLXLMGq6FCTbSkuXOSzsblRY2YkkAiYFloxWJV2Sgt8GnS4Bnc0KBWsKQVXI/DNJhpl8ZTq+h8uXTqe8NxfhuJoaVDXN7/msQvc5dGGhvlOwv1nS+WeDPR8WrUyq9coxpJqtLKgUIGsM3vYSWxeDSqpWoiup3VgCDbUaH1mKXDK5LK2Z7XrZVy8o4apRgD8wI3LZz7jMT/wDW7SwfDfCeJjAcvlpr/aD2VnBShp3K+K3tbXYSwcU+GVMuGoFF6Faodx/KbhwTbazXv972PlzgK4SgKYOZyc9SpaxqVD8zH9gOgAHSR0mglXZzT7FjV6+FtfLBdSViIm5NOJi9QAXJAA6nQfeZSr8d5Zpl2qmitVG1qDXxF286EHUaDyemnaRk2llHqLIldWFwwI7ggj7z0lRr8CRgrIzFCFPlYhhbVXv/AIgGl1cHYexkMDiHwyFXGemo+Zd1HU5b/Lv5R8trC4tbFG5PqScfBPRKj/8AqvDbX8c2/wBnU/8AWeOO+LmARboz1ifyoh+5L2A+8n8WC7mVaW59IP8Ahl0mNSoFBLEADUkmwA7kmcnxXxtqG/h4ZF7F6hYjvcKoH6yjcd5qxGKuMRWdlLFhTvZAdNAg0IHS95hlqoLpubCng2onvP5V6nVuY/i9hqBZKAOJqDQlSBTU671Ov+kGc25h58xeNutSpkpm/wCFSuqkdnN8zfU29JWc199B2nqDKVuonLbob/ScLoq3e79fYZRb0mFP5rdhv6XE+l+g3/b3/wDEzwlHM4UHViF+paw0mBZwbCc0vsdJxHFsTgOBK9NER1pq+d2BFqjXXKu5ezjQ2Gh3m38IOIVcW71K1j4FJEWw3qVGdqlQ/wA7BVufW0rvxv4qFp4XBJsbVGA3yr5aQt2+Y/QS+fCDhhpcODFbGqxfaxKiyqT12E2da3Rws8OuU31b2/vJeIiJbKQiIgCIiAJD8b4IKhFVFHioQR0zAX8uYag6mx6E9iZMRPGsrATwVvgVHIjZXZqZZnXP8yG58RCewfMfS5E5zz9zyMQfBoN+CNHI0ztfb/IP1kj8S+Z2p1a2EpNlz5XcrpZSvmW4/Mx1PoPWc1vNTfPl+RHT8J4ep4vsW3b3PJ9SB0Gp/oJnPirv7xKrZ1CWDFXzbaDv1mHh2P8AXcz0p9u37SV5e4SuJxNOkzZFOrN/KNwD3Og+sks5wjBZONcHZPsafDeX6mJYimha3zMdFQd2bYC0t2G+GBFNneuci7BadmY+mY7EkAaa32l0wfBqauMPRXJh6QDVAN6lU6orNuQBqb73AkpjFzVaKdLmo3byDy/8RGnpLSrXSRyl/E7Jy+n8q/sq3D/hjhKKB6oqVm0LKzDLm/MQqgXA10JOgkrxPlbDM1CuiKPAZXGQABqY12G9vmHtJ7EKy+Zbm26aajqV7N+8rON46iYqlh6DsRVYrUCqX8Nv4UG6nckagbzJhYNf8ayTy5MrGD4AmMxtfiGPSp4B8mHplGsaQuodst2HUgdzedi4cW8JMyhTb5RpYdBbobW06SD4Xwh3OVy3gU8qqGXK7upuWJ/guAdgSfTeyy3Wn1ZVk87CIiZiAiIgCIiAIiIB+b+Z6hbHYtjua9UfRXKr+gEi8snOcsB4WPxSk3/FZ7+jnOP+q30kHOfszzvPk+jaLD08MeEJjM58kC2zFk+/SbXCePvhagqKFzAFSrC6sh3B9JrG0wZrjQffaTiyvfBTi4vudg5K5ipPg2qkKv4zDLTuxzNYgAb7foDJnEYktUoVKRU+IHS7hgOjWsLEN5ToZyTljjtTDsUpoKjVCuVRcHxBmsRYdQSJ0OmldMODUqUaKofFYhHqMjXJLF2cAm5I+W2tpbhYmjjNXpZU2OPZ9D247zHXoLVZnw9NaYGoV3Y1CCVUBmAvax69e02Phvy44pjGYm7V6q+S/wDh0mObS35nJzHboOhvWeVeFniWO8RwxwtBi9msRUrEggP0JOjEW0AUbTr8tUR5vnf2Kt6+F9Pv39hERLZTEREAREQBERAEREA458YeEini6dYH+/TKRb89O2pPqrD/AHTOfmde5ywP9qr4hH0ULTpoRrZgC5b3zNb2E5Li8K1Oo9N7BkNjb20I9DuJz9tsJ3TjHqnudrwi76KhLr2PKIIgJIG7PhE9KGGaoyogJZjlUDqZ9pUSzAKCWJygDck6ACdI4Fy3TwNLxawzVjp5RmtfQU6Y6sep/oJKKya/W6yOnj/l2PflHlNcMgd7NXYWJ6ID+RenQXPX2EgufuNmrUXC0jmswDAbtWJsqX7C4+p9JasfxfwcD47WzmmGUdDUZQVAv0ufsDKj8MOGnEcSWo3mFINXYm+rnyrr3uxP+kywlzNR8nP05fPqrP0/77HXOVuArg8LToi1wMzkfmqHV2++3oBJaIm4SSWEaGUnJtsRET0iIiIAiIgCIiAJhVqhVLMbAAknsBqTM5C8z49kRUX/ABLgnsoGo9zcCYb7lTXKyXRE64OclFdym8W4uAtauRluzMq9T+VL+psCe30m/wA2/DinWwY/syr46E1A5tmq3uXVm9el9BYWsJpVcMGKkj5Tce9iL2+sn+WeOZCuHqbbUm+58NvUDbuBbca8twrU0ztmrPzT/wCwbi+NlSjOv9JwgoQSDoRcEHcEaEH2OkWnSfi5yqEYYumtg5yVrdHNsj27G2Unvl7mVvkfk+pjq/8ADSp2LuRcX1yoB1J3PYe82U6JRnyI6GriNc9N8d7Y6/uSPKHB2ogYiwZiNEYa5O6no56envLDi6wr1AVLBKXykEj8Q3z36+UWX6tJ48mVb6YhLdjRP/bUEzflKoLWqIe/lZftqbzX2afiHK48vXw1t6HP2aqm2znkymYrh/j01oVLhaKlQ3dyTkK98tOw+pmHLHBmwoqEtZy1gyMy3QbXt63NjLXV5bxCk2VWGuzC9umhA+02uCctN4rtiEBQKFRSQwJN87EbbWGvczHDT662zkknFefGPck9TVCpxTyvBvclkHChtSWdyxJJzNmIzAnpYDbSTs+BbbT7OurjyQUX2NHJ5bYiIkyIiIgCIiAIiIAlV5sqE1UXoEJ9yzW/TL+stUiOO8ENYZqZAqAAea+UrcmxttubECUOI0zv08q6+r9zPp5xhYpSKnbSeb07ixEmjyhXFO4rU2qfwmmUT2uGZgf5tfYTzw/JtZ2Hjui0wbslPMxdddPEOXKDpcBTpcXE5KHBNWprbHrk2342rHU8cPxdjTajiF8eiwKm+tTKehvo3S2x06mWHlfhtChhlXDX8Mktc3LEk6kk636fSZ0OWcKgstClvfVAdeurXkhSoqoAUBQNgAAPsJ12louqWLZqXjbf+TVW2Rl+RY++xnERLxX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70664" name="AutoShape 6" descr="data:image/jpeg;base64,/9j/4AAQSkZJRgABAQAAAQABAAD/2wCEAAkGBhMSEBMUExQVFRUWGBkSFhcXFxgYGRkTHRgVGxQWGRcXHygfHxkkGhwWHzAhJCcpOCwuGB8yNTwsNSYrLCkBCQoKDgwOGg8PGiokHyQvNDUqMi8sLDAsLjUwKSwsLCotLCwsLCwsLCksLCwpLCwtLCwsKSwsLCwsKSwsLCwsLP/AABEIAKAAoAMBIgACEQEDEQH/xAAcAAEAAgMBAQEAAAAAAAAAAAAABQYCBAcDAQj/xAA+EAACAQIEBAQEBAMFCQEAAAABAgADEQQSITEFBkFREyJhcQcygZEjQqGxUmLBFDNDcoJzkqKjssLR0vAX/8QAGwEBAAIDAQEAAAAAAAAAAAAAAAIEAwUGAQf/xAAuEQACAgECBQIEBgMAAAAAAAAAAQIDEQQhBRIxQVFh0RMiI4EUMkJxkaFisfD/2gAMAwEAAhEDEQA/AO4xEQBERAEREAREQBERAERNHF8TFM1Sw8tOmtTT5jc1Ba3+kW73MA3onhh6x8MNUsptdtdB9T2G8jTzhhM5QVc7LvkV6gF9vMikfrPOZHuGTMTnHGPio9PHJQp0kamzKoNQtTZs1rNdwAqXJ1sfl1tfToWFrZ0VrWuAbAhv1Gh9xPFJS6Hri49T1iIkiIiIgCIiAIiIAiIgCIiAIiIAlM5jo4ipjxRo1BTV6CVKjZczL4dZihTpmJY76aS5yAxQC8RBvq+GNh6U6q5j/wA0fYzFasxJReGaNTg9KmCHzVncEs1djUGVRdmKnyhddgOs8+Jcw08FRD1BvYBAQqovS/5Qepk3UoAknvYG/wDCDe331lN53TNjcEjHyVKqZhcWIVrhbdcx39hK8jLDDeGb2Eo4XingYxUdKlFtCykMBqcp6MupIIvue8kOHF8I1YszNSzO/hgA5KZJYNT62GoZfqPXHFcXq+OtOkq/3pQ5thSRA1RhbYklVE36tUvey5ai6rm2Zeuo/Kdj20nsW+qPH6k2jggEEEHUEbEdDIGh4eMaq5YvSR/BQBmVc9MnxKgKkHNmJW99kFusquG55dMElOpQcVHZqQFBsxSjcguvW6jb1y+088DxKotGpRwSGhSZm1rW8SixtmCBCQf4hmsQT9oWa6iMeZyWCa01j2SLry5xC+HpCq/4jGoihjZnCO4BsdWOUAkj3kzOa8u8DNTEU6bO9TwStZnZiSgBvTRT0zMLm24BvfSdKmXS6j8RDnS27evqQur+HLlyIiJaMIiIgCIiAIiIAiIgCV/mqqyvhnQXZHZ2UbtRyMtQD6tTNvQdpucf4w+HRSlJqrM2XTNZRYks2VWNtOgNzaQGC4lWq1CaivaxsShpKovbKiP5zci5ZrXy6aaTFZLCwZIRyywUqwIDCxB1B7jvNbiPDUrZSQMyMrqexDK37j9ZHYZhdvBYrY2YLYrmOpupFr662t1mTY3EIc2dHQXLAplbKAb5XU2vp1FpVyifI1umbOMw4WvRqW3Zkb3ZAAfuoEief8XiaeHQ4cC/iKrmwJWm3lJF+us9cXzvRzhFVql9LrlNz1IF7kA7noZG43EvXdS4ZaaHMqMQSW2DELpa22pN5T1Ouqpg99+xnqpm5LKNHAIBiKgt/dqlJf8AKRmJHuf2mVDFhTiX/IrE/VUBf9RM8VgwSXztTJXKzKQLrfTcEXFzY9LzVwuIVmo4bDedndQCuqKqsr1GaoNL5QdNSSdpytVb1EkoptvC/Y2smops6Ly9wwUaIutqj2qVT1NQgXvqdtFHoJJxE+hxioRUY9Ec6228sRESR4IiIAiIgCIiAIifGYAXOgGsA88VTZkYK2RiCA1r2PQ2lH4m6YOoiVa3iEguaaJkNr2DOzVCcpY7AFmN9wCJscz/ABTwuGUrRZcRVvbKh8g75qg0H0vOV8086VseVFVaaqPNlReoBFy7XYizHTbaVLrYrp1NppOH3Xb4xHydDwnGlsyU8iBSDVK2Ph5s7WsNC2UWCjRQFFyZ5jixK1tz4p8NFN/LekAR75mQH+YkdJj8LcOUwLOoANSq5XtZbIu3TT9ZtVMKaV0zLXLMGq6FCTbSkuXOSzsblRY2YkkAiYFloxWJV2Sgt8GnS4Bnc0KBWsKQVXI/DNJhpl8ZTq+h8uXTqe8NxfhuJoaVDXN7/msQvc5dGGhvlOwv1nS+WeDPR8WrUyq9coxpJqtLKgUIGsM3vYSWxeDSqpWoiup3VgCDbUaH1mKXDK5LK2Z7XrZVy8o4apRgD8wI3LZz7jMT/wDW7SwfDfCeJjAcvlpr/aD2VnBShp3K+K3tbXYSwcU+GVMuGoFF6Faodx/KbhwTbazXv972PlzgK4SgKYOZyc9SpaxqVD8zH9gOgAHSR0mglXZzT7FjV6+FtfLBdSViIm5NOJi9QAXJAA6nQfeZSr8d5Zpl2qmitVG1qDXxF286EHUaDyemnaRk2llHqLIldWFwwI7ggj7z0lRr8CRgrIzFCFPlYhhbVXv/AIgGl1cHYexkMDiHwyFXGemo+Zd1HU5b/Lv5R8trC4tbFG5PqScfBPRKj/8AqvDbX8c2/wBnU/8AWeOO+LmARboz1ifyoh+5L2A+8n8WC7mVaW59IP8Ahl0mNSoFBLEADUkmwA7kmcnxXxtqG/h4ZF7F6hYjvcKoH6yjcd5qxGKuMRWdlLFhTvZAdNAg0IHS95hlqoLpubCng2onvP5V6nVuY/i9hqBZKAOJqDQlSBTU671Ov+kGc25h58xeNutSpkpm/wCFSuqkdnN8zfU29JWc199B2nqDKVuonLbob/ScLoq3e79fYZRb0mFP5rdhv6XE+l+g3/b3/wDEzwlHM4UHViF+paw0mBZwbCc0vsdJxHFsTgOBK9NER1pq+d2BFqjXXKu5ezjQ2Gh3m38IOIVcW71K1j4FJEWw3qVGdqlQ/wA7BVufW0rvxv4qFp4XBJsbVGA3yr5aQt2+Y/QS+fCDhhpcODFbGqxfaxKiyqT12E2da3Rws8OuU31b2/vJeIiJbKQiIgCIiAJD8b4IKhFVFHioQR0zAX8uYag6mx6E9iZMRPGsrATwVvgVHIjZXZqZZnXP8yG58RCewfMfS5E5zz9zyMQfBoN+CNHI0ztfb/IP1kj8S+Z2p1a2EpNlz5XcrpZSvmW4/Mx1PoPWc1vNTfPl+RHT8J4ep4vsW3b3PJ9SB0Gp/oJnPirv7xKrZ1CWDFXzbaDv1mHh2P8AXcz0p9u37SV5e4SuJxNOkzZFOrN/KNwD3Og+sks5wjBZONcHZPsafDeX6mJYimha3zMdFQd2bYC0t2G+GBFNneuci7BadmY+mY7EkAaa32l0wfBqauMPRXJh6QDVAN6lU6orNuQBqb73AkpjFzVaKdLmo3byDy/8RGnpLSrXSRyl/E7Jy+n8q/sq3D/hjhKKB6oqVm0LKzDLm/MQqgXA10JOgkrxPlbDM1CuiKPAZXGQABqY12G9vmHtJ7EKy+Zbm26aajqV7N+8rON46iYqlh6DsRVYrUCqX8Nv4UG6nckagbzJhYNf8ayTy5MrGD4AmMxtfiGPSp4B8mHplGsaQuodst2HUgdzedi4cW8JMyhTb5RpYdBbobW06SD4Xwh3OVy3gU8qqGXK7upuWJ/guAdgSfTeyy3Wn1ZVk87CIiZiAiIgCIiAIiIB+b+Z6hbHYtjua9UfRXKr+gEi8snOcsB4WPxSk3/FZ7+jnOP+q30kHOfszzvPk+jaLD08MeEJjM58kC2zFk+/SbXCePvhagqKFzAFSrC6sh3B9JrG0wZrjQffaTiyvfBTi4vudg5K5ipPg2qkKv4zDLTuxzNYgAb7foDJnEYktUoVKRU+IHS7hgOjWsLEN5ToZyTljjtTDsUpoKjVCuVRcHxBmsRYdQSJ0OmldMODUqUaKofFYhHqMjXJLF2cAm5I+W2tpbhYmjjNXpZU2OPZ9D247zHXoLVZnw9NaYGoV3Y1CCVUBmAvax69e02Phvy44pjGYm7V6q+S/wDh0mObS35nJzHboOhvWeVeFniWO8RwxwtBi9msRUrEggP0JOjEW0AUbTr8tUR5vnf2Kt6+F9Pv39hERLZTEREAREQBERAEREA458YeEini6dYH+/TKRb89O2pPqrD/AHTOfmde5ywP9qr4hH0ULTpoRrZgC5b3zNb2E5Li8K1Oo9N7BkNjb20I9DuJz9tsJ3TjHqnudrwi76KhLr2PKIIgJIG7PhE9KGGaoyogJZjlUDqZ9pUSzAKCWJygDck6ACdI4Fy3TwNLxawzVjp5RmtfQU6Y6sep/oJKKya/W6yOnj/l2PflHlNcMgd7NXYWJ6ID+RenQXPX2EgufuNmrUXC0jmswDAbtWJsqX7C4+p9JasfxfwcD47WzmmGUdDUZQVAv0ufsDKj8MOGnEcSWo3mFINXYm+rnyrr3uxP+kywlzNR8nP05fPqrP0/77HXOVuArg8LToi1wMzkfmqHV2++3oBJaIm4SSWEaGUnJtsRET0iIiIAiIgCIiAJhVqhVLMbAAknsBqTM5C8z49kRUX/ABLgnsoGo9zcCYb7lTXKyXRE64OclFdym8W4uAtauRluzMq9T+VL+psCe30m/wA2/DinWwY/syr46E1A5tmq3uXVm9el9BYWsJpVcMGKkj5Tce9iL2+sn+WeOZCuHqbbUm+58NvUDbuBbca8twrU0ztmrPzT/wCwbi+NlSjOv9JwgoQSDoRcEHcEaEH2OkWnSfi5yqEYYumtg5yVrdHNsj27G2Unvl7mVvkfk+pjq/8ADSp2LuRcX1yoB1J3PYe82U6JRnyI6GriNc9N8d7Y6/uSPKHB2ogYiwZiNEYa5O6no56envLDi6wr1AVLBKXykEj8Q3z36+UWX6tJ48mVb6YhLdjRP/bUEzflKoLWqIe/lZftqbzX2afiHK48vXw1t6HP2aqm2znkymYrh/j01oVLhaKlQ3dyTkK98tOw+pmHLHBmwoqEtZy1gyMy3QbXt63NjLXV5bxCk2VWGuzC9umhA+02uCctN4rtiEBQKFRSQwJN87EbbWGvczHDT662zkknFefGPck9TVCpxTyvBvclkHChtSWdyxJJzNmIzAnpYDbSTs+BbbT7OurjyQUX2NHJ5bYiIkyIiIgCIiAIiIAlV5sqE1UXoEJ9yzW/TL+stUiOO8ENYZqZAqAAea+UrcmxttubECUOI0zv08q6+r9zPp5xhYpSKnbSeb07ixEmjyhXFO4rU2qfwmmUT2uGZgf5tfYTzw/JtZ2Hjui0wbslPMxdddPEOXKDpcBTpcXE5KHBNWprbHrk2342rHU8cPxdjTajiF8eiwKm+tTKehvo3S2x06mWHlfhtChhlXDX8Mktc3LEk6kk636fSZ0OWcKgstClvfVAdeurXkhSoqoAUBQNgAAPsJ12louqWLZqXjbf+TVW2Rl+RY++xnERLxX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pic>
        <p:nvPicPr>
          <p:cNvPr id="70665" name="Picture 8" descr="http://img3.wikia.nocookie.net/__cb20100629171814/disney/images/3/3a/NewPicture6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02E44"/>
              </a:clrFrom>
              <a:clrTo>
                <a:srgbClr val="402E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75"/>
            <a:ext cx="35702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2709" name="7 CuadroTexto"/>
          <p:cNvSpPr txBox="1">
            <a:spLocks noChangeArrowheads="1"/>
          </p:cNvSpPr>
          <p:nvPr/>
        </p:nvSpPr>
        <p:spPr bwMode="auto">
          <a:xfrm>
            <a:off x="2000250" y="571500"/>
            <a:ext cx="65008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6000">
                <a:solidFill>
                  <a:srgbClr val="0000FF"/>
                </a:solidFill>
                <a:latin typeface="AdamGorry-Lights"/>
              </a:rPr>
              <a:t>fell</a:t>
            </a:r>
            <a:r>
              <a:rPr lang="en-GB" sz="6000">
                <a:latin typeface="AdamGorry-Lights"/>
              </a:rPr>
              <a:t> - PAST TENSE OF FALL</a:t>
            </a:r>
          </a:p>
          <a:p>
            <a:pPr algn="ctr" rtl="0"/>
            <a:r>
              <a:rPr lang="en-GB" sz="6000">
                <a:solidFill>
                  <a:srgbClr val="0000FF"/>
                </a:solidFill>
                <a:latin typeface="AdamGorry-Lights"/>
              </a:rPr>
              <a:t>felt</a:t>
            </a:r>
            <a:r>
              <a:rPr lang="en-GB" sz="6000">
                <a:latin typeface="AdamGorry-Lights"/>
              </a:rPr>
              <a:t> – PAST TENSE OF FEEL</a:t>
            </a: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pic>
        <p:nvPicPr>
          <p:cNvPr id="72710" name="Picture 4" descr="http://fc01.deviantart.net/fs23/f/2007/343/d/8/Great_Minds_Think_Alike_by_RyougaLolaki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357563"/>
            <a:ext cx="2543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37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3733" name="7 CuadroTexto"/>
          <p:cNvSpPr txBox="1">
            <a:spLocks noChangeArrowheads="1"/>
          </p:cNvSpPr>
          <p:nvPr/>
        </p:nvSpPr>
        <p:spPr bwMode="auto">
          <a:xfrm>
            <a:off x="1571625" y="642938"/>
            <a:ext cx="75723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5400">
                <a:solidFill>
                  <a:srgbClr val="0000FF"/>
                </a:solidFill>
                <a:latin typeface="AdamGorry-Lights"/>
              </a:rPr>
              <a:t>FUN</a:t>
            </a:r>
            <a:r>
              <a:rPr lang="en-GB" sz="5400">
                <a:latin typeface="AdamGorry-Lights"/>
              </a:rPr>
              <a:t> – (noun) </a:t>
            </a:r>
          </a:p>
          <a:p>
            <a:pPr algn="ctr" rtl="0"/>
            <a:r>
              <a:rPr lang="en-GB" sz="5400">
                <a:latin typeface="AdamGorry-Lights"/>
              </a:rPr>
              <a:t>a good time</a:t>
            </a:r>
          </a:p>
          <a:p>
            <a:pPr algn="ctr" rtl="0"/>
            <a:r>
              <a:rPr lang="en-GB" sz="5400">
                <a:solidFill>
                  <a:srgbClr val="0000FF"/>
                </a:solidFill>
                <a:latin typeface="AdamGorry-Lights"/>
              </a:rPr>
              <a:t>FUNNY</a:t>
            </a:r>
            <a:r>
              <a:rPr lang="en-GB" sz="5400">
                <a:latin typeface="AdamGorry-Lights"/>
              </a:rPr>
              <a:t> – </a:t>
            </a:r>
            <a:r>
              <a:rPr lang="en-GB" sz="4400">
                <a:latin typeface="AdamGorry-Lights"/>
              </a:rPr>
              <a:t>(adj.) humorous, comical</a:t>
            </a: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pic>
        <p:nvPicPr>
          <p:cNvPr id="73734" name="Picture 4" descr="http://fc01.deviantart.net/fs23/f/2007/343/d/8/Great_Minds_Think_Alike_by_RyougaLolaki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454400"/>
            <a:ext cx="2286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4757" name="7 CuadroTexto"/>
          <p:cNvSpPr txBox="1">
            <a:spLocks noChangeArrowheads="1"/>
          </p:cNvSpPr>
          <p:nvPr/>
        </p:nvSpPr>
        <p:spPr bwMode="auto">
          <a:xfrm>
            <a:off x="1714500" y="857250"/>
            <a:ext cx="70008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5400">
                <a:solidFill>
                  <a:srgbClr val="0000FF"/>
                </a:solidFill>
                <a:latin typeface="AdamGorry-Lights"/>
              </a:rPr>
              <a:t>Lose</a:t>
            </a:r>
            <a:r>
              <a:rPr lang="en-GB" sz="5400">
                <a:latin typeface="AdamGorry-Lights"/>
              </a:rPr>
              <a:t> – (Verb) </a:t>
            </a:r>
          </a:p>
          <a:p>
            <a:pPr algn="ctr" rtl="0"/>
            <a:r>
              <a:rPr lang="en-GB" sz="5400">
                <a:latin typeface="AdamGorry-Lights"/>
              </a:rPr>
              <a:t>not find </a:t>
            </a:r>
          </a:p>
          <a:p>
            <a:pPr algn="ctr" rtl="0"/>
            <a:r>
              <a:rPr lang="en-GB" sz="5400">
                <a:solidFill>
                  <a:srgbClr val="0000FF"/>
                </a:solidFill>
                <a:latin typeface="AdamGorry-Lights"/>
              </a:rPr>
              <a:t>Loose</a:t>
            </a:r>
            <a:r>
              <a:rPr lang="en-GB" sz="5400">
                <a:latin typeface="AdamGorry-Lights"/>
              </a:rPr>
              <a:t> – (Adj.)</a:t>
            </a:r>
          </a:p>
          <a:p>
            <a:pPr algn="ctr" rtl="0"/>
            <a:r>
              <a:rPr lang="en-GB" sz="4800">
                <a:latin typeface="AdamGorry-Lights"/>
              </a:rPr>
              <a:t>not tight</a:t>
            </a:r>
            <a:endParaRPr lang="en-GB" sz="5400">
              <a:latin typeface="AdamGorry-Lights"/>
            </a:endParaRP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pic>
        <p:nvPicPr>
          <p:cNvPr id="74758" name="Picture 4" descr="http://fc01.deviantart.net/fs23/f/2007/343/d/8/Great_Minds_Think_Alike_by_RyougaLolaki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071813"/>
            <a:ext cx="2543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57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5781" name="7 CuadroTexto"/>
          <p:cNvSpPr txBox="1">
            <a:spLocks noChangeArrowheads="1"/>
          </p:cNvSpPr>
          <p:nvPr/>
        </p:nvSpPr>
        <p:spPr bwMode="auto">
          <a:xfrm>
            <a:off x="1928813" y="714375"/>
            <a:ext cx="69294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6600">
                <a:solidFill>
                  <a:srgbClr val="0000FF"/>
                </a:solidFill>
                <a:latin typeface="AdamGorry-Lights"/>
              </a:rPr>
              <a:t>IT’S</a:t>
            </a:r>
            <a:r>
              <a:rPr lang="en-US" sz="6600">
                <a:latin typeface="AdamGorry-Lights"/>
              </a:rPr>
              <a:t> – it is</a:t>
            </a:r>
          </a:p>
          <a:p>
            <a:pPr algn="ctr" rtl="0"/>
            <a:r>
              <a:rPr lang="en-US" sz="6600">
                <a:solidFill>
                  <a:srgbClr val="0000FF"/>
                </a:solidFill>
                <a:latin typeface="AdamGorry-Lights"/>
              </a:rPr>
              <a:t>Its</a:t>
            </a:r>
            <a:r>
              <a:rPr lang="en-US" sz="6600">
                <a:latin typeface="AdamGorry-Lights"/>
              </a:rPr>
              <a:t> – </a:t>
            </a:r>
            <a:r>
              <a:rPr lang="en-US" sz="6000">
                <a:latin typeface="AdamGorry-Lights"/>
              </a:rPr>
              <a:t>possessive,</a:t>
            </a:r>
          </a:p>
          <a:p>
            <a:pPr algn="ctr" rtl="0"/>
            <a:r>
              <a:rPr lang="en-US" sz="6000">
                <a:latin typeface="AdamGorry-Lights"/>
              </a:rPr>
              <a:t>belonging to it.</a:t>
            </a:r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75782" name="Picture 4" descr="http://fc01.deviantart.net/fs23/f/2007/343/d/8/Great_Minds_Think_Alike_by_RyougaLolaki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071813"/>
            <a:ext cx="2543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68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6805" name="7 CuadroTexto"/>
          <p:cNvSpPr txBox="1">
            <a:spLocks noChangeArrowheads="1"/>
          </p:cNvSpPr>
          <p:nvPr/>
        </p:nvSpPr>
        <p:spPr bwMode="auto">
          <a:xfrm>
            <a:off x="1928813" y="1285875"/>
            <a:ext cx="69294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6600">
                <a:solidFill>
                  <a:srgbClr val="0000FF"/>
                </a:solidFill>
                <a:latin typeface="AdamGorry-Lights"/>
              </a:rPr>
              <a:t>this</a:t>
            </a:r>
            <a:r>
              <a:rPr lang="en-US" sz="6600">
                <a:latin typeface="AdamGorry-Lights"/>
              </a:rPr>
              <a:t> – singular</a:t>
            </a:r>
          </a:p>
          <a:p>
            <a:pPr algn="ctr" rtl="0"/>
            <a:r>
              <a:rPr lang="en-US" sz="6600">
                <a:solidFill>
                  <a:srgbClr val="0000FF"/>
                </a:solidFill>
                <a:latin typeface="AdamGorry-Lights"/>
              </a:rPr>
              <a:t>these</a:t>
            </a:r>
            <a:r>
              <a:rPr lang="en-US" sz="6600">
                <a:latin typeface="AdamGorry-Lights"/>
              </a:rPr>
              <a:t>- </a:t>
            </a:r>
            <a:r>
              <a:rPr lang="en-US" sz="6000">
                <a:latin typeface="AdamGorry-Lights"/>
              </a:rPr>
              <a:t>plural</a:t>
            </a:r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76806" name="Picture 4" descr="http://fc01.deviantart.net/fs23/f/2007/343/d/8/Great_Minds_Think_Alike_by_RyougaLolaki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071813"/>
            <a:ext cx="2543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78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7829" name="7 CuadroTexto"/>
          <p:cNvSpPr txBox="1">
            <a:spLocks noChangeArrowheads="1"/>
          </p:cNvSpPr>
          <p:nvPr/>
        </p:nvSpPr>
        <p:spPr bwMode="auto">
          <a:xfrm>
            <a:off x="1785938" y="1571625"/>
            <a:ext cx="7000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5400">
                <a:solidFill>
                  <a:srgbClr val="0000FF"/>
                </a:solidFill>
                <a:latin typeface="AdamGorry-Lights"/>
              </a:rPr>
              <a:t>WHOLE</a:t>
            </a:r>
            <a:r>
              <a:rPr lang="es-ES" sz="5400">
                <a:latin typeface="AdamGorry-Lights"/>
              </a:rPr>
              <a:t> - </a:t>
            </a:r>
            <a:r>
              <a:rPr lang="es-ES" sz="4800">
                <a:latin typeface="AdamGorry-Lights"/>
              </a:rPr>
              <a:t>COMPLETE</a:t>
            </a:r>
            <a:endParaRPr lang="es-ES" sz="5400">
              <a:latin typeface="AdamGorry-Lights"/>
            </a:endParaRPr>
          </a:p>
          <a:p>
            <a:pPr algn="ctr" rtl="0"/>
            <a:r>
              <a:rPr lang="es-ES" sz="5400">
                <a:solidFill>
                  <a:srgbClr val="0000FF"/>
                </a:solidFill>
                <a:latin typeface="AdamGorry-Lights"/>
              </a:rPr>
              <a:t>HOLE</a:t>
            </a:r>
            <a:r>
              <a:rPr lang="es-ES" sz="5400">
                <a:latin typeface="AdamGorry-Lights"/>
              </a:rPr>
              <a:t> - </a:t>
            </a:r>
            <a:r>
              <a:rPr lang="es-ES" sz="4800">
                <a:latin typeface="AdamGorry-Lights"/>
              </a:rPr>
              <a:t>ORIFICE</a:t>
            </a:r>
            <a:endParaRPr lang="es-ES" sz="5400">
              <a:latin typeface="AdamGorry-Lights"/>
            </a:endParaRPr>
          </a:p>
          <a:p>
            <a:pPr algn="ctr" rtl="0"/>
            <a:endParaRPr lang="es-ES" sz="4800">
              <a:latin typeface="AdamGorry-Lights"/>
            </a:endParaRPr>
          </a:p>
          <a:p>
            <a:pPr algn="ctr" rtl="0"/>
            <a:endParaRPr lang="es-ES" sz="1200">
              <a:latin typeface="Calibri" pitchFamily="34" charset="0"/>
            </a:endParaRPr>
          </a:p>
        </p:txBody>
      </p:sp>
      <p:pic>
        <p:nvPicPr>
          <p:cNvPr id="77830" name="Picture 2" descr="http://hikingartist.files.wordpress.com/2014/04/reality-full-holes-stars.jpg?w=6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2253">
            <a:off x="214313" y="2928938"/>
            <a:ext cx="392906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88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8853" name="7 CuadroTexto"/>
          <p:cNvSpPr txBox="1">
            <a:spLocks noChangeArrowheads="1"/>
          </p:cNvSpPr>
          <p:nvPr/>
        </p:nvSpPr>
        <p:spPr bwMode="auto">
          <a:xfrm>
            <a:off x="2071688" y="1285875"/>
            <a:ext cx="6572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4800">
                <a:solidFill>
                  <a:srgbClr val="0000FF"/>
                </a:solidFill>
                <a:latin typeface="AdamGorry-Lights"/>
              </a:rPr>
              <a:t>WHO’S</a:t>
            </a:r>
            <a:r>
              <a:rPr lang="en-GB" sz="4800">
                <a:latin typeface="AdamGorry-Lights"/>
              </a:rPr>
              <a:t> – who is</a:t>
            </a:r>
          </a:p>
          <a:p>
            <a:pPr algn="ctr" rtl="0"/>
            <a:r>
              <a:rPr lang="en-GB" sz="4800">
                <a:solidFill>
                  <a:srgbClr val="0000FF"/>
                </a:solidFill>
                <a:latin typeface="AdamGorry-Lights"/>
              </a:rPr>
              <a:t>Whose</a:t>
            </a:r>
            <a:r>
              <a:rPr lang="en-GB" sz="4800">
                <a:latin typeface="AdamGorry-Lights"/>
              </a:rPr>
              <a:t> - possession</a:t>
            </a:r>
          </a:p>
          <a:p>
            <a:pPr algn="ctr" rtl="0"/>
            <a:endParaRPr lang="en-GB" sz="1400">
              <a:latin typeface="Calibri" pitchFamily="34" charset="0"/>
            </a:endParaRPr>
          </a:p>
        </p:txBody>
      </p:sp>
      <p:pic>
        <p:nvPicPr>
          <p:cNvPr id="78854" name="Picture 4" descr="http://fc01.deviantart.net/fs23/f/2007/343/d/8/Great_Minds_Think_Alike_by_RyougaLolaki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071813"/>
            <a:ext cx="2543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98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79877" name="7 CuadroTexto"/>
          <p:cNvSpPr txBox="1">
            <a:spLocks noChangeArrowheads="1"/>
          </p:cNvSpPr>
          <p:nvPr/>
        </p:nvSpPr>
        <p:spPr bwMode="auto">
          <a:xfrm>
            <a:off x="1928813" y="1500188"/>
            <a:ext cx="7000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5400">
                <a:solidFill>
                  <a:srgbClr val="0000FF"/>
                </a:solidFill>
                <a:latin typeface="AdamGorry-Lights"/>
              </a:rPr>
              <a:t>You’re</a:t>
            </a:r>
            <a:r>
              <a:rPr lang="en-GB" sz="5400">
                <a:latin typeface="AdamGorry-Lights"/>
              </a:rPr>
              <a:t> – you are</a:t>
            </a:r>
          </a:p>
          <a:p>
            <a:pPr algn="ctr" rtl="0"/>
            <a:r>
              <a:rPr lang="en-GB" sz="5400">
                <a:solidFill>
                  <a:srgbClr val="0000FF"/>
                </a:solidFill>
                <a:latin typeface="AdamGorry-Lights"/>
              </a:rPr>
              <a:t>Your</a:t>
            </a:r>
            <a:r>
              <a:rPr lang="en-GB" sz="5400">
                <a:latin typeface="AdamGorry-Lights"/>
              </a:rPr>
              <a:t> - possessive</a:t>
            </a:r>
            <a:endParaRPr lang="es-ES" sz="60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585494"/>
            <a:ext cx="2638425" cy="1733550"/>
          </a:xfrm>
        </p:spPr>
      </p:pic>
      <p:sp>
        <p:nvSpPr>
          <p:cNvPr id="18436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18437" name="7 CuadroTexto"/>
          <p:cNvSpPr txBox="1">
            <a:spLocks noChangeArrowheads="1"/>
          </p:cNvSpPr>
          <p:nvPr/>
        </p:nvSpPr>
        <p:spPr bwMode="auto">
          <a:xfrm>
            <a:off x="2071688" y="857250"/>
            <a:ext cx="657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 dirty="0">
                <a:latin typeface="AdamGorry-Lights"/>
              </a:rPr>
              <a:t>GUESS</a:t>
            </a:r>
          </a:p>
          <a:p>
            <a:pPr algn="ctr" rtl="0"/>
            <a:r>
              <a:rPr lang="es-ES" sz="6600" dirty="0">
                <a:solidFill>
                  <a:srgbClr val="0000FF"/>
                </a:solidFill>
                <a:latin typeface="AdamGorry-Lights"/>
              </a:rPr>
              <a:t>WHOSE / WHO’S </a:t>
            </a:r>
            <a:r>
              <a:rPr lang="es-ES" sz="6600" dirty="0">
                <a:latin typeface="AdamGorry-Lights"/>
              </a:rPr>
              <a:t>HERE!</a:t>
            </a:r>
          </a:p>
          <a:p>
            <a:pPr algn="ctr" rtl="0"/>
            <a:endParaRPr lang="es-ES" dirty="0">
              <a:latin typeface="Calibri" pitchFamily="34" charset="0"/>
            </a:endParaRPr>
          </a:p>
        </p:txBody>
      </p:sp>
      <p:sp>
        <p:nvSpPr>
          <p:cNvPr id="18439" name="10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08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80901" name="7 CuadroTexto"/>
          <p:cNvSpPr txBox="1">
            <a:spLocks noChangeArrowheads="1"/>
          </p:cNvSpPr>
          <p:nvPr/>
        </p:nvSpPr>
        <p:spPr bwMode="auto">
          <a:xfrm>
            <a:off x="1785938" y="785813"/>
            <a:ext cx="7000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3200">
                <a:solidFill>
                  <a:srgbClr val="0000FF"/>
                </a:solidFill>
                <a:latin typeface="AdamGorry-Lights"/>
              </a:rPr>
              <a:t>Your turn: </a:t>
            </a:r>
          </a:p>
          <a:p>
            <a:pPr algn="ctr" rtl="0"/>
            <a:r>
              <a:rPr lang="en-GB" sz="3200">
                <a:latin typeface="AdamGorry-Lights"/>
              </a:rPr>
              <a:t>Working in pairs, write 5 sentences with two </a:t>
            </a:r>
          </a:p>
          <a:p>
            <a:pPr algn="ctr" rtl="0"/>
            <a:r>
              <a:rPr lang="en-GB" sz="3200">
                <a:latin typeface="AdamGorry-Lights"/>
              </a:rPr>
              <a:t>options each.</a:t>
            </a:r>
          </a:p>
          <a:p>
            <a:pPr algn="ctr" rtl="0"/>
            <a:r>
              <a:rPr lang="en-GB" sz="3200">
                <a:latin typeface="AdamGorry-Lights"/>
              </a:rPr>
              <a:t>Swap papers and choose </a:t>
            </a:r>
          </a:p>
          <a:p>
            <a:pPr algn="ctr" rtl="0"/>
            <a:r>
              <a:rPr lang="en-GB" sz="3200">
                <a:latin typeface="AdamGorry-Lights"/>
              </a:rPr>
              <a:t>the correct option in </a:t>
            </a:r>
          </a:p>
          <a:p>
            <a:pPr algn="ctr" rtl="0"/>
            <a:r>
              <a:rPr lang="en-GB" sz="3200">
                <a:latin typeface="AdamGorry-Lights"/>
              </a:rPr>
              <a:t>your partner’s paper!</a:t>
            </a:r>
            <a:endParaRPr lang="en-GB" sz="3600">
              <a:latin typeface="AdamGorry-Lights"/>
            </a:endParaRPr>
          </a:p>
          <a:p>
            <a:pPr algn="ctr" rtl="0"/>
            <a:endParaRPr lang="en-GB">
              <a:latin typeface="Calibri" pitchFamily="34" charset="0"/>
            </a:endParaRPr>
          </a:p>
        </p:txBody>
      </p:sp>
      <p:pic>
        <p:nvPicPr>
          <p:cNvPr id="8090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485C0"/>
              </a:clrFrom>
              <a:clrTo>
                <a:srgbClr val="5485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429125"/>
            <a:ext cx="31638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D5FF"/>
              </a:clrFrom>
              <a:clrTo>
                <a:srgbClr val="B2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2609850" cy="1752600"/>
          </a:xfrm>
        </p:spPr>
      </p:pic>
      <p:sp>
        <p:nvSpPr>
          <p:cNvPr id="8192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81925" name="7 CuadroTexto"/>
          <p:cNvSpPr txBox="1">
            <a:spLocks noChangeArrowheads="1"/>
          </p:cNvSpPr>
          <p:nvPr/>
        </p:nvSpPr>
        <p:spPr bwMode="auto">
          <a:xfrm rot="-1648730">
            <a:off x="2000250" y="1500188"/>
            <a:ext cx="7143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GB" sz="5400">
                <a:latin typeface="AdamGorry-Lights"/>
              </a:rPr>
              <a:t>That was exhausting!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19461" name="7 CuadroTexto"/>
          <p:cNvSpPr txBox="1">
            <a:spLocks noChangeArrowheads="1"/>
          </p:cNvSpPr>
          <p:nvPr/>
        </p:nvSpPr>
        <p:spPr bwMode="auto">
          <a:xfrm>
            <a:off x="2143125" y="857250"/>
            <a:ext cx="6572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latin typeface="AdamGorry-Lights"/>
              </a:rPr>
              <a:t>GUESS</a:t>
            </a:r>
          </a:p>
          <a:p>
            <a:pPr algn="ctr" rtl="0"/>
            <a:r>
              <a:rPr lang="es-ES" sz="6600">
                <a:latin typeface="AdamGorry-Lights"/>
              </a:rPr>
              <a:t>WHOSE HERE!</a:t>
            </a: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19462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LOSE</a:t>
            </a:r>
          </a:p>
          <a:p>
            <a:pPr algn="ctr" rtl="0"/>
            <a:r>
              <a:rPr lang="es-ES" sz="4000">
                <a:latin typeface="AdamGorry-Lights"/>
              </a:rPr>
              <a:t>$600.00 </a:t>
            </a:r>
          </a:p>
        </p:txBody>
      </p:sp>
      <p:sp>
        <p:nvSpPr>
          <p:cNvPr id="19463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2</a:t>
            </a:r>
          </a:p>
        </p:txBody>
      </p:sp>
      <p:pic>
        <p:nvPicPr>
          <p:cNvPr id="1946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37241">
            <a:off x="788988" y="3956050"/>
            <a:ext cx="2743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מציין מיקום תוכן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9" y="4620171"/>
            <a:ext cx="2638425" cy="1733550"/>
          </a:xfrm>
        </p:spPr>
      </p:pic>
      <p:sp>
        <p:nvSpPr>
          <p:cNvPr id="20484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0485" name="7 CuadroTexto"/>
          <p:cNvSpPr txBox="1">
            <a:spLocks noChangeArrowheads="1"/>
          </p:cNvSpPr>
          <p:nvPr/>
        </p:nvSpPr>
        <p:spPr bwMode="auto">
          <a:xfrm>
            <a:off x="2143125" y="857250"/>
            <a:ext cx="6572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latin typeface="AdamGorry-Lights"/>
              </a:rPr>
              <a:t>GUESS</a:t>
            </a:r>
          </a:p>
          <a:p>
            <a:pPr algn="ctr" rtl="0"/>
            <a:r>
              <a:rPr lang="es-ES" sz="6600">
                <a:solidFill>
                  <a:srgbClr val="C00000"/>
                </a:solidFill>
                <a:latin typeface="AdamGorry-Lights"/>
              </a:rPr>
              <a:t>WHO’S</a:t>
            </a:r>
            <a:r>
              <a:rPr lang="es-ES" sz="6600">
                <a:latin typeface="AdamGorry-Lights"/>
              </a:rPr>
              <a:t> HERE!</a:t>
            </a:r>
          </a:p>
          <a:p>
            <a:pPr algn="ctr" rtl="0"/>
            <a:endParaRPr lang="es-ES">
              <a:latin typeface="Calibri" pitchFamily="34" charset="0"/>
            </a:endParaRPr>
          </a:p>
        </p:txBody>
      </p:sp>
      <p:sp>
        <p:nvSpPr>
          <p:cNvPr id="20487" name="8 CuadroTexto"/>
          <p:cNvSpPr txBox="1">
            <a:spLocks noChangeArrowheads="1"/>
          </p:cNvSpPr>
          <p:nvPr/>
        </p:nvSpPr>
        <p:spPr bwMode="auto">
          <a:xfrm>
            <a:off x="6143625" y="55006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4000">
                <a:latin typeface="AdamGorry-Lights"/>
              </a:rPr>
              <a:t>WIN</a:t>
            </a:r>
          </a:p>
          <a:p>
            <a:pPr algn="ctr" rtl="0"/>
            <a:r>
              <a:rPr lang="es-ES" sz="4000">
                <a:latin typeface="AdamGorry-Lights"/>
              </a:rPr>
              <a:t>$600.00</a:t>
            </a:r>
          </a:p>
        </p:txBody>
      </p:sp>
      <p:sp>
        <p:nvSpPr>
          <p:cNvPr id="20488" name="9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6 CuadroTexto"/>
          <p:cNvSpPr txBox="1">
            <a:spLocks noChangeArrowheads="1"/>
          </p:cNvSpPr>
          <p:nvPr/>
        </p:nvSpPr>
        <p:spPr bwMode="auto">
          <a:xfrm>
            <a:off x="2928938" y="642938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GB" sz="3200">
              <a:latin typeface="BubbleGum"/>
            </a:endParaRPr>
          </a:p>
          <a:p>
            <a:pPr algn="ctr" rtl="0"/>
            <a:endParaRPr lang="en-GB" sz="3200">
              <a:latin typeface="BubbleGum"/>
            </a:endParaRPr>
          </a:p>
        </p:txBody>
      </p:sp>
      <p:sp>
        <p:nvSpPr>
          <p:cNvPr id="21509" name="7 CuadroTexto"/>
          <p:cNvSpPr txBox="1">
            <a:spLocks noChangeArrowheads="1"/>
          </p:cNvSpPr>
          <p:nvPr/>
        </p:nvSpPr>
        <p:spPr bwMode="auto">
          <a:xfrm>
            <a:off x="2071688" y="1000125"/>
            <a:ext cx="657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600">
                <a:latin typeface="AdamGorry-Lights"/>
              </a:rPr>
              <a:t>I LIKE </a:t>
            </a:r>
            <a:r>
              <a:rPr lang="es-ES" sz="6600">
                <a:solidFill>
                  <a:srgbClr val="0000FF"/>
                </a:solidFill>
                <a:latin typeface="AdamGorry-Lights"/>
              </a:rPr>
              <a:t>YOU’RE / YOUR </a:t>
            </a:r>
            <a:r>
              <a:rPr lang="es-ES" sz="6600">
                <a:latin typeface="AdamGorry-Lights"/>
              </a:rPr>
              <a:t>MONKEY.</a:t>
            </a:r>
          </a:p>
          <a:p>
            <a:pPr algn="ctr" rtl="0"/>
            <a:endParaRPr lang="es-ES" sz="6600">
              <a:latin typeface="AdamGorry-Lights"/>
            </a:endParaRPr>
          </a:p>
          <a:p>
            <a:pPr algn="ctr" rtl="0"/>
            <a:endParaRPr lang="es-ES">
              <a:latin typeface="Calibri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771900"/>
            <a:ext cx="18002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8 CuadroTexto"/>
          <p:cNvSpPr txBox="1">
            <a:spLocks noChangeArrowheads="1"/>
          </p:cNvSpPr>
          <p:nvPr/>
        </p:nvSpPr>
        <p:spPr bwMode="auto">
          <a:xfrm>
            <a:off x="357188" y="428625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s-ES" sz="6000">
                <a:latin typeface="AdamGorry-Light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632</Words>
  <Application>Microsoft Office PowerPoint</Application>
  <PresentationFormat>‫הצגה על המסך (4:3)</PresentationFormat>
  <Paragraphs>232</Paragraphs>
  <Slides>61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61</vt:i4>
      </vt:variant>
    </vt:vector>
  </HeadingPairs>
  <TitlesOfParts>
    <vt:vector size="62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www.intercambiosvirtuales.org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www.intercambiosvirtuales.org</dc:creator>
  <cp:lastModifiedBy>רות אליצור</cp:lastModifiedBy>
  <cp:revision>100</cp:revision>
  <dcterms:created xsi:type="dcterms:W3CDTF">2014-05-10T21:50:51Z</dcterms:created>
  <dcterms:modified xsi:type="dcterms:W3CDTF">2015-05-04T10:54:32Z</dcterms:modified>
</cp:coreProperties>
</file>