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ID" ContentType="audio/unknown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96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7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4758FB"/>
    <a:srgbClr val="EFD7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E75264E-05F2-4790-88A1-61019459F844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7C11DD0-00B9-469E-8069-1887763E140C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75544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1DD0-00B9-469E-8069-1887763E140C}" type="slidenum">
              <a:rPr lang="he-IL" smtClean="0"/>
              <a:pPr/>
              <a:t>5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720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11DD0-00B9-469E-8069-1887763E140C}" type="slidenum">
              <a:rPr lang="he-IL" smtClean="0"/>
              <a:pPr/>
              <a:t>9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1858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5550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437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749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8" name="מציין מיקום של תאריך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17" name="מציין מיקום של כותרת תחתונה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29" name="מציין מיקום של מספר שקופית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454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he-I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לחץ על הסמל כדי להוסיף תמונה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239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816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5601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8872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1347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8156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1725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7655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מציין מיקום של כותרת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6A2E2F-64B1-4D47-82A9-3150AB7FFD8F}" type="datetimeFigureOut">
              <a:rPr lang="he-IL" smtClean="0"/>
              <a:pPr/>
              <a:t>י"ב/אדר א/תשע"ו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74AF86-9DB5-4F8F-BF26-65CC505370B0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81744" y="2636912"/>
            <a:ext cx="8854752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Imprint MT Shadow" pitchFamily="82" charset="0"/>
              </a:rPr>
              <a:t>As I grew older</a:t>
            </a:r>
            <a:endParaRPr lang="he-IL" sz="9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Imprint MT Shadow" pitchFamily="82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tx1">
                      <a:lumMod val="50000"/>
                      <a:lumOff val="50000"/>
                      <a:alpha val="60000"/>
                    </a:schemeClr>
                  </a:glow>
                </a:effectLst>
              </a:rPr>
              <a:t>Langston hughes</a:t>
            </a:r>
            <a:endParaRPr lang="he-IL" dirty="0">
              <a:effectLst>
                <a:glow rad="101600">
                  <a:schemeClr val="tx1">
                    <a:lumMod val="50000"/>
                    <a:lumOff val="50000"/>
                    <a:alpha val="60000"/>
                  </a:schemeClr>
                </a:glow>
              </a:effectLst>
            </a:endParaRPr>
          </a:p>
        </p:txBody>
      </p:sp>
      <p:pic>
        <p:nvPicPr>
          <p:cNvPr id="8" name="SONG007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9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"/>
    </mc:Choice>
    <mc:Fallback xmlns="">
      <p:transition spd="slow" advTm="1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8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user\Desktop\mich good luck hope you like the pic -see ya-\Widescreen-Sunshine-Wallpap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6"/>
          <a:stretch/>
        </p:blipFill>
        <p:spPr bwMode="auto">
          <a:xfrm>
            <a:off x="323528" y="422245"/>
            <a:ext cx="8568952" cy="603109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27584" y="2852936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 longer the light of my dream before me,</a:t>
            </a:r>
            <a:endParaRPr lang="he-I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827584" y="44007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Above me.</a:t>
            </a:r>
            <a:endParaRPr lang="he-IL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009822"/>
      </p:ext>
    </p:extLst>
  </p:cSld>
  <p:clrMapOvr>
    <a:masterClrMapping/>
  </p:clrMapOvr>
  <p:transition spd="slow" advTm="3918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user\Desktop\mich good luck hope you like the pic -see ya-\Widescreen-Sunshine-Wallpaper.jpg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68952" cy="642671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99592" y="2852936"/>
            <a:ext cx="8132440" cy="1470025"/>
          </a:xfrm>
        </p:spPr>
        <p:txBody>
          <a:bodyPr/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 longer the light of my      dream before me,</a:t>
            </a:r>
            <a:endParaRPr lang="he-IL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827584" y="440078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Above me.</a:t>
            </a:r>
            <a:endParaRPr lang="he-IL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41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2098">
        <p:fade/>
      </p:transition>
    </mc:Choice>
    <mc:Fallback xmlns="">
      <p:transition spd="slow" advTm="20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Users\user\Desktop\mich good luck hope you like the pic -see ya-\14568-brick-wall-and-wood-floor-1920x1080-abstract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itchFamily="82" charset="0"/>
              </a:rPr>
              <a:t>Only the thick wall</a:t>
            </a:r>
            <a:endParaRPr lang="he-IL" sz="66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24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884">
        <p14:prism dir="r" isContent="1" isInverted="1"/>
      </p:transition>
    </mc:Choice>
    <mc:Fallback xmlns="">
      <p:transition spd="slow" advClick="0" advTm="28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BCBCB">
                <a:lumMod val="56000"/>
              </a:srgbClr>
            </a:gs>
            <a:gs pos="9000">
              <a:srgbClr val="5F5F5F">
                <a:lumMod val="94000"/>
              </a:srgbClr>
            </a:gs>
            <a:gs pos="24000">
              <a:srgbClr val="5F5F5F">
                <a:lumMod val="82000"/>
                <a:lumOff val="18000"/>
              </a:srgbClr>
            </a:gs>
            <a:gs pos="100000">
              <a:srgbClr val="FFFFFF">
                <a:lumMod val="96000"/>
                <a:lumOff val="4000"/>
              </a:srgbClr>
            </a:gs>
            <a:gs pos="90000">
              <a:srgbClr val="B2B2B2"/>
            </a:gs>
            <a:gs pos="53000">
              <a:srgbClr val="292929">
                <a:alpha val="99000"/>
                <a:lumMod val="92000"/>
                <a:lumOff val="8000"/>
              </a:srgbClr>
            </a:gs>
            <a:gs pos="83000">
              <a:srgbClr val="777777"/>
            </a:gs>
            <a:gs pos="100000">
              <a:srgbClr val="EAEAE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sers\user\Desktop\mich good luck hope you like the pic -see ya-\shadow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96144"/>
            <a:ext cx="5292503" cy="5341168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3568" y="1809153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Only the shadow</a:t>
            </a:r>
            <a:endParaRPr lang="he-IL" sz="7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292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323">
        <p14:ripple/>
      </p:transition>
    </mc:Choice>
    <mc:Fallback xmlns="">
      <p:transition spd="slow" advTm="33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D:\Users\user\Desktop\mich good luck hope you like the pic -see ya-\unnamed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3" y="1844824"/>
            <a:ext cx="5161446" cy="3456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71600" y="374799"/>
            <a:ext cx="7772400" cy="1470025"/>
          </a:xfrm>
        </p:spPr>
        <p:txBody>
          <a:bodyPr/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pperplate Gothic Bold" pitchFamily="34" charset="0"/>
              </a:rPr>
              <a:t>My hands!</a:t>
            </a:r>
            <a:br>
              <a:rPr lang="en-US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pperplate Gothic Bold" pitchFamily="34" charset="0"/>
              </a:rPr>
            </a:br>
            <a:r>
              <a:rPr lang="en-US" dirty="0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opperplate Gothic Bold" pitchFamily="34" charset="0"/>
              </a:rPr>
              <a:t>My dark hands!</a:t>
            </a:r>
            <a:endParaRPr lang="he-IL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Copperplate Gothic Bold" pitchFamily="34" charset="0"/>
            </a:endParaRPr>
          </a:p>
        </p:txBody>
      </p:sp>
      <p:pic>
        <p:nvPicPr>
          <p:cNvPr id="12290" name="Picture 2" descr="D:\Users\user\Desktop\mich good luck hope you like the pic -see ya-\ידיים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0" t="16653" b="6340"/>
          <a:stretch/>
        </p:blipFill>
        <p:spPr bwMode="auto">
          <a:xfrm>
            <a:off x="4050837" y="2083690"/>
            <a:ext cx="5705739" cy="501317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911684"/>
      </p:ext>
    </p:extLst>
  </p:cSld>
  <p:clrMapOvr>
    <a:masterClrMapping/>
  </p:clrMapOvr>
  <p:transition spd="slow" advClick="0" advTm="4069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9C4650"/>
            </a:gs>
            <a:gs pos="64000">
              <a:srgbClr val="9F424B"/>
            </a:gs>
            <a:gs pos="47000">
              <a:srgbClr val="C00000">
                <a:alpha val="78000"/>
              </a:srgbClr>
            </a:gs>
            <a:gs pos="0">
              <a:srgbClr val="FFFFFF"/>
            </a:gs>
            <a:gs pos="7001">
              <a:srgbClr val="E6E6E6"/>
            </a:gs>
            <a:gs pos="21000">
              <a:srgbClr val="7D8496"/>
            </a:gs>
            <a:gs pos="85001">
              <a:srgbClr val="7D8496"/>
            </a:gs>
            <a:gs pos="100000">
              <a:srgbClr val="E6E6E6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Users\user\Desktop\mich good luck hope you like the pic -see ya-\light-breaking-through-w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1" y="458581"/>
            <a:ext cx="7617173" cy="5712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Users\user\Desktop\mich good luck hope you like the pic -see ya-\ApartheidApartheidTensio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108">
            <a:off x="6330936" y="4642092"/>
            <a:ext cx="2628829" cy="1885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7" name="Picture 5" descr="D:\Users\user\Desktop\mich good luck hope you like the pic -see ya-\apartheid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9408">
            <a:off x="247550" y="311589"/>
            <a:ext cx="2752402" cy="1891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6" name="Picture 4" descr="D:\Users\user\Desktop\mich good luck hope you like the pic -see ya-\apartheid-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273">
            <a:off x="5560844" y="438834"/>
            <a:ext cx="3350903" cy="163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318" name="Picture 6" descr="D:\Users\user\Desktop\mich good luck hope you like the pic -see ya-\120613-national-mandela-anti-apartheid-student-movements-cal-berkele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8737" flipV="1">
            <a:off x="187459" y="4569394"/>
            <a:ext cx="3213117" cy="1807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61331" y="2394276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</a:rPr>
              <a:t>Break through the wall</a:t>
            </a:r>
            <a:endParaRPr lang="he-IL" sz="6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30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27">
        <p14:flash/>
      </p:transition>
    </mc:Choice>
    <mc:Fallback xmlns="">
      <p:transition spd="slow" advTm="39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D:\Users\user\Desktop\פוטושופ\תמונות לפוטושופ\נוף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07504" y="126876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Find my dream.</a:t>
            </a:r>
            <a:endParaRPr lang="he-IL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7454392"/>
      </p:ext>
    </p:extLst>
  </p:cSld>
  <p:clrMapOvr>
    <a:masterClrMapping/>
  </p:clrMapOvr>
  <p:transition spd="slow" advTm="3669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D:\Users\user\Desktop\mich good luck hope you like the pic -see ya-\okenW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79512" y="1310903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blipFill>
                  <a:blip r:embed="rId3"/>
                  <a:tile tx="0" ty="0" sx="100000" sy="100000" flip="none" algn="tl"/>
                </a:blipFill>
                <a:effectLst>
                  <a:glow rad="317500">
                    <a:srgbClr val="663300">
                      <a:alpha val="41000"/>
                    </a:srgbClr>
                  </a:glow>
                </a:effectLst>
              </a:rPr>
              <a:t>Help me to shatter</a:t>
            </a:r>
            <a:br>
              <a:rPr lang="en-US" sz="4800" dirty="0" smtClean="0">
                <a:blipFill>
                  <a:blip r:embed="rId3"/>
                  <a:tile tx="0" ty="0" sx="100000" sy="100000" flip="none" algn="tl"/>
                </a:blipFill>
                <a:effectLst>
                  <a:glow rad="317500">
                    <a:srgbClr val="663300">
                      <a:alpha val="41000"/>
                    </a:srgbClr>
                  </a:glow>
                </a:effectLst>
              </a:rPr>
            </a:br>
            <a:r>
              <a:rPr lang="en-US" sz="4800" dirty="0" smtClean="0">
                <a:blipFill>
                  <a:blip r:embed="rId3"/>
                  <a:tile tx="0" ty="0" sx="100000" sy="100000" flip="none" algn="tl"/>
                </a:blipFill>
                <a:effectLst>
                  <a:glow rad="317500">
                    <a:srgbClr val="663300">
                      <a:alpha val="41000"/>
                    </a:srgbClr>
                  </a:glow>
                </a:effectLst>
              </a:rPr>
              <a:t> this darkness</a:t>
            </a:r>
            <a:endParaRPr lang="he-IL" sz="4800" dirty="0">
              <a:blipFill>
                <a:blip r:embed="rId3"/>
                <a:tile tx="0" ty="0" sx="100000" sy="100000" flip="none" algn="tl"/>
              </a:blipFill>
              <a:effectLst>
                <a:glow rad="317500">
                  <a:srgbClr val="663300">
                    <a:alpha val="41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088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913">
        <p14:honeycomb/>
      </p:transition>
    </mc:Choice>
    <mc:Fallback xmlns="">
      <p:transition spd="slow" advTm="49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D:\Users\user\Desktop\mich good luck hope you like the pic -see ya-\article-0-201E5A8800000578-643_964x6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8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31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D:\Users\user\Desktop\mich good luck hope you like the pic -see ya-\1956 ANC supporters pray in front of the courthouse of Johannesburg, 28 December 1956, to support 152 anti-apartheid militants, in which Nelson Mandela, during their tri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35560"/>
            <a:ext cx="5138986" cy="40303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-468560" y="548681"/>
            <a:ext cx="6813333" cy="936104"/>
          </a:xfrm>
        </p:spPr>
        <p:txBody>
          <a:bodyPr>
            <a:noAutofit/>
          </a:bodyPr>
          <a:lstStyle/>
          <a:p>
            <a:r>
              <a:rPr lang="en-US" sz="3600" dirty="0" smtClean="0">
                <a:ln>
                  <a:solidFill>
                    <a:schemeClr val="bg1"/>
                  </a:solidFill>
                </a:ln>
                <a:effectLst>
                  <a:glow rad="495300">
                    <a:schemeClr val="bg1">
                      <a:alpha val="70000"/>
                    </a:schemeClr>
                  </a:glow>
                </a:effectLst>
                <a:latin typeface="Arial Rounded MT Bold" pitchFamily="34" charset="0"/>
              </a:rPr>
              <a:t>To smash this night,</a:t>
            </a:r>
            <a:br>
              <a:rPr lang="en-US" sz="3600" dirty="0" smtClean="0">
                <a:ln>
                  <a:solidFill>
                    <a:schemeClr val="bg1"/>
                  </a:solidFill>
                </a:ln>
                <a:effectLst>
                  <a:glow rad="495300">
                    <a:schemeClr val="bg1">
                      <a:alpha val="70000"/>
                    </a:schemeClr>
                  </a:glow>
                </a:effectLst>
                <a:latin typeface="Arial Rounded MT Bold" pitchFamily="34" charset="0"/>
              </a:rPr>
            </a:br>
            <a:endParaRPr lang="he-IL" sz="3600" dirty="0">
              <a:ln>
                <a:solidFill>
                  <a:schemeClr val="bg1"/>
                </a:solidFill>
              </a:ln>
              <a:effectLst>
                <a:glow rad="495300">
                  <a:schemeClr val="bg1">
                    <a:alpha val="70000"/>
                  </a:schemeClr>
                </a:glow>
              </a:effectLst>
              <a:latin typeface="Arial Rounded MT Bold" pitchFamily="34" charset="0"/>
            </a:endParaRPr>
          </a:p>
        </p:txBody>
      </p:sp>
      <p:pic>
        <p:nvPicPr>
          <p:cNvPr id="15365" name="Picture 5" descr="D:\Users\user\Desktop\mich good luck hope you like the pic -see ya-\Silhouette_shado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4093"/>
            <a:ext cx="3022813" cy="244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-972616" y="836712"/>
            <a:ext cx="7776864" cy="1413533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n>
                  <a:solidFill>
                    <a:schemeClr val="bg1"/>
                  </a:solidFill>
                </a:ln>
                <a:effectLst>
                  <a:glow rad="495300">
                    <a:schemeClr val="bg1">
                      <a:alpha val="70000"/>
                    </a:schemeClr>
                  </a:glow>
                </a:effectLst>
                <a:latin typeface="Arial Rounded MT Bold" pitchFamily="34" charset="0"/>
              </a:rPr>
              <a:t/>
            </a:r>
            <a:br>
              <a:rPr lang="en-US" sz="3600" dirty="0" smtClean="0">
                <a:ln>
                  <a:solidFill>
                    <a:schemeClr val="bg1"/>
                  </a:solidFill>
                </a:ln>
                <a:effectLst>
                  <a:glow rad="495300">
                    <a:schemeClr val="bg1">
                      <a:alpha val="70000"/>
                    </a:schemeClr>
                  </a:glow>
                </a:effectLst>
                <a:latin typeface="Arial Rounded MT Bold" pitchFamily="34" charset="0"/>
              </a:rPr>
            </a:br>
            <a:r>
              <a:rPr lang="en-US" sz="3600" dirty="0" smtClean="0">
                <a:ln>
                  <a:solidFill>
                    <a:schemeClr val="bg1"/>
                  </a:solidFill>
                </a:ln>
                <a:effectLst>
                  <a:glow rad="495300">
                    <a:schemeClr val="bg1">
                      <a:alpha val="70000"/>
                    </a:schemeClr>
                  </a:glow>
                </a:effectLst>
                <a:latin typeface="Arial Rounded MT Bold" pitchFamily="34" charset="0"/>
              </a:rPr>
              <a:t>to break this shadow</a:t>
            </a:r>
            <a:endParaRPr lang="he-IL" sz="3600" dirty="0">
              <a:ln>
                <a:solidFill>
                  <a:schemeClr val="bg1"/>
                </a:solidFill>
              </a:ln>
              <a:effectLst>
                <a:glow rad="495300">
                  <a:schemeClr val="bg1">
                    <a:alpha val="70000"/>
                  </a:schemeClr>
                </a:glo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000219"/>
      </p:ext>
    </p:extLst>
  </p:cSld>
  <p:clrMapOvr>
    <a:masterClrMapping/>
  </p:clrMapOvr>
  <p:transition spd="slow" advTm="6259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D:\Users\user\Desktop\mich good luck hope you like the pic -see ya-\sunshine-wallpaper-desktop-background-etx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2" y="0"/>
            <a:ext cx="91748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571500">
                    <a:srgbClr val="FFFF00">
                      <a:alpha val="24000"/>
                    </a:srgbClr>
                  </a:glow>
                  <a:reflection blurRad="6350" stA="50000" endA="300" endPos="50000" dist="60007" dir="5400000" sy="-100000" algn="bl" rotWithShape="0"/>
                </a:effectLst>
              </a:rPr>
              <a:t>Into a thousand lights of sun </a:t>
            </a:r>
            <a:endParaRPr lang="he-IL" sz="6600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571500">
                  <a:srgbClr val="FFFF00">
                    <a:alpha val="24000"/>
                  </a:srgb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670384" y="126876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6731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</a:rPr>
              <a:t>Into a thousand whirling dreams</a:t>
            </a:r>
            <a:endParaRPr lang="he-IL" sz="6600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6731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43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5046">
        <p14:vortex dir="d"/>
      </p:transition>
    </mc:Choice>
    <mc:Fallback xmlns="">
      <p:transition spd="slow" advTm="150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esktop\mich good luck hope you like the pic -see ya-\יומן אישי2---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8"/>
          <a:stretch/>
        </p:blipFill>
        <p:spPr bwMode="auto">
          <a:xfrm>
            <a:off x="71467" y="13593"/>
            <a:ext cx="8893021" cy="684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2448272" cy="153372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dirty="0" smtClean="0">
                <a:effectLst>
                  <a:glow rad="2286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Blackadder ITC" pitchFamily="82" charset="0"/>
              </a:rPr>
              <a:t>It was a</a:t>
            </a:r>
            <a:endParaRPr lang="he-IL" sz="6600" dirty="0">
              <a:effectLst>
                <a:glow rad="228600">
                  <a:schemeClr val="accent6">
                    <a:lumMod val="40000"/>
                    <a:lumOff val="60000"/>
                    <a:alpha val="40000"/>
                  </a:schemeClr>
                </a:glow>
              </a:effectLst>
              <a:latin typeface="Blackadder ITC" pitchFamily="82" charset="0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4824536" y="836712"/>
            <a:ext cx="313184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effectLst>
                  <a:glow rad="2286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Blackadder ITC" pitchFamily="82" charset="0"/>
              </a:rPr>
              <a:t>I have</a:t>
            </a:r>
            <a:endParaRPr lang="he-IL" sz="6000" dirty="0">
              <a:effectLst>
                <a:glow rad="228600">
                  <a:schemeClr val="accent6">
                    <a:lumMod val="40000"/>
                    <a:lumOff val="60000"/>
                    <a:alpha val="40000"/>
                  </a:schemeClr>
                </a:glow>
              </a:effectLst>
              <a:latin typeface="Blackadder ITC" pitchFamily="82" charset="0"/>
            </a:endParaRP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611560" y="1967111"/>
            <a:ext cx="3798168" cy="1749921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450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effectLst>
                  <a:glow rad="2286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Blackadder ITC" pitchFamily="82" charset="0"/>
              </a:rPr>
              <a:t/>
            </a:r>
            <a:br>
              <a:rPr lang="en-US" sz="6600" dirty="0" smtClean="0">
                <a:effectLst>
                  <a:glow rad="2286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Blackadder ITC" pitchFamily="82" charset="0"/>
              </a:rPr>
            </a:br>
            <a:r>
              <a:rPr lang="en-US" sz="13300" dirty="0" smtClean="0">
                <a:effectLst>
                  <a:glow rad="2286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Blackadder ITC" pitchFamily="82" charset="0"/>
              </a:rPr>
              <a:t>long time</a:t>
            </a:r>
            <a:r>
              <a:rPr lang="en-US" sz="6600" dirty="0" smtClean="0">
                <a:effectLst>
                  <a:glow rad="2286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Blackadder ITC" pitchFamily="82" charset="0"/>
              </a:rPr>
              <a:t/>
            </a:r>
            <a:br>
              <a:rPr lang="en-US" sz="6600" dirty="0" smtClean="0">
                <a:effectLst>
                  <a:glow rad="2286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Blackadder ITC" pitchFamily="82" charset="0"/>
              </a:rPr>
            </a:br>
            <a:endParaRPr lang="he-IL" sz="6600" dirty="0">
              <a:effectLst>
                <a:glow rad="228600">
                  <a:schemeClr val="accent6">
                    <a:lumMod val="40000"/>
                    <a:lumOff val="60000"/>
                    <a:alpha val="40000"/>
                  </a:schemeClr>
                </a:glow>
              </a:effectLst>
              <a:latin typeface="Blackadder ITC" pitchFamily="82" charset="0"/>
            </a:endParaRPr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133872" y="2924944"/>
            <a:ext cx="2574032" cy="129614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37500" lnSpcReduction="20000"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>
                <a:effectLst>
                  <a:glow rad="2286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Blackadder ITC" pitchFamily="82" charset="0"/>
              </a:rPr>
              <a:t/>
            </a:r>
            <a:br>
              <a:rPr lang="en-US" sz="6600" dirty="0" smtClean="0">
                <a:effectLst>
                  <a:glow rad="2286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Blackadder ITC" pitchFamily="82" charset="0"/>
              </a:rPr>
            </a:br>
            <a:r>
              <a:rPr lang="en-US" sz="17600" dirty="0" smtClean="0">
                <a:effectLst>
                  <a:glow rad="2286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Blackadder ITC" pitchFamily="82" charset="0"/>
              </a:rPr>
              <a:t> ago.</a:t>
            </a:r>
            <a:endParaRPr lang="he-IL" sz="6600" dirty="0">
              <a:effectLst>
                <a:glow rad="228600">
                  <a:schemeClr val="accent6">
                    <a:lumMod val="40000"/>
                    <a:lumOff val="60000"/>
                    <a:alpha val="40000"/>
                  </a:schemeClr>
                </a:glow>
              </a:effectLst>
              <a:latin typeface="Blackadder ITC" pitchFamily="82" charset="0"/>
            </a:endParaRPr>
          </a:p>
        </p:txBody>
      </p:sp>
      <p:sp>
        <p:nvSpPr>
          <p:cNvPr id="8" name="כותרת 1"/>
          <p:cNvSpPr txBox="1">
            <a:spLocks/>
          </p:cNvSpPr>
          <p:nvPr/>
        </p:nvSpPr>
        <p:spPr>
          <a:xfrm>
            <a:off x="4824536" y="1628800"/>
            <a:ext cx="313184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effectLst>
                  <a:glow rad="2286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Blackadder ITC" pitchFamily="82" charset="0"/>
              </a:rPr>
              <a:t>almost </a:t>
            </a: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4896544" y="2391023"/>
            <a:ext cx="313184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effectLst>
                  <a:glow rad="2286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Blackadder ITC" pitchFamily="82" charset="0"/>
              </a:rPr>
              <a:t>forgotten </a:t>
            </a: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4824536" y="3255119"/>
            <a:ext cx="313184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effectLst>
                  <a:glow rad="228600">
                    <a:schemeClr val="accent6">
                      <a:lumMod val="40000"/>
                      <a:lumOff val="60000"/>
                      <a:alpha val="40000"/>
                    </a:schemeClr>
                  </a:glow>
                </a:effectLst>
                <a:latin typeface="Blackadder ITC" pitchFamily="82" charset="0"/>
              </a:rPr>
              <a:t>my dream.</a:t>
            </a:r>
            <a:endParaRPr lang="he-IL" sz="6000" dirty="0">
              <a:effectLst>
                <a:glow rad="228600">
                  <a:schemeClr val="accent6">
                    <a:lumMod val="40000"/>
                    <a:lumOff val="60000"/>
                    <a:alpha val="40000"/>
                  </a:schemeClr>
                </a:glow>
              </a:effectLst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05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2533">
        <p14:reveal thruBlk="1" dir="r"/>
      </p:transition>
    </mc:Choice>
    <mc:Fallback xmlns="">
      <p:transition spd="slow" advClick="0" advTm="125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51000">
              <a:srgbClr val="E6E6E6"/>
            </a:gs>
            <a:gs pos="72000">
              <a:schemeClr val="tx1">
                <a:lumMod val="38000"/>
                <a:lumOff val="62000"/>
              </a:schemeClr>
            </a:gs>
            <a:gs pos="98000">
              <a:srgbClr val="E6E6E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אליפסה 5"/>
          <p:cNvSpPr/>
          <p:nvPr/>
        </p:nvSpPr>
        <p:spPr>
          <a:xfrm rot="19501658">
            <a:off x="5971413" y="1752634"/>
            <a:ext cx="1578923" cy="6579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95536" y="2564904"/>
            <a:ext cx="4964088" cy="1470025"/>
          </a:xfrm>
        </p:spPr>
        <p:txBody>
          <a:bodyPr/>
          <a:lstStyle/>
          <a:p>
            <a:pPr algn="r"/>
            <a:r>
              <a:rPr lang="en-US" b="1" dirty="0" smtClean="0">
                <a:latin typeface="Felix Titling" pitchFamily="82" charset="0"/>
              </a:rPr>
              <a:t>In front of me,</a:t>
            </a:r>
            <a:endParaRPr lang="he-IL" b="1" dirty="0">
              <a:latin typeface="Felix Titling" pitchFamily="82" charset="0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251520" y="620687"/>
            <a:ext cx="7344816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latin typeface="Felix Titling" pitchFamily="82" charset="0"/>
              </a:rPr>
              <a:t>But it was there then,</a:t>
            </a:r>
            <a:endParaRPr lang="en-US" sz="3600" b="1" dirty="0">
              <a:latin typeface="Felix Titling" pitchFamily="82" charset="0"/>
            </a:endParaRPr>
          </a:p>
        </p:txBody>
      </p:sp>
      <p:pic>
        <p:nvPicPr>
          <p:cNvPr id="2050" name="Picture 2" descr="D:\Users\user\Desktop\mich good luck hope you like the pic -see ya-\0129203_PE283223_S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3135"/>
            <a:ext cx="5598113" cy="5598113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כותרת 1"/>
          <p:cNvSpPr txBox="1">
            <a:spLocks noChangeAspect="1"/>
          </p:cNvSpPr>
          <p:nvPr/>
        </p:nvSpPr>
        <p:spPr>
          <a:xfrm flipH="1">
            <a:off x="4860032" y="2276872"/>
            <a:ext cx="4964088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  <a:scene3d>
              <a:camera prst="perspectiveLeft"/>
              <a:lightRig rig="threePt" dir="t"/>
            </a:scene3d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Felix Titling" pitchFamily="82" charset="0"/>
              </a:rPr>
              <a:t>n front of</a:t>
            </a:r>
            <a:endParaRPr lang="he-IL" sz="3200" b="1" dirty="0">
              <a:latin typeface="Felix Titling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58">
        <p:split orient="vert"/>
      </p:transition>
    </mc:Choice>
    <mc:Fallback xmlns="">
      <p:transition spd="slow" advTm="395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user\Desktop\mich good luck hope you like the pic -see ya-\let-the-sunshine-in-l-xwvssr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glow rad="508000">
                    <a:srgbClr val="FFFF00">
                      <a:alpha val="40000"/>
                    </a:srgbClr>
                  </a:glow>
                </a:effectLst>
                <a:latin typeface="Maiandra GD" pitchFamily="34" charset="0"/>
              </a:rPr>
              <a:t>Bright like a sun--</a:t>
            </a:r>
            <a:endParaRPr lang="he-IL" sz="5400" dirty="0">
              <a:solidFill>
                <a:schemeClr val="bg1"/>
              </a:solidFill>
              <a:effectLst>
                <a:glow rad="508000">
                  <a:srgbClr val="FFFF00">
                    <a:alpha val="40000"/>
                  </a:srgbClr>
                </a:glow>
              </a:effectLst>
              <a:latin typeface="Maiandra GD" pitchFamily="34" charset="0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746581" y="306896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chemeClr val="bg1"/>
                </a:solidFill>
                <a:effectLst>
                  <a:glow rad="1181100">
                    <a:srgbClr val="EFD725">
                      <a:alpha val="47000"/>
                    </a:srgbClr>
                  </a:glow>
                </a:effectLst>
                <a:latin typeface="Maiandra GD" pitchFamily="34" charset="0"/>
              </a:rPr>
              <a:t>My dream.</a:t>
            </a:r>
            <a:endParaRPr lang="he-IL" sz="7200" dirty="0">
              <a:solidFill>
                <a:schemeClr val="bg1"/>
              </a:solidFill>
              <a:effectLst>
                <a:glow rad="1181100">
                  <a:srgbClr val="EFD725">
                    <a:alpha val="47000"/>
                  </a:srgbClr>
                </a:glow>
              </a:effectLst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6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4694">
        <p14:glitter/>
      </p:transition>
    </mc:Choice>
    <mc:Fallback xmlns="">
      <p:transition spd="slow" advTm="469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Users\user\Desktop\mich good luck hope you like the pic -see ya-\קיר עם כתובות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0334" y="1338300"/>
            <a:ext cx="7772400" cy="111245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79400">
                    <a:schemeClr val="tx1">
                      <a:lumMod val="95000"/>
                      <a:lumOff val="5000"/>
                      <a:alpha val="70000"/>
                    </a:schemeClr>
                  </a:glow>
                </a:effectLst>
                <a:latin typeface="Adobe Garamond Pro Bold" pitchFamily="18" charset="0"/>
              </a:rPr>
              <a:t>And then the wall rose,</a:t>
            </a:r>
            <a:endParaRPr lang="he-IL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279400">
                  <a:schemeClr val="tx1">
                    <a:lumMod val="95000"/>
                    <a:lumOff val="5000"/>
                    <a:alpha val="70000"/>
                  </a:schemeClr>
                </a:glow>
              </a:effectLst>
              <a:latin typeface="Adobe Garamond Pro Bold" pitchFamily="18" charset="0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611560" y="239102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79400">
                    <a:schemeClr val="tx1">
                      <a:lumMod val="95000"/>
                      <a:lumOff val="5000"/>
                      <a:alpha val="70000"/>
                    </a:schemeClr>
                  </a:glow>
                </a:effectLst>
                <a:latin typeface="Adobe Garamond Pro Bold" pitchFamily="18" charset="0"/>
              </a:rPr>
              <a:t>Rose slowly,</a:t>
            </a:r>
            <a:endParaRPr lang="he-IL" sz="5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279400">
                  <a:schemeClr val="tx1">
                    <a:lumMod val="95000"/>
                    <a:lumOff val="5000"/>
                    <a:alpha val="70000"/>
                  </a:schemeClr>
                </a:glow>
              </a:effectLst>
              <a:latin typeface="Adobe Garamond Pro Bold" pitchFamily="18" charset="0"/>
            </a:endParaRPr>
          </a:p>
        </p:txBody>
      </p:sp>
      <p:pic>
        <p:nvPicPr>
          <p:cNvPr id="4101" name="Picture 5" descr="D:\Users\user\Desktop\mich good luck hope you like the pic -see ya-\ילדה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969" y="2765141"/>
            <a:ext cx="3456385" cy="478992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755576" y="364502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279400">
                    <a:schemeClr val="tx1">
                      <a:lumMod val="95000"/>
                      <a:lumOff val="5000"/>
                      <a:alpha val="70000"/>
                    </a:schemeClr>
                  </a:glow>
                </a:effectLst>
                <a:latin typeface="Adobe Garamond Pro Bold" pitchFamily="18" charset="0"/>
              </a:rPr>
              <a:t>Slowly,</a:t>
            </a:r>
            <a:endParaRPr lang="he-IL" sz="5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279400">
                  <a:schemeClr val="tx1">
                    <a:lumMod val="95000"/>
                    <a:lumOff val="5000"/>
                    <a:alpha val="70000"/>
                  </a:schemeClr>
                </a:glow>
              </a:effectLst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3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Tm="10789">
        <p14:warp dir="in"/>
      </p:transition>
    </mc:Choice>
    <mc:Fallback xmlns="">
      <p:transition spd="slow" advTm="107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1000">
              <a:srgbClr val="85C2FF"/>
            </a:gs>
            <a:gs pos="46000">
              <a:schemeClr val="bg1">
                <a:alpha val="34000"/>
                <a:lumMod val="76000"/>
              </a:schemeClr>
            </a:gs>
            <a:gs pos="58000">
              <a:schemeClr val="bg1">
                <a:lumMod val="75000"/>
              </a:schemeClr>
            </a:gs>
            <a:gs pos="80000">
              <a:schemeClr val="tx1">
                <a:lumMod val="50000"/>
                <a:lumOff val="5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Users\user\Desktop\mich good luck hope you like the pic -see ya-\95935-004-2373BDB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71" y="3398604"/>
            <a:ext cx="3770889" cy="29138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11560" y="2062596"/>
            <a:ext cx="3816424" cy="132600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Between me</a:t>
            </a:r>
            <a:endParaRPr lang="he-IL" sz="3600" dirty="0"/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4288432" y="3369270"/>
            <a:ext cx="5252120" cy="92382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And my dream.</a:t>
            </a:r>
            <a:endParaRPr lang="he-IL" sz="3600" dirty="0"/>
          </a:p>
        </p:txBody>
      </p:sp>
      <p:pic>
        <p:nvPicPr>
          <p:cNvPr id="5122" name="Picture 2" descr="D:\Users\user\Desktop\mich good luck hope you like the pic -see ya-\609750-86a491a8-9dae-11e3-b2ad-08c02f4f904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950" y="260648"/>
            <a:ext cx="4438348" cy="3304879"/>
          </a:xfrm>
          <a:prstGeom prst="ellipse">
            <a:avLst/>
          </a:prstGeom>
          <a:ln>
            <a:noFill/>
          </a:ln>
          <a:effectLst>
            <a:glow rad="520700">
              <a:schemeClr val="accent5">
                <a:lumMod val="20000"/>
                <a:lumOff val="80000"/>
                <a:alpha val="33000"/>
              </a:schemeClr>
            </a:glow>
            <a:softEdge rad="393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35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4384">
        <p:checker dir="vert"/>
      </p:transition>
    </mc:Choice>
    <mc:Fallback xmlns="">
      <p:transition spd="slow" advTm="4384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75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D:\Users\user\Desktop\אפליה\שמים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98698" cy="455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s\user\Desktop\mich good luck hope you like the pic -see ya-\חומה פרספקטיבה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000" y="932770"/>
            <a:ext cx="9206186" cy="5014747"/>
          </a:xfrm>
          <a:prstGeom prst="rect">
            <a:avLst/>
          </a:prstGeom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 extrusionH="44450">
            <a:bevelT w="139700" h="8255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 rot="21301884">
            <a:off x="156562" y="40101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  <a:cs typeface="Adobe Arabic" pitchFamily="18" charset="-78"/>
              </a:rPr>
              <a:t>Ro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se until it touched the sky--</a:t>
            </a:r>
            <a:endParaRPr lang="he-IL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467544" y="196626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pc="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radley Hand ITC" pitchFamily="66" charset="0"/>
              </a:rPr>
              <a:t>The wall.</a:t>
            </a:r>
            <a:endParaRPr lang="he-IL" sz="6000" b="1" spc="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  <p:pic>
        <p:nvPicPr>
          <p:cNvPr id="6148" name="Picture 4" descr="D:\Users\user\Desktop\mich good luck hope you like the pic -see ya-\איש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37" r="55996"/>
          <a:stretch/>
        </p:blipFill>
        <p:spPr bwMode="auto">
          <a:xfrm>
            <a:off x="-71227" y="4323508"/>
            <a:ext cx="2592288" cy="312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6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4298">
        <p:push dir="u"/>
      </p:transition>
    </mc:Choice>
    <mc:Fallback xmlns="">
      <p:transition spd="slow" advTm="4298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user\Desktop\mich good luck hope you like the pic -see ya-\Silhouette_shad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7482"/>
            <a:ext cx="7344816" cy="5875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683568" y="1556792"/>
            <a:ext cx="8236024" cy="27363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8800" dirty="0" smtClean="0">
              <a:ln>
                <a:solidFill>
                  <a:schemeClr val="bg1"/>
                </a:solidFill>
              </a:ln>
              <a:effectLst>
                <a:reflection blurRad="6350" stA="55000" endA="300" endPos="45500" dir="5400000" sy="-100000" algn="bl" rotWithShape="0"/>
              </a:effectLst>
              <a:latin typeface="Franklin Gothic Heavy" pitchFamily="34" charset="0"/>
            </a:endParaRPr>
          </a:p>
          <a:p>
            <a:r>
              <a:rPr lang="en-US" sz="8800" dirty="0" smtClean="0">
                <a:ln>
                  <a:solidFill>
                    <a:schemeClr val="bg1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I’M BLACK.</a:t>
            </a: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611560" y="908720"/>
            <a:ext cx="8236024" cy="2736304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ln>
                  <a:solidFill>
                    <a:schemeClr val="bg1"/>
                  </a:solidFill>
                </a:ln>
                <a:effectLst>
                  <a:reflection blurRad="6350" stA="55000" endA="300" endPos="45500" dir="5400000" sy="-100000" algn="bl" rotWithShape="0"/>
                </a:effectLst>
                <a:latin typeface="Franklin Gothic Heavy" pitchFamily="34" charset="0"/>
              </a:rPr>
              <a:t>shadow.</a:t>
            </a:r>
          </a:p>
        </p:txBody>
      </p:sp>
    </p:spTree>
    <p:extLst>
      <p:ext uri="{BB962C8B-B14F-4D97-AF65-F5344CB8AC3E}">
        <p14:creationId xmlns:p14="http://schemas.microsoft.com/office/powerpoint/2010/main" val="35943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843">
        <p14:flash/>
      </p:transition>
    </mc:Choice>
    <mc:Fallback xmlns="">
      <p:transition spd="slow" advClick="0" advTm="48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8" presetClass="emph" presetSubtype="0" fill="hold" grpId="2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D:\Users\user\Desktop\mich good luck hope you like the pic -see ya-\4246162-shad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0129"/>
            <a:ext cx="8172400" cy="5452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9552" y="4365104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effectLst>
                  <a:glow rad="406400">
                    <a:schemeClr val="bg1">
                      <a:alpha val="62000"/>
                    </a:schemeClr>
                  </a:glow>
                </a:effectLst>
              </a:rPr>
              <a:t>I lie down in the shadow</a:t>
            </a:r>
            <a:endParaRPr lang="he-IL" dirty="0">
              <a:ln>
                <a:solidFill>
                  <a:schemeClr val="bg1"/>
                </a:solidFill>
              </a:ln>
              <a:effectLst>
                <a:glow rad="406400">
                  <a:schemeClr val="bg1">
                    <a:alpha val="62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140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606">
        <p14:doors dir="vert"/>
      </p:transition>
    </mc:Choice>
    <mc:Fallback xmlns="">
      <p:transition spd="slow" advTm="36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פסגה">
  <a:themeElements>
    <a:clrScheme name="פסגה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פסגה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פסגה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694</TotalTime>
  <Words>142</Words>
  <Application>Microsoft Office PowerPoint</Application>
  <PresentationFormat>‫הצגה על המסך (4:3)</PresentationFormat>
  <Paragraphs>41</Paragraphs>
  <Slides>19</Slides>
  <Notes>2</Notes>
  <HiddenSlides>0</HiddenSlides>
  <MMClips>1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19</vt:i4>
      </vt:variant>
    </vt:vector>
  </HeadingPairs>
  <TitlesOfParts>
    <vt:vector size="21" baseType="lpstr">
      <vt:lpstr>ערכת נושא Office</vt:lpstr>
      <vt:lpstr>פסגה</vt:lpstr>
      <vt:lpstr>As I grew older</vt:lpstr>
      <vt:lpstr>It was a</vt:lpstr>
      <vt:lpstr>In front of me,</vt:lpstr>
      <vt:lpstr>Bright like a sun--</vt:lpstr>
      <vt:lpstr>And then the wall rose,</vt:lpstr>
      <vt:lpstr>Between me</vt:lpstr>
      <vt:lpstr>מצגת של PowerPoint</vt:lpstr>
      <vt:lpstr>מצגת של PowerPoint</vt:lpstr>
      <vt:lpstr>I lie down in the shadow</vt:lpstr>
      <vt:lpstr>No longer the light of my dream before me,</vt:lpstr>
      <vt:lpstr>No longer the light of my      dream before me,</vt:lpstr>
      <vt:lpstr>Only the thick wall</vt:lpstr>
      <vt:lpstr>Only the shadow</vt:lpstr>
      <vt:lpstr>My hands! My dark hands!</vt:lpstr>
      <vt:lpstr>Break through the wall</vt:lpstr>
      <vt:lpstr>Find my dream.</vt:lpstr>
      <vt:lpstr>Help me to shatter  this darkness</vt:lpstr>
      <vt:lpstr>To smash this night, </vt:lpstr>
      <vt:lpstr>Into a thousand lights of sun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I grew older</dc:title>
  <dc:creator>user</dc:creator>
  <cp:lastModifiedBy>רות אליצור</cp:lastModifiedBy>
  <cp:revision>72</cp:revision>
  <dcterms:created xsi:type="dcterms:W3CDTF">2016-02-07T20:12:57Z</dcterms:created>
  <dcterms:modified xsi:type="dcterms:W3CDTF">2016-02-21T08:20:26Z</dcterms:modified>
</cp:coreProperties>
</file>