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6.png"/><Relationship Id="rId11" Type="http://schemas.openxmlformats.org/officeDocument/2006/relationships/image" Target="../media/image7.png"/><Relationship Id="rId10" Type="http://schemas.openxmlformats.org/officeDocument/2006/relationships/hyperlink" Target="https://youtu.be/g_tea8ZNk5A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s://youtu.be/jCTEVKRTuS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rYosazy96Y3SUqpmencESXyBXcqWaU_EiDUtvOsLV68/edit?usp=sharing" TargetMode="External"/><Relationship Id="rId9" Type="http://schemas.openxmlformats.org/officeDocument/2006/relationships/image" Target="../media/image3.png"/><Relationship Id="rId15" Type="http://schemas.openxmlformats.org/officeDocument/2006/relationships/image" Target="../media/image4.png"/><Relationship Id="rId14" Type="http://schemas.openxmlformats.org/officeDocument/2006/relationships/hyperlink" Target="https://youtu.be/LueYlLt1l9M" TargetMode="External"/><Relationship Id="rId17" Type="http://schemas.openxmlformats.org/officeDocument/2006/relationships/image" Target="../media/image8.jpg"/><Relationship Id="rId16" Type="http://schemas.openxmlformats.org/officeDocument/2006/relationships/hyperlink" Target="https://docs.google.com/document/d/1sToLHp_GWcwVq4v510dqo67k9xm57Psjx8Vu0WfgyKM/edit?usp=sharing" TargetMode="External"/><Relationship Id="rId5" Type="http://schemas.openxmlformats.org/officeDocument/2006/relationships/image" Target="../media/image10.png"/><Relationship Id="rId19" Type="http://schemas.openxmlformats.org/officeDocument/2006/relationships/hyperlink" Target="https://docs.google.com/document/d/1OJ8MR3YSu857vOE8qwmP56zVmnecqhbzasm0Y68A5W0/edit?usp=sharing" TargetMode="External"/><Relationship Id="rId6" Type="http://schemas.openxmlformats.org/officeDocument/2006/relationships/hyperlink" Target="https://youtu.be/JFHdX5VUZ98" TargetMode="External"/><Relationship Id="rId18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hyperlink" Target="https://www.facebook.com/113505407112715/videos/177502232932827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99319">
            <a:off x="-124911" y="2215988"/>
            <a:ext cx="2472348" cy="24723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55750" y="-100150"/>
            <a:ext cx="84129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latin typeface="David"/>
                <a:ea typeface="David"/>
                <a:cs typeface="David"/>
                <a:sym typeface="David"/>
              </a:rPr>
              <a:t>סטודיו לאימוני כושר תיכון "דה שליט" רחובות</a:t>
            </a:r>
            <a:endParaRPr b="1" sz="22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latin typeface="David"/>
                <a:ea typeface="David"/>
                <a:cs typeface="David"/>
                <a:sym typeface="David"/>
              </a:rPr>
              <a:t>ברוכים הבאים למרחב האימונים שלנו, מוזמנים לשוטט, לחקור, להתאמן ולהנות!</a:t>
            </a:r>
            <a:endParaRPr b="1" sz="18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37922" l="52339" r="-6302" t="31539"/>
          <a:stretch/>
        </p:blipFill>
        <p:spPr>
          <a:xfrm>
            <a:off x="6509125" y="3815754"/>
            <a:ext cx="2101200" cy="101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49998" r="25706" t="50137"/>
          <a:stretch/>
        </p:blipFill>
        <p:spPr>
          <a:xfrm>
            <a:off x="5670950" y="2636938"/>
            <a:ext cx="1491909" cy="16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66797" t="72784"/>
          <a:stretch/>
        </p:blipFill>
        <p:spPr>
          <a:xfrm>
            <a:off x="2260893" y="4160875"/>
            <a:ext cx="2231732" cy="8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51133" l="41048" r="40712" t="0"/>
          <a:stretch/>
        </p:blipFill>
        <p:spPr>
          <a:xfrm>
            <a:off x="3870176" y="2421425"/>
            <a:ext cx="625623" cy="16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73702" l="73895" r="0" t="0"/>
          <a:stretch/>
        </p:blipFill>
        <p:spPr>
          <a:xfrm>
            <a:off x="4472324" y="2797650"/>
            <a:ext cx="1368063" cy="16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417350" y="2348100"/>
            <a:ext cx="1368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000">
                <a:latin typeface="Comic Sans MS"/>
                <a:ea typeface="Comic Sans MS"/>
                <a:cs typeface="Comic Sans MS"/>
                <a:sym typeface="Comic Sans MS"/>
              </a:rPr>
              <a:t>פילאטיס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354175" y="2142075"/>
            <a:ext cx="1368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קיקבוקס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876275" y="3581400"/>
            <a:ext cx="22317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טבטה באמצעות גומיה 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692650" y="2724150"/>
            <a:ext cx="97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800">
                <a:latin typeface="Comic Sans MS"/>
                <a:ea typeface="Comic Sans MS"/>
                <a:cs typeface="Comic Sans MS"/>
                <a:sym typeface="Comic Sans MS"/>
              </a:rPr>
              <a:t>HIIT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041450" y="4031575"/>
            <a:ext cx="1368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2000">
                <a:latin typeface="Comic Sans MS"/>
                <a:ea typeface="Comic Sans MS"/>
                <a:cs typeface="Comic Sans MS"/>
                <a:sym typeface="Comic Sans MS"/>
              </a:rPr>
              <a:t>מתיחות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8072125" y="1134325"/>
            <a:ext cx="9783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9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משימה להגשה</a:t>
            </a:r>
            <a:endParaRPr b="1" sz="19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-85100" y="2042775"/>
            <a:ext cx="26508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900">
                <a:latin typeface="David"/>
                <a:ea typeface="David"/>
                <a:cs typeface="David"/>
                <a:sym typeface="David"/>
              </a:rPr>
              <a:t>אימון באמצעות משקולות</a:t>
            </a:r>
            <a:endParaRPr b="1" sz="1900"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68" name="Google Shape;68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82375" y="841450"/>
            <a:ext cx="1239600" cy="12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2396425" y="1028700"/>
            <a:ext cx="1491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</a:t>
            </a:r>
            <a:r>
              <a:rPr b="1" lang="iw" sz="1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ללי בטיחות והתנהגות </a:t>
            </a:r>
            <a:endParaRPr b="1" sz="1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בסטודיו</a:t>
            </a:r>
            <a:endParaRPr sz="1500"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18874" y="788575"/>
            <a:ext cx="4473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338900" y="1819330"/>
            <a:ext cx="713574" cy="7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94950" y="4555075"/>
            <a:ext cx="1122300" cy="5547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600">
                <a:latin typeface="David"/>
                <a:ea typeface="David"/>
                <a:cs typeface="David"/>
                <a:sym typeface="David"/>
              </a:rPr>
              <a:t>בהצלחה!</a:t>
            </a:r>
            <a:endParaRPr b="1" sz="16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600">
                <a:latin typeface="David"/>
                <a:ea typeface="David"/>
                <a:cs typeface="David"/>
                <a:sym typeface="David"/>
              </a:rPr>
              <a:t>שלי רדיע</a:t>
            </a:r>
            <a:endParaRPr b="1" sz="1600"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