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9" r:id="rId12"/>
    <p:sldId id="270" r:id="rId13"/>
  </p:sldIdLst>
  <p:sldSz cx="9144000" cy="5143500" type="screen16x9"/>
  <p:notesSz cx="6858000" cy="9144000"/>
  <p:embeddedFontLst>
    <p:embeddedFont>
      <p:font typeface="Noticia Text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6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01fdf014c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b01fdf014c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01fdf014c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b01fdf014c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01fdf014c_1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b01fdf014c_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01fdf014c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2b01fdf014c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01fdf014c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b01fdf014c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01fdf014c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b01fdf014c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01fdf014c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b01fdf014c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01fdf014c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b01fdf014c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01fdf014c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b01fdf014c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01fdf014c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b01fdf014c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01fdf014c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b01fdf014c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01fdf014c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b01fdf014c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>
            <a:off x="3084002" y="3663673"/>
            <a:ext cx="2691051" cy="1796277"/>
          </a:xfrm>
          <a:custGeom>
            <a:avLst/>
            <a:gdLst/>
            <a:ahLst/>
            <a:cxnLst/>
            <a:rect l="l" t="t" r="r" b="b"/>
            <a:pathLst>
              <a:path w="6484461" h="4328378" extrusionOk="0">
                <a:moveTo>
                  <a:pt x="0" y="0"/>
                </a:moveTo>
                <a:lnTo>
                  <a:pt x="6484462" y="0"/>
                </a:lnTo>
                <a:lnTo>
                  <a:pt x="6484462" y="4328378"/>
                </a:lnTo>
                <a:lnTo>
                  <a:pt x="0" y="4328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 rot="3559864">
            <a:off x="-1286226" y="2993878"/>
            <a:ext cx="3450743" cy="313586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" name="Google Shape;17;p2"/>
          <p:cNvSpPr/>
          <p:nvPr/>
        </p:nvSpPr>
        <p:spPr>
          <a:xfrm rot="-3559864" flipH="1">
            <a:off x="6563178" y="2878425"/>
            <a:ext cx="3450743" cy="313586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rot="3559864">
            <a:off x="6563174" y="-1359722"/>
            <a:ext cx="3450743" cy="313586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206018" flipH="1">
            <a:off x="-851066" y="3061283"/>
            <a:ext cx="3457467" cy="314197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rot="-206018">
            <a:off x="6540106" y="3059727"/>
            <a:ext cx="3457467" cy="314197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-3559864" flipH="1">
            <a:off x="-870060" y="-1359700"/>
            <a:ext cx="3450743" cy="313586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 rot="-206018">
            <a:off x="6540106" y="3059727"/>
            <a:ext cx="3457467" cy="314197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7579150" y="1421334"/>
            <a:ext cx="1825943" cy="4114800"/>
          </a:xfrm>
          <a:custGeom>
            <a:avLst/>
            <a:gdLst/>
            <a:ahLst/>
            <a:cxnLst/>
            <a:rect l="l" t="t" r="r" b="b"/>
            <a:pathLst>
              <a:path w="3651885" h="8229600" extrusionOk="0">
                <a:moveTo>
                  <a:pt x="0" y="0"/>
                </a:moveTo>
                <a:lnTo>
                  <a:pt x="3651885" y="0"/>
                </a:lnTo>
                <a:lnTo>
                  <a:pt x="36518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 rot="3559864">
            <a:off x="6563174" y="-1359722"/>
            <a:ext cx="3450743" cy="313586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35;p4"/>
          <p:cNvSpPr/>
          <p:nvPr/>
        </p:nvSpPr>
        <p:spPr>
          <a:xfrm rot="206018" flipH="1">
            <a:off x="-851066" y="3061283"/>
            <a:ext cx="3457467" cy="314197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5802689" y="3583758"/>
            <a:ext cx="2168434" cy="1805221"/>
          </a:xfrm>
          <a:custGeom>
            <a:avLst/>
            <a:gdLst/>
            <a:ahLst/>
            <a:cxnLst/>
            <a:rect l="l" t="t" r="r" b="b"/>
            <a:pathLst>
              <a:path w="4336867" h="3610441" extrusionOk="0">
                <a:moveTo>
                  <a:pt x="0" y="0"/>
                </a:moveTo>
                <a:lnTo>
                  <a:pt x="4336867" y="0"/>
                </a:lnTo>
                <a:lnTo>
                  <a:pt x="4336867" y="3610442"/>
                </a:lnTo>
                <a:lnTo>
                  <a:pt x="0" y="3610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 rot="5141362">
            <a:off x="6579243" y="-942692"/>
            <a:ext cx="3443746" cy="3129504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47" name="Google Shape;47;p6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6"/>
          <p:cNvSpPr/>
          <p:nvPr/>
        </p:nvSpPr>
        <p:spPr>
          <a:xfrm rot="-9475926">
            <a:off x="4696443" y="-1011012"/>
            <a:ext cx="4519480" cy="4107078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" name="Google Shape;51;p6"/>
          <p:cNvSpPr/>
          <p:nvPr/>
        </p:nvSpPr>
        <p:spPr>
          <a:xfrm rot="4407910">
            <a:off x="-969087" y="2491306"/>
            <a:ext cx="4534369" cy="4120608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54" name="Google Shape;54;p7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7"/>
          <p:cNvSpPr/>
          <p:nvPr/>
        </p:nvSpPr>
        <p:spPr>
          <a:xfrm rot="5141362">
            <a:off x="5339143" y="-1569567"/>
            <a:ext cx="3443746" cy="3129504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" name="Google Shape;58;p7"/>
          <p:cNvSpPr/>
          <p:nvPr/>
        </p:nvSpPr>
        <p:spPr>
          <a:xfrm rot="-5141362" flipH="1">
            <a:off x="358524" y="-1568489"/>
            <a:ext cx="3443746" cy="3129504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2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2" y="6272666"/>
                </a:lnTo>
                <a:lnTo>
                  <a:pt x="690252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27788"/>
            </a:stretch>
          </a:blipFill>
          <a:ln>
            <a:noFill/>
          </a:ln>
        </p:spPr>
      </p:sp>
      <p:sp>
        <p:nvSpPr>
          <p:cNvPr id="62" name="Google Shape;62;p8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169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114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8"/>
          <p:cNvSpPr/>
          <p:nvPr/>
        </p:nvSpPr>
        <p:spPr>
          <a:xfrm rot="-1029957">
            <a:off x="7472751" y="-761416"/>
            <a:ext cx="1825075" cy="4112845"/>
          </a:xfrm>
          <a:custGeom>
            <a:avLst/>
            <a:gdLst/>
            <a:ahLst/>
            <a:cxnLst/>
            <a:rect l="l" t="t" r="r" b="b"/>
            <a:pathLst>
              <a:path w="3651885" h="8229600" extrusionOk="0">
                <a:moveTo>
                  <a:pt x="0" y="0"/>
                </a:moveTo>
                <a:lnTo>
                  <a:pt x="3651885" y="0"/>
                </a:lnTo>
                <a:lnTo>
                  <a:pt x="36518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" name="Google Shape;68;p8"/>
          <p:cNvSpPr/>
          <p:nvPr/>
        </p:nvSpPr>
        <p:spPr>
          <a:xfrm rot="206018" flipH="1">
            <a:off x="-851066" y="3061283"/>
            <a:ext cx="3457467" cy="314197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9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9089"/>
            </a:stretch>
          </a:blipFill>
          <a:ln>
            <a:noFill/>
          </a:ln>
        </p:spPr>
      </p:sp>
      <p:sp>
        <p:nvSpPr>
          <p:cNvPr id="73" name="Google Shape;73;p9"/>
          <p:cNvSpPr/>
          <p:nvPr/>
        </p:nvSpPr>
        <p:spPr>
          <a:xfrm>
            <a:off x="7579150" y="-2094541"/>
            <a:ext cx="1825943" cy="4114800"/>
          </a:xfrm>
          <a:custGeom>
            <a:avLst/>
            <a:gdLst/>
            <a:ahLst/>
            <a:cxnLst/>
            <a:rect l="l" t="t" r="r" b="b"/>
            <a:pathLst>
              <a:path w="3651885" h="8229600" extrusionOk="0">
                <a:moveTo>
                  <a:pt x="0" y="0"/>
                </a:moveTo>
                <a:lnTo>
                  <a:pt x="3651885" y="0"/>
                </a:lnTo>
                <a:lnTo>
                  <a:pt x="36518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" name="Google Shape;74;p9"/>
          <p:cNvSpPr/>
          <p:nvPr/>
        </p:nvSpPr>
        <p:spPr>
          <a:xfrm>
            <a:off x="-489555" y="-2398184"/>
            <a:ext cx="1825943" cy="4114800"/>
          </a:xfrm>
          <a:custGeom>
            <a:avLst/>
            <a:gdLst/>
            <a:ahLst/>
            <a:cxnLst/>
            <a:rect l="l" t="t" r="r" b="b"/>
            <a:pathLst>
              <a:path w="3651885" h="8229600" extrusionOk="0">
                <a:moveTo>
                  <a:pt x="0" y="0"/>
                </a:moveTo>
                <a:lnTo>
                  <a:pt x="3651885" y="0"/>
                </a:lnTo>
                <a:lnTo>
                  <a:pt x="36518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icia Text"/>
              <a:buNone/>
              <a:defRPr sz="2800" i="1">
                <a:solidFill>
                  <a:schemeClr val="dk1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icia Text"/>
              <a:buChar char="●"/>
              <a:defRPr sz="1800" i="1">
                <a:solidFill>
                  <a:schemeClr val="dk2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■"/>
              <a:defRPr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1747157" y="0"/>
            <a:ext cx="7533719" cy="5143500"/>
          </a:xfrm>
          <a:custGeom>
            <a:avLst/>
            <a:gdLst/>
            <a:ahLst/>
            <a:cxnLst/>
            <a:rect l="l" t="t" r="r" b="b"/>
            <a:pathLst>
              <a:path w="10274141" h="10287000" extrusionOk="0">
                <a:moveTo>
                  <a:pt x="0" y="0"/>
                </a:moveTo>
                <a:lnTo>
                  <a:pt x="10274141" y="0"/>
                </a:lnTo>
                <a:lnTo>
                  <a:pt x="10274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82" name="Google Shape;82;p11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83" name="Google Shape;83;p11"/>
          <p:cNvSpPr/>
          <p:nvPr/>
        </p:nvSpPr>
        <p:spPr>
          <a:xfrm>
            <a:off x="-2039556" y="-1500241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pic>
        <p:nvPicPr>
          <p:cNvPr id="84" name="Google Shape;8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0" y="191060"/>
            <a:ext cx="4395650" cy="629968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"/>
          <p:cNvSpPr/>
          <p:nvPr/>
        </p:nvSpPr>
        <p:spPr>
          <a:xfrm>
            <a:off x="5962489" y="2614559"/>
            <a:ext cx="4364930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87" name="Google Shape;87;p11"/>
          <p:cNvSpPr/>
          <p:nvPr/>
        </p:nvSpPr>
        <p:spPr>
          <a:xfrm>
            <a:off x="5962489" y="2205802"/>
            <a:ext cx="1929860" cy="63159"/>
          </a:xfrm>
          <a:custGeom>
            <a:avLst/>
            <a:gdLst/>
            <a:ahLst/>
            <a:cxnLst/>
            <a:rect l="l" t="t" r="r" b="b"/>
            <a:pathLst>
              <a:path w="3859721" h="126318" extrusionOk="0">
                <a:moveTo>
                  <a:pt x="0" y="0"/>
                </a:moveTo>
                <a:lnTo>
                  <a:pt x="3859722" y="0"/>
                </a:lnTo>
                <a:lnTo>
                  <a:pt x="3859722" y="126318"/>
                </a:lnTo>
                <a:lnTo>
                  <a:pt x="0" y="12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89" name="Google Shape;89;p11"/>
          <p:cNvSpPr/>
          <p:nvPr/>
        </p:nvSpPr>
        <p:spPr>
          <a:xfrm rot="4435091">
            <a:off x="4102323" y="-2753509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21A2FBFF-9B86-21F1-0BDF-38E3F8EEAA3E}"/>
              </a:ext>
            </a:extLst>
          </p:cNvPr>
          <p:cNvSpPr txBox="1">
            <a:spLocks/>
          </p:cNvSpPr>
          <p:nvPr/>
        </p:nvSpPr>
        <p:spPr>
          <a:xfrm>
            <a:off x="5113768" y="755903"/>
            <a:ext cx="312692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defRPr sz="3600"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الصوم</a:t>
            </a:r>
            <a:r>
              <a:rPr lang="ar-JO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الأربعيني</a:t>
            </a:r>
          </a:p>
          <a:p>
            <a:pPr algn="ctr"/>
            <a:endParaRPr lang="ar-JO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رحلة روحية للتأمل والتجديد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32" name="Google Shape;232;p21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33" name="Google Shape;233;p21"/>
          <p:cNvSpPr/>
          <p:nvPr/>
        </p:nvSpPr>
        <p:spPr>
          <a:xfrm>
            <a:off x="2950884" y="3132364"/>
            <a:ext cx="3242231" cy="2164189"/>
          </a:xfrm>
          <a:custGeom>
            <a:avLst/>
            <a:gdLst/>
            <a:ahLst/>
            <a:cxnLst/>
            <a:rect l="l" t="t" r="r" b="b"/>
            <a:pathLst>
              <a:path w="6484461" h="4328378" extrusionOk="0">
                <a:moveTo>
                  <a:pt x="0" y="0"/>
                </a:moveTo>
                <a:lnTo>
                  <a:pt x="6484462" y="0"/>
                </a:lnTo>
                <a:lnTo>
                  <a:pt x="6484462" y="4328378"/>
                </a:lnTo>
                <a:lnTo>
                  <a:pt x="0" y="4328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34" name="Google Shape;234;p21"/>
          <p:cNvSpPr/>
          <p:nvPr/>
        </p:nvSpPr>
        <p:spPr>
          <a:xfrm>
            <a:off x="3607069" y="2784767"/>
            <a:ext cx="1929861" cy="63159"/>
          </a:xfrm>
          <a:custGeom>
            <a:avLst/>
            <a:gdLst/>
            <a:ahLst/>
            <a:cxnLst/>
            <a:rect l="l" t="t" r="r" b="b"/>
            <a:pathLst>
              <a:path w="3859721" h="126318" extrusionOk="0">
                <a:moveTo>
                  <a:pt x="0" y="0"/>
                </a:moveTo>
                <a:lnTo>
                  <a:pt x="3859722" y="0"/>
                </a:lnTo>
                <a:lnTo>
                  <a:pt x="3859722" y="126318"/>
                </a:lnTo>
                <a:lnTo>
                  <a:pt x="0" y="12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38" name="Google Shape;238;p21"/>
          <p:cNvSpPr/>
          <p:nvPr/>
        </p:nvSpPr>
        <p:spPr>
          <a:xfrm rot="3563834">
            <a:off x="6376496" y="-1379095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39" name="Google Shape;239;p21"/>
          <p:cNvSpPr/>
          <p:nvPr/>
        </p:nvSpPr>
        <p:spPr>
          <a:xfrm rot="-3564000" flipH="1">
            <a:off x="-867501" y="-1360158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73EBE0E4-D54D-45A1-79EF-AB71E7C80F58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مسرح دمى للقصص المقدسة</a:t>
            </a: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3575F5A4-FEC4-F760-C05A-DC34A145015D}"/>
              </a:ext>
            </a:extLst>
          </p:cNvPr>
          <p:cNvSpPr txBox="1">
            <a:spLocks/>
          </p:cNvSpPr>
          <p:nvPr/>
        </p:nvSpPr>
        <p:spPr>
          <a:xfrm>
            <a:off x="1143000" y="1028700"/>
            <a:ext cx="5034935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400" dirty="0"/>
              <a:t>صنع دمى من مواد بسيطة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400" dirty="0"/>
              <a:t>تمثيل قصص من الإنجيل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400" dirty="0"/>
              <a:t>عرض مسرحي عن معنى الصوم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400" dirty="0"/>
              <a:t>مشاركة العروض مع الصفوف الأخرى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71" name="Google Shape;271;p24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74" name="Google Shape;274;p24"/>
          <p:cNvSpPr/>
          <p:nvPr/>
        </p:nvSpPr>
        <p:spPr>
          <a:xfrm>
            <a:off x="6175469" y="2209289"/>
            <a:ext cx="1929861" cy="63159"/>
          </a:xfrm>
          <a:custGeom>
            <a:avLst/>
            <a:gdLst/>
            <a:ahLst/>
            <a:cxnLst/>
            <a:rect l="l" t="t" r="r" b="b"/>
            <a:pathLst>
              <a:path w="3859721" h="126318" extrusionOk="0">
                <a:moveTo>
                  <a:pt x="0" y="0"/>
                </a:moveTo>
                <a:lnTo>
                  <a:pt x="3859721" y="0"/>
                </a:lnTo>
                <a:lnTo>
                  <a:pt x="3859721" y="126318"/>
                </a:lnTo>
                <a:lnTo>
                  <a:pt x="0" y="12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76" name="Google Shape;276;p24"/>
          <p:cNvSpPr/>
          <p:nvPr/>
        </p:nvSpPr>
        <p:spPr>
          <a:xfrm rot="-3111925" flipH="1">
            <a:off x="7214009" y="3224420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7"/>
                </a:lnTo>
                <a:lnTo>
                  <a:pt x="6902521" y="6272667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77" name="Google Shape;277;p24"/>
          <p:cNvSpPr/>
          <p:nvPr/>
        </p:nvSpPr>
        <p:spPr>
          <a:xfrm rot="-3111925" flipH="1">
            <a:off x="6036821" y="-1561601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pic>
        <p:nvPicPr>
          <p:cNvPr id="224" name="Google Shape;2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950" y="226825"/>
            <a:ext cx="4045200" cy="4758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45A9C45-95FD-32D5-FF46-2D85ED903F95}"/>
              </a:ext>
            </a:extLst>
          </p:cNvPr>
          <p:cNvSpPr txBox="1"/>
          <p:nvPr/>
        </p:nvSpPr>
        <p:spPr>
          <a:xfrm>
            <a:off x="2936875" y="2407116"/>
            <a:ext cx="5619750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جمع مواد غذائية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تحضير سلال للعائلات المحتاجة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رسائل تشجيع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توزيع السلال مع العائلة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A7670D5F-76CD-A024-AAE3-1BCE065D60B8}"/>
              </a:ext>
            </a:extLst>
          </p:cNvPr>
          <p:cNvSpPr txBox="1">
            <a:spLocks/>
          </p:cNvSpPr>
          <p:nvPr/>
        </p:nvSpPr>
        <p:spPr>
          <a:xfrm>
            <a:off x="5107795" y="1193596"/>
            <a:ext cx="3633263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1"/>
            <a:r>
              <a:rPr 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مشروع "سلة البركة"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83" name="Google Shape;283;p25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88" name="Google Shape;288;p25"/>
          <p:cNvSpPr/>
          <p:nvPr/>
        </p:nvSpPr>
        <p:spPr>
          <a:xfrm rot="3563834">
            <a:off x="6560208" y="-1360157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89" name="Google Shape;289;p25"/>
          <p:cNvSpPr/>
          <p:nvPr/>
        </p:nvSpPr>
        <p:spPr>
          <a:xfrm rot="-3564000" flipH="1">
            <a:off x="-867501" y="-1360158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90" name="Google Shape;290;p25"/>
          <p:cNvSpPr/>
          <p:nvPr/>
        </p:nvSpPr>
        <p:spPr>
          <a:xfrm rot="-1146744">
            <a:off x="7373297" y="3816169"/>
            <a:ext cx="2169519" cy="1805220"/>
          </a:xfrm>
          <a:custGeom>
            <a:avLst/>
            <a:gdLst/>
            <a:ahLst/>
            <a:cxnLst/>
            <a:rect l="l" t="t" r="r" b="b"/>
            <a:pathLst>
              <a:path w="4339038" h="3610441" extrusionOk="0">
                <a:moveTo>
                  <a:pt x="0" y="0"/>
                </a:moveTo>
                <a:lnTo>
                  <a:pt x="4339038" y="0"/>
                </a:lnTo>
                <a:lnTo>
                  <a:pt x="4339038" y="3610441"/>
                </a:lnTo>
                <a:lnTo>
                  <a:pt x="0" y="3610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91" name="Google Shape;291;p25"/>
          <p:cNvSpPr/>
          <p:nvPr/>
        </p:nvSpPr>
        <p:spPr>
          <a:xfrm rot="1146000" flipH="1">
            <a:off x="-393221" y="3816169"/>
            <a:ext cx="2169519" cy="1805221"/>
          </a:xfrm>
          <a:custGeom>
            <a:avLst/>
            <a:gdLst/>
            <a:ahLst/>
            <a:cxnLst/>
            <a:rect l="l" t="t" r="r" b="b"/>
            <a:pathLst>
              <a:path w="4339038" h="3610441" extrusionOk="0">
                <a:moveTo>
                  <a:pt x="4339038" y="0"/>
                </a:moveTo>
                <a:lnTo>
                  <a:pt x="0" y="0"/>
                </a:lnTo>
                <a:lnTo>
                  <a:pt x="0" y="3610441"/>
                </a:lnTo>
                <a:lnTo>
                  <a:pt x="4339038" y="3610441"/>
                </a:lnTo>
                <a:lnTo>
                  <a:pt x="433903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225F0FD8-0B02-D56F-8259-3852CE802CA5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معرض الفن الروحي</a:t>
            </a: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B3839799-3300-9985-08CF-0F78C432EEFB}"/>
              </a:ext>
            </a:extLst>
          </p:cNvPr>
          <p:cNvSpPr txBox="1">
            <a:spLocks/>
          </p:cNvSpPr>
          <p:nvPr/>
        </p:nvSpPr>
        <p:spPr>
          <a:xfrm>
            <a:off x="-323201" y="1420277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رسم لوحات عن الصوم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صنع مجسمات للرموز المقدسة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تصميم بطاقات روحية</a:t>
            </a:r>
          </a:p>
          <a:p>
            <a:pPr marL="342900" indent="-342900" algn="r" rtl="1"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تنظيم معرض في المدرسة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/>
          <p:nvPr/>
        </p:nvSpPr>
        <p:spPr>
          <a:xfrm>
            <a:off x="33359" y="2072391"/>
            <a:ext cx="1742806" cy="1372460"/>
          </a:xfrm>
          <a:custGeom>
            <a:avLst/>
            <a:gdLst/>
            <a:ahLst/>
            <a:cxnLst/>
            <a:rect l="l" t="t" r="r" b="b"/>
            <a:pathLst>
              <a:path w="3485613" h="2744920" extrusionOk="0">
                <a:moveTo>
                  <a:pt x="0" y="0"/>
                </a:moveTo>
                <a:lnTo>
                  <a:pt x="3485613" y="0"/>
                </a:lnTo>
                <a:lnTo>
                  <a:pt x="3485613" y="2744920"/>
                </a:lnTo>
                <a:lnTo>
                  <a:pt x="0" y="2744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106;p12"/>
          <p:cNvSpPr/>
          <p:nvPr/>
        </p:nvSpPr>
        <p:spPr>
          <a:xfrm rot="5139416">
            <a:off x="5553399" y="-1498732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12"/>
          <p:cNvSpPr/>
          <p:nvPr/>
        </p:nvSpPr>
        <p:spPr>
          <a:xfrm rot="-5142000" flipH="1">
            <a:off x="358230" y="-1568166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2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2" y="6272666"/>
                </a:lnTo>
                <a:lnTo>
                  <a:pt x="690252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EDA102C3-3E1F-4011-7DE3-0CF3B59C4483}"/>
              </a:ext>
            </a:extLst>
          </p:cNvPr>
          <p:cNvSpPr txBox="1">
            <a:spLocks/>
          </p:cNvSpPr>
          <p:nvPr/>
        </p:nvSpPr>
        <p:spPr>
          <a:xfrm>
            <a:off x="2080466" y="671276"/>
            <a:ext cx="5587999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مقدمة عن الصوم الأربعيني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5CEBF6B-2350-AB2E-859B-5F9FB9CC4EC3}"/>
              </a:ext>
            </a:extLst>
          </p:cNvPr>
          <p:cNvSpPr txBox="1"/>
          <p:nvPr/>
        </p:nvSpPr>
        <p:spPr>
          <a:xfrm>
            <a:off x="2080466" y="1908865"/>
            <a:ext cx="59699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SzPct val="10000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فترة مقدسة تمتد لأربعين يوماً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زمن للتوبة والتأمل الروحي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يسبق عيد الفصح المجيد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فرصة للتقرب من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الله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وتجديد الإيمان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13" name="Google Shape;113;p13"/>
          <p:cNvSpPr/>
          <p:nvPr/>
        </p:nvSpPr>
        <p:spPr>
          <a:xfrm rot="-9473303">
            <a:off x="4654230" y="-1847824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15" name="Google Shape;115;p13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21" name="Google Shape;121;p13"/>
          <p:cNvSpPr/>
          <p:nvPr/>
        </p:nvSpPr>
        <p:spPr>
          <a:xfrm rot="4397927">
            <a:off x="-956008" y="2494165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22" name="Google Shape;122;p13"/>
          <p:cNvSpPr/>
          <p:nvPr/>
        </p:nvSpPr>
        <p:spPr>
          <a:xfrm rot="-5576071" flipH="1">
            <a:off x="-140003" y="-2171818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8229600"/>
                </a:moveTo>
                <a:lnTo>
                  <a:pt x="9055956" y="8229600"/>
                </a:lnTo>
                <a:lnTo>
                  <a:pt x="905595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34239F0-6FE8-6E09-B7ED-6089025C9BD1}"/>
              </a:ext>
            </a:extLst>
          </p:cNvPr>
          <p:cNvSpPr txBox="1"/>
          <p:nvPr/>
        </p:nvSpPr>
        <p:spPr>
          <a:xfrm>
            <a:off x="1080077" y="1614298"/>
            <a:ext cx="68103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SzPct val="100000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توقيت الصوم الأربعيني</a:t>
            </a:r>
            <a:endParaRPr lang="ar-JO" sz="32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 algn="r" rtl="1"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يبدأ من أربعاء الرماد</a:t>
            </a:r>
          </a:p>
          <a:p>
            <a:pPr marL="457200" indent="-457200" algn="r" rtl="1"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يستمر حتى الأسبوع المقدس</a:t>
            </a:r>
          </a:p>
          <a:p>
            <a:pPr marL="457200" indent="-457200" algn="r" rtl="1"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يختلف التوقيت حسب التقويم الكنسي</a:t>
            </a:r>
          </a:p>
          <a:p>
            <a:pPr marL="457200" indent="-457200" algn="r" rtl="1"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يتبع تقاليد مختلفة في الطوائف المسيحية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28" name="Google Shape;128;p14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30" name="Google Shape;130;p14"/>
          <p:cNvSpPr txBox="1"/>
          <p:nvPr/>
        </p:nvSpPr>
        <p:spPr>
          <a:xfrm>
            <a:off x="2388300" y="892264"/>
            <a:ext cx="43674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</a:rPr>
              <a:t>ممارسات الصوم الأربعيني</a:t>
            </a:r>
            <a:endParaRPr sz="700" dirty="0"/>
          </a:p>
        </p:txBody>
      </p:sp>
      <p:sp>
        <p:nvSpPr>
          <p:cNvPr id="131" name="Google Shape;131;p14"/>
          <p:cNvSpPr txBox="1"/>
          <p:nvPr/>
        </p:nvSpPr>
        <p:spPr>
          <a:xfrm>
            <a:off x="2051385" y="2486403"/>
            <a:ext cx="422525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r" rtl="1"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الامتناع عن أطعمة معينة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تكثيف الصلوات اليومية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قراءة الكتاب المقدس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المشاركة في القداسات الخاصة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b="0" i="0" u="none" strike="noStrike" cap="none" dirty="0">
                <a:solidFill>
                  <a:srgbClr val="3D3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ora"/>
              </a:rPr>
              <a:t>. 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32;p14"/>
          <p:cNvSpPr/>
          <p:nvPr/>
        </p:nvSpPr>
        <p:spPr>
          <a:xfrm rot="6762612">
            <a:off x="5742392" y="870562"/>
            <a:ext cx="3451260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2" y="0"/>
                </a:lnTo>
                <a:lnTo>
                  <a:pt x="6902522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33" name="Google Shape;133;p14"/>
          <p:cNvSpPr/>
          <p:nvPr/>
        </p:nvSpPr>
        <p:spPr>
          <a:xfrm rot="-6762000" flipH="1">
            <a:off x="-463949" y="402157"/>
            <a:ext cx="3451260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 rot="3563834">
            <a:off x="6560208" y="-1360157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42" name="Google Shape;142;p15"/>
          <p:cNvSpPr/>
          <p:nvPr/>
        </p:nvSpPr>
        <p:spPr>
          <a:xfrm rot="206946" flipH="1">
            <a:off x="-845091" y="3060984"/>
            <a:ext cx="3451260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43" name="Google Shape;143;p15"/>
          <p:cNvSpPr/>
          <p:nvPr/>
        </p:nvSpPr>
        <p:spPr>
          <a:xfrm rot="-204000">
            <a:off x="6539084" y="3060983"/>
            <a:ext cx="3451260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0" y="0"/>
                </a:moveTo>
                <a:lnTo>
                  <a:pt x="6902521" y="0"/>
                </a:lnTo>
                <a:lnTo>
                  <a:pt x="6902521" y="6272666"/>
                </a:lnTo>
                <a:lnTo>
                  <a:pt x="0" y="627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44" name="Google Shape;144;p15"/>
          <p:cNvSpPr/>
          <p:nvPr/>
        </p:nvSpPr>
        <p:spPr>
          <a:xfrm rot="-3564000" flipH="1">
            <a:off x="-867501" y="-1360158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09866C08-8715-4650-B9FF-9CA255668F4E}"/>
              </a:ext>
            </a:extLst>
          </p:cNvPr>
          <p:cNvSpPr txBox="1">
            <a:spLocks/>
          </p:cNvSpPr>
          <p:nvPr/>
        </p:nvSpPr>
        <p:spPr>
          <a:xfrm>
            <a:off x="858129" y="1810715"/>
            <a:ext cx="79375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/>
              <a:t>نشاطات تفاعلية للطلاب خلال الصوم الأربعيني</a:t>
            </a:r>
            <a:endParaRPr lang="en-US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94" name="Google Shape;194;p18"/>
          <p:cNvSpPr/>
          <p:nvPr/>
        </p:nvSpPr>
        <p:spPr>
          <a:xfrm rot="-9473303">
            <a:off x="4194186" y="-1402634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pic>
        <p:nvPicPr>
          <p:cNvPr id="195" name="Google Shape;1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175" y="354425"/>
            <a:ext cx="4483125" cy="44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8"/>
          <p:cNvSpPr txBox="1"/>
          <p:nvPr/>
        </p:nvSpPr>
        <p:spPr>
          <a:xfrm>
            <a:off x="1307981" y="391296"/>
            <a:ext cx="4810839" cy="52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0000"/>
                </a:solidFill>
              </a:rPr>
              <a:t>لوحة الصوم التفاعلية</a:t>
            </a:r>
            <a:endParaRPr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Google Shape;202;p18"/>
          <p:cNvSpPr/>
          <p:nvPr/>
        </p:nvSpPr>
        <p:spPr>
          <a:xfrm rot="4397927">
            <a:off x="-956008" y="2494165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40F1AE2-ACCC-70E8-3492-0917EBDEBE6B}"/>
              </a:ext>
            </a:extLst>
          </p:cNvPr>
          <p:cNvSpPr txBox="1"/>
          <p:nvPr/>
        </p:nvSpPr>
        <p:spPr>
          <a:xfrm>
            <a:off x="-1277080" y="955106"/>
            <a:ext cx="532765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لوحة جدارية كبيرة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إضافة صور ورموز يومياً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آيات من الكتاب المقدس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تحديث اللوحة أسبوعياً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55" name="Google Shape;155;p16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63" name="Google Shape;163;p16"/>
          <p:cNvSpPr/>
          <p:nvPr/>
        </p:nvSpPr>
        <p:spPr>
          <a:xfrm rot="-5142000" flipH="1">
            <a:off x="-778826" y="-1561601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2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2" y="6272666"/>
                </a:lnTo>
                <a:lnTo>
                  <a:pt x="690252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164" name="Google Shape;164;p16"/>
          <p:cNvSpPr/>
          <p:nvPr/>
        </p:nvSpPr>
        <p:spPr>
          <a:xfrm rot="-5142000" flipH="1">
            <a:off x="7066861" y="2845218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617A6F20-4E19-3FC9-AB97-8C590339849A}"/>
              </a:ext>
            </a:extLst>
          </p:cNvPr>
          <p:cNvSpPr txBox="1">
            <a:spLocks/>
          </p:cNvSpPr>
          <p:nvPr/>
        </p:nvSpPr>
        <p:spPr>
          <a:xfrm>
            <a:off x="3093454" y="1292332"/>
            <a:ext cx="4342069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r" rtl="1">
              <a:lnSpc>
                <a:spcPct val="2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 يومي لعمل خير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2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توثيق الأعمال في لوحة صفية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2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مساعدة العائلة والجيران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20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جمع تبرعات للمحتاجين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01F49483-F4FE-FA2B-239F-9AA373B5ACF8}"/>
              </a:ext>
            </a:extLst>
          </p:cNvPr>
          <p:cNvSpPr txBox="1">
            <a:spLocks/>
          </p:cNvSpPr>
          <p:nvPr/>
        </p:nvSpPr>
        <p:spPr>
          <a:xfrm>
            <a:off x="946804" y="830316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مشروع "</a:t>
            </a:r>
            <a:r>
              <a:rPr lang="ar-J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عمل محبة"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08" name="Google Shape;208;p19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09" name="Google Shape;209;p19"/>
          <p:cNvSpPr/>
          <p:nvPr/>
        </p:nvSpPr>
        <p:spPr>
          <a:xfrm>
            <a:off x="173253" y="635897"/>
            <a:ext cx="4398747" cy="4299775"/>
          </a:xfrm>
          <a:custGeom>
            <a:avLst/>
            <a:gdLst/>
            <a:ahLst/>
            <a:cxnLst/>
            <a:rect l="l" t="t" r="r" b="b"/>
            <a:pathLst>
              <a:path w="8797493" h="8599549" extrusionOk="0">
                <a:moveTo>
                  <a:pt x="0" y="0"/>
                </a:moveTo>
                <a:lnTo>
                  <a:pt x="8797493" y="0"/>
                </a:lnTo>
                <a:lnTo>
                  <a:pt x="8797493" y="8599549"/>
                </a:lnTo>
                <a:lnTo>
                  <a:pt x="0" y="8599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10" name="Google Shape;210;p19"/>
          <p:cNvSpPr/>
          <p:nvPr/>
        </p:nvSpPr>
        <p:spPr>
          <a:xfrm rot="4397927">
            <a:off x="-2373984" y="2347017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11" name="Google Shape;211;p19"/>
          <p:cNvSpPr/>
          <p:nvPr/>
        </p:nvSpPr>
        <p:spPr>
          <a:xfrm rot="4397927">
            <a:off x="6006787" y="-2031359"/>
            <a:ext cx="4527978" cy="4114800"/>
          </a:xfrm>
          <a:custGeom>
            <a:avLst/>
            <a:gdLst/>
            <a:ahLst/>
            <a:cxnLst/>
            <a:rect l="l" t="t" r="r" b="b"/>
            <a:pathLst>
              <a:path w="9055956" h="8229600" extrusionOk="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12" name="Google Shape;212;p19"/>
          <p:cNvSpPr/>
          <p:nvPr/>
        </p:nvSpPr>
        <p:spPr>
          <a:xfrm>
            <a:off x="5649537" y="1797015"/>
            <a:ext cx="2399968" cy="120685"/>
          </a:xfrm>
          <a:custGeom>
            <a:avLst/>
            <a:gdLst/>
            <a:ahLst/>
            <a:cxnLst/>
            <a:rect l="l" t="t" r="r" b="b"/>
            <a:pathLst>
              <a:path w="3859721" h="126318" extrusionOk="0">
                <a:moveTo>
                  <a:pt x="0" y="0"/>
                </a:moveTo>
                <a:lnTo>
                  <a:pt x="3859722" y="0"/>
                </a:lnTo>
                <a:lnTo>
                  <a:pt x="3859722" y="126318"/>
                </a:lnTo>
                <a:lnTo>
                  <a:pt x="0" y="12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13" name="Google Shape;213;p19"/>
          <p:cNvSpPr txBox="1"/>
          <p:nvPr/>
        </p:nvSpPr>
        <p:spPr>
          <a:xfrm>
            <a:off x="4177089" y="939457"/>
            <a:ext cx="439874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مسرح دمى للقصص المقدسة</a:t>
            </a:r>
            <a:endParaRPr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4" name="Google Shape;214;p19"/>
          <p:cNvSpPr txBox="1"/>
          <p:nvPr/>
        </p:nvSpPr>
        <p:spPr>
          <a:xfrm>
            <a:off x="5304916" y="1981349"/>
            <a:ext cx="30975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r" rtl="1"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صنع دمى من مواد بسيطة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تمثيل قصص من الإنجيل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مسرحي عن معنى الصوم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مشاركة العروض مع الصفوف الأخرى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2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70469" y="0"/>
            <a:ext cx="4019994" cy="5143500"/>
          </a:xfrm>
          <a:custGeom>
            <a:avLst/>
            <a:gdLst/>
            <a:ahLst/>
            <a:cxnLst/>
            <a:rect l="l" t="t" r="r" b="b"/>
            <a:pathLst>
              <a:path w="8039988" h="10287000" extrusionOk="0">
                <a:moveTo>
                  <a:pt x="0" y="0"/>
                </a:moveTo>
                <a:lnTo>
                  <a:pt x="8039988" y="0"/>
                </a:lnTo>
                <a:lnTo>
                  <a:pt x="8039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27787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20" name="Google Shape;220;p20"/>
          <p:cNvSpPr/>
          <p:nvPr/>
        </p:nvSpPr>
        <p:spPr>
          <a:xfrm flipH="1">
            <a:off x="4435084" y="0"/>
            <a:ext cx="4708916" cy="5143500"/>
          </a:xfrm>
          <a:custGeom>
            <a:avLst/>
            <a:gdLst/>
            <a:ahLst/>
            <a:cxnLst/>
            <a:rect l="l" t="t" r="r" b="b"/>
            <a:pathLst>
              <a:path w="9417832" h="10287000" extrusionOk="0">
                <a:moveTo>
                  <a:pt x="9417832" y="0"/>
                </a:moveTo>
                <a:lnTo>
                  <a:pt x="0" y="0"/>
                </a:lnTo>
                <a:lnTo>
                  <a:pt x="0" y="10287000"/>
                </a:lnTo>
                <a:lnTo>
                  <a:pt x="9417832" y="10287000"/>
                </a:lnTo>
                <a:lnTo>
                  <a:pt x="94178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9090"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21" name="Google Shape;221;p20"/>
          <p:cNvSpPr/>
          <p:nvPr/>
        </p:nvSpPr>
        <p:spPr>
          <a:xfrm rot="-5142000" flipH="1">
            <a:off x="7474863" y="2612186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7"/>
                </a:lnTo>
                <a:lnTo>
                  <a:pt x="6902521" y="6272667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pic>
        <p:nvPicPr>
          <p:cNvPr id="222" name="Google Shape;2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2766" y="3226021"/>
            <a:ext cx="4451283" cy="17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8750" y="225663"/>
            <a:ext cx="4455301" cy="181139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/>
          <p:nvPr/>
        </p:nvSpPr>
        <p:spPr>
          <a:xfrm rot="-5142000" flipH="1">
            <a:off x="-511283" y="-1762135"/>
            <a:ext cx="3451261" cy="3136333"/>
          </a:xfrm>
          <a:custGeom>
            <a:avLst/>
            <a:gdLst/>
            <a:ahLst/>
            <a:cxnLst/>
            <a:rect l="l" t="t" r="r" b="b"/>
            <a:pathLst>
              <a:path w="6902521" h="6272666" extrusionOk="0">
                <a:moveTo>
                  <a:pt x="6902521" y="0"/>
                </a:moveTo>
                <a:lnTo>
                  <a:pt x="0" y="0"/>
                </a:lnTo>
                <a:lnTo>
                  <a:pt x="0" y="6272666"/>
                </a:lnTo>
                <a:lnTo>
                  <a:pt x="6902521" y="6272666"/>
                </a:lnTo>
                <a:lnTo>
                  <a:pt x="690252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e-IL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1FA109D2-E10F-4E3F-F18F-4631ECA3D29D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3175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1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 "شجرة التوبة"</a:t>
            </a: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3CC9DDED-62A9-50C7-367F-7FDCEA6E0626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31750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r" rtl="1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رسم شجرة كبيرة</a:t>
            </a:r>
          </a:p>
          <a:p>
            <a:pPr marL="342900" indent="-342900" algn="r" rtl="1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أهداف روحية على الأوراق</a:t>
            </a:r>
          </a:p>
          <a:p>
            <a:pPr marL="457200" indent="-457200" algn="r" rtl="1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إضافة أوراق جديدة أسبوعياً</a:t>
            </a:r>
          </a:p>
          <a:p>
            <a:pPr marL="342900" indent="-342900" algn="r" rtl="1">
              <a:lnSpc>
                <a:spcPct val="150000"/>
              </a:lnSpc>
              <a:buSzPct val="100000"/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الاحتفال بالإنجازات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3D3C28"/>
      </a:dk1>
      <a:lt1>
        <a:srgbClr val="E8E4D2"/>
      </a:lt1>
      <a:dk2>
        <a:srgbClr val="3D3C28"/>
      </a:dk2>
      <a:lt2>
        <a:srgbClr val="93916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‫הצגה על המסך (16:9)</PresentationFormat>
  <Paragraphs>56</Paragraphs>
  <Slides>12</Slides>
  <Notes>12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8" baseType="lpstr">
      <vt:lpstr>Noticia Text</vt:lpstr>
      <vt:lpstr>Wingdings</vt:lpstr>
      <vt:lpstr>Calibri</vt:lpstr>
      <vt:lpstr>Arial</vt:lpstr>
      <vt:lpstr>Courier New</vt:lpstr>
      <vt:lpstr>Simple Light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amal rustom</dc:creator>
  <cp:lastModifiedBy>Amal Rostom</cp:lastModifiedBy>
  <cp:revision>1</cp:revision>
  <dcterms:modified xsi:type="dcterms:W3CDTF">2025-02-19T16:25:04Z</dcterms:modified>
</cp:coreProperties>
</file>