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8288000" cy="10287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5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4646700" y="1882307"/>
            <a:ext cx="8626653" cy="863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Railey"/>
                <a:cs typeface="Calibri" panose="020F0502020204030204" pitchFamily="34" charset="0"/>
                <a:sym typeface="Railey"/>
                <a:rtl/>
              </a:rPr>
              <a:t>رمضان مبارك</a:t>
            </a:r>
          </a:p>
        </p:txBody>
      </p:sp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1703" y="7015524"/>
            <a:ext cx="3284595" cy="879734"/>
          </a:xfrm>
          <a:custGeom>
            <a:avLst/>
            <a:gdLst/>
            <a:ahLst/>
            <a:cxnLst/>
            <a:rect l="l" t="t" r="r" b="b"/>
            <a:pathLst>
              <a:path w="1855936" h="497087">
                <a:moveTo>
                  <a:pt x="1652736" y="0"/>
                </a:moveTo>
                <a:cubicBezTo>
                  <a:pt x="1764960" y="0"/>
                  <a:pt x="1855936" y="111277"/>
                  <a:pt x="1855936" y="248544"/>
                </a:cubicBezTo>
                <a:cubicBezTo>
                  <a:pt x="1855936" y="385810"/>
                  <a:pt x="1764960" y="497087"/>
                  <a:pt x="1652736" y="497087"/>
                </a:cubicBezTo>
                <a:lnTo>
                  <a:pt x="203200" y="497087"/>
                </a:lnTo>
                <a:cubicBezTo>
                  <a:pt x="90976" y="497087"/>
                  <a:pt x="0" y="385810"/>
                  <a:pt x="0" y="248544"/>
                </a:cubicBezTo>
                <a:cubicBezTo>
                  <a:pt x="0" y="111277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6" name="TextBox 16"/>
          <p:cNvSpPr txBox="1"/>
          <p:nvPr/>
        </p:nvSpPr>
        <p:spPr>
          <a:xfrm>
            <a:off x="7501703" y="6880667"/>
            <a:ext cx="3284595" cy="10145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5179"/>
              </a:lnSpc>
            </a:pPr>
            <a:r>
              <a:rPr lang="ar-EG" sz="3699" b="1" spc="1254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هيّا لنبدأ</a:t>
            </a:r>
          </a:p>
        </p:txBody>
      </p:sp>
      <p:sp>
        <p:nvSpPr>
          <p:cNvPr id="7" name="TextBox 7"/>
          <p:cNvSpPr txBox="1"/>
          <p:nvPr/>
        </p:nvSpPr>
        <p:spPr>
          <a:xfrm rot="-285359">
            <a:off x="4433606" y="3833215"/>
            <a:ext cx="9060564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000"/>
              </a:lnSpc>
            </a:pPr>
            <a:r>
              <a:rPr lang="ar-EG" sz="5000" dirty="0">
                <a:solidFill>
                  <a:srgbClr val="FFFFFF"/>
                </a:solidFill>
                <a:latin typeface="Calibri" panose="020F0502020204030204" pitchFamily="34" charset="0"/>
                <a:ea typeface="Railey"/>
                <a:cs typeface="Calibri" panose="020F0502020204030204" pitchFamily="34" charset="0"/>
                <a:sym typeface="Railey"/>
                <a:rtl/>
              </a:rPr>
              <a:t>مسابقةٌ رمضان</a:t>
            </a:r>
          </a:p>
          <a:p>
            <a:pPr algn="ctr" rtl="1">
              <a:lnSpc>
                <a:spcPts val="7000"/>
              </a:lnSpc>
            </a:pPr>
            <a:r>
              <a:rPr lang="ar-EG" sz="5000" dirty="0">
                <a:solidFill>
                  <a:srgbClr val="FFFFFF"/>
                </a:solidFill>
                <a:latin typeface="Calibri" panose="020F0502020204030204" pitchFamily="34" charset="0"/>
                <a:ea typeface="Railey"/>
                <a:cs typeface="Calibri" panose="020F0502020204030204" pitchFamily="34" charset="0"/>
                <a:sym typeface="Railey"/>
                <a:rtl/>
              </a:rPr>
              <a:t> قصصِ القرآنِ وقصصِ الأنبياءِ-</a:t>
            </a:r>
            <a:r>
              <a:rPr lang="en-US" sz="5000" dirty="0">
                <a:solidFill>
                  <a:srgbClr val="FFFFFF"/>
                </a:solidFill>
                <a:latin typeface="Calibri" panose="020F0502020204030204" pitchFamily="34" charset="0"/>
                <a:ea typeface="Railey"/>
                <a:cs typeface="Calibri" panose="020F0502020204030204" pitchFamily="34" charset="0"/>
                <a:sym typeface="Railey"/>
              </a:rPr>
              <a:t>1</a:t>
            </a:r>
          </a:p>
          <a:p>
            <a:pPr algn="ctr">
              <a:lnSpc>
                <a:spcPts val="7000"/>
              </a:lnSpc>
            </a:pPr>
            <a:endParaRPr lang="en-US" sz="5000" dirty="0">
              <a:solidFill>
                <a:srgbClr val="FFFFFF"/>
              </a:solidFill>
              <a:latin typeface="Calibri" panose="020F0502020204030204" pitchFamily="34" charset="0"/>
              <a:ea typeface="Railey"/>
              <a:cs typeface="Calibri" panose="020F0502020204030204" pitchFamily="34" charset="0"/>
              <a:sym typeface="Raile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عيسى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موسى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5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منْ هو النبيُّ الذي تكلّمَ وهو طفلٌ في المهدِ؟</a:t>
            </a:r>
          </a:p>
          <a:p>
            <a:pPr marL="0" marR="0" lvl="0" indent="0" algn="ctr" defTabSz="914400" rtl="0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عيسى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موسى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679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5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 هو النبيُّ الذي تكلّمَ وهو طفلٌ في المهدِ؟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الأنبياء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القصص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1" name="TextBox 2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32342" y="3677690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6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في أيّ سورةٍ ذُكرتْ قصّةُ موسى وفرعون؟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2881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9242881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يوسف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8456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2548456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يونس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3759270"/>
            <a:ext cx="12089238" cy="679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6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في أيّ سورة ذُكرتِ قصّةُ موسى وفرعون؟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إبراهيم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سليمان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2110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7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منْ هو النبيُّ الذي رزقَهُ الله 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معجزةَ إحياءِ الطيورِ؟</a:t>
            </a:r>
          </a:p>
          <a:p>
            <a:pPr marL="0" marR="0" lvl="0" indent="0" algn="ctr" defTabSz="914400" rtl="0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إبراهيم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سليمان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7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 هو النبيُّ الذي رزقَهُ اللهُ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 معجزةَ إحياءِ الطيورِ؟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الغراب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الهدهد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32342" y="3677690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السؤال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8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أيّ طائرٍ الذي تحدّثَ إلى النبيِّ سليمان؟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2881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9242881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الهدهد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8456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2548456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الغراب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3759270"/>
            <a:ext cx="12089238" cy="679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8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أيّ طائرٍ الذي تحدّثَ إلى النبيِّ سليمان؟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داوود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عيسى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2110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9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 هو النبيُّ الذي كان يعملُ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حدّادًا ويصنعُ الدروعَ؟</a:t>
            </a:r>
          </a:p>
          <a:p>
            <a:pPr marL="0" marR="0" lvl="0" indent="0" algn="ctr" defTabSz="914400" rtl="0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داوود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عيسى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2110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اسؤال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9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 هو النبيُّ الذي كان يعملُ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حدّادًا ويصنعُ الدروعَ؟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نوح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يونس عليه السلام</a:t>
            </a:r>
          </a:p>
        </p:txBody>
      </p: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2111" y="3265954"/>
            <a:ext cx="13169700" cy="2307139"/>
            <a:chOff x="0" y="0"/>
            <a:chExt cx="3468563" cy="6076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68563" cy="607642"/>
            </a:xfrm>
            <a:custGeom>
              <a:avLst/>
              <a:gdLst/>
              <a:ahLst/>
              <a:cxnLst/>
              <a:rect l="l" t="t" r="r" b="b"/>
              <a:pathLst>
                <a:path w="3468563" h="607642">
                  <a:moveTo>
                    <a:pt x="29981" y="0"/>
                  </a:moveTo>
                  <a:lnTo>
                    <a:pt x="3438582" y="0"/>
                  </a:lnTo>
                  <a:cubicBezTo>
                    <a:pt x="3455140" y="0"/>
                    <a:pt x="3468563" y="13423"/>
                    <a:pt x="3468563" y="29981"/>
                  </a:cubicBezTo>
                  <a:lnTo>
                    <a:pt x="3468563" y="577661"/>
                  </a:lnTo>
                  <a:cubicBezTo>
                    <a:pt x="3468563" y="594219"/>
                    <a:pt x="3455140" y="607642"/>
                    <a:pt x="3438582" y="607642"/>
                  </a:cubicBezTo>
                  <a:lnTo>
                    <a:pt x="29981" y="607642"/>
                  </a:lnTo>
                  <a:cubicBezTo>
                    <a:pt x="13423" y="607642"/>
                    <a:pt x="0" y="594219"/>
                    <a:pt x="0" y="577661"/>
                  </a:cubicBezTo>
                  <a:lnTo>
                    <a:pt x="0" y="29981"/>
                  </a:lnTo>
                  <a:cubicBezTo>
                    <a:pt x="0" y="13423"/>
                    <a:pt x="13423" y="0"/>
                    <a:pt x="299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68563" cy="645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مَنِ النبيُّ الذي أمرَه اللّهُ ببناءِ السفينةِ؟</a:t>
            </a:r>
          </a:p>
          <a:p>
            <a:pPr marL="0" marR="0" lvl="0" indent="0" algn="ctr" defTabSz="914400" rtl="0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الأنبياء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الكهف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32342" y="3677690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10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ما السورةُ التي ذَكرتْ قصّةَ أصحابِ الكهفِ؟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2881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9242881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الكهف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8456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2548456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الأنبياء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3759270"/>
            <a:ext cx="12089238" cy="679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10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ما السورةُ التي ذَكرتْ قصّةَ أصحابِ الكهفِ؟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موسى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محمد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055086" y="3781138"/>
            <a:ext cx="12429106" cy="14306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10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410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11</a:t>
            </a:r>
            <a:r>
              <a:rPr kumimoji="0" lang="ar-EG" sz="410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منِ النبيُّ الذي أمرَ قومَهُ بالذهابِ إلى</a:t>
            </a:r>
          </a:p>
          <a:p>
            <a:pPr marL="0" marR="0" lvl="0" indent="0" algn="ctr" defTabSz="914400" rtl="1" eaLnBrk="1" fontAlgn="auto" latinLnBrk="0" hangingPunct="1">
              <a:lnSpc>
                <a:spcPts val="5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10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 الأرضِ المقدسّةِ؟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موسى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محمد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3893490"/>
            <a:ext cx="11937264" cy="67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11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منِ النبيُّ الذي أمرَ قومَهُ بالذهابِ إلى</a:t>
            </a:r>
            <a:r>
              <a:rPr kumimoji="0" lang="he-IL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 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 الأرضِ المقدسّةِ؟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صالح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هود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32342" y="3677690"/>
            <a:ext cx="12089238" cy="679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12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 هو النبيُّ الذي أُرسلَ إلى قومِ عاد؟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2881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9242881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هود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8456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2548456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صالح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361561" y="3833895"/>
            <a:ext cx="11124774" cy="679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12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 هو النبيُّ الذي أُرسلَ إلى</a:t>
            </a:r>
            <a:r>
              <a:rPr kumimoji="0" lang="he-IL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 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 قومِ عاد؟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صالح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هود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000500" y="3970582"/>
            <a:ext cx="12089238" cy="679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13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 هو النبيُّ الذي أُرسلَ إلى قومِ ثمود؟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صالح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هود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679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13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 هو النبيُّ </a:t>
            </a:r>
            <a:r>
              <a:rPr kumimoji="0" lang="he-IL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 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الذي أُرسلَ إلى قومِ ثمود؟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يحيى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إبراهيم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32342" y="3689235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14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 النبيُّ الذي دعا قومَهُ لتركِ عبادةِ الأصنامِ وهم في مدينةِ بابل؟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2881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9242881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إبراهيم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8456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2548456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يحيى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3759270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اسؤال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14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 النبيُّ الذي دعا قومَهُ لتركِ عبادةِ الأصنامِ وهم في مدينةِ بابل؟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8918" y="402739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0143" y="5921437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658031" y="5750805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نوح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يونس عليه السلام</a:t>
            </a:r>
          </a:p>
        </p:txBody>
      </p: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2111" y="3265954"/>
            <a:ext cx="13169700" cy="2307139"/>
            <a:chOff x="0" y="0"/>
            <a:chExt cx="3468563" cy="6076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68563" cy="607642"/>
            </a:xfrm>
            <a:custGeom>
              <a:avLst/>
              <a:gdLst/>
              <a:ahLst/>
              <a:cxnLst/>
              <a:rect l="l" t="t" r="r" b="b"/>
              <a:pathLst>
                <a:path w="3468563" h="607642">
                  <a:moveTo>
                    <a:pt x="29981" y="0"/>
                  </a:moveTo>
                  <a:lnTo>
                    <a:pt x="3438582" y="0"/>
                  </a:lnTo>
                  <a:cubicBezTo>
                    <a:pt x="3455140" y="0"/>
                    <a:pt x="3468563" y="13423"/>
                    <a:pt x="3468563" y="29981"/>
                  </a:cubicBezTo>
                  <a:lnTo>
                    <a:pt x="3468563" y="577661"/>
                  </a:lnTo>
                  <a:cubicBezTo>
                    <a:pt x="3468563" y="594219"/>
                    <a:pt x="3455140" y="607642"/>
                    <a:pt x="3438582" y="607642"/>
                  </a:cubicBezTo>
                  <a:lnTo>
                    <a:pt x="29981" y="607642"/>
                  </a:lnTo>
                  <a:cubicBezTo>
                    <a:pt x="13423" y="607642"/>
                    <a:pt x="0" y="594219"/>
                    <a:pt x="0" y="577661"/>
                  </a:cubicBezTo>
                  <a:lnTo>
                    <a:pt x="0" y="29981"/>
                  </a:lnTo>
                  <a:cubicBezTo>
                    <a:pt x="0" y="13423"/>
                    <a:pt x="13423" y="0"/>
                    <a:pt x="299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68563" cy="645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679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منْ هوَ النبيُّ الذي أمرَهُ اللهُ ببناءِ السفينةِ؟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النمل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النحل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000500" y="3928464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15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ما السورةُ التي ذُكرتْ فيها قصّةُ 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بلقيس ملكةِ سبأ؟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النمل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النحل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055086" y="3893490"/>
            <a:ext cx="12089238" cy="67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15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ما السورةُ التي ذُكرتْ فيها قصّةُ بلقيس ملكةِ سبأ؟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آدم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محمد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32342" y="3677690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16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منِ النبيُّ الذي كانَ يعملُ برعايةِ الغنمِ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 قبلَ النبوّةِ؟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2881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9242881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محمد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8456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2548456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آدم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3759270"/>
            <a:ext cx="12089238" cy="2110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16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منِ النبيُّ الذي كانَ يعملُ برعايةِ الغنمِ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 قبلَ النبوّةِ؟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شعيب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صالح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17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 هو النبيُّ الذي أُرسلَ إلى قَوْمِ مِدْيَن؟</a:t>
            </a:r>
          </a:p>
          <a:p>
            <a:pPr marL="0" marR="0" lvl="0" indent="0" algn="ctr" defTabSz="914400" rtl="0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شعيب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صالح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679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17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 هو النبيُّ الذي أُرسلَ إلى قَوْمِ مِدْيَن؟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الكهف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الفيل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32342" y="3677690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18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ما السورةُ التي ذُكرتْ فيها قصّةُ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 أصحابِ الفيلِ؟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2881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9242881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الفيل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8456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2548456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سورة الكهف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3759270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18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ما السورةُ التي ذُكرتْ فيها قصّةُ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أصحابِ الفيلِ؟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موسى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سليمان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19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منِ النبيُّ الذي كانَ له أخٌ يُدْعى هارون؟</a:t>
            </a:r>
          </a:p>
          <a:p>
            <a:pPr marL="0" marR="0" lvl="0" indent="0" algn="ctr" defTabSz="914400" rtl="0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موسى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سليمان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679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19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منِ النبيُّ الذي كانَ له أخٌ يُدْعى هارون؟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يونس عليه 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يوسف عليه السلام</a:t>
            </a:r>
          </a:p>
        </p:txBody>
      </p: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2111" y="3265954"/>
            <a:ext cx="13169700" cy="2307139"/>
            <a:chOff x="0" y="0"/>
            <a:chExt cx="3468563" cy="6076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68563" cy="607642"/>
            </a:xfrm>
            <a:custGeom>
              <a:avLst/>
              <a:gdLst/>
              <a:ahLst/>
              <a:cxnLst/>
              <a:rect l="l" t="t" r="r" b="b"/>
              <a:pathLst>
                <a:path w="3468563" h="607642">
                  <a:moveTo>
                    <a:pt x="29981" y="0"/>
                  </a:moveTo>
                  <a:lnTo>
                    <a:pt x="3438582" y="0"/>
                  </a:lnTo>
                  <a:cubicBezTo>
                    <a:pt x="3455140" y="0"/>
                    <a:pt x="3468563" y="13423"/>
                    <a:pt x="3468563" y="29981"/>
                  </a:cubicBezTo>
                  <a:lnTo>
                    <a:pt x="3468563" y="577661"/>
                  </a:lnTo>
                  <a:cubicBezTo>
                    <a:pt x="3468563" y="594219"/>
                    <a:pt x="3455140" y="607642"/>
                    <a:pt x="3438582" y="607642"/>
                  </a:cubicBezTo>
                  <a:lnTo>
                    <a:pt x="29981" y="607642"/>
                  </a:lnTo>
                  <a:cubicBezTo>
                    <a:pt x="13423" y="607642"/>
                    <a:pt x="0" y="594219"/>
                    <a:pt x="0" y="577661"/>
                  </a:cubicBezTo>
                  <a:lnTo>
                    <a:pt x="0" y="29981"/>
                  </a:lnTo>
                  <a:cubicBezTo>
                    <a:pt x="0" y="13423"/>
                    <a:pt x="13423" y="0"/>
                    <a:pt x="299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68563" cy="645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32342" y="3677690"/>
            <a:ext cx="12089238" cy="6706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2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ما السورةُ التي ذُكرتْ فيها قصّةُ يوسف عليه السلام كاملة؟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داوود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سليمان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32342" y="3677690"/>
            <a:ext cx="12089238" cy="2110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20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منِ النبيُّ الذي وهبَهُ اللهُ الملكَ والحكمةَ 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وكانَ يتحدّثُ معَ الحيواناتِ؟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2881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9242881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سليمان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8456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2548456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داوود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3759270"/>
            <a:ext cx="12089238" cy="13919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20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منِ النبيُّ الذي وهبَهُ اللهُ الملكَ والحكمةَ 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وكانَ يتحدّثُ معَ الحيواناتِ؟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 rot="-285359">
            <a:off x="6066732" y="4038441"/>
            <a:ext cx="7767551" cy="35755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291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85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Railey"/>
                <a:cs typeface="Calibri" panose="020F0502020204030204" pitchFamily="34" charset="0"/>
                <a:sym typeface="Railey"/>
                <a:rtl/>
              </a:rPr>
              <a:t>لكم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63979" y="1863455"/>
            <a:ext cx="8626653" cy="357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193"/>
              </a:lnSpc>
            </a:pPr>
            <a:r>
              <a:rPr lang="ar-EG" sz="20852" dirty="0">
                <a:solidFill>
                  <a:srgbClr val="FFFFFF"/>
                </a:solidFill>
                <a:latin typeface="Calibri" panose="020F0502020204030204" pitchFamily="34" charset="0"/>
                <a:ea typeface="Railey"/>
                <a:cs typeface="Calibri" panose="020F0502020204030204" pitchFamily="34" charset="0"/>
                <a:sym typeface="Railey"/>
                <a:rtl/>
              </a:rPr>
              <a:t>شكرًا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2881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9242881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يوسف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8456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2548456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يونس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 dirty="0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3759270"/>
            <a:ext cx="12089238" cy="6706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2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ما  السورةُ التي ذُكرتْ فيها قصّةُ يوسف عليه السلام كاملة؟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نوح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يونس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3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منِ النبيُّ الذي ابتلعَهُ الحوتُ؟</a:t>
            </a:r>
          </a:p>
          <a:p>
            <a:pPr marL="0" marR="0" lvl="0" indent="0" algn="ctr" defTabSz="914400" rtl="0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يونس عليه السلام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سليمان عليه السلام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4111465"/>
            <a:ext cx="12089238" cy="6795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3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منِ النبيُّ الذي ابتلعَهُ الحوتُ؟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190" y="5936484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2526190" y="5821532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طالوت وجالوت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960" y="5913190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9176960" y="5798238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هاروت وماروت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3132342" y="3677690"/>
            <a:ext cx="12089238" cy="2110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4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منْ هما الملكانِ اللذانِ ذّكرا في قصّة 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هاروت وماروت؟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99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Inter Bold"/>
              <a:cs typeface="Calibri" panose="020F0502020204030204" pitchFamily="34" charset="0"/>
              <a:sym typeface="Inter Bold"/>
              <a:rtl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2757" y="5143500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4"/>
                </a:lnTo>
                <a:lnTo>
                  <a:pt x="0" y="4344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0759" y="321082"/>
            <a:ext cx="14886482" cy="8336430"/>
          </a:xfrm>
          <a:prstGeom prst="rect">
            <a:avLst/>
          </a:prstGeom>
        </p:spPr>
      </p:pic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96827">
            <a:off x="2422002" y="1141328"/>
            <a:ext cx="1266168" cy="1447801"/>
          </a:xfrm>
          <a:custGeom>
            <a:avLst/>
            <a:gdLst/>
            <a:ahLst/>
            <a:cxnLst/>
            <a:rect l="l" t="t" r="r" b="b"/>
            <a:pathLst>
              <a:path w="1266168" h="1447801">
                <a:moveTo>
                  <a:pt x="0" y="0"/>
                </a:moveTo>
                <a:lnTo>
                  <a:pt x="1266168" y="0"/>
                </a:lnTo>
                <a:lnTo>
                  <a:pt x="1266168" y="1447801"/>
                </a:lnTo>
                <a:lnTo>
                  <a:pt x="0" y="14478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26850" y="1659736"/>
            <a:ext cx="2166742" cy="2233755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8645" y="5875719"/>
            <a:ext cx="2166742" cy="2233755"/>
          </a:xfrm>
          <a:prstGeom prst="rect">
            <a:avLst/>
          </a:prstGeom>
        </p:spPr>
      </p:pic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5306" y="5723457"/>
            <a:ext cx="6309047" cy="5222272"/>
          </a:xfrm>
          <a:custGeom>
            <a:avLst/>
            <a:gdLst/>
            <a:ahLst/>
            <a:cxnLst/>
            <a:rect l="l" t="t" r="r" b="b"/>
            <a:pathLst>
              <a:path w="6309047" h="5222272">
                <a:moveTo>
                  <a:pt x="0" y="0"/>
                </a:moveTo>
                <a:lnTo>
                  <a:pt x="6309047" y="0"/>
                </a:lnTo>
                <a:lnTo>
                  <a:pt x="6309047" y="5222272"/>
                </a:lnTo>
                <a:lnTo>
                  <a:pt x="0" y="5222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6" y="4803403"/>
            <a:ext cx="4472211" cy="6612140"/>
          </a:xfrm>
          <a:custGeom>
            <a:avLst/>
            <a:gdLst/>
            <a:ahLst/>
            <a:cxnLst/>
            <a:rect l="l" t="t" r="r" b="b"/>
            <a:pathLst>
              <a:path w="4472211" h="6612140">
                <a:moveTo>
                  <a:pt x="0" y="0"/>
                </a:moveTo>
                <a:lnTo>
                  <a:pt x="4472211" y="0"/>
                </a:lnTo>
                <a:lnTo>
                  <a:pt x="4472211" y="6612141"/>
                </a:lnTo>
                <a:lnTo>
                  <a:pt x="0" y="6612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2881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3B9182"/>
          </a:solid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9242881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FFFFFF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هاروت وماروت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8456" y="5875719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17" name="TextBox 17"/>
          <p:cNvSpPr txBox="1"/>
          <p:nvPr/>
        </p:nvSpPr>
        <p:spPr>
          <a:xfrm>
            <a:off x="2548456" y="5760767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طالوت وجالوت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111" y="3265954"/>
            <a:ext cx="13169700" cy="2307139"/>
          </a:xfrm>
          <a:custGeom>
            <a:avLst/>
            <a:gdLst/>
            <a:ahLst/>
            <a:cxnLst/>
            <a:rect l="l" t="t" r="r" b="b"/>
            <a:pathLst>
              <a:path w="3468563" h="607642">
                <a:moveTo>
                  <a:pt x="29981" y="0"/>
                </a:moveTo>
                <a:lnTo>
                  <a:pt x="3438582" y="0"/>
                </a:lnTo>
                <a:cubicBezTo>
                  <a:pt x="3455140" y="0"/>
                  <a:pt x="3468563" y="13423"/>
                  <a:pt x="3468563" y="29981"/>
                </a:cubicBezTo>
                <a:lnTo>
                  <a:pt x="3468563" y="577661"/>
                </a:lnTo>
                <a:cubicBezTo>
                  <a:pt x="3468563" y="594219"/>
                  <a:pt x="3455140" y="607642"/>
                  <a:pt x="3438582" y="607642"/>
                </a:cubicBezTo>
                <a:lnTo>
                  <a:pt x="29981" y="607642"/>
                </a:lnTo>
                <a:cubicBezTo>
                  <a:pt x="13423" y="607642"/>
                  <a:pt x="0" y="594219"/>
                  <a:pt x="0" y="577661"/>
                </a:cubicBezTo>
                <a:lnTo>
                  <a:pt x="0" y="29981"/>
                </a:lnTo>
                <a:cubicBezTo>
                  <a:pt x="0" y="13423"/>
                  <a:pt x="13423" y="0"/>
                  <a:pt x="2998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he-IL"/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111" y="3121293"/>
            <a:ext cx="13169700" cy="2451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536" y="2776613"/>
            <a:ext cx="6518929" cy="817438"/>
          </a:xfrm>
          <a:custGeom>
            <a:avLst/>
            <a:gdLst/>
            <a:ahLst/>
            <a:cxnLst/>
            <a:rect l="l" t="t" r="r" b="b"/>
            <a:pathLst>
              <a:path w="3240972" h="406400">
                <a:moveTo>
                  <a:pt x="3037772" y="0"/>
                </a:moveTo>
                <a:cubicBezTo>
                  <a:pt x="3149996" y="0"/>
                  <a:pt x="3240972" y="90976"/>
                  <a:pt x="3240972" y="203200"/>
                </a:cubicBezTo>
                <a:cubicBezTo>
                  <a:pt x="3240972" y="315424"/>
                  <a:pt x="3149996" y="406400"/>
                  <a:pt x="3037772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FE399"/>
          </a:solidFill>
        </p:spPr>
        <p:txBody>
          <a:bodyPr/>
          <a:lstStyle/>
          <a:p>
            <a:endParaRPr lang="he-IL"/>
          </a:p>
        </p:txBody>
      </p:sp>
      <p:sp>
        <p:nvSpPr>
          <p:cNvPr id="23" name="TextBox 23"/>
          <p:cNvSpPr txBox="1"/>
          <p:nvPr/>
        </p:nvSpPr>
        <p:spPr>
          <a:xfrm>
            <a:off x="5884536" y="2661661"/>
            <a:ext cx="6518929" cy="932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>
              <a:lnSpc>
                <a:spcPts val="3779"/>
              </a:lnSpc>
            </a:pPr>
            <a:r>
              <a:rPr lang="ar-EG" sz="2700" b="1" dirty="0">
                <a:solidFill>
                  <a:srgbClr val="000000"/>
                </a:solidFill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اختيار متعدّد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3150336" y="3759270"/>
            <a:ext cx="12089238" cy="1384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سؤال </a:t>
            </a:r>
            <a:r>
              <a:rPr kumimoji="0" lang="en-US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</a:rPr>
              <a:t>4</a:t>
            </a: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: منْ هما الملكانِ اللذانِ ذّكرا في قصّةِ </a:t>
            </a:r>
          </a:p>
          <a:p>
            <a:pPr marL="0" marR="0" lvl="0" indent="0" algn="ctr" defTabSz="914400" rtl="1" eaLnBrk="1" fontAlgn="auto" latinLnBrk="0" hangingPunct="1">
              <a:lnSpc>
                <a:spcPts val="5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99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Inter Bold"/>
                <a:cs typeface="Calibri" panose="020F0502020204030204" pitchFamily="34" charset="0"/>
                <a:sym typeface="Inter Bold"/>
                <a:rtl/>
              </a:rPr>
              <a:t>هاروت وماروت؟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812</Words>
  <Application>Microsoft Office PowerPoint</Application>
  <PresentationFormat>מותאם אישית</PresentationFormat>
  <Paragraphs>180</Paragraphs>
  <Slides>42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رمضان مبارك</vt:lpstr>
      <vt:lpstr>سؤال 1: مَنِ النبيُّ الذي أمرَه اللّهُ ببناءِ السفينةِ؟ </vt:lpstr>
      <vt:lpstr>سؤال 1: منْ هوَ النبيُّ الذي أمرَهُ اللهُ ببناءِ السفينةِ؟</vt:lpstr>
      <vt:lpstr>سؤال 2: ما السورةُ التي ذُكرتْ فيها قصّةُ يوسف عليه السلام كاملة؟</vt:lpstr>
      <vt:lpstr>سؤال 2: ما  السورةُ التي ذُكرتْ فيها قصّةُ يوسف عليه السلام كاملة؟</vt:lpstr>
      <vt:lpstr>سؤال 3: منِ النبيُّ الذي ابتلعَهُ الحوتُ؟ </vt:lpstr>
      <vt:lpstr>سؤال 3: منِ النبيُّ الذي ابتلعَهُ الحوتُ؟</vt:lpstr>
      <vt:lpstr>سؤال 4: منْ هما الملكانِ اللذانِ ذّكرا في قصّة  هاروت وماروت؟ </vt:lpstr>
      <vt:lpstr>سؤال 4: منْ هما الملكانِ اللذانِ ذّكرا في قصّةِ  هاروت وماروت؟</vt:lpstr>
      <vt:lpstr>سؤال 5: منْ هو النبيُّ الذي تكلّمَ وهو طفلٌ في المهدِ؟ </vt:lpstr>
      <vt:lpstr>سؤال 5: من هو النبيُّ الذي تكلّمَ وهو طفلٌ في المهدِ؟</vt:lpstr>
      <vt:lpstr>سؤال 6: في أيّ سورةٍ ذُكرتْ قصّةُ موسى وفرعون؟ </vt:lpstr>
      <vt:lpstr>سؤال 6: في أيّ سورة ذُكرتِ قصّةُ موسى وفرعون؟</vt:lpstr>
      <vt:lpstr>سؤال 7: منْ هو النبيُّ الذي رزقَهُ الله  معجزةَ إحياءِ الطيورِ؟ </vt:lpstr>
      <vt:lpstr>سؤال 7: من هو النبيُّ الذي رزقَهُ اللهُ  معجزةَ إحياءِ الطيورِ؟</vt:lpstr>
      <vt:lpstr>السؤال 8: أيّ طائرٍ الذي تحدّثَ إلى النبيِّ سليمان؟ </vt:lpstr>
      <vt:lpstr>سؤال 8: أيّ طائرٍ الذي تحدّثَ إلى النبيِّ سليمان؟</vt:lpstr>
      <vt:lpstr>سؤال 9: من هو النبيُّ الذي كان يعملُ حدّادًا ويصنعُ الدروعَ؟ </vt:lpstr>
      <vt:lpstr>اسؤال 9: من هو النبيُّ الذي كان يعملُ حدّادًا ويصنعُ الدروعَ؟ </vt:lpstr>
      <vt:lpstr>سؤال 10: ما السورةُ التي ذَكرتْ قصّةَ أصحابِ الكهفِ؟ </vt:lpstr>
      <vt:lpstr>سؤال 10: ما السورةُ التي ذَكرتْ قصّةَ أصحابِ الكهفِ؟</vt:lpstr>
      <vt:lpstr>سؤال 11: منِ النبيُّ الذي أمرَ قومَهُ بالذهابِ إلى  الأرضِ المقدسّةِ؟</vt:lpstr>
      <vt:lpstr>سؤال 11: منِ النبيُّ الذي أمرَ قومَهُ بالذهابِ إلى  الأرضِ المقدسّةِ؟</vt:lpstr>
      <vt:lpstr>سؤال 12: من هو النبيُّ الذي أُرسلَ إلى قومِ عاد؟</vt:lpstr>
      <vt:lpstr>سؤال 12: من هو النبيُّ الذي أُرسلَ إلى  قومِ عاد؟</vt:lpstr>
      <vt:lpstr>سؤال 13: من هو النبيُّ الذي أُرسلَ إلى قومِ ثمود؟</vt:lpstr>
      <vt:lpstr>سؤال 13: من هو النبيُّ  الذي أُرسلَ إلى قومِ ثمود؟</vt:lpstr>
      <vt:lpstr>سؤال 14: من النبيُّ الذي دعا قومَهُ لتركِ عبادةِ الأصنامِ وهم في مدينةِ بابل؟</vt:lpstr>
      <vt:lpstr>اسؤال 14: من النبيُّ الذي دعا قومَهُ لتركِ عبادةِ الأصنامِ وهم في مدينةِ بابل؟</vt:lpstr>
      <vt:lpstr>سؤال 15: ما السورةُ التي ذُكرتْ فيها قصّةُ  بلقيس ملكةِ سبأ؟</vt:lpstr>
      <vt:lpstr>سؤال 15: ما السورةُ التي ذُكرتْ فيها قصّةُ بلقيس ملكةِ سبأ؟</vt:lpstr>
      <vt:lpstr>سؤال 16: منِ النبيُّ الذي كانَ يعملُ برعايةِ الغنمِ  قبلَ النبوّةِ؟</vt:lpstr>
      <vt:lpstr>سؤال 16: منِ النبيُّ الذي كانَ يعملُ برعايةِ الغنمِ  قبلَ النبوّةِ؟ </vt:lpstr>
      <vt:lpstr>سؤال 17: من هو النبيُّ الذي أُرسلَ إلى قَوْمِ مِدْيَن؟ </vt:lpstr>
      <vt:lpstr>سؤال 17: من هو النبيُّ الذي أُرسلَ إلى قَوْمِ مِدْيَن؟</vt:lpstr>
      <vt:lpstr>سؤال 18: ما السورةُ التي ذُكرتْ فيها قصّةُ  أصحابِ الفيلِ؟</vt:lpstr>
      <vt:lpstr>سؤال 18: ما السورةُ التي ذُكرتْ فيها قصّةُ أصحابِ الفيلِ؟</vt:lpstr>
      <vt:lpstr>سؤال 19: منِ النبيُّ الذي كانَ له أخٌ يُدْعى هارون؟ </vt:lpstr>
      <vt:lpstr>سؤال 19: منِ النبيُّ الذي كانَ له أخٌ يُدْعى هارون؟</vt:lpstr>
      <vt:lpstr>سؤال 20: منِ النبيُّ الذي وهبَهُ اللهُ الملكَ والحكمةَ  وكانَ يتحدّثُ معَ الحيواناتِ؟ </vt:lpstr>
      <vt:lpstr>سؤال 20: منِ النبيُّ الذي وهبَهُ اللهُ الملكَ والحكمةَ  وكانَ يتحدّثُ معَ الحيواناتِ؟</vt:lpstr>
      <vt:lpstr>لكم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مسابقةٌ حولَ قصصِ القرآن ِوقصصِ الأنبياءِ-1</dc:title>
  <dc:creator>User</dc:creator>
  <cp:lastModifiedBy>חסן איוב</cp:lastModifiedBy>
  <cp:revision>4</cp:revision>
  <dcterms:created xsi:type="dcterms:W3CDTF">2006-08-16T00:00:00Z</dcterms:created>
  <dcterms:modified xsi:type="dcterms:W3CDTF">2025-02-24T08:39:34Z</dcterms:modified>
  <dc:identifier>DAGfTfdzKKs</dc:identifier>
</cp:coreProperties>
</file>