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7"/>
  </p:notesMasterIdLst>
  <p:sldIdLst>
    <p:sldId id="338" r:id="rId2"/>
    <p:sldId id="293" r:id="rId3"/>
    <p:sldId id="294" r:id="rId4"/>
    <p:sldId id="301" r:id="rId5"/>
    <p:sldId id="339" r:id="rId6"/>
    <p:sldId id="340" r:id="rId7"/>
    <p:sldId id="341" r:id="rId8"/>
    <p:sldId id="342" r:id="rId9"/>
    <p:sldId id="344" r:id="rId10"/>
    <p:sldId id="302" r:id="rId11"/>
    <p:sldId id="325" r:id="rId12"/>
    <p:sldId id="300" r:id="rId13"/>
    <p:sldId id="306" r:id="rId14"/>
    <p:sldId id="307" r:id="rId15"/>
    <p:sldId id="275" r:id="rId16"/>
    <p:sldId id="308" r:id="rId17"/>
    <p:sldId id="309" r:id="rId18"/>
    <p:sldId id="310" r:id="rId19"/>
    <p:sldId id="326" r:id="rId20"/>
    <p:sldId id="279" r:id="rId21"/>
    <p:sldId id="333" r:id="rId22"/>
    <p:sldId id="332" r:id="rId23"/>
    <p:sldId id="331" r:id="rId24"/>
    <p:sldId id="330" r:id="rId25"/>
    <p:sldId id="334" r:id="rId26"/>
    <p:sldId id="316" r:id="rId27"/>
    <p:sldId id="317" r:id="rId28"/>
    <p:sldId id="335" r:id="rId29"/>
    <p:sldId id="315" r:id="rId30"/>
    <p:sldId id="318" r:id="rId31"/>
    <p:sldId id="327" r:id="rId32"/>
    <p:sldId id="320" r:id="rId33"/>
    <p:sldId id="329" r:id="rId34"/>
    <p:sldId id="336" r:id="rId35"/>
    <p:sldId id="343" r:id="rId36"/>
  </p:sldIdLst>
  <p:sldSz cx="12192000" cy="6858000"/>
  <p:notesSz cx="6858000" cy="9144000"/>
  <p:defaultTextStyle>
    <a:defPPr>
      <a:defRPr lang="aa-ET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99FF"/>
    <a:srgbClr val="FFCCFF"/>
    <a:srgbClr val="4472C4"/>
    <a:srgbClr val="668CCF"/>
    <a:srgbClr val="8F5B34"/>
    <a:srgbClr val="E9946A"/>
    <a:srgbClr val="7D4232"/>
    <a:srgbClr val="007EA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67" autoAdjust="0"/>
    <p:restoredTop sz="93265" autoAdjust="0"/>
  </p:normalViewPr>
  <p:slideViewPr>
    <p:cSldViewPr snapToGrid="0">
      <p:cViewPr varScale="1">
        <p:scale>
          <a:sx n="68" d="100"/>
          <a:sy n="68" d="100"/>
        </p:scale>
        <p:origin x="81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169D807-74DF-4516-A212-B5BD0EA63E1C}" type="datetimeFigureOut">
              <a:rPr lang="he-IL" smtClean="0"/>
              <a:t>ה'/אב/תשפ"א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D09510D-4CFE-4BFF-B0D7-2EF8A4327D2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546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9510D-4CFE-4BFF-B0D7-2EF8A4327D29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1541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sz="1200" dirty="0">
                <a:solidFill>
                  <a:schemeClr val="accent1">
                    <a:lumMod val="75000"/>
                  </a:schemeClr>
                </a:solidFill>
                <a:cs typeface="AlexandraH" pitchFamily="2" charset="-79"/>
              </a:rPr>
              <a:t>שקף מרכז עוגנים - </a:t>
            </a:r>
          </a:p>
          <a:p>
            <a:pPr algn="r"/>
            <a:r>
              <a:rPr lang="he-IL" sz="1200" dirty="0">
                <a:solidFill>
                  <a:schemeClr val="accent1">
                    <a:lumMod val="75000"/>
                  </a:schemeClr>
                </a:solidFill>
                <a:cs typeface="AlexandraH" pitchFamily="2" charset="-79"/>
              </a:rPr>
              <a:t>לחיצה על הקלף מובילה לשאלה</a:t>
            </a:r>
          </a:p>
          <a:p>
            <a:pPr algn="r"/>
            <a:r>
              <a:rPr lang="he-IL" sz="1200" dirty="0">
                <a:solidFill>
                  <a:schemeClr val="accent1">
                    <a:lumMod val="75000"/>
                  </a:schemeClr>
                </a:solidFill>
                <a:cs typeface="AlexandraH" pitchFamily="2" charset="-79"/>
              </a:rPr>
              <a:t>לחיצה על החץ השמאלי מחזירה לקלפים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9510D-4CFE-4BFF-B0D7-2EF8A4327D29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081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47D029-B0DC-40B5-B7D3-B758E3F82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aa-ET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1BD7AD5-66C0-4E9D-8825-97BC3C0B2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aa-ET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62B7F7C-1B2F-4488-9683-04A17E49A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F0BB-42F3-46C6-A012-76603C33C894}" type="datetimeFigureOut">
              <a:rPr lang="he-IL" smtClean="0"/>
              <a:t>ה'/אב/תשפ"א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16BCBDE-3BE3-49A7-917D-D10E5D8B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408A550-6484-4327-BD28-202353C9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022E-63D4-42CA-B6FB-0DFA75A901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590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7C0879-75B2-4FC3-94BB-2C2E2529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aa-ET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EA13168-9D82-4D62-8F8A-89E5359E2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a-ET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D58B0F7-8A16-4246-B944-68130C8B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F0BB-42F3-46C6-A012-76603C33C894}" type="datetimeFigureOut">
              <a:rPr lang="he-IL" smtClean="0"/>
              <a:t>ה'/אב/תשפ"א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43A99DC-74F3-4962-9A3D-C73D37D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D7317FD-D5AE-47BC-9939-23BD0F25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022E-63D4-42CA-B6FB-0DFA75A901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218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2EA887B-6D0C-49CC-9AD0-16F56843AA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aa-ET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C9FDFB8-4ABB-4456-906A-5A5125355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a-ET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DE3C095-7B32-4377-BC45-3DFAB258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F0BB-42F3-46C6-A012-76603C33C894}" type="datetimeFigureOut">
              <a:rPr lang="he-IL" smtClean="0"/>
              <a:t>ה'/אב/תשפ"א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3993DFF-9436-4885-B2FD-53717644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12DFECC-4DDA-45F9-B13D-576CD1F14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022E-63D4-42CA-B6FB-0DFA75A901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854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BF1BD0-FE73-46C1-9FA3-AF684545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aa-ET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6C5905-5656-4A35-A478-34E109135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a-ET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5537896-068C-4BCD-9A78-35C9A0D89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F0BB-42F3-46C6-A012-76603C33C894}" type="datetimeFigureOut">
              <a:rPr lang="he-IL" smtClean="0"/>
              <a:t>ה'/אב/תשפ"א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DB824F4-2C2C-414A-AACD-20B7B47DE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AFC51D0-F978-4E15-8528-B0EFE7555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022E-63D4-42CA-B6FB-0DFA75A901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800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74FF75C-0F5F-426E-8EB4-49D81813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aa-ET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2CB8EAC-D02A-478F-9610-9752DACF8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E007335-9A2F-4452-A4B3-AB4FC8E1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F0BB-42F3-46C6-A012-76603C33C894}" type="datetimeFigureOut">
              <a:rPr lang="he-IL" smtClean="0"/>
              <a:t>ה'/אב/תשפ"א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38A1EE-60EE-42A3-A11F-4F69996A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322EEA1-110F-4C03-8B86-BE2739E4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022E-63D4-42CA-B6FB-0DFA75A901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859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D6A447-7B14-47EE-838C-FA24F0A7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aa-ET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88145DC-EDCA-41E5-97DC-15AB2C055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a-ET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400C946-3D86-4D7E-9E01-8EA9F7B7D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a-ET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2063518-5E99-4D56-925E-9957EB9CC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F0BB-42F3-46C6-A012-76603C33C894}" type="datetimeFigureOut">
              <a:rPr lang="he-IL" smtClean="0"/>
              <a:t>ה'/אב/תשפ"א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FC805A1-6DE3-4BC5-9081-BDCE244F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46EA11D-374E-4C5F-92C4-501AC9D2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022E-63D4-42CA-B6FB-0DFA75A901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304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E4138BD-7FEE-4BC8-B146-493869ED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aa-ET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1FC0B33-E969-4512-8B6D-F071C0B99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3FB9879-8E77-47DF-906E-9CAFBA427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a-ET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280C5-DADD-4C7B-B6F2-8E414D219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01EC57D1-A4A2-45CD-B80A-D10BF7B7C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a-ET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3665F031-50F5-4F15-BB8F-A0357160E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F0BB-42F3-46C6-A012-76603C33C894}" type="datetimeFigureOut">
              <a:rPr lang="he-IL" smtClean="0"/>
              <a:t>ה'/אב/תשפ"א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136863C-0CD6-4FD4-AB88-C183A297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2B8D5AB-FB7B-4865-AE03-8DD0775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022E-63D4-42CA-B6FB-0DFA75A901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092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0255200-E829-4536-A42A-DE149D1B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aa-ET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35C39C26-68E3-4B1D-B39C-D6432D3A4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F0BB-42F3-46C6-A012-76603C33C894}" type="datetimeFigureOut">
              <a:rPr lang="he-IL" smtClean="0"/>
              <a:t>ה'/אב/תשפ"א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DC36B442-52C8-4539-9967-D9174B44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6E461E85-541E-4F6D-B001-8D056BB0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022E-63D4-42CA-B6FB-0DFA75A901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989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C8B66C0-E9AA-43E8-94ED-C4D953E4C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F0BB-42F3-46C6-A012-76603C33C894}" type="datetimeFigureOut">
              <a:rPr lang="he-IL" smtClean="0"/>
              <a:t>ה'/אב/תשפ"א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D35BEEE2-FE6A-4272-9B5B-BEFB6E076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53FF6BB-A58E-42C7-B7B3-ED0B03BF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022E-63D4-42CA-B6FB-0DFA75A901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576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8065C4-983C-48DB-9319-1C885B88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aa-ET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4A0CFB9-44DA-4AD2-A6BE-7E10A14A4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a-ET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CEBE6D0-56EF-4F22-B525-907973C14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9635A02-B11A-48A7-8CBB-588D0EDC2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F0BB-42F3-46C6-A012-76603C33C894}" type="datetimeFigureOut">
              <a:rPr lang="he-IL" smtClean="0"/>
              <a:t>ה'/אב/תשפ"א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79E4D22-17D1-4A8C-AF01-53A422A0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51D8984-3FCC-4139-BDFE-9512EDD1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022E-63D4-42CA-B6FB-0DFA75A901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733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50266AB-7B89-4722-9F5D-70FEC407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aa-ET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74271B1-85E2-4901-B1E2-18F37D035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2F91F48-6D8F-420A-A207-EE6FA8CAA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16F0802-7DB0-4B7A-935F-FC971A15E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F0BB-42F3-46C6-A012-76603C33C894}" type="datetimeFigureOut">
              <a:rPr lang="he-IL" smtClean="0"/>
              <a:t>ה'/אב/תשפ"א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6539805-7B45-4E2F-B96E-A11E445D1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E4F84ED-7C50-4844-935A-98050862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022E-63D4-42CA-B6FB-0DFA75A901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90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4D37047-5701-41A7-91CC-1625F9DD7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aa-ET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A91D928-C7D1-43F2-A5D4-5EB4D11E1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a-ET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01B640F-FCC0-4D7A-B657-A1FCE74FB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3F0BB-42F3-46C6-A012-76603C33C894}" type="datetimeFigureOut">
              <a:rPr lang="he-IL" smtClean="0"/>
              <a:t>ה'/אב/תשפ"א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D859F9B-C098-47BF-B88C-42C976563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3D2E0B3-A656-4003-B9C3-6F507174A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8022E-63D4-42CA-B6FB-0DFA75A901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924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jpeg"/><Relationship Id="rId5" Type="http://schemas.openxmlformats.org/officeDocument/2006/relationships/image" Target="../media/image17.pn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5.xml"/><Relationship Id="rId18" Type="http://schemas.openxmlformats.org/officeDocument/2006/relationships/slide" Target="slide29.xml"/><Relationship Id="rId26" Type="http://schemas.openxmlformats.org/officeDocument/2006/relationships/slide" Target="slide16.xml"/><Relationship Id="rId39" Type="http://schemas.openxmlformats.org/officeDocument/2006/relationships/slide" Target="slide22.xml"/><Relationship Id="rId3" Type="http://schemas.openxmlformats.org/officeDocument/2006/relationships/slide" Target="slide8.xml"/><Relationship Id="rId21" Type="http://schemas.openxmlformats.org/officeDocument/2006/relationships/slide" Target="slide13.xml"/><Relationship Id="rId34" Type="http://schemas.openxmlformats.org/officeDocument/2006/relationships/slide" Target="slide12.xml"/><Relationship Id="rId7" Type="http://schemas.openxmlformats.org/officeDocument/2006/relationships/slide" Target="slide32.xml"/><Relationship Id="rId12" Type="http://schemas.openxmlformats.org/officeDocument/2006/relationships/slide" Target="slide31.xml"/><Relationship Id="rId17" Type="http://schemas.openxmlformats.org/officeDocument/2006/relationships/image" Target="../media/image7.png"/><Relationship Id="rId25" Type="http://schemas.openxmlformats.org/officeDocument/2006/relationships/slide" Target="slide14.xml"/><Relationship Id="rId33" Type="http://schemas.openxmlformats.org/officeDocument/2006/relationships/slide" Target="slide10.xml"/><Relationship Id="rId38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slide" Target="slide25.xml"/><Relationship Id="rId20" Type="http://schemas.openxmlformats.org/officeDocument/2006/relationships/image" Target="../media/image9.png"/><Relationship Id="rId29" Type="http://schemas.openxmlformats.org/officeDocument/2006/relationships/slide" Target="slide23.xml"/><Relationship Id="rId41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27.xml"/><Relationship Id="rId24" Type="http://schemas.openxmlformats.org/officeDocument/2006/relationships/image" Target="../media/image10.png"/><Relationship Id="rId32" Type="http://schemas.openxmlformats.org/officeDocument/2006/relationships/slide" Target="slide18.xml"/><Relationship Id="rId37" Type="http://schemas.openxmlformats.org/officeDocument/2006/relationships/image" Target="../media/image11.png"/><Relationship Id="rId40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4.xml"/><Relationship Id="rId23" Type="http://schemas.openxmlformats.org/officeDocument/2006/relationships/slide" Target="slide11.xml"/><Relationship Id="rId28" Type="http://schemas.openxmlformats.org/officeDocument/2006/relationships/slide" Target="slide28.xml"/><Relationship Id="rId36" Type="http://schemas.openxmlformats.org/officeDocument/2006/relationships/slide" Target="slide30.xml"/><Relationship Id="rId10" Type="http://schemas.openxmlformats.org/officeDocument/2006/relationships/slide" Target="slide2.xml"/><Relationship Id="rId19" Type="http://schemas.openxmlformats.org/officeDocument/2006/relationships/image" Target="../media/image8.png"/><Relationship Id="rId31" Type="http://schemas.openxmlformats.org/officeDocument/2006/relationships/slide" Target="slide17.xml"/><Relationship Id="rId4" Type="http://schemas.openxmlformats.org/officeDocument/2006/relationships/slide" Target="slide9.xml"/><Relationship Id="rId9" Type="http://schemas.openxmlformats.org/officeDocument/2006/relationships/slide" Target="slide21.xml"/><Relationship Id="rId14" Type="http://schemas.openxmlformats.org/officeDocument/2006/relationships/slide" Target="slide3.xml"/><Relationship Id="rId22" Type="http://schemas.openxmlformats.org/officeDocument/2006/relationships/image" Target="../media/image6.png"/><Relationship Id="rId27" Type="http://schemas.openxmlformats.org/officeDocument/2006/relationships/slide" Target="slide15.xml"/><Relationship Id="rId30" Type="http://schemas.openxmlformats.org/officeDocument/2006/relationships/slide" Target="slide24.xml"/><Relationship Id="rId35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4">
            <a:extLst>
              <a:ext uri="{FF2B5EF4-FFF2-40B4-BE49-F238E27FC236}">
                <a16:creationId xmlns:a16="http://schemas.microsoft.com/office/drawing/2014/main" id="{D894AB3B-1809-4AA5-894B-D4A66290C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174" y="715068"/>
            <a:ext cx="2571529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0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משרד החינוך</a:t>
            </a:r>
          </a:p>
          <a:p>
            <a:pPr algn="ctr"/>
            <a:r>
              <a:rPr lang="he-IL" sz="105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מינהל</a:t>
            </a:r>
            <a:r>
              <a:rPr lang="he-IL" sz="10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פדגוגי</a:t>
            </a:r>
            <a:endParaRPr lang="en-US" sz="105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e-IL" sz="10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אגף בכיר שירות פסיכולוגי ייעוצי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125925C-2FCB-4516-B514-74C333C48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860" y="45495"/>
            <a:ext cx="878327" cy="890093"/>
          </a:xfrm>
          <a:prstGeom prst="rect">
            <a:avLst/>
          </a:prstGeom>
        </p:spPr>
      </p:pic>
      <p:sp>
        <p:nvSpPr>
          <p:cNvPr id="17" name="מציין מיקום טקסט 3">
            <a:extLst>
              <a:ext uri="{FF2B5EF4-FFF2-40B4-BE49-F238E27FC236}">
                <a16:creationId xmlns:a16="http://schemas.microsoft.com/office/drawing/2014/main" id="{3415F200-8B16-46EE-91E4-504E72D4C500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589152" y="2547808"/>
            <a:ext cx="3932237" cy="2015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he-IL" sz="6500" b="1" dirty="0">
                <a:ln w="19050">
                  <a:solidFill>
                    <a:srgbClr val="007AA5"/>
                  </a:solidFill>
                </a:ln>
                <a:solidFill>
                  <a:srgbClr val="46B7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מַפְלִיגִים </a:t>
            </a:r>
          </a:p>
          <a:p>
            <a:pPr algn="ctr">
              <a:lnSpc>
                <a:spcPct val="120000"/>
              </a:lnSpc>
            </a:pPr>
            <a:r>
              <a:rPr lang="he-IL" sz="6500" b="1" dirty="0">
                <a:ln w="19050">
                  <a:solidFill>
                    <a:srgbClr val="007AA5"/>
                  </a:solidFill>
                </a:ln>
                <a:solidFill>
                  <a:srgbClr val="46B7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לְשָׁנָה חֲדָשָׁה</a:t>
            </a:r>
            <a:r>
              <a:rPr lang="he-IL" sz="3600" b="1" dirty="0">
                <a:ln w="19050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6A7B1B0C-9B69-48CF-AA4D-0444AC5007F8}"/>
              </a:ext>
            </a:extLst>
          </p:cNvPr>
          <p:cNvSpPr txBox="1"/>
          <p:nvPr/>
        </p:nvSpPr>
        <p:spPr>
          <a:xfrm>
            <a:off x="474985" y="6024973"/>
            <a:ext cx="40464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b="1" dirty="0">
                <a:solidFill>
                  <a:srgbClr val="007A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לבתי הספר היסודיים </a:t>
            </a:r>
            <a:r>
              <a:rPr lang="he-IL" b="1" dirty="0" err="1">
                <a:solidFill>
                  <a:srgbClr val="007A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בחמ"ד</a:t>
            </a:r>
            <a:r>
              <a:rPr lang="he-IL" b="1" dirty="0">
                <a:solidFill>
                  <a:srgbClr val="007A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כיתה ב'</a:t>
            </a:r>
          </a:p>
        </p:txBody>
      </p:sp>
      <p:pic>
        <p:nvPicPr>
          <p:cNvPr id="1026" name="Picture 2" descr="Sun, Boat, Wave, Journey, Blue, Yellow">
            <a:extLst>
              <a:ext uri="{FF2B5EF4-FFF2-40B4-BE49-F238E27FC236}">
                <a16:creationId xmlns:a16="http://schemas.microsoft.com/office/drawing/2014/main" id="{799BEAE0-76A8-44F5-AD1D-739614BE1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106" y="1"/>
            <a:ext cx="70958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36808" y="201168"/>
            <a:ext cx="96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007E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בס"ד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FA992D7B-210D-4322-BE82-478D747909B1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84" y="38637"/>
            <a:ext cx="1297581" cy="69439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תיבת טקסט 3">
            <a:extLst>
              <a:ext uri="{FF2B5EF4-FFF2-40B4-BE49-F238E27FC236}">
                <a16:creationId xmlns:a16="http://schemas.microsoft.com/office/drawing/2014/main" id="{864CEAD7-46B5-490F-9FB6-60E659C1464D}"/>
              </a:ext>
            </a:extLst>
          </p:cNvPr>
          <p:cNvSpPr txBox="1"/>
          <p:nvPr/>
        </p:nvSpPr>
        <p:spPr>
          <a:xfrm>
            <a:off x="2305439" y="54639"/>
            <a:ext cx="18859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he-IL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DM Sans"/>
              </a:rPr>
              <a:t>כישורי חיים</a:t>
            </a:r>
            <a:endParaRPr lang="he-IL" sz="2400" b="1" dirty="0">
              <a:solidFill>
                <a:srgbClr val="1E9EE4"/>
              </a:solidFill>
              <a:latin typeface="Calibri" panose="020F0502020204030204" pitchFamily="34" charset="0"/>
              <a:cs typeface="Calibri" panose="020F0502020204030204" pitchFamily="34" charset="0"/>
              <a:sym typeface="DM Sans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he-IL" sz="1600" b="1" dirty="0">
                <a:solidFill>
                  <a:srgbClr val="1E9EE4"/>
                </a:solidFill>
                <a:latin typeface="Calibri" panose="020F0502020204030204" pitchFamily="34" charset="0"/>
                <a:cs typeface="Calibri" panose="020F0502020204030204" pitchFamily="34" charset="0"/>
                <a:sym typeface="DM Sans"/>
              </a:rPr>
              <a:t>לגדול </a:t>
            </a:r>
            <a:r>
              <a:rPr lang="he-IL" sz="1600" b="1" dirty="0">
                <a:solidFill>
                  <a:srgbClr val="1795DA"/>
                </a:solidFill>
                <a:latin typeface="Calibri" panose="020F0502020204030204" pitchFamily="34" charset="0"/>
                <a:cs typeface="Calibri" panose="020F0502020204030204" pitchFamily="34" charset="0"/>
                <a:sym typeface="DM Sans"/>
              </a:rPr>
              <a:t>עם כ"ח בחמ"ד</a:t>
            </a:r>
          </a:p>
        </p:txBody>
      </p:sp>
    </p:spTree>
    <p:extLst>
      <p:ext uri="{BB962C8B-B14F-4D97-AF65-F5344CB8AC3E}">
        <p14:creationId xmlns:p14="http://schemas.microsoft.com/office/powerpoint/2010/main" val="932356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9377" y="894692"/>
            <a:ext cx="868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tx2">
                    <a:lumMod val="75000"/>
                  </a:schemeClr>
                </a:solidFill>
                <a:cs typeface="Alice Heavy" pitchFamily="2" charset="-79"/>
              </a:rPr>
              <a:t>אחריות</a:t>
            </a:r>
          </a:p>
        </p:txBody>
      </p:sp>
      <p:sp>
        <p:nvSpPr>
          <p:cNvPr id="10" name="מציין מיקום טקסט 3">
            <a:extLst>
              <a:ext uri="{FF2B5EF4-FFF2-40B4-BE49-F238E27FC236}">
                <a16:creationId xmlns:a16="http://schemas.microsoft.com/office/drawing/2014/main" id="{2F730E07-B493-447B-B23B-94E9B3D17184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845541" y="1739857"/>
            <a:ext cx="2784486" cy="3609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he-IL" sz="4000" b="1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תַּפְקִיד שֶׁאֲנִי לוֹקֵחַ/ת עַל עַצְמִי בַּבַּיִת</a:t>
            </a:r>
          </a:p>
        </p:txBody>
      </p:sp>
      <p:pic>
        <p:nvPicPr>
          <p:cNvPr id="7" name="Picture 2" descr="Anchor, Shiny, Symbol, Design, Icon, Isolated, Nautical">
            <a:extLst>
              <a:ext uri="{FF2B5EF4-FFF2-40B4-BE49-F238E27FC236}">
                <a16:creationId xmlns:a16="http://schemas.microsoft.com/office/drawing/2014/main" id="{A7197EB7-FAB9-4DC0-9DCC-18C6F4030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1" y="286797"/>
            <a:ext cx="571043" cy="6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>
            <a:hlinkClick r:id="rId3" action="ppaction://hlinksldjump"/>
            <a:extLst>
              <a:ext uri="{FF2B5EF4-FFF2-40B4-BE49-F238E27FC236}">
                <a16:creationId xmlns:a16="http://schemas.microsoft.com/office/drawing/2014/main" id="{78CE1312-53F1-4DCA-9B39-BE3AE68F0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12" y="6113963"/>
            <a:ext cx="652329" cy="457240"/>
          </a:xfrm>
          <a:prstGeom prst="rect">
            <a:avLst/>
          </a:prstGeom>
        </p:spPr>
      </p:pic>
      <p:pic>
        <p:nvPicPr>
          <p:cNvPr id="11" name="Picture 2" descr="Plant, Seedling, Gardening, Bed, Growing Trays">
            <a:extLst>
              <a:ext uri="{FF2B5EF4-FFF2-40B4-BE49-F238E27FC236}">
                <a16:creationId xmlns:a16="http://schemas.microsoft.com/office/drawing/2014/main" id="{867DA34C-4DAB-420C-B4F3-530FD1D81FE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 bwMode="auto">
          <a:xfrm>
            <a:off x="4547833" y="0"/>
            <a:ext cx="764416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862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9377" y="894692"/>
            <a:ext cx="868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tx2">
                    <a:lumMod val="75000"/>
                  </a:schemeClr>
                </a:solidFill>
                <a:cs typeface="Alice Heavy" pitchFamily="2" charset="-79"/>
              </a:rPr>
              <a:t>אחריות</a:t>
            </a:r>
          </a:p>
        </p:txBody>
      </p:sp>
      <p:sp>
        <p:nvSpPr>
          <p:cNvPr id="10" name="מציין מיקום טקסט 3">
            <a:extLst>
              <a:ext uri="{FF2B5EF4-FFF2-40B4-BE49-F238E27FC236}">
                <a16:creationId xmlns:a16="http://schemas.microsoft.com/office/drawing/2014/main" id="{2F730E07-B493-447B-B23B-94E9B3D17184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348660" y="1264024"/>
            <a:ext cx="3671681" cy="4593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000" b="1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מַשֶּׁהוּ שֶׁאֶעֱשֶׂה לְמַעַן חֲבֵר/ים חֶבְרָה/</a:t>
            </a:r>
            <a:r>
              <a:rPr lang="he-IL" sz="4000" b="1" dirty="0" err="1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וֹת</a:t>
            </a:r>
            <a:r>
              <a:rPr lang="he-IL" sz="4000" b="1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4000" b="1" dirty="0" err="1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מֵהַכִּתָּה</a:t>
            </a:r>
            <a:endParaRPr lang="he-IL" sz="4000" b="1" dirty="0">
              <a:ln w="19050">
                <a:noFill/>
              </a:ln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Anchor, Shiny, Symbol, Design, Icon, Isolated, Nautical">
            <a:extLst>
              <a:ext uri="{FF2B5EF4-FFF2-40B4-BE49-F238E27FC236}">
                <a16:creationId xmlns:a16="http://schemas.microsoft.com/office/drawing/2014/main" id="{21A9F60B-AADE-4A91-B16C-58652E2D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5" y="286797"/>
            <a:ext cx="600522" cy="6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>
            <a:hlinkClick r:id="rId4" action="ppaction://hlinksldjump"/>
            <a:extLst>
              <a:ext uri="{FF2B5EF4-FFF2-40B4-BE49-F238E27FC236}">
                <a16:creationId xmlns:a16="http://schemas.microsoft.com/office/drawing/2014/main" id="{CA0EBD84-7F52-4B55-8BB0-4BF7F882F8C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212" y="6113963"/>
            <a:ext cx="652329" cy="457240"/>
          </a:xfrm>
          <a:prstGeom prst="rect">
            <a:avLst/>
          </a:prstGeom>
        </p:spPr>
      </p:pic>
      <p:pic>
        <p:nvPicPr>
          <p:cNvPr id="8" name="Picture 2" descr="Plant, Seedling, Gardening, Bed, Growing Trays">
            <a:extLst>
              <a:ext uri="{FF2B5EF4-FFF2-40B4-BE49-F238E27FC236}">
                <a16:creationId xmlns:a16="http://schemas.microsoft.com/office/drawing/2014/main" id="{ACBE331C-BABC-409F-920A-35C42D8C0F2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 bwMode="auto">
          <a:xfrm>
            <a:off x="4547833" y="0"/>
            <a:ext cx="764416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32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טקסט 3">
            <a:extLst>
              <a:ext uri="{FF2B5EF4-FFF2-40B4-BE49-F238E27FC236}">
                <a16:creationId xmlns:a16="http://schemas.microsoft.com/office/drawing/2014/main" id="{A10D4777-DC9E-4FA2-94C0-136675D7F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649" y="1343517"/>
            <a:ext cx="4127927" cy="469095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lnSpc>
                <a:spcPct val="120000"/>
              </a:lnSpc>
            </a:pPr>
            <a:r>
              <a:rPr lang="he-IL" sz="4200" b="1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אַחְרָיוּת שֶׁאֶקַּח עַל עַצְמִי בְּהֶקְשֵׁר לַלְּמִידָה  </a:t>
            </a:r>
          </a:p>
          <a:p>
            <a:pPr algn="ctr">
              <a:lnSpc>
                <a:spcPct val="120000"/>
              </a:lnSpc>
            </a:pPr>
            <a:r>
              <a:rPr lang="he-IL" sz="2600" b="1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לְמָשָׁל, לָקוּם בְּכוֹחוֹת עַצְמִי בַּזְּמַן, לְהַגִּישׁ מְשִׂימוֹת, לְהַקְשִׁיב </a:t>
            </a:r>
            <a:r>
              <a:rPr lang="he-IL" sz="2600" b="1" dirty="0" err="1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בְּשִׁעוּר</a:t>
            </a:r>
            <a:r>
              <a:rPr lang="he-IL" sz="2600" b="1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לְהָכִין שִׁעוּרֵי בַּיִת, לְהִשְׁתַּתֵּף </a:t>
            </a:r>
            <a:r>
              <a:rPr lang="he-IL" sz="2600" b="1" dirty="0" err="1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בְּשִׁעוּר</a:t>
            </a:r>
            <a:r>
              <a:rPr lang="he-IL" sz="2600" b="1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</a:t>
            </a:r>
            <a:endParaRPr lang="he-IL" sz="2300" b="1" dirty="0">
              <a:ln w="19050">
                <a:noFill/>
              </a:ln>
              <a:solidFill>
                <a:schemeClr val="accent6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377" y="903836"/>
            <a:ext cx="868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tx2">
                    <a:lumMod val="75000"/>
                  </a:schemeClr>
                </a:solidFill>
                <a:cs typeface="Alice Heavy" pitchFamily="2" charset="-79"/>
              </a:rPr>
              <a:t>אחריות</a:t>
            </a:r>
          </a:p>
        </p:txBody>
      </p:sp>
      <p:pic>
        <p:nvPicPr>
          <p:cNvPr id="7" name="Picture 2" descr="Anchor, Shiny, Symbol, Design, Icon, Isolated, Nautical">
            <a:extLst>
              <a:ext uri="{FF2B5EF4-FFF2-40B4-BE49-F238E27FC236}">
                <a16:creationId xmlns:a16="http://schemas.microsoft.com/office/drawing/2014/main" id="{EE0E3A71-8E35-4620-B598-8FB678118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2" y="295941"/>
            <a:ext cx="571043" cy="6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>
            <a:hlinkClick r:id="rId3" action="ppaction://hlinksldjump"/>
            <a:extLst>
              <a:ext uri="{FF2B5EF4-FFF2-40B4-BE49-F238E27FC236}">
                <a16:creationId xmlns:a16="http://schemas.microsoft.com/office/drawing/2014/main" id="{10347148-4DC1-41AE-A033-7A54B912B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83" y="6104819"/>
            <a:ext cx="652329" cy="457240"/>
          </a:xfrm>
          <a:prstGeom prst="rect">
            <a:avLst/>
          </a:prstGeom>
        </p:spPr>
      </p:pic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57691A5-D8D9-44C2-AA9F-0ECB86493DC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1" name="Picture 2" descr="Plant, Seedling, Gardening, Bed, Growing Trays">
            <a:extLst>
              <a:ext uri="{FF2B5EF4-FFF2-40B4-BE49-F238E27FC236}">
                <a16:creationId xmlns:a16="http://schemas.microsoft.com/office/drawing/2014/main" id="{1E9096D6-0B24-42D2-B496-12D386A2C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 bwMode="auto">
          <a:xfrm>
            <a:off x="4547833" y="0"/>
            <a:ext cx="764416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70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9377" y="894692"/>
            <a:ext cx="868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tx2">
                    <a:lumMod val="75000"/>
                  </a:schemeClr>
                </a:solidFill>
                <a:cs typeface="Alice Heavy" pitchFamily="2" charset="-79"/>
              </a:rPr>
              <a:t>אחריות</a:t>
            </a:r>
          </a:p>
        </p:txBody>
      </p:sp>
      <p:sp>
        <p:nvSpPr>
          <p:cNvPr id="10" name="מציין מיקום טקסט 3">
            <a:extLst>
              <a:ext uri="{FF2B5EF4-FFF2-40B4-BE49-F238E27FC236}">
                <a16:creationId xmlns:a16="http://schemas.microsoft.com/office/drawing/2014/main" id="{2F730E07-B493-447B-B23B-94E9B3D17184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519377" y="1453561"/>
            <a:ext cx="3608978" cy="4291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he-IL" sz="4000" b="1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מָה אֲנִי </a:t>
            </a:r>
          </a:p>
          <a:p>
            <a:pPr algn="ctr">
              <a:lnSpc>
                <a:spcPct val="110000"/>
              </a:lnSpc>
            </a:pPr>
            <a:r>
              <a:rPr lang="he-IL" sz="4000" b="1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בד"כ בּוֹחֵר/ת לַעֲשׂוֹת כְּשֶׁאֲנִי נִתְקַל/ת בְּקֹשִׁי?</a:t>
            </a:r>
          </a:p>
        </p:txBody>
      </p:sp>
      <p:pic>
        <p:nvPicPr>
          <p:cNvPr id="7" name="Picture 2" descr="Anchor, Shiny, Symbol, Design, Icon, Isolated, Nautical">
            <a:extLst>
              <a:ext uri="{FF2B5EF4-FFF2-40B4-BE49-F238E27FC236}">
                <a16:creationId xmlns:a16="http://schemas.microsoft.com/office/drawing/2014/main" id="{B1E4C7F0-0276-43C8-A8AC-582A51545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64" y="286797"/>
            <a:ext cx="571043" cy="6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>
            <a:hlinkClick r:id="rId3" action="ppaction://hlinksldjump"/>
            <a:extLst>
              <a:ext uri="{FF2B5EF4-FFF2-40B4-BE49-F238E27FC236}">
                <a16:creationId xmlns:a16="http://schemas.microsoft.com/office/drawing/2014/main" id="{F11F5F2B-F7F6-429C-B922-9904F9C01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99" y="6113963"/>
            <a:ext cx="652329" cy="457240"/>
          </a:xfrm>
          <a:prstGeom prst="rect">
            <a:avLst/>
          </a:prstGeom>
        </p:spPr>
      </p:pic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B90C9B83-9B06-4837-BE61-CA636C3C7D5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8" name="Picture 2" descr="Plant, Seedling, Gardening, Bed, Growing Trays">
            <a:extLst>
              <a:ext uri="{FF2B5EF4-FFF2-40B4-BE49-F238E27FC236}">
                <a16:creationId xmlns:a16="http://schemas.microsoft.com/office/drawing/2014/main" id="{48ED18B5-A493-4D43-BD48-C7F045FC9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 bwMode="auto">
          <a:xfrm>
            <a:off x="4547833" y="0"/>
            <a:ext cx="764416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23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9377" y="894692"/>
            <a:ext cx="868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tx2">
                    <a:lumMod val="75000"/>
                  </a:schemeClr>
                </a:solidFill>
                <a:cs typeface="Alice Heavy" pitchFamily="2" charset="-79"/>
              </a:rPr>
              <a:t>אחריות</a:t>
            </a:r>
          </a:p>
        </p:txBody>
      </p:sp>
      <p:sp>
        <p:nvSpPr>
          <p:cNvPr id="8" name="מציין מיקום טקסט 3">
            <a:extLst>
              <a:ext uri="{FF2B5EF4-FFF2-40B4-BE49-F238E27FC236}">
                <a16:creationId xmlns:a16="http://schemas.microsoft.com/office/drawing/2014/main" id="{DFD3BBBF-C388-4A0C-9BD7-D5CE5D4EC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3012" y="1472532"/>
            <a:ext cx="3659961" cy="4160172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he-IL" sz="3600" b="1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מָה עוֹזֵר לִי לִהְיוֹת אַחְרַאי/ת יוֹתֵר בַּתְּחוּם </a:t>
            </a:r>
            <a:r>
              <a:rPr lang="he-IL" sz="3600" b="1" dirty="0" err="1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הַלִּמּוּדִי</a:t>
            </a:r>
            <a:r>
              <a:rPr lang="he-IL" sz="3600" b="1" dirty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וּבִכְלָל?</a:t>
            </a:r>
          </a:p>
        </p:txBody>
      </p:sp>
      <p:pic>
        <p:nvPicPr>
          <p:cNvPr id="7" name="Picture 2" descr="Anchor, Shiny, Symbol, Design, Icon, Isolated, Nautical">
            <a:extLst>
              <a:ext uri="{FF2B5EF4-FFF2-40B4-BE49-F238E27FC236}">
                <a16:creationId xmlns:a16="http://schemas.microsoft.com/office/drawing/2014/main" id="{BA3502EC-3186-4003-93DD-298281E43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64" y="286797"/>
            <a:ext cx="571043" cy="6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מונה 9">
            <a:hlinkClick r:id="rId3" action="ppaction://hlinksldjump"/>
            <a:extLst>
              <a:ext uri="{FF2B5EF4-FFF2-40B4-BE49-F238E27FC236}">
                <a16:creationId xmlns:a16="http://schemas.microsoft.com/office/drawing/2014/main" id="{740A9AA9-FDC4-4B55-A232-B565D58EF2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212" y="6113963"/>
            <a:ext cx="652329" cy="457240"/>
          </a:xfrm>
          <a:prstGeom prst="rect">
            <a:avLst/>
          </a:prstGeom>
        </p:spPr>
      </p:pic>
      <p:sp>
        <p:nvSpPr>
          <p:cNvPr id="2" name="מציין מיקום של תמונה 1">
            <a:extLst>
              <a:ext uri="{FF2B5EF4-FFF2-40B4-BE49-F238E27FC236}">
                <a16:creationId xmlns:a16="http://schemas.microsoft.com/office/drawing/2014/main" id="{689F6CC6-748C-49F1-89D1-0EBC05E2934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1" name="Picture 2" descr="Plant, Seedling, Gardening, Bed, Growing Trays">
            <a:extLst>
              <a:ext uri="{FF2B5EF4-FFF2-40B4-BE49-F238E27FC236}">
                <a16:creationId xmlns:a16="http://schemas.microsoft.com/office/drawing/2014/main" id="{50C4283D-2361-4941-82B7-BF7C14589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 bwMode="auto">
          <a:xfrm>
            <a:off x="4547833" y="0"/>
            <a:ext cx="764416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735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0633"/>
            <a:ext cx="4581144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9" name="מציין מיקום תוכן 8" descr="Career, Head, Rise, Profession, Chance, Come Forwar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4597" y="0"/>
            <a:ext cx="7123326" cy="67464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72B8A28-F257-48F8-8434-5A566E200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3452" y="1295154"/>
            <a:ext cx="4164874" cy="5047429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he-IL" sz="40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מָה אֲנִי אוֹמֵר/ת לְעַצְמִי, כְּדֵי לְעוֹדֵד אֶת עַצְמִי לְהַמְשִׁיךְ וּלְהַתְמִיד?</a:t>
            </a:r>
          </a:p>
        </p:txBody>
      </p:sp>
      <p:sp>
        <p:nvSpPr>
          <p:cNvPr id="7" name="תיבת טקסט 5">
            <a:extLst>
              <a:ext uri="{FF2B5EF4-FFF2-40B4-BE49-F238E27FC236}">
                <a16:creationId xmlns:a16="http://schemas.microsoft.com/office/drawing/2014/main" id="{EDB5D969-A252-4EAB-A776-FE0EC00E6AF6}"/>
              </a:ext>
            </a:extLst>
          </p:cNvPr>
          <p:cNvSpPr txBox="1"/>
          <p:nvPr/>
        </p:nvSpPr>
        <p:spPr>
          <a:xfrm rot="10800000" flipV="1">
            <a:off x="383453" y="838221"/>
            <a:ext cx="10027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accent6">
                    <a:lumMod val="75000"/>
                  </a:schemeClr>
                </a:solidFill>
                <a:cs typeface="Alice Heavy" pitchFamily="2" charset="-79"/>
              </a:rPr>
              <a:t>התמדה</a:t>
            </a:r>
          </a:p>
        </p:txBody>
      </p:sp>
      <p:pic>
        <p:nvPicPr>
          <p:cNvPr id="8" name="Picture 2" descr="Anchor, Shiny, Symbol, Design, Icon, Isolated, Nautical">
            <a:extLst>
              <a:ext uri="{FF2B5EF4-FFF2-40B4-BE49-F238E27FC236}">
                <a16:creationId xmlns:a16="http://schemas.microsoft.com/office/drawing/2014/main" id="{83569E64-DBC5-471B-9D4F-3607A848B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5" y="230326"/>
            <a:ext cx="571043" cy="6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>
            <a:hlinkClick r:id="rId4" action="ppaction://hlinksldjump"/>
            <a:extLst>
              <a:ext uri="{FF2B5EF4-FFF2-40B4-BE49-F238E27FC236}">
                <a16:creationId xmlns:a16="http://schemas.microsoft.com/office/drawing/2014/main" id="{FEBD2529-4259-47A0-999B-84D5C35B07B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212" y="6113963"/>
            <a:ext cx="652329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67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4581144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7" name="תיבת טקסט 5">
            <a:extLst>
              <a:ext uri="{FF2B5EF4-FFF2-40B4-BE49-F238E27FC236}">
                <a16:creationId xmlns:a16="http://schemas.microsoft.com/office/drawing/2014/main" id="{EDB5D969-A252-4EAB-A776-FE0EC00E6AF6}"/>
              </a:ext>
            </a:extLst>
          </p:cNvPr>
          <p:cNvSpPr txBox="1"/>
          <p:nvPr/>
        </p:nvSpPr>
        <p:spPr>
          <a:xfrm rot="10800000" flipV="1">
            <a:off x="402817" y="838317"/>
            <a:ext cx="10027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cs typeface="Alice Heavy" pitchFamily="2" charset="-79"/>
              </a:rPr>
              <a:t>התמדה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2"/>
          </p:nvPr>
        </p:nvSpPr>
        <p:spPr>
          <a:xfrm>
            <a:off x="642660" y="1537932"/>
            <a:ext cx="4321937" cy="4245747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lnSpc>
                <a:spcPct val="170000"/>
              </a:lnSpc>
            </a:pPr>
            <a:r>
              <a:rPr lang="he-IL" sz="57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מִקְרֶה שֶׁבּוֹ עוֹדַדְתִּי אֲחֵרִים לְהַמְשִׁיךְ לְנַסּוֹת וְלֹא לְוַתֵּר</a:t>
            </a:r>
            <a:endParaRPr lang="he-IL" sz="4800" b="1" dirty="0">
              <a:ln w="19050">
                <a:noFill/>
              </a:ln>
              <a:solidFill>
                <a:schemeClr val="accent2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" name="Picture 2" descr="Anchor, Shiny, Symbol, Design, Icon, Isolated, Nautical">
            <a:extLst>
              <a:ext uri="{FF2B5EF4-FFF2-40B4-BE49-F238E27FC236}">
                <a16:creationId xmlns:a16="http://schemas.microsoft.com/office/drawing/2014/main" id="{C5F4613D-2A4A-45BB-AA3D-70B03D88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9" y="230421"/>
            <a:ext cx="571043" cy="6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>
            <a:hlinkClick r:id="rId3" action="ppaction://hlinksldjump"/>
            <a:extLst>
              <a:ext uri="{FF2B5EF4-FFF2-40B4-BE49-F238E27FC236}">
                <a16:creationId xmlns:a16="http://schemas.microsoft.com/office/drawing/2014/main" id="{0AD81552-1712-4ADA-B8D4-3A0DA4E0EE2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212" y="6113963"/>
            <a:ext cx="652329" cy="457240"/>
          </a:xfrm>
          <a:prstGeom prst="rect">
            <a:avLst/>
          </a:prstGeom>
        </p:spPr>
      </p:pic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4ED7585-3EB5-4F05-A802-6387CF93C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12" name="מציין מיקום תוכן 8" descr="Career, Head, Rise, Profession, Chance, Come Forward">
            <a:extLst>
              <a:ext uri="{FF2B5EF4-FFF2-40B4-BE49-F238E27FC236}">
                <a16:creationId xmlns:a16="http://schemas.microsoft.com/office/drawing/2014/main" id="{5F7D674B-A18D-4CDB-99B6-1CF58D723616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4597" y="0"/>
            <a:ext cx="7123326" cy="6746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428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מציין מיקום תוכן 8" descr="Career, Head, Rise, Profession, Chance, Come Forward">
            <a:extLst>
              <a:ext uri="{FF2B5EF4-FFF2-40B4-BE49-F238E27FC236}">
                <a16:creationId xmlns:a16="http://schemas.microsoft.com/office/drawing/2014/main" id="{F4BFE514-2DF8-4E37-A9D4-19CDC9AF66E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4597" y="0"/>
            <a:ext cx="7123326" cy="67464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0" y="0"/>
            <a:ext cx="4581144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7" name="תיבת טקסט 5">
            <a:extLst>
              <a:ext uri="{FF2B5EF4-FFF2-40B4-BE49-F238E27FC236}">
                <a16:creationId xmlns:a16="http://schemas.microsoft.com/office/drawing/2014/main" id="{EDB5D969-A252-4EAB-A776-FE0EC00E6AF6}"/>
              </a:ext>
            </a:extLst>
          </p:cNvPr>
          <p:cNvSpPr txBox="1"/>
          <p:nvPr/>
        </p:nvSpPr>
        <p:spPr>
          <a:xfrm rot="10800000" flipV="1">
            <a:off x="408250" y="847461"/>
            <a:ext cx="10027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accent6">
                    <a:lumMod val="75000"/>
                  </a:schemeClr>
                </a:solidFill>
                <a:cs typeface="Alice Heavy" pitchFamily="2" charset="-79"/>
              </a:rPr>
              <a:t>התמדה</a:t>
            </a:r>
          </a:p>
        </p:txBody>
      </p:sp>
      <p:sp>
        <p:nvSpPr>
          <p:cNvPr id="8" name="מציין מיקום טקסט 3">
            <a:extLst>
              <a:ext uri="{FF2B5EF4-FFF2-40B4-BE49-F238E27FC236}">
                <a16:creationId xmlns:a16="http://schemas.microsoft.com/office/drawing/2014/main" id="{DA010903-4584-4C31-BC4D-364F68E80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9490" y="1188541"/>
            <a:ext cx="4489903" cy="4892040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he-IL" sz="4000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בְּמִדָּה</a:t>
            </a:r>
            <a:r>
              <a:rPr lang="he-IL" sz="40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וַאֲתַקֵּל בְּקֹשִׁי בְּאֶחָד הַמִּקְצוֹעוֹת,</a:t>
            </a:r>
          </a:p>
          <a:p>
            <a:pPr algn="ctr">
              <a:lnSpc>
                <a:spcPct val="150000"/>
              </a:lnSpc>
            </a:pPr>
            <a:r>
              <a:rPr lang="he-IL" sz="40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מָה </a:t>
            </a:r>
            <a:r>
              <a:rPr lang="he-IL" sz="4000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יַעֲזֹר</a:t>
            </a:r>
            <a:r>
              <a:rPr lang="he-IL" sz="40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לִי לְהַמְשִׁיךְ לְנַסּוֹת..</a:t>
            </a:r>
          </a:p>
        </p:txBody>
      </p:sp>
      <p:pic>
        <p:nvPicPr>
          <p:cNvPr id="11" name="Picture 2" descr="Anchor, Shiny, Symbol, Design, Icon, Isolated, Nautical">
            <a:extLst>
              <a:ext uri="{FF2B5EF4-FFF2-40B4-BE49-F238E27FC236}">
                <a16:creationId xmlns:a16="http://schemas.microsoft.com/office/drawing/2014/main" id="{D7718351-E9D5-4F66-A5E9-6B6D09F5E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85" y="290323"/>
            <a:ext cx="571043" cy="6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תמונה 11">
            <a:hlinkClick r:id="rId4" action="ppaction://hlinksldjump"/>
            <a:extLst>
              <a:ext uri="{FF2B5EF4-FFF2-40B4-BE49-F238E27FC236}">
                <a16:creationId xmlns:a16="http://schemas.microsoft.com/office/drawing/2014/main" id="{DD93C7E9-9288-424C-B1D8-342039C1F52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212" y="6113963"/>
            <a:ext cx="652329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16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מציין מיקום תוכן 8" descr="Career, Head, Rise, Profession, Chance, Come Forward">
            <a:extLst>
              <a:ext uri="{FF2B5EF4-FFF2-40B4-BE49-F238E27FC236}">
                <a16:creationId xmlns:a16="http://schemas.microsoft.com/office/drawing/2014/main" id="{34F64814-5B06-40D9-8EAF-D6388C9DE53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4597" y="0"/>
            <a:ext cx="7123326" cy="67464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0" y="0"/>
            <a:ext cx="4581144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7" name="תיבת טקסט 5">
            <a:extLst>
              <a:ext uri="{FF2B5EF4-FFF2-40B4-BE49-F238E27FC236}">
                <a16:creationId xmlns:a16="http://schemas.microsoft.com/office/drawing/2014/main" id="{EDB5D969-A252-4EAB-A776-FE0EC00E6AF6}"/>
              </a:ext>
            </a:extLst>
          </p:cNvPr>
          <p:cNvSpPr txBox="1"/>
          <p:nvPr/>
        </p:nvSpPr>
        <p:spPr>
          <a:xfrm rot="10800000" flipV="1">
            <a:off x="425882" y="865203"/>
            <a:ext cx="10027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accent6">
                    <a:lumMod val="75000"/>
                  </a:schemeClr>
                </a:solidFill>
                <a:cs typeface="Alice Heavy" pitchFamily="2" charset="-79"/>
              </a:rPr>
              <a:t>התמדה</a:t>
            </a:r>
          </a:p>
        </p:txBody>
      </p:sp>
      <p:sp>
        <p:nvSpPr>
          <p:cNvPr id="9" name="מציין מיקום טקסט 3">
            <a:extLst>
              <a:ext uri="{FF2B5EF4-FFF2-40B4-BE49-F238E27FC236}">
                <a16:creationId xmlns:a16="http://schemas.microsoft.com/office/drawing/2014/main" id="{9C844FA5-4A16-4898-8659-F68CEEFDD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5813" y="1215363"/>
            <a:ext cx="4404369" cy="4698509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he-IL" sz="48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מִי אוֹ מָה</a:t>
            </a:r>
          </a:p>
          <a:p>
            <a:pPr algn="ctr">
              <a:lnSpc>
                <a:spcPct val="150000"/>
              </a:lnSpc>
            </a:pPr>
            <a:r>
              <a:rPr lang="he-IL" sz="48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עוֹזְרִים לִי לְהַתְמִיד</a:t>
            </a:r>
          </a:p>
          <a:p>
            <a:pPr algn="ctr">
              <a:lnSpc>
                <a:spcPct val="150000"/>
              </a:lnSpc>
            </a:pPr>
            <a:r>
              <a:rPr lang="he-IL" sz="48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בִּמְשִׂימוֹת </a:t>
            </a:r>
          </a:p>
          <a:p>
            <a:pPr algn="ctr">
              <a:lnSpc>
                <a:spcPct val="150000"/>
              </a:lnSpc>
            </a:pPr>
            <a:r>
              <a:rPr lang="he-IL" sz="48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אוֹ בַּיְּעָדִים?</a:t>
            </a:r>
            <a:endParaRPr lang="he-IL" sz="4800" b="1" dirty="0">
              <a:ln w="19050">
                <a:noFill/>
              </a:ln>
              <a:solidFill>
                <a:schemeClr val="accent2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1" name="Picture 2" descr="Anchor, Shiny, Symbol, Design, Icon, Isolated, Nautical">
            <a:extLst>
              <a:ext uri="{FF2B5EF4-FFF2-40B4-BE49-F238E27FC236}">
                <a16:creationId xmlns:a16="http://schemas.microsoft.com/office/drawing/2014/main" id="{9E0937CC-E316-43B9-B5C5-4FA0267F8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21" y="302299"/>
            <a:ext cx="571043" cy="6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תמונה 11">
            <a:hlinkClick r:id="rId4" action="ppaction://hlinksldjump"/>
            <a:extLst>
              <a:ext uri="{FF2B5EF4-FFF2-40B4-BE49-F238E27FC236}">
                <a16:creationId xmlns:a16="http://schemas.microsoft.com/office/drawing/2014/main" id="{648A6C78-8DFC-4C4E-B7BB-ACD3E299947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212" y="6113963"/>
            <a:ext cx="652329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31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מציין מיקום תוכן 8" descr="Career, Head, Rise, Profession, Chance, Come Forward">
            <a:extLst>
              <a:ext uri="{FF2B5EF4-FFF2-40B4-BE49-F238E27FC236}">
                <a16:creationId xmlns:a16="http://schemas.microsoft.com/office/drawing/2014/main" id="{7642D555-4533-464F-A388-C5A0ECDB74C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4597" y="0"/>
            <a:ext cx="7123326" cy="67464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0" y="0"/>
            <a:ext cx="4581144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7" name="תיבת טקסט 5">
            <a:extLst>
              <a:ext uri="{FF2B5EF4-FFF2-40B4-BE49-F238E27FC236}">
                <a16:creationId xmlns:a16="http://schemas.microsoft.com/office/drawing/2014/main" id="{EDB5D969-A252-4EAB-A776-FE0EC00E6AF6}"/>
              </a:ext>
            </a:extLst>
          </p:cNvPr>
          <p:cNvSpPr txBox="1"/>
          <p:nvPr/>
        </p:nvSpPr>
        <p:spPr>
          <a:xfrm rot="10800000" flipV="1">
            <a:off x="425882" y="865203"/>
            <a:ext cx="10027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accent6">
                    <a:lumMod val="75000"/>
                  </a:schemeClr>
                </a:solidFill>
                <a:cs typeface="Alice Heavy" pitchFamily="2" charset="-79"/>
              </a:rPr>
              <a:t>התמדה</a:t>
            </a:r>
          </a:p>
        </p:txBody>
      </p:sp>
      <p:sp>
        <p:nvSpPr>
          <p:cNvPr id="9" name="מציין מיקום טקסט 3">
            <a:extLst>
              <a:ext uri="{FF2B5EF4-FFF2-40B4-BE49-F238E27FC236}">
                <a16:creationId xmlns:a16="http://schemas.microsoft.com/office/drawing/2014/main" id="{9C844FA5-4A16-4898-8659-F68CEEFDD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878" y="1234536"/>
            <a:ext cx="4971995" cy="469850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he-IL" sz="44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תַּחְבִּיב שֶׁאֶרְצֶה לְהַמְשִׁיךְ</a:t>
            </a:r>
          </a:p>
          <a:p>
            <a:pPr algn="ctr">
              <a:lnSpc>
                <a:spcPct val="150000"/>
              </a:lnSpc>
            </a:pPr>
            <a:r>
              <a:rPr lang="he-IL" sz="44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לַעֲסֹק בּוֹ</a:t>
            </a:r>
          </a:p>
          <a:p>
            <a:pPr algn="ctr">
              <a:lnSpc>
                <a:spcPct val="150000"/>
              </a:lnSpc>
            </a:pPr>
            <a:r>
              <a:rPr lang="he-IL" sz="44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בְּמַהֲלַךְ הַשָּׁנָה הַקְּרוֹבָה</a:t>
            </a:r>
          </a:p>
        </p:txBody>
      </p:sp>
      <p:pic>
        <p:nvPicPr>
          <p:cNvPr id="11" name="Picture 2" descr="Anchor, Shiny, Symbol, Design, Icon, Isolated, Nautical">
            <a:extLst>
              <a:ext uri="{FF2B5EF4-FFF2-40B4-BE49-F238E27FC236}">
                <a16:creationId xmlns:a16="http://schemas.microsoft.com/office/drawing/2014/main" id="{134636EE-8405-4CF6-AC0A-6DFF0DB39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9" y="257307"/>
            <a:ext cx="571043" cy="6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תמונה 11">
            <a:hlinkClick r:id="rId4" action="ppaction://hlinksldjump"/>
            <a:extLst>
              <a:ext uri="{FF2B5EF4-FFF2-40B4-BE49-F238E27FC236}">
                <a16:creationId xmlns:a16="http://schemas.microsoft.com/office/drawing/2014/main" id="{06F216B5-E48E-4B28-B369-E5A21A06535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494" y="6143453"/>
            <a:ext cx="652329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48F0B1-FBE1-4ADA-945C-E9B07B67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147" y="266312"/>
            <a:ext cx="6306604" cy="135319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e-IL" sz="4400" b="1" dirty="0">
                <a:ln w="19050">
                  <a:solidFill>
                    <a:srgbClr val="4472C4"/>
                  </a:solidFill>
                </a:ln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מפליגים לשנה חדשה</a:t>
            </a:r>
            <a:r>
              <a:rPr lang="he-IL" sz="4400" b="1" dirty="0">
                <a:ln w="19050">
                  <a:solidFill>
                    <a:srgbClr val="007AA5"/>
                  </a:solidFill>
                </a:ln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4400" b="1" dirty="0">
                <a:ln w="19050">
                  <a:solidFill>
                    <a:srgbClr val="007AA5"/>
                  </a:solidFill>
                </a:ln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רציונל למורה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59442A1-7300-47B9-9793-784E78E95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286" y="1491962"/>
            <a:ext cx="6161465" cy="454307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e-IL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ערכה זו מזמינה את התלמידים להתבוננות על עצמם לקראת השנה החדשה. ההיגדים מתייחסים </a:t>
            </a:r>
            <a:r>
              <a:rPr lang="he-IL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ל"מגדלור האמונה" לנמל הבית שייכות וכן לארבעת העוגנים: תקווה, התמדה, אחריות וגמישות</a:t>
            </a:r>
            <a:r>
              <a:rPr lang="he-IL" sz="18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e-IL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באמצעות ההיגדים, יוכלו התלמידים לזהות את הכוחות המחזקים אותם, ולהציב יעדים לשנה הקרובה.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e-IL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התהליך עצמו מזמן שיח ושיתוף, </a:t>
            </a:r>
            <a:r>
              <a:rPr lang="he-IL" sz="1800" b="1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שמכוונים את תנועת הלמידה, הגדילה והצמיחה של התלמידים, </a:t>
            </a:r>
            <a:r>
              <a:rPr lang="he-IL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מחזקים את החוסן ואת תחושת השייכות.</a:t>
            </a:r>
          </a:p>
        </p:txBody>
      </p:sp>
      <p:pic>
        <p:nvPicPr>
          <p:cNvPr id="2056" name="Picture 8" descr="Sea, Beach, Holidays, Summer, Water, Sand, Boat">
            <a:extLst>
              <a:ext uri="{FF2B5EF4-FFF2-40B4-BE49-F238E27FC236}">
                <a16:creationId xmlns:a16="http://schemas.microsoft.com/office/drawing/2014/main" id="{EEF462E3-A654-4177-923B-EED38F5D9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1" r="13636"/>
          <a:stretch/>
        </p:blipFill>
        <p:spPr bwMode="auto">
          <a:xfrm>
            <a:off x="509034" y="1318504"/>
            <a:ext cx="4840569" cy="425614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hip, Boat, Nautical, Sail, Wind, Travel, Marine">
            <a:extLst>
              <a:ext uri="{FF2B5EF4-FFF2-40B4-BE49-F238E27FC236}">
                <a16:creationId xmlns:a16="http://schemas.microsoft.com/office/drawing/2014/main" id="{C7AF4314-0230-42A6-B665-81F0BF965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86" y="1089212"/>
            <a:ext cx="2142166" cy="38269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944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ציין מיקום טקסט 11">
            <a:extLst>
              <a:ext uri="{FF2B5EF4-FFF2-40B4-BE49-F238E27FC236}">
                <a16:creationId xmlns:a16="http://schemas.microsoft.com/office/drawing/2014/main" id="{4E318885-4C04-474F-BDA2-15CD66407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3516" y="1528137"/>
            <a:ext cx="4028212" cy="4443875"/>
          </a:xfrm>
        </p:spPr>
        <p:txBody>
          <a:bodyPr vert="horz" lIns="91440" tIns="45720" rIns="91440" bIns="45720" rtlCol="1">
            <a:normAutofit fontScale="70000" lnSpcReduction="20000"/>
          </a:bodyPr>
          <a:lstStyle/>
          <a:p>
            <a:pPr algn="ctr" defTabSz="457200" rtl="0">
              <a:lnSpc>
                <a:spcPct val="170000"/>
              </a:lnSpc>
              <a:spcBef>
                <a:spcPts val="0"/>
              </a:spcBef>
            </a:pPr>
            <a:r>
              <a:rPr lang="he-IL" sz="51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מַחְשָׁבוֹת טוֹבוֹת, בְּרֹאשׁ וּבְלֵב, </a:t>
            </a:r>
          </a:p>
          <a:p>
            <a:pPr algn="ctr" defTabSz="457200" rtl="0">
              <a:lnSpc>
                <a:spcPct val="170000"/>
              </a:lnSpc>
              <a:spcBef>
                <a:spcPts val="0"/>
              </a:spcBef>
            </a:pPr>
            <a:r>
              <a:rPr lang="he-IL" sz="51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שֶׁנּוֹתְנוֹת לִי כּוֹחַ</a:t>
            </a:r>
          </a:p>
          <a:p>
            <a:pPr algn="ctr" defTabSz="457200" rtl="0">
              <a:lnSpc>
                <a:spcPct val="170000"/>
              </a:lnSpc>
              <a:spcBef>
                <a:spcPts val="0"/>
              </a:spcBef>
            </a:pPr>
            <a:r>
              <a:rPr lang="he-IL" sz="51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לִקְרַאת הַשָּׁנָה הַחֲדָשָׁה</a:t>
            </a:r>
            <a:endParaRPr lang="he-IL" sz="4400" b="1" dirty="0">
              <a:solidFill>
                <a:schemeClr val="accent4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תיבת טקסט 5">
            <a:extLst>
              <a:ext uri="{FF2B5EF4-FFF2-40B4-BE49-F238E27FC236}">
                <a16:creationId xmlns:a16="http://schemas.microsoft.com/office/drawing/2014/main" id="{6B1DF549-2E33-4A83-A779-409C409EE031}"/>
              </a:ext>
            </a:extLst>
          </p:cNvPr>
          <p:cNvSpPr txBox="1"/>
          <p:nvPr/>
        </p:nvSpPr>
        <p:spPr>
          <a:xfrm rot="10800000" flipH="1" flipV="1">
            <a:off x="446341" y="986077"/>
            <a:ext cx="9553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>
                <a:solidFill>
                  <a:srgbClr val="00B0F0"/>
                </a:solidFill>
                <a:cs typeface="Alice Heavy" pitchFamily="2" charset="-79"/>
              </a:rPr>
              <a:t>תקווה</a:t>
            </a:r>
          </a:p>
        </p:txBody>
      </p:sp>
      <p:pic>
        <p:nvPicPr>
          <p:cNvPr id="8" name="Picture 2" descr="Anchor, Shiny, Symbol, Design, Icon, Isolated, Nautical">
            <a:extLst>
              <a:ext uri="{FF2B5EF4-FFF2-40B4-BE49-F238E27FC236}">
                <a16:creationId xmlns:a16="http://schemas.microsoft.com/office/drawing/2014/main" id="{BE9B24FE-B5B3-4C10-9581-3C4914DE6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25" y="378182"/>
            <a:ext cx="571043" cy="6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תמונה 13">
            <a:hlinkClick r:id="rId3" action="ppaction://hlinksldjump"/>
            <a:extLst>
              <a:ext uri="{FF2B5EF4-FFF2-40B4-BE49-F238E27FC236}">
                <a16:creationId xmlns:a16="http://schemas.microsoft.com/office/drawing/2014/main" id="{4C4FF87E-7137-49CE-AE0A-E5BAAB621F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212" y="6113963"/>
            <a:ext cx="652329" cy="457240"/>
          </a:xfrm>
          <a:prstGeom prst="rect">
            <a:avLst/>
          </a:prstGeom>
        </p:spPr>
      </p:pic>
      <p:pic>
        <p:nvPicPr>
          <p:cNvPr id="13" name="מציין מיקום תוכן 4">
            <a:extLst>
              <a:ext uri="{FF2B5EF4-FFF2-40B4-BE49-F238E27FC236}">
                <a16:creationId xmlns:a16="http://schemas.microsoft.com/office/drawing/2014/main" id="{28777CED-10E5-48E7-BCBA-909AEE1B66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24143" r="3409"/>
          <a:stretch/>
        </p:blipFill>
        <p:spPr>
          <a:xfrm>
            <a:off x="4995745" y="0"/>
            <a:ext cx="799542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302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ציין מיקום טקסט 11">
            <a:extLst>
              <a:ext uri="{FF2B5EF4-FFF2-40B4-BE49-F238E27FC236}">
                <a16:creationId xmlns:a16="http://schemas.microsoft.com/office/drawing/2014/main" id="{4E318885-4C04-474F-BDA2-15CD66407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40" y="1186132"/>
            <a:ext cx="4171496" cy="4600907"/>
          </a:xfrm>
        </p:spPr>
        <p:txBody>
          <a:bodyPr vert="horz" lIns="91440" tIns="45720" rIns="91440" bIns="45720" rtlCol="1">
            <a:noAutofit/>
          </a:bodyPr>
          <a:lstStyle/>
          <a:p>
            <a:pPr algn="ctr" defTabSz="457200" rtl="0">
              <a:lnSpc>
                <a:spcPct val="170000"/>
              </a:lnSpc>
              <a:spcBef>
                <a:spcPts val="0"/>
              </a:spcBef>
            </a:pPr>
            <a:r>
              <a:rPr lang="he-IL" sz="36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רֶגַע לִפְנֵי שֶׁמַּתְחִילִים אֶת הַשָּׁנָה הַחֲדָשָׁה, </a:t>
            </a:r>
          </a:p>
          <a:p>
            <a:pPr algn="ctr" defTabSz="457200" rtl="0">
              <a:lnSpc>
                <a:spcPct val="170000"/>
              </a:lnSpc>
              <a:spcBef>
                <a:spcPts val="0"/>
              </a:spcBef>
            </a:pPr>
            <a:r>
              <a:rPr lang="he-IL" sz="36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לְמִי אֶרְצֶה לְהוֹדוֹת וְעַל מָה?</a:t>
            </a:r>
          </a:p>
        </p:txBody>
      </p:sp>
      <p:sp>
        <p:nvSpPr>
          <p:cNvPr id="7" name="תיבת טקסט 5">
            <a:extLst>
              <a:ext uri="{FF2B5EF4-FFF2-40B4-BE49-F238E27FC236}">
                <a16:creationId xmlns:a16="http://schemas.microsoft.com/office/drawing/2014/main" id="{6B1DF549-2E33-4A83-A779-409C409EE031}"/>
              </a:ext>
            </a:extLst>
          </p:cNvPr>
          <p:cNvSpPr txBox="1"/>
          <p:nvPr/>
        </p:nvSpPr>
        <p:spPr>
          <a:xfrm rot="10800000" flipH="1" flipV="1">
            <a:off x="446341" y="986077"/>
            <a:ext cx="9553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>
                <a:solidFill>
                  <a:srgbClr val="00B0F0"/>
                </a:solidFill>
                <a:cs typeface="Alice Heavy" pitchFamily="2" charset="-79"/>
              </a:rPr>
              <a:t>תקווה</a:t>
            </a:r>
          </a:p>
        </p:txBody>
      </p:sp>
      <p:pic>
        <p:nvPicPr>
          <p:cNvPr id="8" name="Picture 2" descr="Anchor, Shiny, Symbol, Design, Icon, Isolated, Nautical">
            <a:extLst>
              <a:ext uri="{FF2B5EF4-FFF2-40B4-BE49-F238E27FC236}">
                <a16:creationId xmlns:a16="http://schemas.microsoft.com/office/drawing/2014/main" id="{BE9B24FE-B5B3-4C10-9581-3C4914DE6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25" y="378182"/>
            <a:ext cx="571043" cy="6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>
            <a:hlinkClick r:id="rId3" action="ppaction://hlinksldjump"/>
            <a:extLst>
              <a:ext uri="{FF2B5EF4-FFF2-40B4-BE49-F238E27FC236}">
                <a16:creationId xmlns:a16="http://schemas.microsoft.com/office/drawing/2014/main" id="{9F359936-ECE9-48A1-AB99-1FA5E8D571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212" y="6113963"/>
            <a:ext cx="652329" cy="457240"/>
          </a:xfrm>
          <a:prstGeom prst="rect">
            <a:avLst/>
          </a:prstGeom>
        </p:spPr>
      </p:pic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9E2C354-C474-4C75-AC50-56E500C0DEC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0" name="מציין מיקום תוכן 4">
            <a:extLst>
              <a:ext uri="{FF2B5EF4-FFF2-40B4-BE49-F238E27FC236}">
                <a16:creationId xmlns:a16="http://schemas.microsoft.com/office/drawing/2014/main" id="{A5D37AC7-DE0E-4549-9B7D-28941EFCFB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43" r="3409"/>
          <a:stretch/>
        </p:blipFill>
        <p:spPr>
          <a:xfrm>
            <a:off x="4995745" y="0"/>
            <a:ext cx="799542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3938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ציין מיקום טקסט 11">
            <a:extLst>
              <a:ext uri="{FF2B5EF4-FFF2-40B4-BE49-F238E27FC236}">
                <a16:creationId xmlns:a16="http://schemas.microsoft.com/office/drawing/2014/main" id="{4E318885-4C04-474F-BDA2-15CD66407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41" y="1904868"/>
            <a:ext cx="3193088" cy="3334644"/>
          </a:xfrm>
        </p:spPr>
        <p:txBody>
          <a:bodyPr vert="horz" lIns="91440" tIns="45720" rIns="91440" bIns="45720" rtlCol="1">
            <a:normAutofit/>
          </a:bodyPr>
          <a:lstStyle/>
          <a:p>
            <a:pPr algn="ctr" defTabSz="457200" rtl="0">
              <a:lnSpc>
                <a:spcPct val="150000"/>
              </a:lnSpc>
              <a:spcBef>
                <a:spcPts val="0"/>
              </a:spcBef>
            </a:pPr>
            <a:r>
              <a:rPr lang="he-IL" sz="44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הַמִּשְׁאָלָה שֶׁלִּי לַשָּׁנָה הַחֲדָשָׁה..</a:t>
            </a:r>
          </a:p>
        </p:txBody>
      </p:sp>
      <p:sp>
        <p:nvSpPr>
          <p:cNvPr id="7" name="תיבת טקסט 5">
            <a:extLst>
              <a:ext uri="{FF2B5EF4-FFF2-40B4-BE49-F238E27FC236}">
                <a16:creationId xmlns:a16="http://schemas.microsoft.com/office/drawing/2014/main" id="{6B1DF549-2E33-4A83-A779-409C409EE031}"/>
              </a:ext>
            </a:extLst>
          </p:cNvPr>
          <p:cNvSpPr txBox="1"/>
          <p:nvPr/>
        </p:nvSpPr>
        <p:spPr>
          <a:xfrm rot="10800000" flipH="1" flipV="1">
            <a:off x="446341" y="986077"/>
            <a:ext cx="9553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>
                <a:solidFill>
                  <a:srgbClr val="00B0F0"/>
                </a:solidFill>
                <a:cs typeface="Alice Heavy" pitchFamily="2" charset="-79"/>
              </a:rPr>
              <a:t>תקווה</a:t>
            </a:r>
          </a:p>
        </p:txBody>
      </p:sp>
      <p:pic>
        <p:nvPicPr>
          <p:cNvPr id="8" name="Picture 2" descr="Anchor, Shiny, Symbol, Design, Icon, Isolated, Nautical">
            <a:extLst>
              <a:ext uri="{FF2B5EF4-FFF2-40B4-BE49-F238E27FC236}">
                <a16:creationId xmlns:a16="http://schemas.microsoft.com/office/drawing/2014/main" id="{BE9B24FE-B5B3-4C10-9581-3C4914DE6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25" y="378182"/>
            <a:ext cx="571043" cy="6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>
            <a:hlinkClick r:id="rId3" action="ppaction://hlinksldjump"/>
            <a:extLst>
              <a:ext uri="{FF2B5EF4-FFF2-40B4-BE49-F238E27FC236}">
                <a16:creationId xmlns:a16="http://schemas.microsoft.com/office/drawing/2014/main" id="{B1E5A44B-3722-4A5B-BB89-D1741DEAED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212" y="6113963"/>
            <a:ext cx="652329" cy="457240"/>
          </a:xfrm>
          <a:prstGeom prst="rect">
            <a:avLst/>
          </a:prstGeom>
        </p:spPr>
      </p:pic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7FE15FB-826A-4E3A-AC75-54211BF50D2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0" name="מציין מיקום תוכן 4">
            <a:extLst>
              <a:ext uri="{FF2B5EF4-FFF2-40B4-BE49-F238E27FC236}">
                <a16:creationId xmlns:a16="http://schemas.microsoft.com/office/drawing/2014/main" id="{1AA1F654-AE0D-477D-901B-BDF93B84C2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43" r="3409"/>
          <a:stretch/>
        </p:blipFill>
        <p:spPr>
          <a:xfrm>
            <a:off x="4995745" y="0"/>
            <a:ext cx="799542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9885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טקסט 3">
            <a:extLst>
              <a:ext uri="{FF2B5EF4-FFF2-40B4-BE49-F238E27FC236}">
                <a16:creationId xmlns:a16="http://schemas.microsoft.com/office/drawing/2014/main" id="{621393A3-6F74-449B-A7C7-03E5EB226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376" y="2160514"/>
            <a:ext cx="3812558" cy="2746901"/>
          </a:xfrm>
        </p:spPr>
        <p:txBody>
          <a:bodyPr vert="horz" lIns="91440" tIns="45720" rIns="91440" bIns="45720" rtlCol="1">
            <a:noAutofit/>
          </a:bodyPr>
          <a:lstStyle/>
          <a:p>
            <a:pPr algn="ctr" defTabSz="457200" rtl="0">
              <a:lnSpc>
                <a:spcPct val="150000"/>
              </a:lnSpc>
              <a:spcBef>
                <a:spcPts val="0"/>
              </a:spcBef>
            </a:pPr>
            <a:r>
              <a:rPr lang="he-IL" sz="40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אֲנִי מַאֲמִין/ה שֶׁאֲנִי יכול/ה לְהַצְלִיחַ ב..</a:t>
            </a:r>
          </a:p>
        </p:txBody>
      </p:sp>
      <p:sp>
        <p:nvSpPr>
          <p:cNvPr id="7" name="תיבת טקסט 5">
            <a:extLst>
              <a:ext uri="{FF2B5EF4-FFF2-40B4-BE49-F238E27FC236}">
                <a16:creationId xmlns:a16="http://schemas.microsoft.com/office/drawing/2014/main" id="{6B1DF549-2E33-4A83-A779-409C409EE031}"/>
              </a:ext>
            </a:extLst>
          </p:cNvPr>
          <p:cNvSpPr txBox="1"/>
          <p:nvPr/>
        </p:nvSpPr>
        <p:spPr>
          <a:xfrm rot="10800000" flipH="1" flipV="1">
            <a:off x="446341" y="986077"/>
            <a:ext cx="9553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>
                <a:solidFill>
                  <a:srgbClr val="00B0F0"/>
                </a:solidFill>
                <a:cs typeface="Alice Heavy" pitchFamily="2" charset="-79"/>
              </a:rPr>
              <a:t>תקווה</a:t>
            </a:r>
          </a:p>
        </p:txBody>
      </p:sp>
      <p:pic>
        <p:nvPicPr>
          <p:cNvPr id="8" name="Picture 2" descr="Anchor, Shiny, Symbol, Design, Icon, Isolated, Nautical">
            <a:extLst>
              <a:ext uri="{FF2B5EF4-FFF2-40B4-BE49-F238E27FC236}">
                <a16:creationId xmlns:a16="http://schemas.microsoft.com/office/drawing/2014/main" id="{BE9B24FE-B5B3-4C10-9581-3C4914DE6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25" y="378182"/>
            <a:ext cx="571043" cy="6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>
            <a:hlinkClick r:id="rId3" action="ppaction://hlinksldjump"/>
            <a:extLst>
              <a:ext uri="{FF2B5EF4-FFF2-40B4-BE49-F238E27FC236}">
                <a16:creationId xmlns:a16="http://schemas.microsoft.com/office/drawing/2014/main" id="{F6A3EEBC-450B-492D-B5CB-C2D3153AD8C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212" y="6113963"/>
            <a:ext cx="652329" cy="457240"/>
          </a:xfrm>
          <a:prstGeom prst="rect">
            <a:avLst/>
          </a:prstGeom>
        </p:spPr>
      </p:pic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ED150B00-A36D-4B71-A372-C59FA6CE368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1" name="מציין מיקום תוכן 4">
            <a:extLst>
              <a:ext uri="{FF2B5EF4-FFF2-40B4-BE49-F238E27FC236}">
                <a16:creationId xmlns:a16="http://schemas.microsoft.com/office/drawing/2014/main" id="{8229ED8A-A186-4FAF-A668-E15F7982F5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43" r="3409"/>
          <a:stretch/>
        </p:blipFill>
        <p:spPr>
          <a:xfrm>
            <a:off x="4995745" y="0"/>
            <a:ext cx="799542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7948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CA0FD95-31CF-4D3E-9720-7582AABBA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2528" y="1683186"/>
            <a:ext cx="3932237" cy="3811588"/>
          </a:xfrm>
        </p:spPr>
        <p:txBody>
          <a:bodyPr vert="horz" lIns="91440" tIns="45720" rIns="91440" bIns="45720" rtlCol="1">
            <a:normAutofit fontScale="77500" lnSpcReduction="20000"/>
          </a:bodyPr>
          <a:lstStyle/>
          <a:p>
            <a:pPr algn="ctr" defTabSz="457200" rtl="0">
              <a:lnSpc>
                <a:spcPct val="160000"/>
              </a:lnSpc>
              <a:spcBef>
                <a:spcPts val="0"/>
              </a:spcBef>
            </a:pPr>
            <a:r>
              <a:rPr lang="he-IL" sz="44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מִיהֵן הַדְּמוּיוֹת</a:t>
            </a:r>
          </a:p>
          <a:p>
            <a:pPr algn="ctr" defTabSz="457200" rtl="0">
              <a:lnSpc>
                <a:spcPct val="160000"/>
              </a:lnSpc>
              <a:spcBef>
                <a:spcPts val="0"/>
              </a:spcBef>
            </a:pPr>
            <a:r>
              <a:rPr lang="he-IL" sz="44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אוֹ מֵהֶם הַדְּבָרִים</a:t>
            </a:r>
          </a:p>
          <a:p>
            <a:pPr algn="ctr" defTabSz="457200" rtl="0">
              <a:lnSpc>
                <a:spcPct val="160000"/>
              </a:lnSpc>
              <a:spcBef>
                <a:spcPts val="0"/>
              </a:spcBef>
            </a:pPr>
            <a:r>
              <a:rPr lang="he-IL" sz="44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שֶׁיְּכוֹלִים לְעוֹדֵד אוֹתִי בְּעֵת </a:t>
            </a:r>
            <a:r>
              <a:rPr lang="he-IL" sz="4400" b="1" dirty="0" err="1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הַצֹּרֶך</a:t>
            </a:r>
            <a:r>
              <a:rPr lang="he-IL" sz="44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ְ </a:t>
            </a:r>
          </a:p>
          <a:p>
            <a:pPr algn="ctr" defTabSz="457200" rtl="0">
              <a:lnSpc>
                <a:spcPct val="160000"/>
              </a:lnSpc>
              <a:spcBef>
                <a:spcPts val="0"/>
              </a:spcBef>
            </a:pPr>
            <a:r>
              <a:rPr lang="he-IL" sz="44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בַּשָּׁנָה הַחֲדָשָׁה?</a:t>
            </a:r>
            <a:endParaRPr lang="he-IL" sz="4400" b="1" dirty="0">
              <a:solidFill>
                <a:schemeClr val="accent4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תיבת טקסט 5">
            <a:extLst>
              <a:ext uri="{FF2B5EF4-FFF2-40B4-BE49-F238E27FC236}">
                <a16:creationId xmlns:a16="http://schemas.microsoft.com/office/drawing/2014/main" id="{6B1DF549-2E33-4A83-A779-409C409EE031}"/>
              </a:ext>
            </a:extLst>
          </p:cNvPr>
          <p:cNvSpPr txBox="1"/>
          <p:nvPr/>
        </p:nvSpPr>
        <p:spPr>
          <a:xfrm rot="10800000" flipH="1" flipV="1">
            <a:off x="446341" y="986077"/>
            <a:ext cx="9553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>
                <a:solidFill>
                  <a:srgbClr val="00B0F0"/>
                </a:solidFill>
                <a:cs typeface="Alice Heavy" pitchFamily="2" charset="-79"/>
              </a:rPr>
              <a:t>תקווה</a:t>
            </a:r>
          </a:p>
        </p:txBody>
      </p:sp>
      <p:pic>
        <p:nvPicPr>
          <p:cNvPr id="8" name="Picture 2" descr="Anchor, Shiny, Symbol, Design, Icon, Isolated, Nautical">
            <a:extLst>
              <a:ext uri="{FF2B5EF4-FFF2-40B4-BE49-F238E27FC236}">
                <a16:creationId xmlns:a16="http://schemas.microsoft.com/office/drawing/2014/main" id="{BE9B24FE-B5B3-4C10-9581-3C4914DE6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25" y="378182"/>
            <a:ext cx="571043" cy="6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>
            <a:hlinkClick r:id="rId3" action="ppaction://hlinksldjump"/>
            <a:extLst>
              <a:ext uri="{FF2B5EF4-FFF2-40B4-BE49-F238E27FC236}">
                <a16:creationId xmlns:a16="http://schemas.microsoft.com/office/drawing/2014/main" id="{0238EC31-1EC7-4203-9CC6-7D516C9532E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212" y="6113963"/>
            <a:ext cx="652329" cy="457240"/>
          </a:xfrm>
          <a:prstGeom prst="rect">
            <a:avLst/>
          </a:prstGeom>
        </p:spPr>
      </p:pic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9F6C107-0954-45BC-9D14-00009E83076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0" name="מציין מיקום תוכן 4">
            <a:extLst>
              <a:ext uri="{FF2B5EF4-FFF2-40B4-BE49-F238E27FC236}">
                <a16:creationId xmlns:a16="http://schemas.microsoft.com/office/drawing/2014/main" id="{E3AB6F94-71FF-4F7E-8FDE-C121006ACF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43" r="3409"/>
          <a:stretch/>
        </p:blipFill>
        <p:spPr>
          <a:xfrm>
            <a:off x="4995745" y="0"/>
            <a:ext cx="799542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888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CBD4287-8EF1-4618-9CEB-A97ECD881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495" y="1303903"/>
            <a:ext cx="4053121" cy="4861342"/>
          </a:xfrm>
        </p:spPr>
        <p:txBody>
          <a:bodyPr vert="horz" lIns="91440" tIns="45720" rIns="91440" bIns="45720" rtlCol="1">
            <a:noAutofit/>
          </a:bodyPr>
          <a:lstStyle/>
          <a:p>
            <a:pPr algn="ctr">
              <a:lnSpc>
                <a:spcPct val="160000"/>
              </a:lnSpc>
            </a:pPr>
            <a:r>
              <a:rPr lang="he-IL" sz="3600" b="1" dirty="0">
                <a:ln w="19050">
                  <a:noFill/>
                </a:ln>
                <a:solidFill>
                  <a:srgbClr val="2799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דְּבָרִים חֲדָשִׁים שֶׁאֲנִי רוצה לִלְמֹד אוֹ לְהִתְנַסּוֹת בָּהֶם בַּשָּׁנָה הַקְּרוֹבָה</a:t>
            </a:r>
          </a:p>
        </p:txBody>
      </p:sp>
      <p:sp>
        <p:nvSpPr>
          <p:cNvPr id="7" name="תיבת טקסט 5">
            <a:extLst>
              <a:ext uri="{FF2B5EF4-FFF2-40B4-BE49-F238E27FC236}">
                <a16:creationId xmlns:a16="http://schemas.microsoft.com/office/drawing/2014/main" id="{FB140DE1-DB42-4A50-9C78-2C40EC3AF051}"/>
              </a:ext>
            </a:extLst>
          </p:cNvPr>
          <p:cNvSpPr txBox="1"/>
          <p:nvPr/>
        </p:nvSpPr>
        <p:spPr>
          <a:xfrm>
            <a:off x="483495" y="1082275"/>
            <a:ext cx="10418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FF9900"/>
                </a:solidFill>
                <a:cs typeface="Alice Heavy" pitchFamily="2" charset="-79"/>
              </a:rPr>
              <a:t>גמישות</a:t>
            </a:r>
          </a:p>
        </p:txBody>
      </p:sp>
      <p:pic>
        <p:nvPicPr>
          <p:cNvPr id="8" name="Picture 2" descr="Anchor, Shiny, Symbol, Design, Icon, Isolated, Nautical">
            <a:extLst>
              <a:ext uri="{FF2B5EF4-FFF2-40B4-BE49-F238E27FC236}">
                <a16:creationId xmlns:a16="http://schemas.microsoft.com/office/drawing/2014/main" id="{52535BF7-4787-4AA1-AA95-3336D82B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05" y="421856"/>
            <a:ext cx="571043" cy="6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hlinkClick r:id="rId3" action="ppaction://hlinksldjump"/>
            <a:extLst>
              <a:ext uri="{FF2B5EF4-FFF2-40B4-BE49-F238E27FC236}">
                <a16:creationId xmlns:a16="http://schemas.microsoft.com/office/drawing/2014/main" id="{EEC3F35A-CB89-44EE-BDF0-93AC62838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40" y="6017541"/>
            <a:ext cx="652329" cy="457240"/>
          </a:xfrm>
          <a:prstGeom prst="rect">
            <a:avLst/>
          </a:prstGeom>
        </p:spPr>
      </p:pic>
      <p:pic>
        <p:nvPicPr>
          <p:cNvPr id="9" name="מציין מיקום של תמונה 8">
            <a:extLst>
              <a:ext uri="{FF2B5EF4-FFF2-40B4-BE49-F238E27FC236}">
                <a16:creationId xmlns:a16="http://schemas.microsoft.com/office/drawing/2014/main" id="{543861CA-18A4-4F5F-933A-D277582D2F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l="7849" r="7849"/>
          <a:stretch>
            <a:fillRect/>
          </a:stretch>
        </p:blipFill>
        <p:spPr>
          <a:xfrm>
            <a:off x="4772025" y="0"/>
            <a:ext cx="741997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8200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CBD4287-8EF1-4618-9CEB-A97ECD881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912" y="1165803"/>
            <a:ext cx="3589616" cy="4850949"/>
          </a:xfrm>
        </p:spPr>
        <p:txBody>
          <a:bodyPr vert="horz" lIns="91440" tIns="45720" rIns="91440" bIns="45720" rtlCol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ln w="19050">
                  <a:noFill/>
                </a:ln>
                <a:solidFill>
                  <a:srgbClr val="2799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מַשֶּׁהוּ שֶׁאֲנִי רָגִיל/ה לַעֲשׂוֹת</a:t>
            </a:r>
          </a:p>
          <a:p>
            <a:pPr algn="ctr">
              <a:lnSpc>
                <a:spcPct val="150000"/>
              </a:lnSpc>
            </a:pPr>
            <a:r>
              <a:rPr lang="he-IL" sz="3200" b="1" dirty="0">
                <a:ln w="19050">
                  <a:noFill/>
                </a:ln>
                <a:solidFill>
                  <a:srgbClr val="2799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וּבַשָּׁנָה הַחֲדָשָׁה</a:t>
            </a:r>
          </a:p>
          <a:p>
            <a:pPr algn="ctr">
              <a:lnSpc>
                <a:spcPct val="150000"/>
              </a:lnSpc>
            </a:pPr>
            <a:r>
              <a:rPr lang="he-IL" sz="3200" b="1" dirty="0">
                <a:ln w="19050">
                  <a:noFill/>
                </a:ln>
                <a:solidFill>
                  <a:srgbClr val="2799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אֶרְצֶה לַעֲשׂוֹת אוֹתוֹ בְּדֶרֶךְ אַחֶרֶת</a:t>
            </a:r>
          </a:p>
        </p:txBody>
      </p:sp>
      <p:sp>
        <p:nvSpPr>
          <p:cNvPr id="8" name="תיבת טקסט 5">
            <a:extLst>
              <a:ext uri="{FF2B5EF4-FFF2-40B4-BE49-F238E27FC236}">
                <a16:creationId xmlns:a16="http://schemas.microsoft.com/office/drawing/2014/main" id="{364AF2BC-DB4F-4DBE-B8A7-77504A137951}"/>
              </a:ext>
            </a:extLst>
          </p:cNvPr>
          <p:cNvSpPr txBox="1"/>
          <p:nvPr/>
        </p:nvSpPr>
        <p:spPr>
          <a:xfrm>
            <a:off x="483494" y="883926"/>
            <a:ext cx="10418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FF9900"/>
                </a:solidFill>
                <a:cs typeface="Alice Heavy" pitchFamily="2" charset="-79"/>
              </a:rPr>
              <a:t>גמישות</a:t>
            </a:r>
          </a:p>
        </p:txBody>
      </p:sp>
      <p:pic>
        <p:nvPicPr>
          <p:cNvPr id="9" name="Picture 2" descr="Anchor, Shiny, Symbol, Design, Icon, Isolated, Nautical">
            <a:extLst>
              <a:ext uri="{FF2B5EF4-FFF2-40B4-BE49-F238E27FC236}">
                <a16:creationId xmlns:a16="http://schemas.microsoft.com/office/drawing/2014/main" id="{173D2848-3833-49EC-A2B8-71310886E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04" y="212197"/>
            <a:ext cx="571043" cy="6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מונה 9">
            <a:hlinkClick r:id="rId3" action="ppaction://hlinksldjump"/>
            <a:extLst>
              <a:ext uri="{FF2B5EF4-FFF2-40B4-BE49-F238E27FC236}">
                <a16:creationId xmlns:a16="http://schemas.microsoft.com/office/drawing/2014/main" id="{EAB08408-27A8-4593-BD8F-12BE0956D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12" y="6113963"/>
            <a:ext cx="652329" cy="457240"/>
          </a:xfrm>
          <a:prstGeom prst="rect">
            <a:avLst/>
          </a:prstGeom>
        </p:spPr>
      </p:pic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EA9BB3A7-B282-4FFC-9D77-5850A3A04DE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2" name="מציין מיקום של תמונה 8">
            <a:extLst>
              <a:ext uri="{FF2B5EF4-FFF2-40B4-BE49-F238E27FC236}">
                <a16:creationId xmlns:a16="http://schemas.microsoft.com/office/drawing/2014/main" id="{18F61A98-0F64-4DD7-B52B-9CB9AB2470E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849" r="7849"/>
          <a:stretch>
            <a:fillRect/>
          </a:stretch>
        </p:blipFill>
        <p:spPr>
          <a:xfrm>
            <a:off x="4772025" y="0"/>
            <a:ext cx="741997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7656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CBD4287-8EF1-4618-9CEB-A97ECD881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495" y="1725071"/>
            <a:ext cx="3932237" cy="3811588"/>
          </a:xfrm>
        </p:spPr>
        <p:txBody>
          <a:bodyPr vert="horz" lIns="91440" tIns="45720" rIns="91440" bIns="45720" rtlCol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e-IL" sz="3400" b="1" dirty="0">
                <a:ln w="19050">
                  <a:noFill/>
                </a:ln>
                <a:solidFill>
                  <a:srgbClr val="2799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דְּבָרִים חֲדָשִׁים שֶׁגִּלִּיתִי עַל עַצְמִי </a:t>
            </a:r>
          </a:p>
          <a:p>
            <a:pPr algn="ctr">
              <a:lnSpc>
                <a:spcPct val="100000"/>
              </a:lnSpc>
            </a:pPr>
            <a:r>
              <a:rPr lang="he-IL" sz="3400" b="1" dirty="0">
                <a:ln w="19050">
                  <a:noFill/>
                </a:ln>
                <a:solidFill>
                  <a:srgbClr val="2799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בַּשָּׁנָה שֶׁעָבְרָה </a:t>
            </a:r>
          </a:p>
          <a:p>
            <a:pPr algn="ctr">
              <a:lnSpc>
                <a:spcPct val="100000"/>
              </a:lnSpc>
            </a:pPr>
            <a:r>
              <a:rPr lang="he-IL" sz="3400" b="1" dirty="0">
                <a:ln w="19050">
                  <a:noFill/>
                </a:ln>
                <a:solidFill>
                  <a:srgbClr val="2799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</a:t>
            </a:r>
            <a:r>
              <a:rPr lang="he-IL" sz="3400" b="1" dirty="0">
                <a:ln w="19050">
                  <a:noFill/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ְּתַלְמִיד/ה</a:t>
            </a:r>
          </a:p>
          <a:p>
            <a:pPr algn="ctr">
              <a:lnSpc>
                <a:spcPct val="100000"/>
              </a:lnSpc>
            </a:pPr>
            <a:r>
              <a:rPr lang="he-IL" sz="3400" b="1" dirty="0">
                <a:ln w="19050">
                  <a:noFill/>
                </a:ln>
                <a:solidFill>
                  <a:srgbClr val="2799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וְיַעַזְרוּ לִי גַּם בַּשָּׁנָה הַקְּרוֹבָה</a:t>
            </a:r>
          </a:p>
        </p:txBody>
      </p:sp>
      <p:sp>
        <p:nvSpPr>
          <p:cNvPr id="8" name="תיבת טקסט 5">
            <a:extLst>
              <a:ext uri="{FF2B5EF4-FFF2-40B4-BE49-F238E27FC236}">
                <a16:creationId xmlns:a16="http://schemas.microsoft.com/office/drawing/2014/main" id="{E32FA2CD-534F-4C93-9989-7117FF891E6D}"/>
              </a:ext>
            </a:extLst>
          </p:cNvPr>
          <p:cNvSpPr txBox="1"/>
          <p:nvPr/>
        </p:nvSpPr>
        <p:spPr>
          <a:xfrm>
            <a:off x="483495" y="1082275"/>
            <a:ext cx="10418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FF9900"/>
                </a:solidFill>
                <a:cs typeface="Alice Heavy" pitchFamily="2" charset="-79"/>
              </a:rPr>
              <a:t>גמישות</a:t>
            </a:r>
          </a:p>
        </p:txBody>
      </p:sp>
      <p:pic>
        <p:nvPicPr>
          <p:cNvPr id="9" name="Picture 2" descr="Anchor, Shiny, Symbol, Design, Icon, Isolated, Nautical">
            <a:extLst>
              <a:ext uri="{FF2B5EF4-FFF2-40B4-BE49-F238E27FC236}">
                <a16:creationId xmlns:a16="http://schemas.microsoft.com/office/drawing/2014/main" id="{0F0B8160-174C-40A5-B118-11882B259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05" y="421856"/>
            <a:ext cx="571043" cy="6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מונה 9">
            <a:hlinkClick r:id="rId3" action="ppaction://hlinksldjump"/>
            <a:extLst>
              <a:ext uri="{FF2B5EF4-FFF2-40B4-BE49-F238E27FC236}">
                <a16:creationId xmlns:a16="http://schemas.microsoft.com/office/drawing/2014/main" id="{6B1D6081-DC0E-43B7-976D-33C1067F0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12" y="6113963"/>
            <a:ext cx="652329" cy="457240"/>
          </a:xfrm>
          <a:prstGeom prst="rect">
            <a:avLst/>
          </a:prstGeom>
        </p:spPr>
      </p:pic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CAD97895-4D2E-4822-BFF3-8D029F22E26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2" name="מציין מיקום של תמונה 8">
            <a:extLst>
              <a:ext uri="{FF2B5EF4-FFF2-40B4-BE49-F238E27FC236}">
                <a16:creationId xmlns:a16="http://schemas.microsoft.com/office/drawing/2014/main" id="{3D85441C-5B92-4FA8-9A3C-28A81F10A6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849" r="7849"/>
          <a:stretch>
            <a:fillRect/>
          </a:stretch>
        </p:blipFill>
        <p:spPr>
          <a:xfrm>
            <a:off x="4772025" y="0"/>
            <a:ext cx="741997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6889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CBD4287-8EF1-4618-9CEB-A97ECD881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07" y="1721543"/>
            <a:ext cx="3686169" cy="3811588"/>
          </a:xfrm>
        </p:spPr>
        <p:txBody>
          <a:bodyPr vert="horz" lIns="91440" tIns="45720" rIns="91440" bIns="45720" rtlCol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e-IL" sz="3200" b="1" dirty="0" err="1">
                <a:ln w="19050">
                  <a:noFill/>
                </a:ln>
                <a:solidFill>
                  <a:srgbClr val="2799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דדְּבָרִים</a:t>
            </a:r>
            <a:r>
              <a:rPr lang="he-IL" sz="3200" b="1" dirty="0">
                <a:ln w="19050">
                  <a:noFill/>
                </a:ln>
                <a:solidFill>
                  <a:srgbClr val="2799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חֲדָשִׁים שֶׁגִּלִּיתִי עַל עַצְמִי </a:t>
            </a:r>
          </a:p>
          <a:p>
            <a:pPr algn="ctr">
              <a:lnSpc>
                <a:spcPct val="100000"/>
              </a:lnSpc>
            </a:pPr>
            <a:r>
              <a:rPr lang="he-IL" sz="3200" b="1" dirty="0">
                <a:ln w="19050">
                  <a:noFill/>
                </a:ln>
                <a:solidFill>
                  <a:srgbClr val="2799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בַּשָּׁנָה שֶׁעָבְרָה </a:t>
            </a:r>
          </a:p>
          <a:p>
            <a:pPr algn="ctr">
              <a:lnSpc>
                <a:spcPct val="100000"/>
              </a:lnSpc>
            </a:pPr>
            <a:r>
              <a:rPr lang="he-IL" sz="3200" b="1" dirty="0">
                <a:ln w="19050">
                  <a:noFill/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כְּחָבֵר/ה</a:t>
            </a:r>
          </a:p>
          <a:p>
            <a:pPr algn="ctr">
              <a:lnSpc>
                <a:spcPct val="100000"/>
              </a:lnSpc>
            </a:pPr>
            <a:r>
              <a:rPr lang="he-IL" sz="3200" b="1" dirty="0">
                <a:ln w="19050">
                  <a:noFill/>
                </a:ln>
                <a:solidFill>
                  <a:srgbClr val="2799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וְיַעַזְרוּ לִי גַּם בַּשָּׁנָה הַקְּרוֹבָה</a:t>
            </a:r>
          </a:p>
        </p:txBody>
      </p:sp>
      <p:sp>
        <p:nvSpPr>
          <p:cNvPr id="8" name="תיבת טקסט 5">
            <a:extLst>
              <a:ext uri="{FF2B5EF4-FFF2-40B4-BE49-F238E27FC236}">
                <a16:creationId xmlns:a16="http://schemas.microsoft.com/office/drawing/2014/main" id="{E32FA2CD-534F-4C93-9989-7117FF891E6D}"/>
              </a:ext>
            </a:extLst>
          </p:cNvPr>
          <p:cNvSpPr txBox="1"/>
          <p:nvPr/>
        </p:nvSpPr>
        <p:spPr>
          <a:xfrm>
            <a:off x="483495" y="1082275"/>
            <a:ext cx="10418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FF9900"/>
                </a:solidFill>
                <a:cs typeface="Alice Heavy" pitchFamily="2" charset="-79"/>
              </a:rPr>
              <a:t>גמישות</a:t>
            </a:r>
          </a:p>
        </p:txBody>
      </p:sp>
      <p:pic>
        <p:nvPicPr>
          <p:cNvPr id="9" name="Picture 2" descr="Anchor, Shiny, Symbol, Design, Icon, Isolated, Nautical">
            <a:extLst>
              <a:ext uri="{FF2B5EF4-FFF2-40B4-BE49-F238E27FC236}">
                <a16:creationId xmlns:a16="http://schemas.microsoft.com/office/drawing/2014/main" id="{0F0B8160-174C-40A5-B118-11882B259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05" y="421856"/>
            <a:ext cx="571043" cy="6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hlinkClick r:id="rId3" action="ppaction://hlinksldjump"/>
            <a:extLst>
              <a:ext uri="{FF2B5EF4-FFF2-40B4-BE49-F238E27FC236}">
                <a16:creationId xmlns:a16="http://schemas.microsoft.com/office/drawing/2014/main" id="{5C409C85-F34C-4873-B511-7AA3FF696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12" y="6113963"/>
            <a:ext cx="652329" cy="457240"/>
          </a:xfrm>
          <a:prstGeom prst="rect">
            <a:avLst/>
          </a:prstGeom>
        </p:spPr>
      </p:pic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EE124884-FC06-4C32-BAAF-FB1100219DD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1" name="מציין מיקום של תמונה 8">
            <a:extLst>
              <a:ext uri="{FF2B5EF4-FFF2-40B4-BE49-F238E27FC236}">
                <a16:creationId xmlns:a16="http://schemas.microsoft.com/office/drawing/2014/main" id="{B1EED54D-ED92-4E10-9160-DEF3415F5D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849" r="7849"/>
          <a:stretch>
            <a:fillRect/>
          </a:stretch>
        </p:blipFill>
        <p:spPr>
          <a:xfrm>
            <a:off x="4772025" y="0"/>
            <a:ext cx="741997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131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תיבת טקסט 5">
            <a:extLst>
              <a:ext uri="{FF2B5EF4-FFF2-40B4-BE49-F238E27FC236}">
                <a16:creationId xmlns:a16="http://schemas.microsoft.com/office/drawing/2014/main" id="{9D209317-7F4F-4D46-9CE6-18AEEA722799}"/>
              </a:ext>
            </a:extLst>
          </p:cNvPr>
          <p:cNvSpPr txBox="1"/>
          <p:nvPr/>
        </p:nvSpPr>
        <p:spPr>
          <a:xfrm>
            <a:off x="483495" y="1082275"/>
            <a:ext cx="10418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FF9900"/>
                </a:solidFill>
                <a:cs typeface="Alice Heavy" pitchFamily="2" charset="-79"/>
              </a:rPr>
              <a:t>גמישות</a:t>
            </a:r>
          </a:p>
        </p:txBody>
      </p:sp>
      <p:pic>
        <p:nvPicPr>
          <p:cNvPr id="9" name="Picture 2" descr="Anchor, Shiny, Symbol, Design, Icon, Isolated, Nautical">
            <a:extLst>
              <a:ext uri="{FF2B5EF4-FFF2-40B4-BE49-F238E27FC236}">
                <a16:creationId xmlns:a16="http://schemas.microsoft.com/office/drawing/2014/main" id="{4B903263-D421-48B5-8CC7-DF1805F18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05" y="421856"/>
            <a:ext cx="571043" cy="6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ציין מיקום טקסט 3">
            <a:extLst>
              <a:ext uri="{FF2B5EF4-FFF2-40B4-BE49-F238E27FC236}">
                <a16:creationId xmlns:a16="http://schemas.microsoft.com/office/drawing/2014/main" id="{B093F6BC-BA29-4E9F-A41D-77EDA6D60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285" y="1458170"/>
            <a:ext cx="3483939" cy="4402880"/>
          </a:xfr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he-IL" sz="4000" b="1" dirty="0">
                <a:ln w="19050">
                  <a:noFill/>
                </a:ln>
                <a:solidFill>
                  <a:srgbClr val="2799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מַשֶּׁהוּ שֶׁלָּמַדְתִּי לַעֲשׂוֹת אַחֶרֶת, </a:t>
            </a:r>
          </a:p>
          <a:p>
            <a:pPr algn="ctr">
              <a:lnSpc>
                <a:spcPct val="150000"/>
              </a:lnSpc>
            </a:pPr>
            <a:r>
              <a:rPr lang="he-IL" sz="4000" b="1" dirty="0">
                <a:ln w="19050">
                  <a:noFill/>
                </a:ln>
                <a:solidFill>
                  <a:srgbClr val="2799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וְאֶשְׂמַח לְלַמֵּד אֲחֵרִים</a:t>
            </a:r>
            <a:endParaRPr lang="he-IL" sz="4800" b="1" dirty="0">
              <a:ln w="19050">
                <a:noFill/>
              </a:ln>
              <a:solidFill>
                <a:srgbClr val="00A7FA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חץ שמאלה 2">
            <a:hlinkClick r:id="rId3" action="ppaction://hlinksldjump"/>
            <a:extLst>
              <a:ext uri="{FF2B5EF4-FFF2-40B4-BE49-F238E27FC236}">
                <a16:creationId xmlns:a16="http://schemas.microsoft.com/office/drawing/2014/main" id="{F837205F-158F-419B-96C1-BA998F00D479}"/>
              </a:ext>
            </a:extLst>
          </p:cNvPr>
          <p:cNvSpPr/>
          <p:nvPr/>
        </p:nvSpPr>
        <p:spPr>
          <a:xfrm>
            <a:off x="202478" y="6183745"/>
            <a:ext cx="637310" cy="434109"/>
          </a:xfrm>
          <a:prstGeom prst="leftArrow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7FB03E92-7DF0-4AE1-8B6F-5F59746256D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1" name="מציין מיקום של תמונה 8">
            <a:extLst>
              <a:ext uri="{FF2B5EF4-FFF2-40B4-BE49-F238E27FC236}">
                <a16:creationId xmlns:a16="http://schemas.microsoft.com/office/drawing/2014/main" id="{20752B0F-39D5-4659-865E-1C6C76DAC7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49" r="7849"/>
          <a:stretch>
            <a:fillRect/>
          </a:stretch>
        </p:blipFill>
        <p:spPr>
          <a:xfrm>
            <a:off x="4772025" y="0"/>
            <a:ext cx="741997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139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48F0B1-FBE1-4ADA-945C-E9B07B67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022" y="49758"/>
            <a:ext cx="6853382" cy="877454"/>
          </a:xfrm>
        </p:spPr>
        <p:txBody>
          <a:bodyPr>
            <a:noAutofit/>
          </a:bodyPr>
          <a:lstStyle/>
          <a:p>
            <a:pPr algn="ctr"/>
            <a:r>
              <a:rPr lang="he-IL" sz="2800" b="1" dirty="0">
                <a:solidFill>
                  <a:schemeClr val="accent1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sz="2800" b="1" dirty="0">
                <a:solidFill>
                  <a:schemeClr val="accent1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מפליגים לשנה חדשה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דגשים להעברה למורה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59442A1-7300-47B9-9793-784E78E95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50945"/>
            <a:ext cx="5296830" cy="2211407"/>
          </a:xfr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e-IL" sz="1600" dirty="0">
                <a:solidFill>
                  <a:schemeClr val="accent1"/>
                </a:solidFill>
                <a:latin typeface="Guttman Yad-Brush" panose="02010401010101010101" pitchFamily="2" charset="-79"/>
                <a:ea typeface="Tahoma" panose="020B0604030504040204" pitchFamily="34" charset="0"/>
                <a:cs typeface="Guttman Yad-Brush" panose="02010401010101010101" pitchFamily="2" charset="-79"/>
              </a:rPr>
              <a:t>אפשרות א'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e-I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התלמידים ישבו בשני מעגלים – פנימי וחיצוני, כשפניהם זה כלפי זה.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נציג לתלמידים את </a:t>
            </a:r>
            <a:r>
              <a:rPr lang="he-IL" sz="12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השקף המרכז</a:t>
            </a:r>
            <a:r>
              <a:rPr lang="he-I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 </a:t>
            </a:r>
            <a:r>
              <a:rPr lang="he-I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העוגנים</a:t>
            </a:r>
            <a:r>
              <a:rPr lang="he-I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בכל פעם אחד התלמידים יבחר מספר קלף והמורה תקרין אותו. בזוג ישתפו זה את זה בהיגד הרשום בקלף.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e-I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לאחר השיתוף, המעגל הפנימי יזוז </a:t>
            </a:r>
            <a:r>
              <a:rPr lang="he-I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כסא</a:t>
            </a:r>
            <a:r>
              <a:rPr lang="he-I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אחד ימינה וחוזרים על התהליך.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DA40B1-39C9-4714-87E4-540D11855213}"/>
              </a:ext>
            </a:extLst>
          </p:cNvPr>
          <p:cNvSpPr txBox="1"/>
          <p:nvPr/>
        </p:nvSpPr>
        <p:spPr>
          <a:xfrm>
            <a:off x="616693" y="3480369"/>
            <a:ext cx="10855842" cy="306885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rtl="1">
              <a:lnSpc>
                <a:spcPct val="200000"/>
              </a:lnSpc>
              <a:buNone/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שיתוף במליאה בסוף מפגש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 </a:t>
            </a:r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למדתי על עצמי מתוך השיח? על החבר/ה?</a:t>
            </a:r>
          </a:p>
          <a:p>
            <a:pPr rtl="1">
              <a:lnSpc>
                <a:spcPct val="200000"/>
              </a:lnSpc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 </a:t>
            </a:r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יעד שאני בוחר/ת להציב לעצמי לשנה החדשה</a:t>
            </a:r>
          </a:p>
          <a:p>
            <a:pPr rtl="1">
              <a:lnSpc>
                <a:spcPct val="200000"/>
              </a:lnSpc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 </a:t>
            </a:r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מה/מי יוכל לעזור לי להשיגו?</a:t>
            </a:r>
          </a:p>
          <a:p>
            <a:pPr marL="0" indent="0" algn="ctr" rtl="1">
              <a:lnSpc>
                <a:spcPct val="200000"/>
              </a:lnSpc>
              <a:buNone/>
            </a:pPr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he-IL" sz="20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Anchor, Shiny, Symbol, Design, Icon, Isolated, Nautical">
            <a:hlinkClick r:id="rId4" action="ppaction://hlinksldjump"/>
            <a:extLst>
              <a:ext uri="{FF2B5EF4-FFF2-40B4-BE49-F238E27FC236}">
                <a16:creationId xmlns:a16="http://schemas.microsoft.com/office/drawing/2014/main" id="{A5C37C88-27DA-4394-A2C1-57835E3CB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" y="148205"/>
            <a:ext cx="571043" cy="6078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F4FBB54B-D5EB-4F1D-B04F-D7409EBC0843}"/>
              </a:ext>
            </a:extLst>
          </p:cNvPr>
          <p:cNvSpPr txBox="1">
            <a:spLocks/>
          </p:cNvSpPr>
          <p:nvPr/>
        </p:nvSpPr>
        <p:spPr>
          <a:xfrm>
            <a:off x="616693" y="906077"/>
            <a:ext cx="5296830" cy="22114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e-IL" sz="1600" dirty="0">
                <a:solidFill>
                  <a:schemeClr val="accent1"/>
                </a:solidFill>
                <a:latin typeface="Guttman Yad-Brush" panose="02010401010101010101" pitchFamily="2" charset="-79"/>
                <a:ea typeface="Tahoma" panose="020B0604030504040204" pitchFamily="34" charset="0"/>
                <a:cs typeface="Guttman Yad-Brush" panose="02010401010101010101" pitchFamily="2" charset="-79"/>
              </a:rPr>
              <a:t>אפשרות ב'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e-I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המורה פורסת את ערכת הקלפים על הרצפה. התלמידים מסתובבים בכיתה ונעמדים ליד קלף עליו היו רוצים לשוחח. הקבוצה תנהל שיח על ההיגדים של הקלפים שנבחרו.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e-I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לאחר השיתוף, מסתובבים שוב. 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e-I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לשיקול דעת המורה, כמה סבבי שיח לקיים</a:t>
            </a: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3662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A150F99-E643-42BE-AB1E-231C69AF9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133" y="1135044"/>
            <a:ext cx="4039664" cy="4679369"/>
          </a:xfrm>
        </p:spPr>
        <p:txBody>
          <a:bodyPr vert="horz" lIns="91440" tIns="45720" rIns="91440" bIns="45720" rtlCol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he-IL" sz="4000" b="1" dirty="0">
                <a:ln w="19050">
                  <a:noFill/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מָה </a:t>
            </a:r>
            <a:r>
              <a:rPr lang="he-IL" sz="4000" b="1" dirty="0" err="1">
                <a:ln w="19050">
                  <a:noFill/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יַעֲזֹר</a:t>
            </a:r>
            <a:r>
              <a:rPr lang="he-IL" sz="4000" b="1" dirty="0">
                <a:ln w="19050">
                  <a:noFill/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לִי</a:t>
            </a:r>
          </a:p>
          <a:p>
            <a:pPr algn="ctr">
              <a:lnSpc>
                <a:spcPct val="150000"/>
              </a:lnSpc>
            </a:pPr>
            <a:r>
              <a:rPr lang="he-IL" sz="4000" b="1" dirty="0">
                <a:ln w="19050">
                  <a:noFill/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לְהַרְגִּישׁ חֵלֶק </a:t>
            </a:r>
            <a:r>
              <a:rPr lang="he-IL" sz="4000" b="1" dirty="0" err="1">
                <a:ln w="19050">
                  <a:noFill/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מֵהַכִּתָּה</a:t>
            </a:r>
            <a:endParaRPr lang="he-IL" sz="4000" b="1" dirty="0">
              <a:ln w="19050">
                <a:noFill/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e-IL" sz="4000" b="1" dirty="0">
                <a:ln w="19050">
                  <a:noFill/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בַּשָּׁנָה הַקְּרוֹבָה?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DE9A5BC2-05A7-4091-A101-27E3D7B9CA25}"/>
              </a:ext>
            </a:extLst>
          </p:cNvPr>
          <p:cNvSpPr txBox="1"/>
          <p:nvPr/>
        </p:nvSpPr>
        <p:spPr>
          <a:xfrm>
            <a:off x="285448" y="950378"/>
            <a:ext cx="868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8F5B34"/>
                </a:solidFill>
                <a:cs typeface="Alice Heavy" pitchFamily="2" charset="-79"/>
              </a:rPr>
              <a:t>שייכות</a:t>
            </a:r>
          </a:p>
        </p:txBody>
      </p:sp>
      <p:sp>
        <p:nvSpPr>
          <p:cNvPr id="11" name="חץ שמאלה 2">
            <a:hlinkClick r:id="rId2" action="ppaction://hlinksldjump"/>
            <a:extLst>
              <a:ext uri="{FF2B5EF4-FFF2-40B4-BE49-F238E27FC236}">
                <a16:creationId xmlns:a16="http://schemas.microsoft.com/office/drawing/2014/main" id="{E4E1B962-D348-4343-8D16-31F73608E6BC}"/>
              </a:ext>
            </a:extLst>
          </p:cNvPr>
          <p:cNvSpPr/>
          <p:nvPr/>
        </p:nvSpPr>
        <p:spPr>
          <a:xfrm>
            <a:off x="202478" y="6183745"/>
            <a:ext cx="637310" cy="434109"/>
          </a:xfrm>
          <a:prstGeom prst="leftArrow">
            <a:avLst/>
          </a:prstGeom>
          <a:solidFill>
            <a:srgbClr val="FF99CC"/>
          </a:solidFill>
          <a:ln>
            <a:solidFill>
              <a:srgbClr val="FFCC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C00000"/>
              </a:solidFill>
            </a:endParaRPr>
          </a:p>
        </p:txBody>
      </p:sp>
      <p:pic>
        <p:nvPicPr>
          <p:cNvPr id="12" name="מציין מיקום תוכן 4">
            <a:extLst>
              <a:ext uri="{FF2B5EF4-FFF2-40B4-BE49-F238E27FC236}">
                <a16:creationId xmlns:a16="http://schemas.microsoft.com/office/drawing/2014/main" id="{56A55EFC-BC30-474E-9687-3C030249FF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4382" r="49333"/>
          <a:stretch/>
        </p:blipFill>
        <p:spPr>
          <a:xfrm>
            <a:off x="5163015" y="0"/>
            <a:ext cx="7028985" cy="6850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B2E0223-0E81-454A-BBCF-8D6F4DFF19E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0604" y="340725"/>
            <a:ext cx="573074" cy="6096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53083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A150F99-E643-42BE-AB1E-231C69AF9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0607" y="1514895"/>
            <a:ext cx="4535160" cy="4090378"/>
          </a:xfrm>
        </p:spPr>
        <p:txBody>
          <a:bodyPr vert="horz" lIns="91440" tIns="45720" rIns="91440" bIns="45720" rtlCol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e-IL" sz="4000" b="1" dirty="0">
                <a:ln w="19050">
                  <a:noFill/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דְּבָרִים </a:t>
            </a:r>
          </a:p>
          <a:p>
            <a:pPr algn="ctr">
              <a:lnSpc>
                <a:spcPct val="100000"/>
              </a:lnSpc>
            </a:pPr>
            <a:r>
              <a:rPr lang="he-IL" sz="4000" b="1" dirty="0">
                <a:ln w="19050">
                  <a:noFill/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שֶׁהָיִיתִי רוצה לַעֲשׂוֹת עִם חֲבֵרִים/חֲבֵרוֹת </a:t>
            </a:r>
          </a:p>
          <a:p>
            <a:pPr algn="ctr">
              <a:lnSpc>
                <a:spcPct val="100000"/>
              </a:lnSpc>
            </a:pPr>
            <a:r>
              <a:rPr lang="he-IL" sz="4000" b="1" dirty="0" err="1">
                <a:ln w="19050">
                  <a:noFill/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מֵהַכִּתָּה</a:t>
            </a:r>
            <a:endParaRPr lang="he-IL" sz="4000" b="1" dirty="0">
              <a:ln w="19050">
                <a:noFill/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he-IL" sz="4000" b="1" dirty="0">
                <a:ln w="19050">
                  <a:noFill/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בַּשָּׁנָה הַקְּרוֹבָה</a:t>
            </a:r>
          </a:p>
        </p:txBody>
      </p:sp>
      <p:sp>
        <p:nvSpPr>
          <p:cNvPr id="3" name="חץ שמאלה 2">
            <a:hlinkClick r:id="rId2" action="ppaction://hlinksldjump"/>
          </p:cNvPr>
          <p:cNvSpPr/>
          <p:nvPr/>
        </p:nvSpPr>
        <p:spPr>
          <a:xfrm>
            <a:off x="202478" y="6183745"/>
            <a:ext cx="637310" cy="434109"/>
          </a:xfrm>
          <a:prstGeom prst="leftArrow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C00000"/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08AE615-DD13-480D-BC91-D56FF288586A}"/>
              </a:ext>
            </a:extLst>
          </p:cNvPr>
          <p:cNvSpPr txBox="1"/>
          <p:nvPr/>
        </p:nvSpPr>
        <p:spPr>
          <a:xfrm>
            <a:off x="250607" y="950378"/>
            <a:ext cx="868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8F5B34"/>
                </a:solidFill>
                <a:cs typeface="Alice Heavy" pitchFamily="2" charset="-79"/>
              </a:rPr>
              <a:t>שייכות</a:t>
            </a:r>
          </a:p>
        </p:txBody>
      </p:sp>
      <p:sp>
        <p:nvSpPr>
          <p:cNvPr id="5" name="מציין מיקום של תמונה 4">
            <a:extLst>
              <a:ext uri="{FF2B5EF4-FFF2-40B4-BE49-F238E27FC236}">
                <a16:creationId xmlns:a16="http://schemas.microsoft.com/office/drawing/2014/main" id="{ABC59767-99EF-45A1-9535-581DE931112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9" name="מציין מיקום תוכן 4">
            <a:extLst>
              <a:ext uri="{FF2B5EF4-FFF2-40B4-BE49-F238E27FC236}">
                <a16:creationId xmlns:a16="http://schemas.microsoft.com/office/drawing/2014/main" id="{79C80408-4476-471F-878B-FF5821F17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2" r="49333"/>
          <a:stretch/>
        </p:blipFill>
        <p:spPr>
          <a:xfrm>
            <a:off x="5163015" y="0"/>
            <a:ext cx="7028985" cy="6850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B2E0223-0E81-454A-BBCF-8D6F4DFF19E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0604" y="340725"/>
            <a:ext cx="573074" cy="6096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464229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טקסט 3">
            <a:extLst>
              <a:ext uri="{FF2B5EF4-FFF2-40B4-BE49-F238E27FC236}">
                <a16:creationId xmlns:a16="http://schemas.microsoft.com/office/drawing/2014/main" id="{8A150F99-E643-42BE-AB1E-231C69AF9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0604" y="1173236"/>
            <a:ext cx="4096446" cy="4709107"/>
          </a:xfrm>
        </p:spPr>
        <p:txBody>
          <a:bodyPr vert="horz" lIns="91440" tIns="45720" rIns="91440" bIns="45720" rtlCol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he-IL" sz="3600" b="1" dirty="0">
                <a:ln w="19050">
                  <a:noFill/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הַצָּעָה לִפְעִילוּת </a:t>
            </a:r>
            <a:r>
              <a:rPr lang="he-IL" sz="3600" b="1" dirty="0" err="1">
                <a:ln w="19050">
                  <a:noFill/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שֶׁתִּתְרֹם</a:t>
            </a:r>
            <a:endParaRPr lang="he-IL" sz="3600" b="1" dirty="0">
              <a:ln w="19050">
                <a:noFill/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e-IL" sz="3600" b="1" dirty="0" err="1">
                <a:ln w="19050">
                  <a:noFill/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לְגִבּוּש</a:t>
            </a:r>
            <a:r>
              <a:rPr lang="he-IL" sz="3600" b="1" dirty="0">
                <a:ln w="19050">
                  <a:noFill/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ׁ אוֹ לְהַרְגָּשָׁה טוֹבָה בַּכִּתָּה</a:t>
            </a:r>
          </a:p>
        </p:txBody>
      </p:sp>
      <p:sp>
        <p:nvSpPr>
          <p:cNvPr id="4" name="חץ שמאלה 3">
            <a:hlinkClick r:id="rId2" action="ppaction://hlinksldjump"/>
          </p:cNvPr>
          <p:cNvSpPr/>
          <p:nvPr/>
        </p:nvSpPr>
        <p:spPr>
          <a:xfrm>
            <a:off x="229957" y="6235592"/>
            <a:ext cx="637310" cy="434109"/>
          </a:xfrm>
          <a:prstGeom prst="leftArrow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08FDB-77B5-48A6-AC32-D23F71805ED6}"/>
              </a:ext>
            </a:extLst>
          </p:cNvPr>
          <p:cNvSpPr txBox="1"/>
          <p:nvPr/>
        </p:nvSpPr>
        <p:spPr>
          <a:xfrm>
            <a:off x="229957" y="934295"/>
            <a:ext cx="868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8F5B34"/>
                </a:solidFill>
                <a:cs typeface="Alice Heavy" pitchFamily="2" charset="-79"/>
              </a:rPr>
              <a:t>שייכות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0065BB7C-04F4-4107-8037-E8856764D0E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0" name="מציין מיקום תוכן 4">
            <a:extLst>
              <a:ext uri="{FF2B5EF4-FFF2-40B4-BE49-F238E27FC236}">
                <a16:creationId xmlns:a16="http://schemas.microsoft.com/office/drawing/2014/main" id="{34DFDF20-4479-4702-AA08-E8F32D61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2" r="49333"/>
          <a:stretch/>
        </p:blipFill>
        <p:spPr>
          <a:xfrm>
            <a:off x="5163015" y="0"/>
            <a:ext cx="7028985" cy="6850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B2E0223-0E81-454A-BBCF-8D6F4DFF19E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0604" y="340725"/>
            <a:ext cx="573074" cy="6096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941013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2A88E95-4424-4981-A9DB-6BE10E5F3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4599" y="1747097"/>
            <a:ext cx="3635052" cy="3766735"/>
          </a:xfrm>
        </p:spPr>
        <p:txBody>
          <a:bodyPr vert="horz" lIns="91440" tIns="45720" rIns="91440" bIns="45720" rtlCol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he-IL" sz="4000" b="1" dirty="0">
                <a:ln w="19050">
                  <a:noFill/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בַּקָּשָׁה שֶׁיֵּשׁ לִי מֵהַמּוֹרִים/</a:t>
            </a:r>
            <a:r>
              <a:rPr lang="he-IL" sz="4000" b="1" dirty="0" err="1">
                <a:ln w="19050">
                  <a:noFill/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וֹת</a:t>
            </a:r>
            <a:endParaRPr lang="he-IL" sz="4000" b="1" dirty="0">
              <a:ln w="19050">
                <a:noFill/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e-IL" sz="4000" b="1" dirty="0">
                <a:ln w="19050">
                  <a:noFill/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לַשָּׁנָה הַקְּרוֹבָה</a:t>
            </a:r>
          </a:p>
        </p:txBody>
      </p:sp>
      <p:sp>
        <p:nvSpPr>
          <p:cNvPr id="7" name="חץ שמאלה 6">
            <a:hlinkClick r:id="rId2" action="ppaction://hlinksldjump"/>
          </p:cNvPr>
          <p:cNvSpPr/>
          <p:nvPr/>
        </p:nvSpPr>
        <p:spPr>
          <a:xfrm>
            <a:off x="295944" y="6183745"/>
            <a:ext cx="637310" cy="434109"/>
          </a:xfrm>
          <a:prstGeom prst="leftArrow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C00000"/>
              </a:solidFill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F4E91E67-8828-4051-B0B3-9BECFC7BBE21}"/>
              </a:ext>
            </a:extLst>
          </p:cNvPr>
          <p:cNvSpPr txBox="1"/>
          <p:nvPr/>
        </p:nvSpPr>
        <p:spPr>
          <a:xfrm>
            <a:off x="295944" y="982766"/>
            <a:ext cx="868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8F5B34"/>
                </a:solidFill>
                <a:cs typeface="Alice Heavy" pitchFamily="2" charset="-79"/>
              </a:rPr>
              <a:t>שייכות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12739B4-68BF-45E8-BE25-7F32DAEFF2E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1" name="מציין מיקום תוכן 4">
            <a:extLst>
              <a:ext uri="{FF2B5EF4-FFF2-40B4-BE49-F238E27FC236}">
                <a16:creationId xmlns:a16="http://schemas.microsoft.com/office/drawing/2014/main" id="{1E361F5F-9AD1-4AF7-A518-AF3D165D9D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2" r="49333"/>
          <a:stretch/>
        </p:blipFill>
        <p:spPr>
          <a:xfrm>
            <a:off x="5163015" y="0"/>
            <a:ext cx="7028985" cy="6850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B2E0223-0E81-454A-BBCF-8D6F4DFF19E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0604" y="340725"/>
            <a:ext cx="573074" cy="6096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785963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2A88E95-4424-4981-A9DB-6BE10E5F3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3437" y="1732257"/>
            <a:ext cx="3843115" cy="3927879"/>
          </a:xfrm>
        </p:spPr>
        <p:txBody>
          <a:bodyPr vert="horz" lIns="91440" tIns="45720" rIns="91440" bIns="45720" rtlCol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he-IL" sz="4000" b="1" dirty="0">
                <a:ln w="19050">
                  <a:noFill/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דְּבָרִים שֶׁאֶרְצֶה לַעֲשׂוֹת עִם הַמִּשְׁפָּחָה בַּשָּׁנָה הַקְּרוֹבָה</a:t>
            </a:r>
          </a:p>
        </p:txBody>
      </p:sp>
      <p:sp>
        <p:nvSpPr>
          <p:cNvPr id="7" name="חץ שמאלה 6"/>
          <p:cNvSpPr/>
          <p:nvPr/>
        </p:nvSpPr>
        <p:spPr>
          <a:xfrm>
            <a:off x="295944" y="6183745"/>
            <a:ext cx="637310" cy="434109"/>
          </a:xfrm>
          <a:prstGeom prst="leftArrow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F4E91E67-8828-4051-B0B3-9BECFC7BBE21}"/>
              </a:ext>
            </a:extLst>
          </p:cNvPr>
          <p:cNvSpPr txBox="1"/>
          <p:nvPr/>
        </p:nvSpPr>
        <p:spPr>
          <a:xfrm>
            <a:off x="175460" y="1050520"/>
            <a:ext cx="868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8F5B34"/>
                </a:solidFill>
                <a:cs typeface="Alice Heavy" pitchFamily="2" charset="-79"/>
              </a:rPr>
              <a:t>שייכות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76374E6-F6C2-4995-B3DE-2CAD3A81FC9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1" name="מציין מיקום תוכן 4">
            <a:extLst>
              <a:ext uri="{FF2B5EF4-FFF2-40B4-BE49-F238E27FC236}">
                <a16:creationId xmlns:a16="http://schemas.microsoft.com/office/drawing/2014/main" id="{95031EAD-AC85-45C8-BBC5-92962096B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2" r="49333"/>
          <a:stretch/>
        </p:blipFill>
        <p:spPr>
          <a:xfrm>
            <a:off x="5163015" y="0"/>
            <a:ext cx="7028985" cy="6850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B2E0223-0E81-454A-BBCF-8D6F4DFF19E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0604" y="340725"/>
            <a:ext cx="573074" cy="6096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073678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alistic blurred spring background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109" y="1347092"/>
            <a:ext cx="8486368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4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תיבת טקסט 188">
            <a:hlinkClick r:id="rId3" action="ppaction://hlinksldjump"/>
            <a:extLst>
              <a:ext uri="{FF2B5EF4-FFF2-40B4-BE49-F238E27FC236}">
                <a16:creationId xmlns:a16="http://schemas.microsoft.com/office/drawing/2014/main" id="{6179B664-72A5-44C2-913D-B0B39A7442EA}"/>
              </a:ext>
            </a:extLst>
          </p:cNvPr>
          <p:cNvSpPr txBox="1"/>
          <p:nvPr/>
        </p:nvSpPr>
        <p:spPr>
          <a:xfrm>
            <a:off x="4972293" y="4177032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147" name="תיבת טקסט 146">
            <a:hlinkClick r:id="" action="ppaction://noaction"/>
            <a:extLst>
              <a:ext uri="{FF2B5EF4-FFF2-40B4-BE49-F238E27FC236}">
                <a16:creationId xmlns:a16="http://schemas.microsoft.com/office/drawing/2014/main" id="{488E53B9-1FB1-4EA1-8D69-E398788BACD3}"/>
              </a:ext>
            </a:extLst>
          </p:cNvPr>
          <p:cNvSpPr txBox="1"/>
          <p:nvPr/>
        </p:nvSpPr>
        <p:spPr>
          <a:xfrm>
            <a:off x="8769975" y="5440463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146" name="תיבת טקסט 5">
            <a:hlinkClick r:id="rId4" action="ppaction://hlinksldjump"/>
            <a:extLst>
              <a:ext uri="{FF2B5EF4-FFF2-40B4-BE49-F238E27FC236}">
                <a16:creationId xmlns:a16="http://schemas.microsoft.com/office/drawing/2014/main" id="{CC3DA543-0782-4BF1-BE3F-FAA48BCC9D02}"/>
              </a:ext>
            </a:extLst>
          </p:cNvPr>
          <p:cNvSpPr txBox="1"/>
          <p:nvPr/>
        </p:nvSpPr>
        <p:spPr>
          <a:xfrm>
            <a:off x="3682831" y="5474170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105" name="תיבת טקסט 104">
            <a:hlinkClick r:id="rId5" action="ppaction://hlinksldjump"/>
            <a:extLst>
              <a:ext uri="{FF2B5EF4-FFF2-40B4-BE49-F238E27FC236}">
                <a16:creationId xmlns:a16="http://schemas.microsoft.com/office/drawing/2014/main" id="{B398D88E-610F-4627-B7AD-DACB83235A86}"/>
              </a:ext>
            </a:extLst>
          </p:cNvPr>
          <p:cNvSpPr txBox="1"/>
          <p:nvPr/>
        </p:nvSpPr>
        <p:spPr>
          <a:xfrm>
            <a:off x="4900088" y="1714815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65963A4-D0E8-4D5E-B54D-4487A257AC55}"/>
              </a:ext>
            </a:extLst>
          </p:cNvPr>
          <p:cNvSpPr txBox="1"/>
          <p:nvPr/>
        </p:nvSpPr>
        <p:spPr>
          <a:xfrm>
            <a:off x="8750723" y="1726019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4" name="תיבת טקסט 3">
            <a:hlinkClick r:id="rId6" action="ppaction://hlinksldjump"/>
            <a:extLst>
              <a:ext uri="{FF2B5EF4-FFF2-40B4-BE49-F238E27FC236}">
                <a16:creationId xmlns:a16="http://schemas.microsoft.com/office/drawing/2014/main" id="{B743B0B5-A69A-4CB9-BB7A-E7941F754DB2}"/>
              </a:ext>
            </a:extLst>
          </p:cNvPr>
          <p:cNvSpPr txBox="1"/>
          <p:nvPr/>
        </p:nvSpPr>
        <p:spPr>
          <a:xfrm>
            <a:off x="7450188" y="2966779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5" name="תיבת טקסט 4">
            <a:hlinkClick r:id="" action="ppaction://noaction"/>
            <a:extLst>
              <a:ext uri="{FF2B5EF4-FFF2-40B4-BE49-F238E27FC236}">
                <a16:creationId xmlns:a16="http://schemas.microsoft.com/office/drawing/2014/main" id="{2B883157-5940-4AE6-8BC1-94E6E549CFC0}"/>
              </a:ext>
            </a:extLst>
          </p:cNvPr>
          <p:cNvSpPr txBox="1"/>
          <p:nvPr/>
        </p:nvSpPr>
        <p:spPr>
          <a:xfrm>
            <a:off x="6223249" y="2954322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6" name="תיבת טקסט 5">
            <a:hlinkClick r:id="rId7" action="ppaction://hlinksldjump"/>
            <a:extLst>
              <a:ext uri="{FF2B5EF4-FFF2-40B4-BE49-F238E27FC236}">
                <a16:creationId xmlns:a16="http://schemas.microsoft.com/office/drawing/2014/main" id="{7BDFFDC9-10FE-4C1F-907D-53192E433AD2}"/>
              </a:ext>
            </a:extLst>
          </p:cNvPr>
          <p:cNvSpPr txBox="1"/>
          <p:nvPr/>
        </p:nvSpPr>
        <p:spPr>
          <a:xfrm>
            <a:off x="4914265" y="2932472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8" name="תיבת טקסט 7">
            <a:hlinkClick r:id="rId8" action="ppaction://hlinksldjump"/>
            <a:extLst>
              <a:ext uri="{FF2B5EF4-FFF2-40B4-BE49-F238E27FC236}">
                <a16:creationId xmlns:a16="http://schemas.microsoft.com/office/drawing/2014/main" id="{122A049E-D67F-4567-AB77-99B0A1C2D658}"/>
              </a:ext>
            </a:extLst>
          </p:cNvPr>
          <p:cNvSpPr txBox="1"/>
          <p:nvPr/>
        </p:nvSpPr>
        <p:spPr>
          <a:xfrm>
            <a:off x="3695584" y="4180585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11" name="תיבת טקסט 10">
            <a:hlinkClick r:id="rId9" action="ppaction://hlinksldjump"/>
            <a:extLst>
              <a:ext uri="{FF2B5EF4-FFF2-40B4-BE49-F238E27FC236}">
                <a16:creationId xmlns:a16="http://schemas.microsoft.com/office/drawing/2014/main" id="{8F918DEA-18F2-4C19-A7E0-37E1D969AE01}"/>
              </a:ext>
            </a:extLst>
          </p:cNvPr>
          <p:cNvSpPr txBox="1"/>
          <p:nvPr/>
        </p:nvSpPr>
        <p:spPr>
          <a:xfrm>
            <a:off x="7379658" y="523162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12" name="תיבת טקסט 11">
            <a:hlinkClick r:id="" action="ppaction://noaction"/>
            <a:extLst>
              <a:ext uri="{FF2B5EF4-FFF2-40B4-BE49-F238E27FC236}">
                <a16:creationId xmlns:a16="http://schemas.microsoft.com/office/drawing/2014/main" id="{B475CB0B-7781-4660-83EC-E31133DA3B2A}"/>
              </a:ext>
            </a:extLst>
          </p:cNvPr>
          <p:cNvSpPr txBox="1"/>
          <p:nvPr/>
        </p:nvSpPr>
        <p:spPr>
          <a:xfrm>
            <a:off x="6201394" y="494524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13" name="תיבת טקסט 12">
            <a:hlinkClick r:id="rId10" action="ppaction://hlinksldjump"/>
            <a:extLst>
              <a:ext uri="{FF2B5EF4-FFF2-40B4-BE49-F238E27FC236}">
                <a16:creationId xmlns:a16="http://schemas.microsoft.com/office/drawing/2014/main" id="{534BB3A4-59D2-485C-815B-7A4E1B7A2936}"/>
              </a:ext>
            </a:extLst>
          </p:cNvPr>
          <p:cNvSpPr txBox="1"/>
          <p:nvPr/>
        </p:nvSpPr>
        <p:spPr>
          <a:xfrm>
            <a:off x="3678887" y="494639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14" name="תיבת טקסט 13">
            <a:hlinkClick r:id="rId11" action="ppaction://hlinksldjump"/>
            <a:extLst>
              <a:ext uri="{FF2B5EF4-FFF2-40B4-BE49-F238E27FC236}">
                <a16:creationId xmlns:a16="http://schemas.microsoft.com/office/drawing/2014/main" id="{E2BB54BF-3A1C-4A1A-A98C-79CB9FE9E552}"/>
              </a:ext>
            </a:extLst>
          </p:cNvPr>
          <p:cNvSpPr txBox="1"/>
          <p:nvPr/>
        </p:nvSpPr>
        <p:spPr>
          <a:xfrm>
            <a:off x="3676097" y="1683229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15" name="תיבת טקסט 14">
            <a:hlinkClick r:id="" action="ppaction://noaction"/>
            <a:extLst>
              <a:ext uri="{FF2B5EF4-FFF2-40B4-BE49-F238E27FC236}">
                <a16:creationId xmlns:a16="http://schemas.microsoft.com/office/drawing/2014/main" id="{4A693E2C-F5E8-4DF5-AE0A-66CB83A4E73E}"/>
              </a:ext>
            </a:extLst>
          </p:cNvPr>
          <p:cNvSpPr txBox="1"/>
          <p:nvPr/>
        </p:nvSpPr>
        <p:spPr>
          <a:xfrm>
            <a:off x="4957402" y="494074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17" name="תיבת טקסט 16">
            <a:hlinkClick r:id="" action="ppaction://noaction"/>
            <a:extLst>
              <a:ext uri="{FF2B5EF4-FFF2-40B4-BE49-F238E27FC236}">
                <a16:creationId xmlns:a16="http://schemas.microsoft.com/office/drawing/2014/main" id="{5FC3A248-421B-43DA-AF98-9DBD2997FB16}"/>
              </a:ext>
            </a:extLst>
          </p:cNvPr>
          <p:cNvSpPr txBox="1"/>
          <p:nvPr/>
        </p:nvSpPr>
        <p:spPr>
          <a:xfrm>
            <a:off x="6173515" y="1711080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18" name="תיבת טקסט 17">
            <a:hlinkClick r:id="rId12" action="ppaction://hlinksldjump"/>
            <a:extLst>
              <a:ext uri="{FF2B5EF4-FFF2-40B4-BE49-F238E27FC236}">
                <a16:creationId xmlns:a16="http://schemas.microsoft.com/office/drawing/2014/main" id="{AF23D49E-FD72-455E-AC62-3F19912C4123}"/>
              </a:ext>
            </a:extLst>
          </p:cNvPr>
          <p:cNvSpPr txBox="1"/>
          <p:nvPr/>
        </p:nvSpPr>
        <p:spPr>
          <a:xfrm>
            <a:off x="7420235" y="1730852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19" name="תיבת טקסט 18">
            <a:hlinkClick r:id="rId13" action="ppaction://hlinksldjump"/>
            <a:extLst>
              <a:ext uri="{FF2B5EF4-FFF2-40B4-BE49-F238E27FC236}">
                <a16:creationId xmlns:a16="http://schemas.microsoft.com/office/drawing/2014/main" id="{D8F52E70-5AB2-4FAA-89F1-4D4382FD696D}"/>
              </a:ext>
            </a:extLst>
          </p:cNvPr>
          <p:cNvSpPr txBox="1"/>
          <p:nvPr/>
        </p:nvSpPr>
        <p:spPr>
          <a:xfrm>
            <a:off x="8742951" y="511357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20" name="תיבת טקסט 19">
            <a:hlinkClick r:id="rId14" action="ppaction://hlinksldjump"/>
            <a:extLst>
              <a:ext uri="{FF2B5EF4-FFF2-40B4-BE49-F238E27FC236}">
                <a16:creationId xmlns:a16="http://schemas.microsoft.com/office/drawing/2014/main" id="{5D3B915F-4C7C-4A50-B08A-8CA67B2A4FC6}"/>
              </a:ext>
            </a:extLst>
          </p:cNvPr>
          <p:cNvSpPr txBox="1"/>
          <p:nvPr/>
        </p:nvSpPr>
        <p:spPr>
          <a:xfrm>
            <a:off x="8769975" y="2954322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21" name="תיבת טקסט 20">
            <a:hlinkClick r:id="rId8" action="ppaction://hlinksldjump"/>
            <a:extLst>
              <a:ext uri="{FF2B5EF4-FFF2-40B4-BE49-F238E27FC236}">
                <a16:creationId xmlns:a16="http://schemas.microsoft.com/office/drawing/2014/main" id="{6A1902BC-C185-4CDB-938A-AEFF090B9FDA}"/>
              </a:ext>
            </a:extLst>
          </p:cNvPr>
          <p:cNvSpPr txBox="1"/>
          <p:nvPr/>
        </p:nvSpPr>
        <p:spPr>
          <a:xfrm>
            <a:off x="7463636" y="4165910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22" name="תיבת טקסט 21">
            <a:hlinkClick r:id="" action="ppaction://noaction"/>
            <a:extLst>
              <a:ext uri="{FF2B5EF4-FFF2-40B4-BE49-F238E27FC236}">
                <a16:creationId xmlns:a16="http://schemas.microsoft.com/office/drawing/2014/main" id="{648F51DF-9A99-4DFB-9D85-00AF6801D1A0}"/>
              </a:ext>
            </a:extLst>
          </p:cNvPr>
          <p:cNvSpPr txBox="1"/>
          <p:nvPr/>
        </p:nvSpPr>
        <p:spPr>
          <a:xfrm>
            <a:off x="6178152" y="4144122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23" name="תיבת טקסט 22">
            <a:hlinkClick r:id="rId15" action="ppaction://hlinksldjump"/>
            <a:extLst>
              <a:ext uri="{FF2B5EF4-FFF2-40B4-BE49-F238E27FC236}">
                <a16:creationId xmlns:a16="http://schemas.microsoft.com/office/drawing/2014/main" id="{0D85657B-DB06-497D-8031-5E7AFD9C8A75}"/>
              </a:ext>
            </a:extLst>
          </p:cNvPr>
          <p:cNvSpPr txBox="1"/>
          <p:nvPr/>
        </p:nvSpPr>
        <p:spPr>
          <a:xfrm>
            <a:off x="7444254" y="5440463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24" name="תיבת טקסט 23">
            <a:hlinkClick r:id="rId16" action="ppaction://hlinksldjump"/>
            <a:extLst>
              <a:ext uri="{FF2B5EF4-FFF2-40B4-BE49-F238E27FC236}">
                <a16:creationId xmlns:a16="http://schemas.microsoft.com/office/drawing/2014/main" id="{3722C08F-B43F-4635-BDC9-DCB04C03110F}"/>
              </a:ext>
            </a:extLst>
          </p:cNvPr>
          <p:cNvSpPr txBox="1"/>
          <p:nvPr/>
        </p:nvSpPr>
        <p:spPr>
          <a:xfrm>
            <a:off x="4900088" y="5473406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27" name="תיבת טקסט 26">
            <a:hlinkClick r:id="" action="ppaction://noaction"/>
            <a:extLst>
              <a:ext uri="{FF2B5EF4-FFF2-40B4-BE49-F238E27FC236}">
                <a16:creationId xmlns:a16="http://schemas.microsoft.com/office/drawing/2014/main" id="{4C7BFBC8-A38A-4836-B607-A9A49FF5338D}"/>
              </a:ext>
            </a:extLst>
          </p:cNvPr>
          <p:cNvSpPr txBox="1"/>
          <p:nvPr/>
        </p:nvSpPr>
        <p:spPr>
          <a:xfrm>
            <a:off x="8740714" y="4192766"/>
            <a:ext cx="944962" cy="952139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pic>
        <p:nvPicPr>
          <p:cNvPr id="25" name="תמונה 11">
            <a:extLst>
              <a:ext uri="{FF2B5EF4-FFF2-40B4-BE49-F238E27FC236}">
                <a16:creationId xmlns:a16="http://schemas.microsoft.com/office/drawing/2014/main" id="{CE2E2D28-277A-4EBC-BA1A-F109B119588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6" t="17888" r="2333" b="21000"/>
          <a:stretch/>
        </p:blipFill>
        <p:spPr>
          <a:xfrm>
            <a:off x="562383" y="3572403"/>
            <a:ext cx="2900747" cy="192218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sp>
        <p:nvSpPr>
          <p:cNvPr id="55" name="TextBox 54"/>
          <p:cNvSpPr txBox="1"/>
          <p:nvPr/>
        </p:nvSpPr>
        <p:spPr>
          <a:xfrm>
            <a:off x="7424355" y="485921"/>
            <a:ext cx="261487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 flipH="1">
            <a:off x="6120727" y="466447"/>
            <a:ext cx="580426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61758" y="458647"/>
            <a:ext cx="279554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314282" y="1692152"/>
            <a:ext cx="443684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10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076548" y="1669145"/>
            <a:ext cx="443684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9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424355" y="2937781"/>
            <a:ext cx="443684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16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961724" y="4173668"/>
            <a:ext cx="443684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20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420581" y="4153213"/>
            <a:ext cx="443684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22</a:t>
            </a:r>
          </a:p>
        </p:txBody>
      </p:sp>
      <p:sp>
        <p:nvSpPr>
          <p:cNvPr id="94" name="תיבת טקסט 5">
            <a:hlinkClick r:id="rId18" action="ppaction://hlinksldjump"/>
            <a:extLst>
              <a:ext uri="{FF2B5EF4-FFF2-40B4-BE49-F238E27FC236}">
                <a16:creationId xmlns:a16="http://schemas.microsoft.com/office/drawing/2014/main" id="{FB140DE1-DB42-4A50-9C78-2C40EC3AF051}"/>
              </a:ext>
            </a:extLst>
          </p:cNvPr>
          <p:cNvSpPr txBox="1"/>
          <p:nvPr/>
        </p:nvSpPr>
        <p:spPr>
          <a:xfrm>
            <a:off x="6409760" y="4141404"/>
            <a:ext cx="736625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solidFill>
                  <a:srgbClr val="FF9900"/>
                </a:solidFill>
                <a:cs typeface="Alice Heavy" pitchFamily="2" charset="-79"/>
              </a:rPr>
              <a:t>גמישות</a:t>
            </a:r>
          </a:p>
        </p:txBody>
      </p:sp>
      <p:pic>
        <p:nvPicPr>
          <p:cNvPr id="96" name="תמונה 95">
            <a:hlinkClick r:id="rId5" action="ppaction://hlinksldjump"/>
            <a:extLst>
              <a:ext uri="{FF2B5EF4-FFF2-40B4-BE49-F238E27FC236}">
                <a16:creationId xmlns:a16="http://schemas.microsoft.com/office/drawing/2014/main" id="{BA044CEF-DEA1-4E44-B156-3715AD1E6D6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03282" y="1813509"/>
            <a:ext cx="512108" cy="7254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3" name="TextBox 72"/>
          <p:cNvSpPr txBox="1"/>
          <p:nvPr/>
        </p:nvSpPr>
        <p:spPr>
          <a:xfrm>
            <a:off x="8668439" y="2936491"/>
            <a:ext cx="443684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17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688119" y="4167558"/>
            <a:ext cx="760785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rgbClr val="002060"/>
                </a:solidFill>
                <a:cs typeface="Alice Heavy" pitchFamily="2" charset="-79"/>
              </a:rPr>
              <a:t>אחריות</a:t>
            </a:r>
          </a:p>
        </p:txBody>
      </p:sp>
      <p:sp>
        <p:nvSpPr>
          <p:cNvPr id="97" name="תיבת טקסט 5">
            <a:extLst>
              <a:ext uri="{FF2B5EF4-FFF2-40B4-BE49-F238E27FC236}">
                <a16:creationId xmlns:a16="http://schemas.microsoft.com/office/drawing/2014/main" id="{7BDFFDC9-10FE-4C1F-907D-53192E433AD2}"/>
              </a:ext>
            </a:extLst>
          </p:cNvPr>
          <p:cNvSpPr txBox="1"/>
          <p:nvPr/>
        </p:nvSpPr>
        <p:spPr>
          <a:xfrm>
            <a:off x="6187141" y="5460727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pic>
        <p:nvPicPr>
          <p:cNvPr id="98" name="תמונה 97">
            <a:hlinkClick r:id="rId4" action="ppaction://hlinksldjump"/>
            <a:extLst>
              <a:ext uri="{FF2B5EF4-FFF2-40B4-BE49-F238E27FC236}">
                <a16:creationId xmlns:a16="http://schemas.microsoft.com/office/drawing/2014/main" id="{5BC68189-3E30-48CA-A1DB-6B71D986B9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41311" y="5602976"/>
            <a:ext cx="512108" cy="7254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0" name="TextBox 99"/>
          <p:cNvSpPr txBox="1"/>
          <p:nvPr/>
        </p:nvSpPr>
        <p:spPr>
          <a:xfrm>
            <a:off x="6120727" y="4090430"/>
            <a:ext cx="443684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21</a:t>
            </a:r>
          </a:p>
        </p:txBody>
      </p:sp>
      <p:pic>
        <p:nvPicPr>
          <p:cNvPr id="10" name="תמונה 9">
            <a:hlinkClick r:id="rId3" action="ppaction://hlinksldjump"/>
            <a:extLst>
              <a:ext uri="{FF2B5EF4-FFF2-40B4-BE49-F238E27FC236}">
                <a16:creationId xmlns:a16="http://schemas.microsoft.com/office/drawing/2014/main" id="{1A821C7D-617F-442D-BB9C-84D9D078C1F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77916" y="4288195"/>
            <a:ext cx="512108" cy="7254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Anchor, Shiny, Symbol, Design, Icon, Isolated, Nautical">
            <a:hlinkClick r:id="rId21" action="ppaction://hlinksldjump"/>
            <a:extLst>
              <a:ext uri="{FF2B5EF4-FFF2-40B4-BE49-F238E27FC236}">
                <a16:creationId xmlns:a16="http://schemas.microsoft.com/office/drawing/2014/main" id="{0ADFCC56-2FA3-4D68-BB7B-89FDA696A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863" y="4405612"/>
            <a:ext cx="571043" cy="6078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תמונה 34">
            <a:hlinkClick r:id="rId23" action="ppaction://hlinksldjump"/>
            <a:extLst>
              <a:ext uri="{FF2B5EF4-FFF2-40B4-BE49-F238E27FC236}">
                <a16:creationId xmlns:a16="http://schemas.microsoft.com/office/drawing/2014/main" id="{E7DCD09F-0974-4DC5-9D07-7106F870965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53924" y="1938985"/>
            <a:ext cx="573074" cy="6096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8" name="Picture 2" descr="Anchor, Shiny, Symbol, Design, Icon, Isolated, Nautical">
            <a:hlinkClick r:id="rId25" action="ppaction://hlinksldjump"/>
            <a:extLst>
              <a:ext uri="{FF2B5EF4-FFF2-40B4-BE49-F238E27FC236}">
                <a16:creationId xmlns:a16="http://schemas.microsoft.com/office/drawing/2014/main" id="{AAF30B71-1C20-4648-B86A-4CAE7343A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58" y="5726452"/>
            <a:ext cx="571043" cy="6078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Anchor, Shiny, Symbol, Design, Icon, Isolated, Nautical">
            <a:hlinkClick r:id="rId26" action="ppaction://hlinksldjump"/>
            <a:extLst>
              <a:ext uri="{FF2B5EF4-FFF2-40B4-BE49-F238E27FC236}">
                <a16:creationId xmlns:a16="http://schemas.microsoft.com/office/drawing/2014/main" id="{F026319C-1827-455D-B935-F864E5E4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593" y="1965532"/>
            <a:ext cx="571043" cy="6078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Anchor, Shiny, Symbol, Design, Icon, Isolated, Nautical">
            <a:hlinkClick r:id="rId27" action="ppaction://hlinksldjump"/>
            <a:extLst>
              <a:ext uri="{FF2B5EF4-FFF2-40B4-BE49-F238E27FC236}">
                <a16:creationId xmlns:a16="http://schemas.microsoft.com/office/drawing/2014/main" id="{F3D8E0D4-3CB1-4154-A221-B8E315100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68" y="745101"/>
            <a:ext cx="571043" cy="6078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Anchor, Shiny, Symbol, Design, Icon, Isolated, Nautical">
            <a:hlinkClick r:id="rId18" action="ppaction://hlinksldjump"/>
            <a:extLst>
              <a:ext uri="{FF2B5EF4-FFF2-40B4-BE49-F238E27FC236}">
                <a16:creationId xmlns:a16="http://schemas.microsoft.com/office/drawing/2014/main" id="{456E6710-8311-46FA-BD3C-3DD4C5450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546" y="5655456"/>
            <a:ext cx="571043" cy="6078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Anchor, Shiny, Symbol, Design, Icon, Isolated, Nautical">
            <a:hlinkClick r:id="rId28" action="ppaction://hlinksldjump"/>
            <a:extLst>
              <a:ext uri="{FF2B5EF4-FFF2-40B4-BE49-F238E27FC236}">
                <a16:creationId xmlns:a16="http://schemas.microsoft.com/office/drawing/2014/main" id="{EFAA9245-4F31-4594-807D-3EC4EFAAF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79" y="4396896"/>
            <a:ext cx="571043" cy="6078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תמונה 123">
            <a:hlinkClick r:id="rId6" action="ppaction://hlinksldjump"/>
            <a:extLst>
              <a:ext uri="{FF2B5EF4-FFF2-40B4-BE49-F238E27FC236}">
                <a16:creationId xmlns:a16="http://schemas.microsoft.com/office/drawing/2014/main" id="{88056319-E742-4200-9A6F-76A54FC7BB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15310" y="3012559"/>
            <a:ext cx="512108" cy="7254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8" name="Picture 2" descr="Anchor, Shiny, Symbol, Design, Icon, Isolated, Nautical">
            <a:hlinkClick r:id="rId29" action="ppaction://hlinksldjump"/>
            <a:extLst>
              <a:ext uri="{FF2B5EF4-FFF2-40B4-BE49-F238E27FC236}">
                <a16:creationId xmlns:a16="http://schemas.microsoft.com/office/drawing/2014/main" id="{3F033B51-0C9D-498E-BE74-FB032DE49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721" y="4418795"/>
            <a:ext cx="571043" cy="6078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Anchor, Shiny, Symbol, Design, Icon, Isolated, Nautical">
            <a:hlinkClick r:id="rId9" action="ppaction://hlinksldjump"/>
            <a:extLst>
              <a:ext uri="{FF2B5EF4-FFF2-40B4-BE49-F238E27FC236}">
                <a16:creationId xmlns:a16="http://schemas.microsoft.com/office/drawing/2014/main" id="{1767A86A-1292-4359-A571-8A39D5DC2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26" y="1892851"/>
            <a:ext cx="571043" cy="6078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Anchor, Shiny, Symbol, Design, Icon, Isolated, Nautical">
            <a:hlinkClick r:id="rId30" action="ppaction://hlinksldjump"/>
            <a:extLst>
              <a:ext uri="{FF2B5EF4-FFF2-40B4-BE49-F238E27FC236}">
                <a16:creationId xmlns:a16="http://schemas.microsoft.com/office/drawing/2014/main" id="{EED51D37-DA6B-495D-B6E4-438BCD071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354" y="5679543"/>
            <a:ext cx="571043" cy="6078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Anchor, Shiny, Symbol, Design, Icon, Isolated, Nautical">
            <a:hlinkClick r:id="rId16" action="ppaction://hlinksldjump"/>
            <a:extLst>
              <a:ext uri="{FF2B5EF4-FFF2-40B4-BE49-F238E27FC236}">
                <a16:creationId xmlns:a16="http://schemas.microsoft.com/office/drawing/2014/main" id="{76DDBF52-E7C0-4A80-A5AA-748AAFC00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90" y="734756"/>
            <a:ext cx="571043" cy="6078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תיבת טקסט 5">
            <a:extLst>
              <a:ext uri="{FF2B5EF4-FFF2-40B4-BE49-F238E27FC236}">
                <a16:creationId xmlns:a16="http://schemas.microsoft.com/office/drawing/2014/main" id="{6B1DF549-2E33-4A83-A779-409C409EE031}"/>
              </a:ext>
            </a:extLst>
          </p:cNvPr>
          <p:cNvSpPr txBox="1"/>
          <p:nvPr/>
        </p:nvSpPr>
        <p:spPr>
          <a:xfrm rot="10800000" flipH="1" flipV="1">
            <a:off x="6474086" y="5432103"/>
            <a:ext cx="613642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r"/>
            <a:r>
              <a:rPr lang="he-IL" sz="1200" dirty="0">
                <a:solidFill>
                  <a:schemeClr val="accent1">
                    <a:lumMod val="75000"/>
                  </a:schemeClr>
                </a:solidFill>
                <a:cs typeface="Alice Heavy" pitchFamily="2" charset="-79"/>
              </a:rPr>
              <a:t>תקווה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718733" y="4137922"/>
            <a:ext cx="443684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23</a:t>
            </a:r>
          </a:p>
        </p:txBody>
      </p:sp>
      <p:sp>
        <p:nvSpPr>
          <p:cNvPr id="148" name="תיבת טקסט 147">
            <a:hlinkClick r:id="" action="ppaction://noaction"/>
            <a:extLst>
              <a:ext uri="{FF2B5EF4-FFF2-40B4-BE49-F238E27FC236}">
                <a16:creationId xmlns:a16="http://schemas.microsoft.com/office/drawing/2014/main" id="{C968A961-314F-4880-80ED-3D2B8CA1740A}"/>
              </a:ext>
            </a:extLst>
          </p:cNvPr>
          <p:cNvSpPr txBox="1"/>
          <p:nvPr/>
        </p:nvSpPr>
        <p:spPr>
          <a:xfrm>
            <a:off x="3658105" y="2923696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150" name="תיבת טקסט 5">
            <a:extLst>
              <a:ext uri="{FF2B5EF4-FFF2-40B4-BE49-F238E27FC236}">
                <a16:creationId xmlns:a16="http://schemas.microsoft.com/office/drawing/2014/main" id="{CE079FE9-9D3E-4462-9E56-55872099279E}"/>
              </a:ext>
            </a:extLst>
          </p:cNvPr>
          <p:cNvSpPr txBox="1"/>
          <p:nvPr/>
        </p:nvSpPr>
        <p:spPr>
          <a:xfrm rot="10800000" flipH="1" flipV="1">
            <a:off x="6491992" y="1677569"/>
            <a:ext cx="613642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r"/>
            <a:r>
              <a:rPr lang="he-IL" sz="1200" dirty="0">
                <a:solidFill>
                  <a:schemeClr val="accent1">
                    <a:lumMod val="75000"/>
                  </a:schemeClr>
                </a:solidFill>
                <a:cs typeface="Alice Heavy" pitchFamily="2" charset="-79"/>
              </a:rPr>
              <a:t>תקווה</a:t>
            </a:r>
          </a:p>
        </p:txBody>
      </p:sp>
      <p:sp>
        <p:nvSpPr>
          <p:cNvPr id="152" name="תיבת טקסט 5">
            <a:extLst>
              <a:ext uri="{FF2B5EF4-FFF2-40B4-BE49-F238E27FC236}">
                <a16:creationId xmlns:a16="http://schemas.microsoft.com/office/drawing/2014/main" id="{DF8D2AE3-265E-4011-B7BB-D67D2B4E666C}"/>
              </a:ext>
            </a:extLst>
          </p:cNvPr>
          <p:cNvSpPr txBox="1"/>
          <p:nvPr/>
        </p:nvSpPr>
        <p:spPr>
          <a:xfrm rot="10800000" flipH="1" flipV="1">
            <a:off x="9010543" y="4176843"/>
            <a:ext cx="613642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r"/>
            <a:r>
              <a:rPr lang="he-IL" sz="1200" dirty="0">
                <a:solidFill>
                  <a:schemeClr val="accent1">
                    <a:lumMod val="75000"/>
                  </a:schemeClr>
                </a:solidFill>
                <a:cs typeface="Alice Heavy" pitchFamily="2" charset="-79"/>
              </a:rPr>
              <a:t>תקווה</a:t>
            </a:r>
          </a:p>
        </p:txBody>
      </p:sp>
      <p:sp>
        <p:nvSpPr>
          <p:cNvPr id="154" name="תיבת טקסט 5">
            <a:hlinkClick r:id="rId18" action="ppaction://hlinksldjump"/>
            <a:extLst>
              <a:ext uri="{FF2B5EF4-FFF2-40B4-BE49-F238E27FC236}">
                <a16:creationId xmlns:a16="http://schemas.microsoft.com/office/drawing/2014/main" id="{E3302F5C-B620-4DB9-9221-312FCE71BB7A}"/>
              </a:ext>
            </a:extLst>
          </p:cNvPr>
          <p:cNvSpPr txBox="1"/>
          <p:nvPr/>
        </p:nvSpPr>
        <p:spPr>
          <a:xfrm>
            <a:off x="8949051" y="5413467"/>
            <a:ext cx="736625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solidFill>
                  <a:srgbClr val="FF9900"/>
                </a:solidFill>
                <a:cs typeface="Alice Heavy" pitchFamily="2" charset="-79"/>
              </a:rPr>
              <a:t>גמישות</a:t>
            </a:r>
          </a:p>
        </p:txBody>
      </p:sp>
      <p:sp>
        <p:nvSpPr>
          <p:cNvPr id="155" name="תיבת טקסט 5">
            <a:hlinkClick r:id="rId18" action="ppaction://hlinksldjump"/>
            <a:extLst>
              <a:ext uri="{FF2B5EF4-FFF2-40B4-BE49-F238E27FC236}">
                <a16:creationId xmlns:a16="http://schemas.microsoft.com/office/drawing/2014/main" id="{93F1917D-DF17-4677-ACE0-01F5D4892C38}"/>
              </a:ext>
            </a:extLst>
          </p:cNvPr>
          <p:cNvSpPr txBox="1"/>
          <p:nvPr/>
        </p:nvSpPr>
        <p:spPr>
          <a:xfrm>
            <a:off x="3894026" y="2903233"/>
            <a:ext cx="736625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solidFill>
                  <a:srgbClr val="FF9900"/>
                </a:solidFill>
                <a:cs typeface="Alice Heavy" pitchFamily="2" charset="-79"/>
              </a:rPr>
              <a:t>גמישות</a:t>
            </a:r>
          </a:p>
        </p:txBody>
      </p:sp>
      <p:sp>
        <p:nvSpPr>
          <p:cNvPr id="156" name="תיבת טקסט 5">
            <a:extLst>
              <a:ext uri="{FF2B5EF4-FFF2-40B4-BE49-F238E27FC236}">
                <a16:creationId xmlns:a16="http://schemas.microsoft.com/office/drawing/2014/main" id="{F8A102AC-23BC-48D6-9A71-13F663778703}"/>
              </a:ext>
            </a:extLst>
          </p:cNvPr>
          <p:cNvSpPr txBox="1"/>
          <p:nvPr/>
        </p:nvSpPr>
        <p:spPr>
          <a:xfrm rot="10800000" flipV="1">
            <a:off x="8983256" y="1674373"/>
            <a:ext cx="645253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accent6">
                    <a:lumMod val="75000"/>
                  </a:schemeClr>
                </a:solidFill>
                <a:cs typeface="Alice Heavy" pitchFamily="2" charset="-79"/>
              </a:rPr>
              <a:t>התמדה</a:t>
            </a:r>
          </a:p>
        </p:txBody>
      </p:sp>
      <p:sp>
        <p:nvSpPr>
          <p:cNvPr id="157" name="תיבת טקסט 5">
            <a:extLst>
              <a:ext uri="{FF2B5EF4-FFF2-40B4-BE49-F238E27FC236}">
                <a16:creationId xmlns:a16="http://schemas.microsoft.com/office/drawing/2014/main" id="{6395FE3B-FF54-4000-8685-5F6B481F9399}"/>
              </a:ext>
            </a:extLst>
          </p:cNvPr>
          <p:cNvSpPr txBox="1"/>
          <p:nvPr/>
        </p:nvSpPr>
        <p:spPr>
          <a:xfrm rot="10800000" flipV="1">
            <a:off x="6546475" y="2942513"/>
            <a:ext cx="645253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accent6">
                    <a:lumMod val="75000"/>
                  </a:schemeClr>
                </a:solidFill>
                <a:cs typeface="Alice Heavy" pitchFamily="2" charset="-79"/>
              </a:rPr>
              <a:t>התמדה</a:t>
            </a:r>
          </a:p>
        </p:txBody>
      </p:sp>
      <p:sp>
        <p:nvSpPr>
          <p:cNvPr id="158" name="תיבת טקסט 5">
            <a:extLst>
              <a:ext uri="{FF2B5EF4-FFF2-40B4-BE49-F238E27FC236}">
                <a16:creationId xmlns:a16="http://schemas.microsoft.com/office/drawing/2014/main" id="{7767CE8A-B5DD-4913-9B92-A770805157C0}"/>
              </a:ext>
            </a:extLst>
          </p:cNvPr>
          <p:cNvSpPr txBox="1"/>
          <p:nvPr/>
        </p:nvSpPr>
        <p:spPr>
          <a:xfrm rot="10800000" flipV="1">
            <a:off x="4007789" y="4173668"/>
            <a:ext cx="645253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accent6">
                    <a:lumMod val="75000"/>
                  </a:schemeClr>
                </a:solidFill>
                <a:cs typeface="Alice Heavy" pitchFamily="2" charset="-79"/>
              </a:rPr>
              <a:t>התמדה</a:t>
            </a:r>
          </a:p>
        </p:txBody>
      </p:sp>
      <p:pic>
        <p:nvPicPr>
          <p:cNvPr id="159" name="Picture 2" descr="Anchor, Shiny, Symbol, Design, Icon, Isolated, Nautical">
            <a:hlinkClick r:id="rId31" action="ppaction://hlinksldjump"/>
            <a:extLst>
              <a:ext uri="{FF2B5EF4-FFF2-40B4-BE49-F238E27FC236}">
                <a16:creationId xmlns:a16="http://schemas.microsoft.com/office/drawing/2014/main" id="{3C505B20-F30B-4421-9F08-598703ACE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58" y="3179127"/>
            <a:ext cx="571043" cy="6078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TextBox 128">
            <a:extLst>
              <a:ext uri="{FF2B5EF4-FFF2-40B4-BE49-F238E27FC236}">
                <a16:creationId xmlns:a16="http://schemas.microsoft.com/office/drawing/2014/main" id="{E91183A5-9947-43CF-9F02-A66A151A7B2E}"/>
              </a:ext>
            </a:extLst>
          </p:cNvPr>
          <p:cNvSpPr txBox="1"/>
          <p:nvPr/>
        </p:nvSpPr>
        <p:spPr>
          <a:xfrm>
            <a:off x="6449240" y="523162"/>
            <a:ext cx="760785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rgbClr val="002060"/>
                </a:solidFill>
                <a:cs typeface="Alice Heavy" pitchFamily="2" charset="-79"/>
              </a:rPr>
              <a:t>אחריות</a:t>
            </a:r>
          </a:p>
        </p:txBody>
      </p:sp>
      <p:pic>
        <p:nvPicPr>
          <p:cNvPr id="162" name="Picture 2" descr="Anchor, Shiny, Symbol, Design, Icon, Isolated, Nautical">
            <a:hlinkClick r:id="rId32" action="ppaction://hlinksldjump"/>
            <a:extLst>
              <a:ext uri="{FF2B5EF4-FFF2-40B4-BE49-F238E27FC236}">
                <a16:creationId xmlns:a16="http://schemas.microsoft.com/office/drawing/2014/main" id="{06BD2AE2-70DB-4DF2-8DA6-5C0821077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12" y="4426585"/>
            <a:ext cx="571043" cy="6078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תמונה 162">
            <a:hlinkClick r:id="rId13" action="ppaction://hlinksldjump"/>
            <a:extLst>
              <a:ext uri="{FF2B5EF4-FFF2-40B4-BE49-F238E27FC236}">
                <a16:creationId xmlns:a16="http://schemas.microsoft.com/office/drawing/2014/main" id="{30CD1A0F-E4F7-44D5-A7BB-1F1AB2B5C34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64535" y="617164"/>
            <a:ext cx="512108" cy="7254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4" name="תמונה 163">
            <a:hlinkClick r:id="rId33" action="ppaction://hlinksldjump"/>
            <a:extLst>
              <a:ext uri="{FF2B5EF4-FFF2-40B4-BE49-F238E27FC236}">
                <a16:creationId xmlns:a16="http://schemas.microsoft.com/office/drawing/2014/main" id="{7B2E0223-0E81-454A-BBCF-8D6F4DFF19E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499361" y="792437"/>
            <a:ext cx="573074" cy="6096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5" name="Picture 2" descr="Anchor, Shiny, Symbol, Design, Icon, Isolated, Nautical">
            <a:hlinkClick r:id="rId34" action="ppaction://hlinksldjump"/>
            <a:extLst>
              <a:ext uri="{FF2B5EF4-FFF2-40B4-BE49-F238E27FC236}">
                <a16:creationId xmlns:a16="http://schemas.microsoft.com/office/drawing/2014/main" id="{79C449B8-B0A4-482D-B9C8-61DFC438F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247" y="3169273"/>
            <a:ext cx="571043" cy="6078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2" descr="Anchor, Shiny, Symbol, Design, Icon, Isolated, Nautical">
            <a:hlinkClick r:id="rId35" action="ppaction://hlinksldjump"/>
            <a:extLst>
              <a:ext uri="{FF2B5EF4-FFF2-40B4-BE49-F238E27FC236}">
                <a16:creationId xmlns:a16="http://schemas.microsoft.com/office/drawing/2014/main" id="{C4544420-5A81-4B9E-B442-DF9EDC99C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42" y="766797"/>
            <a:ext cx="571043" cy="6078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" descr="Anchor, Shiny, Symbol, Design, Icon, Isolated, Nautical">
            <a:hlinkClick r:id="rId11" action="ppaction://hlinksldjump"/>
            <a:extLst>
              <a:ext uri="{FF2B5EF4-FFF2-40B4-BE49-F238E27FC236}">
                <a16:creationId xmlns:a16="http://schemas.microsoft.com/office/drawing/2014/main" id="{A7B44BA1-6972-4D08-B7A6-355B06C8E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55" y="3148907"/>
            <a:ext cx="571043" cy="6078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" name="TextBox 128">
            <a:extLst>
              <a:ext uri="{FF2B5EF4-FFF2-40B4-BE49-F238E27FC236}">
                <a16:creationId xmlns:a16="http://schemas.microsoft.com/office/drawing/2014/main" id="{2E0B36CA-8A00-43D7-B7AD-5BEEDA5E61B1}"/>
              </a:ext>
            </a:extLst>
          </p:cNvPr>
          <p:cNvSpPr txBox="1"/>
          <p:nvPr/>
        </p:nvSpPr>
        <p:spPr>
          <a:xfrm>
            <a:off x="5115748" y="5513531"/>
            <a:ext cx="760785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rgbClr val="002060"/>
                </a:solidFill>
                <a:cs typeface="Alice Heavy" pitchFamily="2" charset="-79"/>
              </a:rPr>
              <a:t>אחריות</a:t>
            </a:r>
          </a:p>
        </p:txBody>
      </p:sp>
      <p:sp>
        <p:nvSpPr>
          <p:cNvPr id="169" name="TextBox 128">
            <a:extLst>
              <a:ext uri="{FF2B5EF4-FFF2-40B4-BE49-F238E27FC236}">
                <a16:creationId xmlns:a16="http://schemas.microsoft.com/office/drawing/2014/main" id="{B0661BFD-376A-41B1-A17D-F5A169BBFE62}"/>
              </a:ext>
            </a:extLst>
          </p:cNvPr>
          <p:cNvSpPr txBox="1"/>
          <p:nvPr/>
        </p:nvSpPr>
        <p:spPr>
          <a:xfrm>
            <a:off x="3943560" y="1710011"/>
            <a:ext cx="760785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rgbClr val="002060"/>
                </a:solidFill>
                <a:cs typeface="Alice Heavy" pitchFamily="2" charset="-79"/>
              </a:rPr>
              <a:t>אחריות</a:t>
            </a:r>
          </a:p>
        </p:txBody>
      </p:sp>
      <p:sp>
        <p:nvSpPr>
          <p:cNvPr id="170" name="TextBox 128">
            <a:extLst>
              <a:ext uri="{FF2B5EF4-FFF2-40B4-BE49-F238E27FC236}">
                <a16:creationId xmlns:a16="http://schemas.microsoft.com/office/drawing/2014/main" id="{F1F2E69B-261A-419C-84CE-E79B8A88CF81}"/>
              </a:ext>
            </a:extLst>
          </p:cNvPr>
          <p:cNvSpPr txBox="1"/>
          <p:nvPr/>
        </p:nvSpPr>
        <p:spPr>
          <a:xfrm>
            <a:off x="8924891" y="2927067"/>
            <a:ext cx="760785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rgbClr val="002060"/>
                </a:solidFill>
                <a:cs typeface="Alice Heavy" pitchFamily="2" charset="-79"/>
              </a:rPr>
              <a:t>אחריות</a:t>
            </a:r>
          </a:p>
        </p:txBody>
      </p:sp>
      <p:sp>
        <p:nvSpPr>
          <p:cNvPr id="171" name="תיבת טקסט 5">
            <a:hlinkClick r:id="rId18" action="ppaction://hlinksldjump"/>
            <a:extLst>
              <a:ext uri="{FF2B5EF4-FFF2-40B4-BE49-F238E27FC236}">
                <a16:creationId xmlns:a16="http://schemas.microsoft.com/office/drawing/2014/main" id="{82C78260-4CF7-45CA-9F53-6767FC10F01B}"/>
              </a:ext>
            </a:extLst>
          </p:cNvPr>
          <p:cNvSpPr txBox="1"/>
          <p:nvPr/>
        </p:nvSpPr>
        <p:spPr>
          <a:xfrm>
            <a:off x="5203282" y="486517"/>
            <a:ext cx="736625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solidFill>
                  <a:srgbClr val="FF9900"/>
                </a:solidFill>
                <a:cs typeface="Alice Heavy" pitchFamily="2" charset="-79"/>
              </a:rPr>
              <a:t>גמישות</a:t>
            </a:r>
          </a:p>
        </p:txBody>
      </p:sp>
      <p:sp>
        <p:nvSpPr>
          <p:cNvPr id="172" name="תיבת טקסט 5">
            <a:extLst>
              <a:ext uri="{FF2B5EF4-FFF2-40B4-BE49-F238E27FC236}">
                <a16:creationId xmlns:a16="http://schemas.microsoft.com/office/drawing/2014/main" id="{D2ED37C8-731E-4003-9F9F-02C61C2D2DB3}"/>
              </a:ext>
            </a:extLst>
          </p:cNvPr>
          <p:cNvSpPr txBox="1"/>
          <p:nvPr/>
        </p:nvSpPr>
        <p:spPr>
          <a:xfrm rot="10800000" flipV="1">
            <a:off x="3975332" y="483380"/>
            <a:ext cx="645253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accent6">
                    <a:lumMod val="75000"/>
                  </a:schemeClr>
                </a:solidFill>
                <a:cs typeface="Alice Heavy" pitchFamily="2" charset="-79"/>
              </a:rPr>
              <a:t>התמדה</a:t>
            </a:r>
          </a:p>
        </p:txBody>
      </p:sp>
      <p:sp>
        <p:nvSpPr>
          <p:cNvPr id="173" name="תיבת טקסט 5">
            <a:extLst>
              <a:ext uri="{FF2B5EF4-FFF2-40B4-BE49-F238E27FC236}">
                <a16:creationId xmlns:a16="http://schemas.microsoft.com/office/drawing/2014/main" id="{6173ADB1-3D24-4F9F-9875-F5F53DF9B35D}"/>
              </a:ext>
            </a:extLst>
          </p:cNvPr>
          <p:cNvSpPr txBox="1"/>
          <p:nvPr/>
        </p:nvSpPr>
        <p:spPr>
          <a:xfrm rot="10800000" flipH="1" flipV="1">
            <a:off x="7660373" y="523162"/>
            <a:ext cx="613642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r"/>
            <a:r>
              <a:rPr lang="he-IL" sz="1200" dirty="0">
                <a:solidFill>
                  <a:schemeClr val="accent1">
                    <a:lumMod val="75000"/>
                  </a:schemeClr>
                </a:solidFill>
                <a:cs typeface="Alice Heavy" pitchFamily="2" charset="-79"/>
              </a:rPr>
              <a:t>תקווה</a:t>
            </a:r>
          </a:p>
        </p:txBody>
      </p:sp>
      <p:sp>
        <p:nvSpPr>
          <p:cNvPr id="178" name="TextBox 57">
            <a:extLst>
              <a:ext uri="{FF2B5EF4-FFF2-40B4-BE49-F238E27FC236}">
                <a16:creationId xmlns:a16="http://schemas.microsoft.com/office/drawing/2014/main" id="{6E22B8C1-9A27-4DB4-8BB6-0488D58BEA20}"/>
              </a:ext>
            </a:extLst>
          </p:cNvPr>
          <p:cNvSpPr txBox="1"/>
          <p:nvPr/>
        </p:nvSpPr>
        <p:spPr>
          <a:xfrm>
            <a:off x="8632452" y="1684863"/>
            <a:ext cx="479671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11</a:t>
            </a:r>
          </a:p>
        </p:txBody>
      </p:sp>
      <p:sp>
        <p:nvSpPr>
          <p:cNvPr id="179" name="TextBox 57">
            <a:extLst>
              <a:ext uri="{FF2B5EF4-FFF2-40B4-BE49-F238E27FC236}">
                <a16:creationId xmlns:a16="http://schemas.microsoft.com/office/drawing/2014/main" id="{F696104F-0DEE-44A7-BDAC-057B67D64B6E}"/>
              </a:ext>
            </a:extLst>
          </p:cNvPr>
          <p:cNvSpPr txBox="1"/>
          <p:nvPr/>
        </p:nvSpPr>
        <p:spPr>
          <a:xfrm>
            <a:off x="4970989" y="1650736"/>
            <a:ext cx="279554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8</a:t>
            </a:r>
          </a:p>
        </p:txBody>
      </p:sp>
      <p:sp>
        <p:nvSpPr>
          <p:cNvPr id="180" name="TextBox 57">
            <a:extLst>
              <a:ext uri="{FF2B5EF4-FFF2-40B4-BE49-F238E27FC236}">
                <a16:creationId xmlns:a16="http://schemas.microsoft.com/office/drawing/2014/main" id="{0FFB7233-3C34-41A2-8938-860298D63390}"/>
              </a:ext>
            </a:extLst>
          </p:cNvPr>
          <p:cNvSpPr txBox="1"/>
          <p:nvPr/>
        </p:nvSpPr>
        <p:spPr>
          <a:xfrm>
            <a:off x="3787489" y="1673900"/>
            <a:ext cx="279554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7</a:t>
            </a:r>
          </a:p>
        </p:txBody>
      </p:sp>
      <p:sp>
        <p:nvSpPr>
          <p:cNvPr id="182" name="TextBox 57">
            <a:extLst>
              <a:ext uri="{FF2B5EF4-FFF2-40B4-BE49-F238E27FC236}">
                <a16:creationId xmlns:a16="http://schemas.microsoft.com/office/drawing/2014/main" id="{CCEEB0D6-D829-4CD8-8A6B-F119443C4C5A}"/>
              </a:ext>
            </a:extLst>
          </p:cNvPr>
          <p:cNvSpPr txBox="1"/>
          <p:nvPr/>
        </p:nvSpPr>
        <p:spPr>
          <a:xfrm>
            <a:off x="8630198" y="500383"/>
            <a:ext cx="279554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5</a:t>
            </a:r>
          </a:p>
        </p:txBody>
      </p:sp>
      <p:sp>
        <p:nvSpPr>
          <p:cNvPr id="183" name="TextBox 57">
            <a:extLst>
              <a:ext uri="{FF2B5EF4-FFF2-40B4-BE49-F238E27FC236}">
                <a16:creationId xmlns:a16="http://schemas.microsoft.com/office/drawing/2014/main" id="{C12E575B-B3B6-4415-8720-75794CCF0986}"/>
              </a:ext>
            </a:extLst>
          </p:cNvPr>
          <p:cNvSpPr txBox="1"/>
          <p:nvPr/>
        </p:nvSpPr>
        <p:spPr>
          <a:xfrm>
            <a:off x="4977528" y="458647"/>
            <a:ext cx="279554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2</a:t>
            </a:r>
          </a:p>
        </p:txBody>
      </p:sp>
      <p:sp>
        <p:nvSpPr>
          <p:cNvPr id="184" name="TextBox 57">
            <a:extLst>
              <a:ext uri="{FF2B5EF4-FFF2-40B4-BE49-F238E27FC236}">
                <a16:creationId xmlns:a16="http://schemas.microsoft.com/office/drawing/2014/main" id="{A9DD9024-29FD-46FD-BE1C-E5AB464A78DC}"/>
              </a:ext>
            </a:extLst>
          </p:cNvPr>
          <p:cNvSpPr txBox="1"/>
          <p:nvPr/>
        </p:nvSpPr>
        <p:spPr>
          <a:xfrm>
            <a:off x="4860974" y="2896346"/>
            <a:ext cx="479671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14</a:t>
            </a:r>
          </a:p>
        </p:txBody>
      </p:sp>
      <p:sp>
        <p:nvSpPr>
          <p:cNvPr id="186" name="TextBox 57">
            <a:extLst>
              <a:ext uri="{FF2B5EF4-FFF2-40B4-BE49-F238E27FC236}">
                <a16:creationId xmlns:a16="http://schemas.microsoft.com/office/drawing/2014/main" id="{43B5CCD8-640C-4F42-A468-56B419D51D97}"/>
              </a:ext>
            </a:extLst>
          </p:cNvPr>
          <p:cNvSpPr txBox="1"/>
          <p:nvPr/>
        </p:nvSpPr>
        <p:spPr>
          <a:xfrm>
            <a:off x="6138209" y="2924671"/>
            <a:ext cx="479671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15</a:t>
            </a:r>
          </a:p>
        </p:txBody>
      </p:sp>
      <p:sp>
        <p:nvSpPr>
          <p:cNvPr id="187" name="TextBox 57">
            <a:extLst>
              <a:ext uri="{FF2B5EF4-FFF2-40B4-BE49-F238E27FC236}">
                <a16:creationId xmlns:a16="http://schemas.microsoft.com/office/drawing/2014/main" id="{0549EFA8-F4DC-4733-8328-106306CA4517}"/>
              </a:ext>
            </a:extLst>
          </p:cNvPr>
          <p:cNvSpPr txBox="1"/>
          <p:nvPr/>
        </p:nvSpPr>
        <p:spPr>
          <a:xfrm>
            <a:off x="3687430" y="5415527"/>
            <a:ext cx="479671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25</a:t>
            </a:r>
          </a:p>
        </p:txBody>
      </p:sp>
      <p:sp>
        <p:nvSpPr>
          <p:cNvPr id="188" name="TextBox 71">
            <a:extLst>
              <a:ext uri="{FF2B5EF4-FFF2-40B4-BE49-F238E27FC236}">
                <a16:creationId xmlns:a16="http://schemas.microsoft.com/office/drawing/2014/main" id="{B2219C6A-3602-47F4-85B8-AD393B3654A6}"/>
              </a:ext>
            </a:extLst>
          </p:cNvPr>
          <p:cNvSpPr txBox="1"/>
          <p:nvPr/>
        </p:nvSpPr>
        <p:spPr>
          <a:xfrm>
            <a:off x="3688311" y="4164163"/>
            <a:ext cx="443684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19</a:t>
            </a:r>
          </a:p>
        </p:txBody>
      </p:sp>
      <p:sp>
        <p:nvSpPr>
          <p:cNvPr id="103" name="תיבת טקסט 5">
            <a:hlinkClick r:id="rId13" action="ppaction://hlinksldjump"/>
            <a:extLst>
              <a:ext uri="{FF2B5EF4-FFF2-40B4-BE49-F238E27FC236}">
                <a16:creationId xmlns:a16="http://schemas.microsoft.com/office/drawing/2014/main" id="{6B1DF549-2E33-4A83-A779-409C409EE031}"/>
              </a:ext>
            </a:extLst>
          </p:cNvPr>
          <p:cNvSpPr txBox="1"/>
          <p:nvPr/>
        </p:nvSpPr>
        <p:spPr>
          <a:xfrm rot="5400000" flipH="1" flipV="1">
            <a:off x="9142301" y="916448"/>
            <a:ext cx="61364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>
                <a:solidFill>
                  <a:srgbClr val="C00000"/>
                </a:solidFill>
                <a:cs typeface="Alice Heavy" pitchFamily="2" charset="-79"/>
              </a:rPr>
              <a:t>אמונה</a:t>
            </a:r>
          </a:p>
        </p:txBody>
      </p:sp>
      <p:sp>
        <p:nvSpPr>
          <p:cNvPr id="106" name="תיבת טקסט 5">
            <a:hlinkClick r:id="rId5" action="ppaction://hlinksldjump"/>
            <a:extLst>
              <a:ext uri="{FF2B5EF4-FFF2-40B4-BE49-F238E27FC236}">
                <a16:creationId xmlns:a16="http://schemas.microsoft.com/office/drawing/2014/main" id="{6B1DF549-2E33-4A83-A779-409C409EE031}"/>
              </a:ext>
            </a:extLst>
          </p:cNvPr>
          <p:cNvSpPr txBox="1"/>
          <p:nvPr/>
        </p:nvSpPr>
        <p:spPr>
          <a:xfrm rot="5400000" flipH="1" flipV="1">
            <a:off x="4757456" y="2154208"/>
            <a:ext cx="61364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>
                <a:solidFill>
                  <a:srgbClr val="C00000"/>
                </a:solidFill>
                <a:cs typeface="Alice Heavy" pitchFamily="2" charset="-79"/>
              </a:rPr>
              <a:t>אמונה</a:t>
            </a:r>
          </a:p>
        </p:txBody>
      </p:sp>
      <p:sp>
        <p:nvSpPr>
          <p:cNvPr id="107" name="תיבת טקסט 5">
            <a:hlinkClick r:id="rId6" action="ppaction://hlinksldjump"/>
            <a:extLst>
              <a:ext uri="{FF2B5EF4-FFF2-40B4-BE49-F238E27FC236}">
                <a16:creationId xmlns:a16="http://schemas.microsoft.com/office/drawing/2014/main" id="{6B1DF549-2E33-4A83-A779-409C409EE031}"/>
              </a:ext>
            </a:extLst>
          </p:cNvPr>
          <p:cNvSpPr txBox="1"/>
          <p:nvPr/>
        </p:nvSpPr>
        <p:spPr>
          <a:xfrm rot="5400000" flipH="1" flipV="1">
            <a:off x="7297256" y="3353368"/>
            <a:ext cx="61364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>
                <a:solidFill>
                  <a:srgbClr val="C00000"/>
                </a:solidFill>
                <a:cs typeface="Alice Heavy" pitchFamily="2" charset="-79"/>
              </a:rPr>
              <a:t>אמונה</a:t>
            </a:r>
          </a:p>
        </p:txBody>
      </p:sp>
      <p:sp>
        <p:nvSpPr>
          <p:cNvPr id="109" name="תיבת טקסט 5">
            <a:hlinkClick r:id="rId4" action="ppaction://hlinksldjump"/>
            <a:extLst>
              <a:ext uri="{FF2B5EF4-FFF2-40B4-BE49-F238E27FC236}">
                <a16:creationId xmlns:a16="http://schemas.microsoft.com/office/drawing/2014/main" id="{6B1DF549-2E33-4A83-A779-409C409EE031}"/>
              </a:ext>
            </a:extLst>
          </p:cNvPr>
          <p:cNvSpPr txBox="1"/>
          <p:nvPr/>
        </p:nvSpPr>
        <p:spPr>
          <a:xfrm rot="5400000" flipH="1" flipV="1">
            <a:off x="3549980" y="5932455"/>
            <a:ext cx="61364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>
                <a:solidFill>
                  <a:srgbClr val="C00000"/>
                </a:solidFill>
                <a:cs typeface="Alice Heavy" pitchFamily="2" charset="-79"/>
              </a:rPr>
              <a:t>אמונה</a:t>
            </a:r>
          </a:p>
        </p:txBody>
      </p:sp>
      <p:sp>
        <p:nvSpPr>
          <p:cNvPr id="111" name="תיבת טקסט 11">
            <a:hlinkClick r:id="rId36" action="ppaction://hlinksldjump"/>
            <a:extLst>
              <a:ext uri="{FF2B5EF4-FFF2-40B4-BE49-F238E27FC236}">
                <a16:creationId xmlns:a16="http://schemas.microsoft.com/office/drawing/2014/main" id="{B475CB0B-7781-4660-83EC-E31133DA3B2A}"/>
              </a:ext>
            </a:extLst>
          </p:cNvPr>
          <p:cNvSpPr txBox="1"/>
          <p:nvPr/>
        </p:nvSpPr>
        <p:spPr>
          <a:xfrm>
            <a:off x="9986289" y="532935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pic>
        <p:nvPicPr>
          <p:cNvPr id="114" name="תמונה 113">
            <a:hlinkClick r:id="rId33" action="ppaction://hlinksldjump"/>
            <a:extLst>
              <a:ext uri="{FF2B5EF4-FFF2-40B4-BE49-F238E27FC236}">
                <a16:creationId xmlns:a16="http://schemas.microsoft.com/office/drawing/2014/main" id="{7B2E0223-0E81-454A-BBCF-8D6F4DFF19E8}"/>
              </a:ext>
            </a:extLst>
          </p:cNvPr>
          <p:cNvPicPr>
            <a:picLocks noChangeAspect="1"/>
          </p:cNvPicPr>
          <p:nvPr/>
        </p:nvPicPr>
        <p:blipFill>
          <a:blip r:embed="rId3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9123" y="814357"/>
            <a:ext cx="573074" cy="6096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75" name="תיבת טקסט 5">
            <a:hlinkClick r:id="rId36" action="ppaction://hlinksldjump"/>
            <a:extLst>
              <a:ext uri="{FF2B5EF4-FFF2-40B4-BE49-F238E27FC236}">
                <a16:creationId xmlns:a16="http://schemas.microsoft.com/office/drawing/2014/main" id="{F734EDCA-9725-4367-9831-F3B56816F62A}"/>
              </a:ext>
            </a:extLst>
          </p:cNvPr>
          <p:cNvSpPr txBox="1"/>
          <p:nvPr/>
        </p:nvSpPr>
        <p:spPr>
          <a:xfrm rot="10800000" flipH="1" flipV="1">
            <a:off x="10232643" y="668756"/>
            <a:ext cx="675818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r"/>
            <a:r>
              <a:rPr lang="he-IL" sz="1200" dirty="0">
                <a:solidFill>
                  <a:srgbClr val="8F5B34"/>
                </a:solidFill>
                <a:cs typeface="Alice Heavy" pitchFamily="2" charset="-79"/>
              </a:rPr>
              <a:t>שייכות</a:t>
            </a:r>
          </a:p>
        </p:txBody>
      </p:sp>
      <p:sp>
        <p:nvSpPr>
          <p:cNvPr id="115" name="תיבת טקסט 11">
            <a:hlinkClick r:id="" action="ppaction://noaction"/>
            <a:extLst>
              <a:ext uri="{FF2B5EF4-FFF2-40B4-BE49-F238E27FC236}">
                <a16:creationId xmlns:a16="http://schemas.microsoft.com/office/drawing/2014/main" id="{B475CB0B-7781-4660-83EC-E31133DA3B2A}"/>
              </a:ext>
            </a:extLst>
          </p:cNvPr>
          <p:cNvSpPr txBox="1"/>
          <p:nvPr/>
        </p:nvSpPr>
        <p:spPr>
          <a:xfrm>
            <a:off x="10023783" y="1747022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116" name="תיבת טקסט 11">
            <a:hlinkClick r:id="" action="ppaction://noaction"/>
            <a:extLst>
              <a:ext uri="{FF2B5EF4-FFF2-40B4-BE49-F238E27FC236}">
                <a16:creationId xmlns:a16="http://schemas.microsoft.com/office/drawing/2014/main" id="{B475CB0B-7781-4660-83EC-E31133DA3B2A}"/>
              </a:ext>
            </a:extLst>
          </p:cNvPr>
          <p:cNvSpPr txBox="1"/>
          <p:nvPr/>
        </p:nvSpPr>
        <p:spPr>
          <a:xfrm>
            <a:off x="10046738" y="2977954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119" name="תיבת טקסט 11">
            <a:hlinkClick r:id="rId8" action="ppaction://hlinksldjump"/>
            <a:extLst>
              <a:ext uri="{FF2B5EF4-FFF2-40B4-BE49-F238E27FC236}">
                <a16:creationId xmlns:a16="http://schemas.microsoft.com/office/drawing/2014/main" id="{B475CB0B-7781-4660-83EC-E31133DA3B2A}"/>
              </a:ext>
            </a:extLst>
          </p:cNvPr>
          <p:cNvSpPr txBox="1"/>
          <p:nvPr/>
        </p:nvSpPr>
        <p:spPr>
          <a:xfrm>
            <a:off x="10065105" y="4239179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120" name="תיבת טקסט 11">
            <a:hlinkClick r:id="" action="ppaction://noaction"/>
            <a:extLst>
              <a:ext uri="{FF2B5EF4-FFF2-40B4-BE49-F238E27FC236}">
                <a16:creationId xmlns:a16="http://schemas.microsoft.com/office/drawing/2014/main" id="{B475CB0B-7781-4660-83EC-E31133DA3B2A}"/>
              </a:ext>
            </a:extLst>
          </p:cNvPr>
          <p:cNvSpPr txBox="1"/>
          <p:nvPr/>
        </p:nvSpPr>
        <p:spPr>
          <a:xfrm>
            <a:off x="10139123" y="5413467"/>
            <a:ext cx="9042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av Cursive" panose="00000400000000000000" pitchFamily="2" charset="-79"/>
              <a:ea typeface="+mn-ea"/>
              <a:cs typeface="Yoav Cursive" panose="00000400000000000000" pitchFamily="2" charset="-79"/>
            </a:endParaRPr>
          </a:p>
        </p:txBody>
      </p:sp>
      <p:sp>
        <p:nvSpPr>
          <p:cNvPr id="127" name="תיבת טקסט 5">
            <a:hlinkClick r:id="rId7" action="ppaction://hlinksldjump"/>
            <a:extLst>
              <a:ext uri="{FF2B5EF4-FFF2-40B4-BE49-F238E27FC236}">
                <a16:creationId xmlns:a16="http://schemas.microsoft.com/office/drawing/2014/main" id="{4D825D33-CB76-4EAC-824A-E89F0773620D}"/>
              </a:ext>
            </a:extLst>
          </p:cNvPr>
          <p:cNvSpPr txBox="1"/>
          <p:nvPr/>
        </p:nvSpPr>
        <p:spPr>
          <a:xfrm rot="10800000" flipH="1" flipV="1">
            <a:off x="5106365" y="2927067"/>
            <a:ext cx="675818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r"/>
            <a:r>
              <a:rPr lang="he-IL" sz="1200" dirty="0">
                <a:solidFill>
                  <a:srgbClr val="8F5B34"/>
                </a:solidFill>
                <a:cs typeface="Alice Heavy" pitchFamily="2" charset="-79"/>
              </a:rPr>
              <a:t>שייכות</a:t>
            </a:r>
          </a:p>
        </p:txBody>
      </p:sp>
      <p:sp>
        <p:nvSpPr>
          <p:cNvPr id="177" name="תיבת טקסט 5">
            <a:hlinkClick r:id="rId8" action="ppaction://hlinksldjump"/>
            <a:extLst>
              <a:ext uri="{FF2B5EF4-FFF2-40B4-BE49-F238E27FC236}">
                <a16:creationId xmlns:a16="http://schemas.microsoft.com/office/drawing/2014/main" id="{B0973A6C-4F52-416D-AF24-EF9A0E47B777}"/>
              </a:ext>
            </a:extLst>
          </p:cNvPr>
          <p:cNvSpPr txBox="1"/>
          <p:nvPr/>
        </p:nvSpPr>
        <p:spPr>
          <a:xfrm rot="10800000" flipH="1" flipV="1">
            <a:off x="10308027" y="4275096"/>
            <a:ext cx="664974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r"/>
            <a:r>
              <a:rPr lang="he-IL" sz="1200" dirty="0">
                <a:solidFill>
                  <a:srgbClr val="8F5B34"/>
                </a:solidFill>
                <a:cs typeface="Alice Heavy" pitchFamily="2" charset="-79"/>
              </a:rPr>
              <a:t>שייכות</a:t>
            </a:r>
          </a:p>
        </p:txBody>
      </p:sp>
      <p:sp>
        <p:nvSpPr>
          <p:cNvPr id="176" name="תיבת טקסט 5">
            <a:hlinkClick r:id="rId15" action="ppaction://hlinksldjump"/>
            <a:extLst>
              <a:ext uri="{FF2B5EF4-FFF2-40B4-BE49-F238E27FC236}">
                <a16:creationId xmlns:a16="http://schemas.microsoft.com/office/drawing/2014/main" id="{C514618A-A677-4425-B0A9-FA454EC202C1}"/>
              </a:ext>
            </a:extLst>
          </p:cNvPr>
          <p:cNvSpPr txBox="1"/>
          <p:nvPr/>
        </p:nvSpPr>
        <p:spPr>
          <a:xfrm rot="10800000" flipH="1" flipV="1">
            <a:off x="7649567" y="5479912"/>
            <a:ext cx="675818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r"/>
            <a:r>
              <a:rPr lang="he-IL" sz="1200" dirty="0">
                <a:solidFill>
                  <a:srgbClr val="8F5B34"/>
                </a:solidFill>
                <a:cs typeface="Alice Heavy" pitchFamily="2" charset="-79"/>
              </a:rPr>
              <a:t>שייכות</a:t>
            </a:r>
          </a:p>
        </p:txBody>
      </p:sp>
      <p:pic>
        <p:nvPicPr>
          <p:cNvPr id="121" name="תמונה 120">
            <a:hlinkClick r:id="rId36" action="ppaction://hlinksldjump"/>
            <a:extLst>
              <a:ext uri="{FF2B5EF4-FFF2-40B4-BE49-F238E27FC236}">
                <a16:creationId xmlns:a16="http://schemas.microsoft.com/office/drawing/2014/main" id="{7B2E0223-0E81-454A-BBCF-8D6F4DFF19E8}"/>
              </a:ext>
            </a:extLst>
          </p:cNvPr>
          <p:cNvPicPr>
            <a:picLocks noChangeAspect="1"/>
          </p:cNvPicPr>
          <p:nvPr/>
        </p:nvPicPr>
        <p:blipFill>
          <a:blip r:embed="rId3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39123" y="806136"/>
            <a:ext cx="573074" cy="6096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3" name="תמונה 122">
            <a:hlinkClick r:id="rId12" action="ppaction://hlinksldjump"/>
            <a:extLst>
              <a:ext uri="{FF2B5EF4-FFF2-40B4-BE49-F238E27FC236}">
                <a16:creationId xmlns:a16="http://schemas.microsoft.com/office/drawing/2014/main" id="{7B2E0223-0E81-454A-BBCF-8D6F4DFF19E8}"/>
              </a:ext>
            </a:extLst>
          </p:cNvPr>
          <p:cNvPicPr>
            <a:picLocks noChangeAspect="1"/>
          </p:cNvPicPr>
          <p:nvPr/>
        </p:nvPicPr>
        <p:blipFill>
          <a:blip r:embed="rId3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283" y="1933040"/>
            <a:ext cx="573074" cy="6096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5" name="תמונה 124">
            <a:hlinkClick r:id="rId7" action="ppaction://hlinksldjump"/>
            <a:extLst>
              <a:ext uri="{FF2B5EF4-FFF2-40B4-BE49-F238E27FC236}">
                <a16:creationId xmlns:a16="http://schemas.microsoft.com/office/drawing/2014/main" id="{7B2E0223-0E81-454A-BBCF-8D6F4DFF19E8}"/>
              </a:ext>
            </a:extLst>
          </p:cNvPr>
          <p:cNvPicPr>
            <a:picLocks noChangeAspect="1"/>
          </p:cNvPicPr>
          <p:nvPr/>
        </p:nvPicPr>
        <p:blipFill>
          <a:blip r:embed="rId3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3693" y="3167941"/>
            <a:ext cx="573074" cy="6096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6" name="תמונה 125">
            <a:hlinkClick r:id="rId8" action="ppaction://hlinksldjump"/>
            <a:extLst>
              <a:ext uri="{FF2B5EF4-FFF2-40B4-BE49-F238E27FC236}">
                <a16:creationId xmlns:a16="http://schemas.microsoft.com/office/drawing/2014/main" id="{7B2E0223-0E81-454A-BBCF-8D6F4DFF19E8}"/>
              </a:ext>
            </a:extLst>
          </p:cNvPr>
          <p:cNvPicPr>
            <a:picLocks noChangeAspect="1"/>
          </p:cNvPicPr>
          <p:nvPr/>
        </p:nvPicPr>
        <p:blipFill>
          <a:blip r:embed="rId3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53469" y="4507254"/>
            <a:ext cx="573074" cy="6096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0" name="תמונה 129">
            <a:hlinkClick r:id="rId15" action="ppaction://hlinksldjump"/>
            <a:extLst>
              <a:ext uri="{FF2B5EF4-FFF2-40B4-BE49-F238E27FC236}">
                <a16:creationId xmlns:a16="http://schemas.microsoft.com/office/drawing/2014/main" id="{7B2E0223-0E81-454A-BBCF-8D6F4DFF19E8}"/>
              </a:ext>
            </a:extLst>
          </p:cNvPr>
          <p:cNvPicPr>
            <a:picLocks noChangeAspect="1"/>
          </p:cNvPicPr>
          <p:nvPr/>
        </p:nvPicPr>
        <p:blipFill>
          <a:blip r:embed="rId3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00941" y="5725572"/>
            <a:ext cx="573074" cy="6096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6" name="Picture 2" descr="Anchor, Shiny, Symbol, Design, Icon, Isolated, Nautical">
            <a:hlinkClick r:id="rId39" action="ppaction://hlinksldjump"/>
            <a:extLst>
              <a:ext uri="{FF2B5EF4-FFF2-40B4-BE49-F238E27FC236}">
                <a16:creationId xmlns:a16="http://schemas.microsoft.com/office/drawing/2014/main" id="{F6A1F876-2E6F-475C-A29F-7D5D365D7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748" y="3224787"/>
            <a:ext cx="571043" cy="6078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תיבת טקסט 5">
            <a:extLst>
              <a:ext uri="{FF2B5EF4-FFF2-40B4-BE49-F238E27FC236}">
                <a16:creationId xmlns:a16="http://schemas.microsoft.com/office/drawing/2014/main" id="{FF2C4359-4DE5-47C9-BA48-F00F2370FE40}"/>
              </a:ext>
            </a:extLst>
          </p:cNvPr>
          <p:cNvSpPr txBox="1"/>
          <p:nvPr/>
        </p:nvSpPr>
        <p:spPr>
          <a:xfrm rot="10800000" flipH="1" flipV="1">
            <a:off x="10421849" y="3040627"/>
            <a:ext cx="613642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r"/>
            <a:r>
              <a:rPr lang="he-IL" sz="1200" dirty="0">
                <a:solidFill>
                  <a:schemeClr val="accent1">
                    <a:lumMod val="75000"/>
                  </a:schemeClr>
                </a:solidFill>
                <a:cs typeface="Alice Heavy" pitchFamily="2" charset="-79"/>
              </a:rPr>
              <a:t>תקווה</a:t>
            </a:r>
          </a:p>
        </p:txBody>
      </p:sp>
      <p:pic>
        <p:nvPicPr>
          <p:cNvPr id="113" name="Picture 2" descr="Anchor, Shiny, Symbol, Design, Icon, Isolated, Nautical">
            <a:hlinkClick r:id="rId40" action="ppaction://hlinksldjump"/>
            <a:extLst>
              <a:ext uri="{FF2B5EF4-FFF2-40B4-BE49-F238E27FC236}">
                <a16:creationId xmlns:a16="http://schemas.microsoft.com/office/drawing/2014/main" id="{71236081-3D05-4CA2-923C-34341CDA8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637" y="5655456"/>
            <a:ext cx="571043" cy="6078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תיבת טקסט 5">
            <a:extLst>
              <a:ext uri="{FF2B5EF4-FFF2-40B4-BE49-F238E27FC236}">
                <a16:creationId xmlns:a16="http://schemas.microsoft.com/office/drawing/2014/main" id="{EDB5D969-A252-4EAB-A776-FE0EC00E6AF6}"/>
              </a:ext>
            </a:extLst>
          </p:cNvPr>
          <p:cNvSpPr txBox="1"/>
          <p:nvPr/>
        </p:nvSpPr>
        <p:spPr>
          <a:xfrm rot="10800000" flipV="1">
            <a:off x="10475904" y="5491600"/>
            <a:ext cx="645253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accent6">
                    <a:lumMod val="75000"/>
                  </a:schemeClr>
                </a:solidFill>
                <a:cs typeface="Alice Heavy" pitchFamily="2" charset="-79"/>
              </a:rPr>
              <a:t>התמדה</a:t>
            </a:r>
          </a:p>
        </p:txBody>
      </p:sp>
      <p:pic>
        <p:nvPicPr>
          <p:cNvPr id="160" name="Picture 2" descr="Anchor, Shiny, Symbol, Design, Icon, Isolated, Nautical">
            <a:hlinkClick r:id="rId41" action="ppaction://hlinksldjump"/>
            <a:extLst>
              <a:ext uri="{FF2B5EF4-FFF2-40B4-BE49-F238E27FC236}">
                <a16:creationId xmlns:a16="http://schemas.microsoft.com/office/drawing/2014/main" id="{F3799DC5-91EF-49ED-AABA-5C9FFBB00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382" y="1961259"/>
            <a:ext cx="571043" cy="6078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תיבת טקסט 5">
            <a:hlinkClick r:id="rId18" action="ppaction://hlinksldjump"/>
            <a:extLst>
              <a:ext uri="{FF2B5EF4-FFF2-40B4-BE49-F238E27FC236}">
                <a16:creationId xmlns:a16="http://schemas.microsoft.com/office/drawing/2014/main" id="{BDB036CB-37DF-4BCB-A2CF-52333373282F}"/>
              </a:ext>
            </a:extLst>
          </p:cNvPr>
          <p:cNvSpPr txBox="1"/>
          <p:nvPr/>
        </p:nvSpPr>
        <p:spPr>
          <a:xfrm>
            <a:off x="10343888" y="1773443"/>
            <a:ext cx="736625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solidFill>
                  <a:srgbClr val="FF9900"/>
                </a:solidFill>
                <a:cs typeface="Alice Heavy" pitchFamily="2" charset="-79"/>
              </a:rPr>
              <a:t>גמישות</a:t>
            </a:r>
          </a:p>
        </p:txBody>
      </p:sp>
      <p:sp>
        <p:nvSpPr>
          <p:cNvPr id="181" name="TextBox 57">
            <a:extLst>
              <a:ext uri="{FF2B5EF4-FFF2-40B4-BE49-F238E27FC236}">
                <a16:creationId xmlns:a16="http://schemas.microsoft.com/office/drawing/2014/main" id="{2510CD37-8C8A-47F8-812B-DC7FEDB47D57}"/>
              </a:ext>
            </a:extLst>
          </p:cNvPr>
          <p:cNvSpPr txBox="1"/>
          <p:nvPr/>
        </p:nvSpPr>
        <p:spPr>
          <a:xfrm>
            <a:off x="9999346" y="549210"/>
            <a:ext cx="279554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en-US" b="1" dirty="0">
                <a:latin typeface="Abraham" panose="00000500000000000000" pitchFamily="2" charset="-79"/>
                <a:cs typeface="Abraham" panose="00000500000000000000" pitchFamily="2" charset="-79"/>
              </a:rPr>
              <a:t>6</a:t>
            </a:r>
            <a:endParaRPr lang="he-IL" b="1" dirty="0"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185" name="TextBox 57">
            <a:extLst>
              <a:ext uri="{FF2B5EF4-FFF2-40B4-BE49-F238E27FC236}">
                <a16:creationId xmlns:a16="http://schemas.microsoft.com/office/drawing/2014/main" id="{F0317410-FA45-4ADF-AC6B-A1328EF09DB8}"/>
              </a:ext>
            </a:extLst>
          </p:cNvPr>
          <p:cNvSpPr txBox="1"/>
          <p:nvPr/>
        </p:nvSpPr>
        <p:spPr>
          <a:xfrm>
            <a:off x="9922841" y="1673900"/>
            <a:ext cx="479671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12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75477" y="2882786"/>
            <a:ext cx="443684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13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978165" y="2948294"/>
            <a:ext cx="443684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18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010801" y="4177032"/>
            <a:ext cx="443684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24</a:t>
            </a:r>
          </a:p>
        </p:txBody>
      </p:sp>
      <p:sp>
        <p:nvSpPr>
          <p:cNvPr id="131" name="TextBox 57">
            <a:extLst>
              <a:ext uri="{FF2B5EF4-FFF2-40B4-BE49-F238E27FC236}">
                <a16:creationId xmlns:a16="http://schemas.microsoft.com/office/drawing/2014/main" id="{0549EFA8-F4DC-4733-8328-106306CA4517}"/>
              </a:ext>
            </a:extLst>
          </p:cNvPr>
          <p:cNvSpPr txBox="1"/>
          <p:nvPr/>
        </p:nvSpPr>
        <p:spPr>
          <a:xfrm>
            <a:off x="4866050" y="5432103"/>
            <a:ext cx="479671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26</a:t>
            </a:r>
          </a:p>
        </p:txBody>
      </p:sp>
      <p:sp>
        <p:nvSpPr>
          <p:cNvPr id="132" name="TextBox 57">
            <a:extLst>
              <a:ext uri="{FF2B5EF4-FFF2-40B4-BE49-F238E27FC236}">
                <a16:creationId xmlns:a16="http://schemas.microsoft.com/office/drawing/2014/main" id="{0549EFA8-F4DC-4733-8328-106306CA4517}"/>
              </a:ext>
            </a:extLst>
          </p:cNvPr>
          <p:cNvSpPr txBox="1"/>
          <p:nvPr/>
        </p:nvSpPr>
        <p:spPr>
          <a:xfrm>
            <a:off x="6116015" y="5402981"/>
            <a:ext cx="479671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27</a:t>
            </a:r>
          </a:p>
        </p:txBody>
      </p:sp>
      <p:sp>
        <p:nvSpPr>
          <p:cNvPr id="135" name="TextBox 57">
            <a:extLst>
              <a:ext uri="{FF2B5EF4-FFF2-40B4-BE49-F238E27FC236}">
                <a16:creationId xmlns:a16="http://schemas.microsoft.com/office/drawing/2014/main" id="{0549EFA8-F4DC-4733-8328-106306CA4517}"/>
              </a:ext>
            </a:extLst>
          </p:cNvPr>
          <p:cNvSpPr txBox="1"/>
          <p:nvPr/>
        </p:nvSpPr>
        <p:spPr>
          <a:xfrm>
            <a:off x="7369188" y="5421198"/>
            <a:ext cx="479671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28</a:t>
            </a:r>
          </a:p>
        </p:txBody>
      </p:sp>
      <p:sp>
        <p:nvSpPr>
          <p:cNvPr id="137" name="TextBox 57">
            <a:extLst>
              <a:ext uri="{FF2B5EF4-FFF2-40B4-BE49-F238E27FC236}">
                <a16:creationId xmlns:a16="http://schemas.microsoft.com/office/drawing/2014/main" id="{0549EFA8-F4DC-4733-8328-106306CA4517}"/>
              </a:ext>
            </a:extLst>
          </p:cNvPr>
          <p:cNvSpPr txBox="1"/>
          <p:nvPr/>
        </p:nvSpPr>
        <p:spPr>
          <a:xfrm>
            <a:off x="8664084" y="5402981"/>
            <a:ext cx="479671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29</a:t>
            </a:r>
          </a:p>
        </p:txBody>
      </p:sp>
      <p:sp>
        <p:nvSpPr>
          <p:cNvPr id="138" name="TextBox 57">
            <a:extLst>
              <a:ext uri="{FF2B5EF4-FFF2-40B4-BE49-F238E27FC236}">
                <a16:creationId xmlns:a16="http://schemas.microsoft.com/office/drawing/2014/main" id="{0549EFA8-F4DC-4733-8328-106306CA4517}"/>
              </a:ext>
            </a:extLst>
          </p:cNvPr>
          <p:cNvSpPr txBox="1"/>
          <p:nvPr/>
        </p:nvSpPr>
        <p:spPr>
          <a:xfrm>
            <a:off x="10039497" y="5413467"/>
            <a:ext cx="479671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he-IL" b="1" dirty="0">
                <a:latin typeface="Abraham" panose="00000500000000000000" pitchFamily="2" charset="-79"/>
                <a:cs typeface="Abraham" panose="00000500000000000000" pitchFamily="2" charset="-79"/>
              </a:rPr>
              <a:t>30</a:t>
            </a:r>
          </a:p>
        </p:txBody>
      </p:sp>
      <p:sp>
        <p:nvSpPr>
          <p:cNvPr id="139" name="תיבת טקסט 5">
            <a:hlinkClick r:id="rId3" action="ppaction://hlinksldjump"/>
            <a:extLst>
              <a:ext uri="{FF2B5EF4-FFF2-40B4-BE49-F238E27FC236}">
                <a16:creationId xmlns:a16="http://schemas.microsoft.com/office/drawing/2014/main" id="{6B1DF549-2E33-4A83-A779-409C409EE031}"/>
              </a:ext>
            </a:extLst>
          </p:cNvPr>
          <p:cNvSpPr txBox="1"/>
          <p:nvPr/>
        </p:nvSpPr>
        <p:spPr>
          <a:xfrm rot="5400000" flipH="1" flipV="1">
            <a:off x="4846815" y="4595696"/>
            <a:ext cx="61364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>
                <a:solidFill>
                  <a:srgbClr val="C00000"/>
                </a:solidFill>
                <a:cs typeface="Alice Heavy" pitchFamily="2" charset="-79"/>
              </a:rPr>
              <a:t>אמונה</a:t>
            </a:r>
          </a:p>
        </p:txBody>
      </p:sp>
      <p:sp>
        <p:nvSpPr>
          <p:cNvPr id="140" name="תיבת טקסט 5">
            <a:hlinkClick r:id="rId12" action="ppaction://hlinksldjump"/>
            <a:extLst>
              <a:ext uri="{FF2B5EF4-FFF2-40B4-BE49-F238E27FC236}">
                <a16:creationId xmlns:a16="http://schemas.microsoft.com/office/drawing/2014/main" id="{F734EDCA-9725-4367-9831-F3B56816F62A}"/>
              </a:ext>
            </a:extLst>
          </p:cNvPr>
          <p:cNvSpPr txBox="1"/>
          <p:nvPr/>
        </p:nvSpPr>
        <p:spPr>
          <a:xfrm rot="10800000" flipH="1" flipV="1">
            <a:off x="7687935" y="1757271"/>
            <a:ext cx="675818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r"/>
            <a:r>
              <a:rPr lang="he-IL" sz="1200" dirty="0">
                <a:solidFill>
                  <a:srgbClr val="8F5B34"/>
                </a:solidFill>
                <a:cs typeface="Alice Heavy" pitchFamily="2" charset="-79"/>
              </a:rPr>
              <a:t>שייכות</a:t>
            </a:r>
          </a:p>
        </p:txBody>
      </p:sp>
    </p:spTree>
    <p:extLst>
      <p:ext uri="{BB962C8B-B14F-4D97-AF65-F5344CB8AC3E}">
        <p14:creationId xmlns:p14="http://schemas.microsoft.com/office/powerpoint/2010/main" val="404293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28151 -0.2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151 -0.21713 L 0.02695 -0.6245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מציין מיקום תוכן 4">
            <a:extLst>
              <a:ext uri="{FF2B5EF4-FFF2-40B4-BE49-F238E27FC236}">
                <a16:creationId xmlns:a16="http://schemas.microsoft.com/office/drawing/2014/main" id="{72789B6B-C94D-4B67-B2D3-BAA957E2C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8816" y="0"/>
            <a:ext cx="7846534" cy="6858000"/>
          </a:xfrm>
          <a:prstGeom prst="rect">
            <a:avLst/>
          </a:prstGeom>
        </p:spPr>
      </p:pic>
      <p:sp>
        <p:nvSpPr>
          <p:cNvPr id="10" name="מציין מיקום טקסט 3">
            <a:extLst>
              <a:ext uri="{FF2B5EF4-FFF2-40B4-BE49-F238E27FC236}">
                <a16:creationId xmlns:a16="http://schemas.microsoft.com/office/drawing/2014/main" id="{7791B371-4CCB-4D30-95A1-9CC2EAA30BA7}"/>
              </a:ext>
            </a:extLst>
          </p:cNvPr>
          <p:cNvSpPr txBox="1">
            <a:spLocks/>
          </p:cNvSpPr>
          <p:nvPr/>
        </p:nvSpPr>
        <p:spPr>
          <a:xfrm>
            <a:off x="519376" y="1798082"/>
            <a:ext cx="3576405" cy="3744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e-IL" sz="2800" b="1" dirty="0">
                <a:ln>
                  <a:solidFill>
                    <a:srgbClr val="8F5B34"/>
                  </a:solidFill>
                </a:ln>
                <a:solidFill>
                  <a:srgbClr val="8F5B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</a:t>
            </a:r>
            <a:r>
              <a:rPr lang="he-IL" sz="2800" b="1" dirty="0">
                <a:solidFill>
                  <a:srgbClr val="8F5B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ָאֱמוּנָה בַּה' הִיא </a:t>
            </a:r>
          </a:p>
          <a:p>
            <a:pPr algn="ctr">
              <a:lnSpc>
                <a:spcPct val="100000"/>
              </a:lnSpc>
            </a:pPr>
            <a:r>
              <a:rPr lang="he-IL" sz="2800" b="1" dirty="0">
                <a:solidFill>
                  <a:srgbClr val="8F5B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מָקוֹר שֶׁל </a:t>
            </a:r>
            <a:r>
              <a:rPr lang="he-IL" sz="2800" b="1" dirty="0" err="1">
                <a:solidFill>
                  <a:srgbClr val="8F5B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כֹּח</a:t>
            </a:r>
            <a:r>
              <a:rPr lang="he-IL" sz="2800" b="1" dirty="0">
                <a:solidFill>
                  <a:srgbClr val="8F5B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ַ, </a:t>
            </a:r>
          </a:p>
          <a:p>
            <a:pPr algn="ctr">
              <a:lnSpc>
                <a:spcPct val="100000"/>
              </a:lnSpc>
            </a:pPr>
            <a:r>
              <a:rPr lang="he-IL" sz="2800" b="1" dirty="0">
                <a:solidFill>
                  <a:srgbClr val="8F5B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הִיא עוֹזֶרֶת לַאֲנָשִׁים </a:t>
            </a:r>
          </a:p>
          <a:p>
            <a:pPr algn="ctr">
              <a:lnSpc>
                <a:spcPct val="100000"/>
              </a:lnSpc>
            </a:pPr>
            <a:r>
              <a:rPr lang="he-IL" sz="2800" b="1" dirty="0">
                <a:solidFill>
                  <a:srgbClr val="8F5B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לְהִתְמוֹדֵד בְּמַצָּבִים </a:t>
            </a:r>
          </a:p>
          <a:p>
            <a:pPr algn="ctr">
              <a:lnSpc>
                <a:spcPct val="100000"/>
              </a:lnSpc>
            </a:pPr>
            <a:r>
              <a:rPr lang="he-IL" sz="2800" b="1" dirty="0">
                <a:solidFill>
                  <a:srgbClr val="8F5B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שׁוֹנִים, </a:t>
            </a:r>
          </a:p>
          <a:p>
            <a:pPr algn="ctr">
              <a:lnSpc>
                <a:spcPct val="100000"/>
              </a:lnSpc>
            </a:pPr>
            <a:r>
              <a:rPr lang="he-IL" sz="2800" b="1" dirty="0">
                <a:solidFill>
                  <a:srgbClr val="8F5B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אֵיךְ זֶה בָּא לִידֵי </a:t>
            </a:r>
          </a:p>
          <a:p>
            <a:pPr algn="ctr">
              <a:lnSpc>
                <a:spcPct val="100000"/>
              </a:lnSpc>
            </a:pPr>
            <a:r>
              <a:rPr lang="he-IL" sz="2800" b="1" dirty="0" err="1">
                <a:solidFill>
                  <a:srgbClr val="8F5B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בִּטּוּי</a:t>
            </a:r>
            <a:r>
              <a:rPr lang="he-IL" sz="2800" b="1" dirty="0">
                <a:solidFill>
                  <a:srgbClr val="8F5B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אֶצְלְךָ/ אֶצְלֵךְ?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802" y="1428750"/>
            <a:ext cx="868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8F5B34"/>
                </a:solidFill>
                <a:cs typeface="Alice Heavy" pitchFamily="2" charset="-79"/>
              </a:rPr>
              <a:t>אמונה</a:t>
            </a:r>
          </a:p>
        </p:txBody>
      </p:sp>
      <p:pic>
        <p:nvPicPr>
          <p:cNvPr id="6" name="תמונה 5">
            <a:hlinkClick r:id="rId3" action="ppaction://hlinksldjump"/>
            <a:extLst>
              <a:ext uri="{FF2B5EF4-FFF2-40B4-BE49-F238E27FC236}">
                <a16:creationId xmlns:a16="http://schemas.microsoft.com/office/drawing/2014/main" id="{BA00D6E9-B22B-4EE2-9DB8-4AB19877E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22" y="167185"/>
            <a:ext cx="548688" cy="1261565"/>
          </a:xfrm>
          <a:prstGeom prst="rect">
            <a:avLst/>
          </a:prstGeom>
        </p:spPr>
      </p:pic>
      <p:pic>
        <p:nvPicPr>
          <p:cNvPr id="12" name="מציין מיקום תוכן 4">
            <a:extLst>
              <a:ext uri="{FF2B5EF4-FFF2-40B4-BE49-F238E27FC236}">
                <a16:creationId xmlns:a16="http://schemas.microsoft.com/office/drawing/2014/main" id="{72789B6B-C94D-4B67-B2D3-BAA957E2C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70" t="9734" r="5168" b="67733"/>
          <a:stretch/>
        </p:blipFill>
        <p:spPr>
          <a:xfrm>
            <a:off x="4736306" y="373380"/>
            <a:ext cx="914686" cy="1545336"/>
          </a:xfrm>
          <a:prstGeom prst="rect">
            <a:avLst/>
          </a:prstGeom>
        </p:spPr>
      </p:pic>
      <p:pic>
        <p:nvPicPr>
          <p:cNvPr id="13" name="תמונה 12">
            <a:hlinkClick r:id="rId3" action="ppaction://hlinksldjump"/>
            <a:extLst>
              <a:ext uri="{FF2B5EF4-FFF2-40B4-BE49-F238E27FC236}">
                <a16:creationId xmlns:a16="http://schemas.microsoft.com/office/drawing/2014/main" id="{78CE1312-53F1-4DCA-9B39-BE3AE68F0DE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93212" y="6113963"/>
            <a:ext cx="652329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0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ציין מיקום תוכן 4">
            <a:extLst>
              <a:ext uri="{FF2B5EF4-FFF2-40B4-BE49-F238E27FC236}">
                <a16:creationId xmlns:a16="http://schemas.microsoft.com/office/drawing/2014/main" id="{72789B6B-C94D-4B67-B2D3-BAA957E2C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0248" y="0"/>
            <a:ext cx="792175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7966" y="1320493"/>
            <a:ext cx="868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7D4232"/>
                </a:solidFill>
                <a:cs typeface="Alice Heavy" pitchFamily="2" charset="-79"/>
              </a:rPr>
              <a:t>אמונה</a:t>
            </a:r>
          </a:p>
        </p:txBody>
      </p:sp>
      <p:pic>
        <p:nvPicPr>
          <p:cNvPr id="5" name="תמונה 4">
            <a:hlinkClick r:id="rId3" action="ppaction://hlinksldjump"/>
            <a:extLst>
              <a:ext uri="{FF2B5EF4-FFF2-40B4-BE49-F238E27FC236}">
                <a16:creationId xmlns:a16="http://schemas.microsoft.com/office/drawing/2014/main" id="{BA00D6E9-B22B-4EE2-9DB8-4AB19877E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10" y="149179"/>
            <a:ext cx="548688" cy="1249853"/>
          </a:xfrm>
          <a:prstGeom prst="rect">
            <a:avLst/>
          </a:prstGeom>
        </p:spPr>
      </p:pic>
      <p:pic>
        <p:nvPicPr>
          <p:cNvPr id="7" name="מציין מיקום תוכן 4">
            <a:extLst>
              <a:ext uri="{FF2B5EF4-FFF2-40B4-BE49-F238E27FC236}">
                <a16:creationId xmlns:a16="http://schemas.microsoft.com/office/drawing/2014/main" id="{72789B6B-C94D-4B67-B2D3-BAA957E2C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70" t="9734" r="5168" b="67733"/>
          <a:stretch/>
        </p:blipFill>
        <p:spPr>
          <a:xfrm>
            <a:off x="4397978" y="309372"/>
            <a:ext cx="914686" cy="1545336"/>
          </a:xfrm>
          <a:prstGeom prst="rect">
            <a:avLst/>
          </a:prstGeom>
        </p:spPr>
      </p:pic>
      <p:pic>
        <p:nvPicPr>
          <p:cNvPr id="8" name="תמונה 7">
            <a:hlinkClick r:id="rId3" action="ppaction://hlinksldjump"/>
            <a:extLst>
              <a:ext uri="{FF2B5EF4-FFF2-40B4-BE49-F238E27FC236}">
                <a16:creationId xmlns:a16="http://schemas.microsoft.com/office/drawing/2014/main" id="{78CE1312-53F1-4DCA-9B39-BE3AE68F0DE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93212" y="6113963"/>
            <a:ext cx="652329" cy="457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3374" y="1689825"/>
            <a:ext cx="3288234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rgbClr val="8F5B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עַל מָה אַרְצָה לְהוֹדוֹת לקב"ה בְּיָמִים אֵלֶּה שֶׁל </a:t>
            </a:r>
            <a:r>
              <a:rPr lang="he-IL" sz="3600" b="1" dirty="0" err="1">
                <a:solidFill>
                  <a:srgbClr val="8F5B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תְּחִלַּת</a:t>
            </a:r>
            <a:r>
              <a:rPr lang="he-IL" sz="3600" b="1" dirty="0">
                <a:solidFill>
                  <a:srgbClr val="8F5B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שָׁנָה?</a:t>
            </a:r>
          </a:p>
        </p:txBody>
      </p:sp>
    </p:spTree>
    <p:extLst>
      <p:ext uri="{BB962C8B-B14F-4D97-AF65-F5344CB8AC3E}">
        <p14:creationId xmlns:p14="http://schemas.microsoft.com/office/powerpoint/2010/main" val="130789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2789B6B-C94D-4B67-B2D3-BAA957E2C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7720" y="0"/>
            <a:ext cx="7574279" cy="6858000"/>
          </a:xfrm>
          <a:prstGeom prst="rect">
            <a:avLst/>
          </a:prstGeom>
        </p:spPr>
      </p:pic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E4076DD-8A9B-4AE5-9114-47A4CE779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6657" y="1916639"/>
            <a:ext cx="3236975" cy="368684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e-IL" sz="4000" b="1" dirty="0">
                <a:solidFill>
                  <a:srgbClr val="8F5B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מָה מְחַזֵּק אוֹתִי וְנוֹתֵן לִי </a:t>
            </a:r>
            <a:r>
              <a:rPr lang="he-IL" sz="4000" b="1" dirty="0" err="1">
                <a:solidFill>
                  <a:srgbClr val="8F5B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כֹּח</a:t>
            </a:r>
            <a:r>
              <a:rPr lang="he-IL" sz="4000" b="1" dirty="0">
                <a:solidFill>
                  <a:srgbClr val="8F5B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ַ כְּשֶׁקָּשֶׁה לִי?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073" y="1643319"/>
            <a:ext cx="868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8F5B34"/>
                </a:solidFill>
                <a:cs typeface="Alice Heavy" pitchFamily="2" charset="-79"/>
              </a:rPr>
              <a:t>אמונה</a:t>
            </a:r>
          </a:p>
        </p:txBody>
      </p:sp>
      <p:pic>
        <p:nvPicPr>
          <p:cNvPr id="8" name="תמונה 7">
            <a:hlinkClick r:id="rId3" action="ppaction://hlinksldjump"/>
            <a:extLst>
              <a:ext uri="{FF2B5EF4-FFF2-40B4-BE49-F238E27FC236}">
                <a16:creationId xmlns:a16="http://schemas.microsoft.com/office/drawing/2014/main" id="{BA00D6E9-B22B-4EE2-9DB8-4AB19877E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7" y="250517"/>
            <a:ext cx="548688" cy="1481456"/>
          </a:xfrm>
          <a:prstGeom prst="rect">
            <a:avLst/>
          </a:prstGeom>
        </p:spPr>
      </p:pic>
      <p:pic>
        <p:nvPicPr>
          <p:cNvPr id="7" name="מציין מיקום תוכן 4">
            <a:extLst>
              <a:ext uri="{FF2B5EF4-FFF2-40B4-BE49-F238E27FC236}">
                <a16:creationId xmlns:a16="http://schemas.microsoft.com/office/drawing/2014/main" id="{72789B6B-C94D-4B67-B2D3-BAA957E2C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70" t="9734" r="5168" b="67733"/>
          <a:stretch/>
        </p:blipFill>
        <p:spPr>
          <a:xfrm>
            <a:off x="5070791" y="371303"/>
            <a:ext cx="914686" cy="1545336"/>
          </a:xfrm>
          <a:prstGeom prst="rect">
            <a:avLst/>
          </a:prstGeom>
        </p:spPr>
      </p:pic>
      <p:pic>
        <p:nvPicPr>
          <p:cNvPr id="9" name="תמונה 8">
            <a:hlinkClick r:id="rId3" action="ppaction://hlinksldjump"/>
            <a:extLst>
              <a:ext uri="{FF2B5EF4-FFF2-40B4-BE49-F238E27FC236}">
                <a16:creationId xmlns:a16="http://schemas.microsoft.com/office/drawing/2014/main" id="{78CE1312-53F1-4DCA-9B39-BE3AE68F0DE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93212" y="6113963"/>
            <a:ext cx="652329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8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2789B6B-C94D-4B67-B2D3-BAA957E2C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7732" y="0"/>
            <a:ext cx="7408276" cy="6880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806" y="1615859"/>
            <a:ext cx="868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8F5B34"/>
                </a:solidFill>
                <a:cs typeface="Alice Heavy" pitchFamily="2" charset="-79"/>
              </a:rPr>
              <a:t>אמונה</a:t>
            </a:r>
          </a:p>
        </p:txBody>
      </p:sp>
      <p:pic>
        <p:nvPicPr>
          <p:cNvPr id="8" name="תמונה 7">
            <a:hlinkClick r:id="rId3" action="ppaction://hlinksldjump"/>
            <a:extLst>
              <a:ext uri="{FF2B5EF4-FFF2-40B4-BE49-F238E27FC236}">
                <a16:creationId xmlns:a16="http://schemas.microsoft.com/office/drawing/2014/main" id="{BA00D6E9-B22B-4EE2-9DB8-4AB19877E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20" y="134403"/>
            <a:ext cx="548688" cy="1481456"/>
          </a:xfrm>
          <a:prstGeom prst="rect">
            <a:avLst/>
          </a:prstGeom>
        </p:spPr>
      </p:pic>
      <p:pic>
        <p:nvPicPr>
          <p:cNvPr id="7" name="מציין מיקום תוכן 4">
            <a:extLst>
              <a:ext uri="{FF2B5EF4-FFF2-40B4-BE49-F238E27FC236}">
                <a16:creationId xmlns:a16="http://schemas.microsoft.com/office/drawing/2014/main" id="{72789B6B-C94D-4B67-B2D3-BAA957E2C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70" t="9734" r="5168" b="67733"/>
          <a:stretch/>
        </p:blipFill>
        <p:spPr>
          <a:xfrm>
            <a:off x="5070791" y="371303"/>
            <a:ext cx="914686" cy="1545336"/>
          </a:xfrm>
          <a:prstGeom prst="rect">
            <a:avLst/>
          </a:prstGeom>
        </p:spPr>
      </p:pic>
      <p:pic>
        <p:nvPicPr>
          <p:cNvPr id="9" name="תמונה 8">
            <a:hlinkClick r:id="rId3" action="ppaction://hlinksldjump"/>
            <a:extLst>
              <a:ext uri="{FF2B5EF4-FFF2-40B4-BE49-F238E27FC236}">
                <a16:creationId xmlns:a16="http://schemas.microsoft.com/office/drawing/2014/main" id="{78CE1312-53F1-4DCA-9B39-BE3AE68F0DE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93212" y="6113963"/>
            <a:ext cx="652329" cy="457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536" y="2062522"/>
            <a:ext cx="3779264" cy="33033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rgbClr val="8F5B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תְּפִלָּה שֶׁאֶתְפַּלֵּל אוֹ בַּקָּשָׁה שֶׁאֲבַקֵּשׁ לִקְרַאת הַשָּׁנָה הַחֲדָשָׁה</a:t>
            </a:r>
          </a:p>
        </p:txBody>
      </p:sp>
    </p:spTree>
    <p:extLst>
      <p:ext uri="{BB962C8B-B14F-4D97-AF65-F5344CB8AC3E}">
        <p14:creationId xmlns:p14="http://schemas.microsoft.com/office/powerpoint/2010/main" val="138632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2789B6B-C94D-4B67-B2D3-BAA957E2C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7732" y="22045"/>
            <a:ext cx="7408276" cy="6858000"/>
          </a:xfrm>
          <a:prstGeom prst="rect">
            <a:avLst/>
          </a:prstGeom>
        </p:spPr>
      </p:pic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E4076DD-8A9B-4AE5-9114-47A4CE779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64" y="2215404"/>
            <a:ext cx="3488715" cy="292968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e-IL" sz="3800" b="1" dirty="0">
                <a:ln>
                  <a:solidFill>
                    <a:srgbClr val="8F5B34"/>
                  </a:solidFill>
                </a:ln>
                <a:solidFill>
                  <a:srgbClr val="8F5B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אמונה בקב"ה שמחזקת אותי כתלמיד/ה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806" y="1615859"/>
            <a:ext cx="868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8F5B34"/>
                </a:solidFill>
                <a:cs typeface="Alice Heavy" pitchFamily="2" charset="-79"/>
              </a:rPr>
              <a:t>אמונה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BA00D6E9-B22B-4EE2-9DB8-4AB19877E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20" y="134403"/>
            <a:ext cx="548688" cy="1481456"/>
          </a:xfrm>
          <a:prstGeom prst="rect">
            <a:avLst/>
          </a:prstGeom>
        </p:spPr>
      </p:pic>
      <p:pic>
        <p:nvPicPr>
          <p:cNvPr id="7" name="מציין מיקום תוכן 4">
            <a:extLst>
              <a:ext uri="{FF2B5EF4-FFF2-40B4-BE49-F238E27FC236}">
                <a16:creationId xmlns:a16="http://schemas.microsoft.com/office/drawing/2014/main" id="{72789B6B-C94D-4B67-B2D3-BAA957E2C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70" t="9734" r="5168" b="67733"/>
          <a:stretch/>
        </p:blipFill>
        <p:spPr>
          <a:xfrm>
            <a:off x="5070791" y="371303"/>
            <a:ext cx="914686" cy="1545336"/>
          </a:xfrm>
          <a:prstGeom prst="rect">
            <a:avLst/>
          </a:prstGeom>
        </p:spPr>
      </p:pic>
      <p:pic>
        <p:nvPicPr>
          <p:cNvPr id="9" name="תמונה 8">
            <a:hlinkClick r:id="rId4" action="ppaction://hlinksldjump"/>
            <a:extLst>
              <a:ext uri="{FF2B5EF4-FFF2-40B4-BE49-F238E27FC236}">
                <a16:creationId xmlns:a16="http://schemas.microsoft.com/office/drawing/2014/main" id="{78CE1312-53F1-4DCA-9B39-BE3AE68F0DE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93212" y="6113963"/>
            <a:ext cx="652329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960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2876</TotalTime>
  <Words>667</Words>
  <Application>Microsoft Office PowerPoint</Application>
  <PresentationFormat>מסך רחב</PresentationFormat>
  <Paragraphs>186</Paragraphs>
  <Slides>35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35</vt:i4>
      </vt:variant>
    </vt:vector>
  </HeadingPairs>
  <TitlesOfParts>
    <vt:vector size="50" baseType="lpstr">
      <vt:lpstr>Abraham</vt:lpstr>
      <vt:lpstr>AlexandraH</vt:lpstr>
      <vt:lpstr>Alice Heavy</vt:lpstr>
      <vt:lpstr>Arial</vt:lpstr>
      <vt:lpstr>Calibri</vt:lpstr>
      <vt:lpstr>Calibri Light</vt:lpstr>
      <vt:lpstr>David</vt:lpstr>
      <vt:lpstr>DM Sans</vt:lpstr>
      <vt:lpstr>Gisha</vt:lpstr>
      <vt:lpstr>Guttman Yad-Brush</vt:lpstr>
      <vt:lpstr>Tahoma</vt:lpstr>
      <vt:lpstr>Times New Roman</vt:lpstr>
      <vt:lpstr>Wingdings</vt:lpstr>
      <vt:lpstr>Yoav Cursive</vt:lpstr>
      <vt:lpstr>ערכת נושא Office</vt:lpstr>
      <vt:lpstr>משרד החינוך מינהל פדגוגי אגף בכיר שירות פסיכולוגי ייעוצי</vt:lpstr>
      <vt:lpstr>מפליגים לשנה חדשה רציונל למורה</vt:lpstr>
      <vt:lpstr> מפליגים לשנה חדשה דגשים להעברה למורה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ראומה ה הררי</dc:creator>
  <cp:lastModifiedBy>ליאת זמל ראוך</cp:lastModifiedBy>
  <cp:revision>245</cp:revision>
  <dcterms:created xsi:type="dcterms:W3CDTF">2020-12-01T10:54:26Z</dcterms:created>
  <dcterms:modified xsi:type="dcterms:W3CDTF">2021-07-14T09:54:11Z</dcterms:modified>
</cp:coreProperties>
</file>