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61" r:id="rId4"/>
    <p:sldId id="263" r:id="rId5"/>
    <p:sldId id="265" r:id="rId6"/>
    <p:sldId id="264" r:id="rId7"/>
    <p:sldId id="274" r:id="rId8"/>
    <p:sldId id="275" r:id="rId9"/>
    <p:sldId id="276" r:id="rId10"/>
    <p:sldId id="277" r:id="rId11"/>
    <p:sldId id="278" r:id="rId12"/>
    <p:sldId id="279" r:id="rId13"/>
    <p:sldId id="273" r:id="rId14"/>
  </p:sldIdLst>
  <p:sldSz cx="9144000" cy="5143500" type="screen16x9"/>
  <p:notesSz cx="6858000" cy="9144000"/>
  <p:embeddedFontLst>
    <p:embeddedFont>
      <p:font typeface="Open Sans" panose="020B0606030504020204" pitchFamily="34" charset="0"/>
      <p:regular r:id="rId16"/>
      <p:bold r:id="rId17"/>
      <p:italic r:id="rId18"/>
      <p:boldItalic r:id="rId19"/>
    </p:embeddedFont>
    <p:embeddedFont>
      <p:font typeface="Rubik" pitchFamily="2" charset="-79"/>
      <p:regular r:id="rId20"/>
      <p:bold r:id="rId21"/>
      <p:italic r:id="rId22"/>
      <p:boldItalic r:id="rId23"/>
    </p:embeddedFont>
    <p:embeddedFont>
      <p:font typeface="Rubik Black" pitchFamily="2" charset="-79"/>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oY07EpwvXCSb9pbL55aKJU7HB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58"/>
    <a:srgbClr val="FF106A"/>
    <a:srgbClr val="FDA405"/>
    <a:srgbClr val="FF4D00"/>
    <a:srgbClr val="FF6DA5"/>
    <a:srgbClr val="FFFFFF"/>
    <a:srgbClr val="FF7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282D2-DC77-45C7-B94D-8569F8D2E82E}" v="1" dt="2024-12-15T19:46:02.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Plutov" userId="d2fd36e007305591" providerId="LiveId" clId="{889282D2-DC77-45C7-B94D-8569F8D2E82E}"/>
    <pc:docChg chg="custSel modSld">
      <pc:chgData name="Inna Plutov" userId="d2fd36e007305591" providerId="LiveId" clId="{889282D2-DC77-45C7-B94D-8569F8D2E82E}" dt="2024-12-15T19:52:38.411" v="266" actId="20577"/>
      <pc:docMkLst>
        <pc:docMk/>
      </pc:docMkLst>
      <pc:sldChg chg="modSp mod">
        <pc:chgData name="Inna Plutov" userId="d2fd36e007305591" providerId="LiveId" clId="{889282D2-DC77-45C7-B94D-8569F8D2E82E}" dt="2024-12-15T19:42:58.216" v="19" actId="13926"/>
        <pc:sldMkLst>
          <pc:docMk/>
          <pc:sldMk cId="0" sldId="256"/>
        </pc:sldMkLst>
        <pc:spChg chg="mod">
          <ac:chgData name="Inna Plutov" userId="d2fd36e007305591" providerId="LiveId" clId="{889282D2-DC77-45C7-B94D-8569F8D2E82E}" dt="2024-12-15T19:42:58.216" v="19" actId="13926"/>
          <ac:spMkLst>
            <pc:docMk/>
            <pc:sldMk cId="0" sldId="256"/>
            <ac:spMk id="116" creationId="{00000000-0000-0000-0000-000000000000}"/>
          </ac:spMkLst>
        </pc:spChg>
      </pc:sldChg>
      <pc:sldChg chg="modSp mod">
        <pc:chgData name="Inna Plutov" userId="d2fd36e007305591" providerId="LiveId" clId="{889282D2-DC77-45C7-B94D-8569F8D2E82E}" dt="2024-12-15T19:42:24.454" v="7" actId="20577"/>
        <pc:sldMkLst>
          <pc:docMk/>
          <pc:sldMk cId="0" sldId="258"/>
        </pc:sldMkLst>
        <pc:spChg chg="mod">
          <ac:chgData name="Inna Plutov" userId="d2fd36e007305591" providerId="LiveId" clId="{889282D2-DC77-45C7-B94D-8569F8D2E82E}" dt="2024-12-15T19:42:24.454" v="7" actId="20577"/>
          <ac:spMkLst>
            <pc:docMk/>
            <pc:sldMk cId="0" sldId="258"/>
            <ac:spMk id="130" creationId="{00000000-0000-0000-0000-000000000000}"/>
          </ac:spMkLst>
        </pc:spChg>
      </pc:sldChg>
      <pc:sldChg chg="modSp mod">
        <pc:chgData name="Inna Plutov" userId="d2fd36e007305591" providerId="LiveId" clId="{889282D2-DC77-45C7-B94D-8569F8D2E82E}" dt="2024-12-15T19:43:28.916" v="48" actId="20577"/>
        <pc:sldMkLst>
          <pc:docMk/>
          <pc:sldMk cId="0" sldId="261"/>
        </pc:sldMkLst>
        <pc:spChg chg="mod">
          <ac:chgData name="Inna Plutov" userId="d2fd36e007305591" providerId="LiveId" clId="{889282D2-DC77-45C7-B94D-8569F8D2E82E}" dt="2024-12-15T19:43:28.916" v="48" actId="20577"/>
          <ac:spMkLst>
            <pc:docMk/>
            <pc:sldMk cId="0" sldId="261"/>
            <ac:spMk id="9" creationId="{AF3D55B0-4DD5-2CF7-4D7E-D763411B9F93}"/>
          </ac:spMkLst>
        </pc:spChg>
        <pc:spChg chg="mod">
          <ac:chgData name="Inna Plutov" userId="d2fd36e007305591" providerId="LiveId" clId="{889282D2-DC77-45C7-B94D-8569F8D2E82E}" dt="2024-12-15T19:43:08.517" v="32" actId="20577"/>
          <ac:spMkLst>
            <pc:docMk/>
            <pc:sldMk cId="0" sldId="261"/>
            <ac:spMk id="10" creationId="{64E813B2-F61F-54ED-0A45-1F448500E663}"/>
          </ac:spMkLst>
        </pc:spChg>
      </pc:sldChg>
      <pc:sldChg chg="modSp mod">
        <pc:chgData name="Inna Plutov" userId="d2fd36e007305591" providerId="LiveId" clId="{889282D2-DC77-45C7-B94D-8569F8D2E82E}" dt="2024-12-15T19:44:12.199" v="63" actId="20577"/>
        <pc:sldMkLst>
          <pc:docMk/>
          <pc:sldMk cId="0" sldId="263"/>
        </pc:sldMkLst>
        <pc:spChg chg="mod">
          <ac:chgData name="Inna Plutov" userId="d2fd36e007305591" providerId="LiveId" clId="{889282D2-DC77-45C7-B94D-8569F8D2E82E}" dt="2024-12-15T19:44:12.199" v="63" actId="20577"/>
          <ac:spMkLst>
            <pc:docMk/>
            <pc:sldMk cId="0" sldId="263"/>
            <ac:spMk id="177" creationId="{00000000-0000-0000-0000-000000000000}"/>
          </ac:spMkLst>
        </pc:spChg>
      </pc:sldChg>
      <pc:sldChg chg="modSp mod">
        <pc:chgData name="Inna Plutov" userId="d2fd36e007305591" providerId="LiveId" clId="{889282D2-DC77-45C7-B94D-8569F8D2E82E}" dt="2024-12-15T19:45:06.399" v="94" actId="20577"/>
        <pc:sldMkLst>
          <pc:docMk/>
          <pc:sldMk cId="0" sldId="264"/>
        </pc:sldMkLst>
        <pc:spChg chg="mod">
          <ac:chgData name="Inna Plutov" userId="d2fd36e007305591" providerId="LiveId" clId="{889282D2-DC77-45C7-B94D-8569F8D2E82E}" dt="2024-12-15T19:45:06.399" v="94" actId="20577"/>
          <ac:spMkLst>
            <pc:docMk/>
            <pc:sldMk cId="0" sldId="264"/>
            <ac:spMk id="3" creationId="{B9473577-AE15-35D6-ECA0-116E78086934}"/>
          </ac:spMkLst>
        </pc:spChg>
      </pc:sldChg>
      <pc:sldChg chg="modSp mod">
        <pc:chgData name="Inna Plutov" userId="d2fd36e007305591" providerId="LiveId" clId="{889282D2-DC77-45C7-B94D-8569F8D2E82E}" dt="2024-12-15T19:44:41.186" v="85" actId="20577"/>
        <pc:sldMkLst>
          <pc:docMk/>
          <pc:sldMk cId="0" sldId="265"/>
        </pc:sldMkLst>
        <pc:spChg chg="mod">
          <ac:chgData name="Inna Plutov" userId="d2fd36e007305591" providerId="LiveId" clId="{889282D2-DC77-45C7-B94D-8569F8D2E82E}" dt="2024-12-15T19:44:41.186" v="85" actId="20577"/>
          <ac:spMkLst>
            <pc:docMk/>
            <pc:sldMk cId="0" sldId="265"/>
            <ac:spMk id="2" creationId="{2F012476-F8B4-8540-E27F-395ECCBB730E}"/>
          </ac:spMkLst>
        </pc:spChg>
        <pc:spChg chg="mod">
          <ac:chgData name="Inna Plutov" userId="d2fd36e007305591" providerId="LiveId" clId="{889282D2-DC77-45C7-B94D-8569F8D2E82E}" dt="2024-12-15T19:44:34.611" v="74" actId="20577"/>
          <ac:spMkLst>
            <pc:docMk/>
            <pc:sldMk cId="0" sldId="265"/>
            <ac:spMk id="3" creationId="{7630F02C-BAAE-B86B-C66D-5239855179F0}"/>
          </ac:spMkLst>
        </pc:spChg>
      </pc:sldChg>
      <pc:sldChg chg="addSp delSp modSp mod">
        <pc:chgData name="Inna Plutov" userId="d2fd36e007305591" providerId="LiveId" clId="{889282D2-DC77-45C7-B94D-8569F8D2E82E}" dt="2024-12-15T19:47:46.151" v="168" actId="20577"/>
        <pc:sldMkLst>
          <pc:docMk/>
          <pc:sldMk cId="282659825" sldId="274"/>
        </pc:sldMkLst>
        <pc:spChg chg="mod">
          <ac:chgData name="Inna Plutov" userId="d2fd36e007305591" providerId="LiveId" clId="{889282D2-DC77-45C7-B94D-8569F8D2E82E}" dt="2024-12-15T19:47:46.151" v="168" actId="20577"/>
          <ac:spMkLst>
            <pc:docMk/>
            <pc:sldMk cId="282659825" sldId="274"/>
            <ac:spMk id="3" creationId="{7F625CB0-604A-4CBA-BC64-CB48F31668EA}"/>
          </ac:spMkLst>
        </pc:spChg>
        <pc:picChg chg="add mod modCrop">
          <ac:chgData name="Inna Plutov" userId="d2fd36e007305591" providerId="LiveId" clId="{889282D2-DC77-45C7-B94D-8569F8D2E82E}" dt="2024-12-15T19:46:28.628" v="103" actId="732"/>
          <ac:picMkLst>
            <pc:docMk/>
            <pc:sldMk cId="282659825" sldId="274"/>
            <ac:picMk id="2" creationId="{A3F42BDD-EA1C-328A-DED0-53FBFC0A19EA}"/>
          </ac:picMkLst>
        </pc:picChg>
        <pc:picChg chg="del">
          <ac:chgData name="Inna Plutov" userId="d2fd36e007305591" providerId="LiveId" clId="{889282D2-DC77-45C7-B94D-8569F8D2E82E}" dt="2024-12-15T19:45:38.904" v="95" actId="478"/>
          <ac:picMkLst>
            <pc:docMk/>
            <pc:sldMk cId="282659825" sldId="274"/>
            <ac:picMk id="5" creationId="{70C8AE5A-D747-839A-A7A7-EA8811A9971A}"/>
          </ac:picMkLst>
        </pc:picChg>
      </pc:sldChg>
      <pc:sldChg chg="modSp mod">
        <pc:chgData name="Inna Plutov" userId="d2fd36e007305591" providerId="LiveId" clId="{889282D2-DC77-45C7-B94D-8569F8D2E82E}" dt="2024-12-15T19:49:18.034" v="184" actId="14100"/>
        <pc:sldMkLst>
          <pc:docMk/>
          <pc:sldMk cId="3419118262" sldId="276"/>
        </pc:sldMkLst>
        <pc:spChg chg="mod">
          <ac:chgData name="Inna Plutov" userId="d2fd36e007305591" providerId="LiveId" clId="{889282D2-DC77-45C7-B94D-8569F8D2E82E}" dt="2024-12-15T19:49:18.034" v="184" actId="14100"/>
          <ac:spMkLst>
            <pc:docMk/>
            <pc:sldMk cId="3419118262" sldId="276"/>
            <ac:spMk id="183" creationId="{CB55A024-225B-C54A-6CF2-F67A9C0BCFD8}"/>
          </ac:spMkLst>
        </pc:spChg>
      </pc:sldChg>
      <pc:sldChg chg="modSp mod">
        <pc:chgData name="Inna Plutov" userId="d2fd36e007305591" providerId="LiveId" clId="{889282D2-DC77-45C7-B94D-8569F8D2E82E}" dt="2024-12-15T19:51:37.496" v="250" actId="20577"/>
        <pc:sldMkLst>
          <pc:docMk/>
          <pc:sldMk cId="4109857018" sldId="278"/>
        </pc:sldMkLst>
        <pc:spChg chg="mod">
          <ac:chgData name="Inna Plutov" userId="d2fd36e007305591" providerId="LiveId" clId="{889282D2-DC77-45C7-B94D-8569F8D2E82E}" dt="2024-12-15T19:51:37.496" v="250" actId="20577"/>
          <ac:spMkLst>
            <pc:docMk/>
            <pc:sldMk cId="4109857018" sldId="278"/>
            <ac:spMk id="183" creationId="{9FD37020-E107-CD6C-4C9A-C10D6B5A1097}"/>
          </ac:spMkLst>
        </pc:spChg>
      </pc:sldChg>
      <pc:sldChg chg="modSp mod">
        <pc:chgData name="Inna Plutov" userId="d2fd36e007305591" providerId="LiveId" clId="{889282D2-DC77-45C7-B94D-8569F8D2E82E}" dt="2024-12-15T19:52:38.411" v="266" actId="20577"/>
        <pc:sldMkLst>
          <pc:docMk/>
          <pc:sldMk cId="1533198692" sldId="279"/>
        </pc:sldMkLst>
        <pc:spChg chg="mod">
          <ac:chgData name="Inna Plutov" userId="d2fd36e007305591" providerId="LiveId" clId="{889282D2-DC77-45C7-B94D-8569F8D2E82E}" dt="2024-12-15T19:52:38.411" v="266" actId="20577"/>
          <ac:spMkLst>
            <pc:docMk/>
            <pc:sldMk cId="1533198692" sldId="279"/>
            <ac:spMk id="183" creationId="{638CEA51-412B-9874-E367-831D204264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A1F30379-C301-CC77-8106-E7B6C79708EB}"/>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73F3B2F9-58FC-BE25-5407-68C074DE1B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F1565A96-D573-E92A-09A9-A00D8CE244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5483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7F83B3D7-69AE-71E3-C698-D7F4CDA9984E}"/>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31000E98-1C45-D5D9-9F72-442B50BBEE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A4CB6C37-DA86-5AF4-52D5-5D448E8978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760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6971DCC1-20CA-AF76-C8F8-33E3D84B86B8}"/>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6E662972-6236-AA09-F8F7-F3A9691BE0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1424C089-F255-7067-1B49-E2022EC2CC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111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674d01ac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31674d01ac2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6c0660e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316c0660e7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
              <a:t>העולם אליו אנחנו מלמדים היום כבר לא קיים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6c0660e75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316c0660e75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149" name="Google Shape;149;g316c0660e75_0_142: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iw"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674d01ac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1674d01ac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674d01ac2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1674d01ac2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a:p>
        </p:txBody>
      </p:sp>
      <p:sp>
        <p:nvSpPr>
          <p:cNvPr id="187" name="Google Shape;187;g31674d01ac2_1_7: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iw"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1674d01a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8A10B8EA-039B-BE5B-989B-24DB49330BB9}"/>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C3307013-DE1A-60DE-7679-AB10B552E3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9D88A7AA-6920-6DB8-2035-61CB07ED100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7499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0C56F63F-AA45-B3CF-CF2D-F123F966D57F}"/>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89FACF73-2620-83D7-7CAA-66F51B372C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728A6CA1-7AF2-57AD-D2FD-309DB56DB8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9195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31F21642-CD9E-86CB-B7AC-B0880D501DF6}"/>
            </a:ext>
          </a:extLst>
        </p:cNvPr>
        <p:cNvGrpSpPr/>
        <p:nvPr/>
      </p:nvGrpSpPr>
      <p:grpSpPr>
        <a:xfrm>
          <a:off x="0" y="0"/>
          <a:ext cx="0" cy="0"/>
          <a:chOff x="0" y="0"/>
          <a:chExt cx="0" cy="0"/>
        </a:xfrm>
      </p:grpSpPr>
      <p:sp>
        <p:nvSpPr>
          <p:cNvPr id="179" name="Google Shape;179;g31674d01ac2_0_0:notes">
            <a:extLst>
              <a:ext uri="{FF2B5EF4-FFF2-40B4-BE49-F238E27FC236}">
                <a16:creationId xmlns:a16="http://schemas.microsoft.com/office/drawing/2014/main" id="{E6D4D065-8FB5-3583-6D41-4396509BC3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1674d01ac2_0_0:notes">
            <a:extLst>
              <a:ext uri="{FF2B5EF4-FFF2-40B4-BE49-F238E27FC236}">
                <a16:creationId xmlns:a16="http://schemas.microsoft.com/office/drawing/2014/main" id="{8EA5E8F6-B627-66DE-EB4B-4E1A7324E0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3886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9" name="Google Shape;59;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60" name="Google Shape;60;p59"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6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3" name="Google Shape;63;p6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4" name="Google Shape;6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65" name="Google Shape;65;p60"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66"/>
        <p:cNvGrpSpPr/>
        <p:nvPr/>
      </p:nvGrpSpPr>
      <p:grpSpPr>
        <a:xfrm>
          <a:off x="0" y="0"/>
          <a:ext cx="0" cy="0"/>
          <a:chOff x="0" y="0"/>
          <a:chExt cx="0" cy="0"/>
        </a:xfrm>
      </p:grpSpPr>
      <p:pic>
        <p:nvPicPr>
          <p:cNvPr id="67" name="Google Shape;67;p61"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owth strategy">
  <p:cSld name="Growth strategy">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628650" y="273844"/>
            <a:ext cx="7886700" cy="795000"/>
          </a:xfrm>
          <a:prstGeom prst="rect">
            <a:avLst/>
          </a:prstGeom>
          <a:noFill/>
          <a:ln>
            <a:noFill/>
          </a:ln>
        </p:spPr>
        <p:txBody>
          <a:bodyPr spcFirstLastPara="1" wrap="square" lIns="68575" tIns="34275" rIns="68575" bIns="68575" anchor="b" anchorCtr="0">
            <a:normAutofit/>
          </a:bodyPr>
          <a:lstStyle>
            <a:lvl1pPr lvl="0" algn="ctr" rtl="1">
              <a:lnSpc>
                <a:spcPct val="90000"/>
              </a:lnSpc>
              <a:spcBef>
                <a:spcPts val="0"/>
              </a:spcBef>
              <a:spcAft>
                <a:spcPts val="0"/>
              </a:spcAft>
              <a:buSzPts val="3300"/>
              <a:buNone/>
              <a:defRPr>
                <a:solidFill>
                  <a:srgbClr val="7F7F7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62"/>
          <p:cNvSpPr txBox="1">
            <a:spLocks noGrp="1"/>
          </p:cNvSpPr>
          <p:nvPr>
            <p:ph type="body" idx="1"/>
          </p:nvPr>
        </p:nvSpPr>
        <p:spPr>
          <a:xfrm>
            <a:off x="623888" y="1069894"/>
            <a:ext cx="7886700" cy="342900"/>
          </a:xfrm>
          <a:prstGeom prst="rect">
            <a:avLst/>
          </a:prstGeom>
          <a:noFill/>
          <a:ln>
            <a:noFill/>
          </a:ln>
        </p:spPr>
        <p:txBody>
          <a:bodyPr spcFirstLastPara="1" wrap="square" lIns="68575" tIns="34275" rIns="68575" bIns="34275" anchor="t" anchorCtr="0">
            <a:normAutofit/>
          </a:bodyPr>
          <a:lstStyle>
            <a:lvl1pPr marL="457200" lvl="0" indent="-228600" algn="ctr" rtl="1">
              <a:lnSpc>
                <a:spcPct val="90000"/>
              </a:lnSpc>
              <a:spcBef>
                <a:spcPts val="800"/>
              </a:spcBef>
              <a:spcAft>
                <a:spcPts val="0"/>
              </a:spcAft>
              <a:buSzPts val="2100"/>
              <a:buNone/>
              <a:defRPr sz="1500">
                <a:solidFill>
                  <a:srgbClr val="595959"/>
                </a:solidFill>
              </a:defRPr>
            </a:lvl1pPr>
            <a:lvl2pPr marL="914400" lvl="1" indent="-228600" algn="r" rtl="1">
              <a:lnSpc>
                <a:spcPct val="90000"/>
              </a:lnSpc>
              <a:spcBef>
                <a:spcPts val="400"/>
              </a:spcBef>
              <a:spcAft>
                <a:spcPts val="0"/>
              </a:spcAft>
              <a:buSzPts val="1800"/>
              <a:buNone/>
              <a:defRPr sz="1500">
                <a:solidFill>
                  <a:srgbClr val="888888"/>
                </a:solidFill>
              </a:defRPr>
            </a:lvl2pPr>
            <a:lvl3pPr marL="1371600" lvl="2" indent="-228600" algn="r" rtl="1">
              <a:lnSpc>
                <a:spcPct val="90000"/>
              </a:lnSpc>
              <a:spcBef>
                <a:spcPts val="400"/>
              </a:spcBef>
              <a:spcAft>
                <a:spcPts val="0"/>
              </a:spcAft>
              <a:buSzPts val="1500"/>
              <a:buNone/>
              <a:defRPr sz="1400">
                <a:solidFill>
                  <a:srgbClr val="888888"/>
                </a:solidFill>
              </a:defRPr>
            </a:lvl3pPr>
            <a:lvl4pPr marL="1828800" lvl="3" indent="-228600" algn="r" rtl="1">
              <a:lnSpc>
                <a:spcPct val="90000"/>
              </a:lnSpc>
              <a:spcBef>
                <a:spcPts val="400"/>
              </a:spcBef>
              <a:spcAft>
                <a:spcPts val="0"/>
              </a:spcAft>
              <a:buSzPts val="1400"/>
              <a:buNone/>
              <a:defRPr sz="1200">
                <a:solidFill>
                  <a:srgbClr val="888888"/>
                </a:solidFill>
              </a:defRPr>
            </a:lvl4pPr>
            <a:lvl5pPr marL="2286000" lvl="4" indent="-228600" algn="r" rtl="1">
              <a:lnSpc>
                <a:spcPct val="90000"/>
              </a:lnSpc>
              <a:spcBef>
                <a:spcPts val="400"/>
              </a:spcBef>
              <a:spcAft>
                <a:spcPts val="0"/>
              </a:spcAft>
              <a:buSzPts val="1400"/>
              <a:buNone/>
              <a:defRPr sz="1200">
                <a:solidFill>
                  <a:srgbClr val="888888"/>
                </a:solidFill>
              </a:defRPr>
            </a:lvl5pPr>
            <a:lvl6pPr marL="2743200" lvl="5" indent="-228600" algn="r" rtl="1">
              <a:lnSpc>
                <a:spcPct val="90000"/>
              </a:lnSpc>
              <a:spcBef>
                <a:spcPts val="400"/>
              </a:spcBef>
              <a:spcAft>
                <a:spcPts val="0"/>
              </a:spcAft>
              <a:buSzPts val="1400"/>
              <a:buNone/>
              <a:defRPr sz="1200">
                <a:solidFill>
                  <a:srgbClr val="888888"/>
                </a:solidFill>
              </a:defRPr>
            </a:lvl6pPr>
            <a:lvl7pPr marL="3200400" lvl="6" indent="-228600" algn="r" rtl="1">
              <a:lnSpc>
                <a:spcPct val="90000"/>
              </a:lnSpc>
              <a:spcBef>
                <a:spcPts val="400"/>
              </a:spcBef>
              <a:spcAft>
                <a:spcPts val="0"/>
              </a:spcAft>
              <a:buSzPts val="1400"/>
              <a:buNone/>
              <a:defRPr sz="1200">
                <a:solidFill>
                  <a:srgbClr val="888888"/>
                </a:solidFill>
              </a:defRPr>
            </a:lvl7pPr>
            <a:lvl8pPr marL="3657600" lvl="7" indent="-228600" algn="r" rtl="1">
              <a:lnSpc>
                <a:spcPct val="90000"/>
              </a:lnSpc>
              <a:spcBef>
                <a:spcPts val="400"/>
              </a:spcBef>
              <a:spcAft>
                <a:spcPts val="0"/>
              </a:spcAft>
              <a:buSzPts val="1400"/>
              <a:buNone/>
              <a:defRPr sz="1200">
                <a:solidFill>
                  <a:srgbClr val="888888"/>
                </a:solidFill>
              </a:defRPr>
            </a:lvl8pPr>
            <a:lvl9pPr marL="4114800" lvl="8" indent="-228600" algn="r" rtl="1">
              <a:lnSpc>
                <a:spcPct val="90000"/>
              </a:lnSpc>
              <a:spcBef>
                <a:spcPts val="400"/>
              </a:spcBef>
              <a:spcAft>
                <a:spcPts val="0"/>
              </a:spcAft>
              <a:buSzPts val="1400"/>
              <a:buNone/>
              <a:defRPr sz="1200">
                <a:solidFill>
                  <a:srgbClr val="888888"/>
                </a:solidFill>
              </a:defRPr>
            </a:lvl9pPr>
          </a:lstStyle>
          <a:p>
            <a:endParaRPr/>
          </a:p>
        </p:txBody>
      </p:sp>
      <p:sp>
        <p:nvSpPr>
          <p:cNvPr id="71" name="Google Shape;71;p62"/>
          <p:cNvSpPr txBox="1">
            <a:spLocks noGrp="1"/>
          </p:cNvSpPr>
          <p:nvPr>
            <p:ph type="body" idx="2"/>
          </p:nvPr>
        </p:nvSpPr>
        <p:spPr>
          <a:xfrm>
            <a:off x="822960" y="1843695"/>
            <a:ext cx="2400300" cy="548400"/>
          </a:xfrm>
          <a:prstGeom prst="rect">
            <a:avLst/>
          </a:prstGeom>
          <a:solidFill>
            <a:schemeClr val="accent2"/>
          </a:solidFill>
          <a:ln>
            <a:noFill/>
          </a:ln>
        </p:spPr>
        <p:txBody>
          <a:bodyPr spcFirstLastPara="1" wrap="square" lIns="68575" tIns="34275" rIns="68575" bIns="34275" anchor="ctr" anchorCtr="1">
            <a:normAutofit/>
          </a:bodyPr>
          <a:lstStyle>
            <a:lvl1pPr marL="457200" lvl="0" indent="-228600" algn="ctr" rtl="1">
              <a:lnSpc>
                <a:spcPct val="90000"/>
              </a:lnSpc>
              <a:spcBef>
                <a:spcPts val="800"/>
              </a:spcBef>
              <a:spcAft>
                <a:spcPts val="0"/>
              </a:spcAft>
              <a:buSzPts val="2100"/>
              <a:buNone/>
              <a:defRPr sz="1500" b="0">
                <a:solidFill>
                  <a:schemeClr val="dk1"/>
                </a:solidFill>
                <a:latin typeface="Open Sans"/>
                <a:ea typeface="Open Sans"/>
                <a:cs typeface="Open Sans"/>
                <a:sym typeface="Open Sans"/>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2" name="Google Shape;72;p62"/>
          <p:cNvSpPr txBox="1">
            <a:spLocks noGrp="1"/>
          </p:cNvSpPr>
          <p:nvPr>
            <p:ph type="body" idx="3"/>
          </p:nvPr>
        </p:nvSpPr>
        <p:spPr>
          <a:xfrm>
            <a:off x="821695" y="2393442"/>
            <a:ext cx="2400300" cy="1849500"/>
          </a:xfrm>
          <a:prstGeom prst="rect">
            <a:avLst/>
          </a:prstGeom>
          <a:noFill/>
          <a:ln w="9525" cap="flat" cmpd="sng">
            <a:solidFill>
              <a:schemeClr val="accent2"/>
            </a:solidFill>
            <a:prstDash val="solid"/>
            <a:round/>
            <a:headEnd type="none" w="sm" len="sm"/>
            <a:tailEnd type="none" w="sm" len="sm"/>
          </a:ln>
        </p:spPr>
        <p:txBody>
          <a:bodyPr spcFirstLastPara="1" wrap="square" lIns="137150" tIns="68575" rIns="137150" bIns="34275" anchor="t" anchorCtr="1">
            <a:normAutofit/>
          </a:bodyPr>
          <a:lstStyle>
            <a:lvl1pPr marL="457200" lvl="0" indent="-228600" algn="ctr" rtl="1">
              <a:lnSpc>
                <a:spcPct val="171428"/>
              </a:lnSpc>
              <a:spcBef>
                <a:spcPts val="0"/>
              </a:spcBef>
              <a:spcAft>
                <a:spcPts val="0"/>
              </a:spcAft>
              <a:buSzPts val="2100"/>
              <a:buFont typeface="Arial"/>
              <a:buNone/>
              <a:defRPr sz="1100">
                <a:solidFill>
                  <a:schemeClr val="dk1"/>
                </a:solidFill>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3" name="Google Shape;73;p62"/>
          <p:cNvSpPr txBox="1">
            <a:spLocks noGrp="1"/>
          </p:cNvSpPr>
          <p:nvPr>
            <p:ph type="body" idx="4"/>
          </p:nvPr>
        </p:nvSpPr>
        <p:spPr>
          <a:xfrm>
            <a:off x="3468956" y="1843695"/>
            <a:ext cx="2400300" cy="548400"/>
          </a:xfrm>
          <a:prstGeom prst="rect">
            <a:avLst/>
          </a:prstGeom>
          <a:solidFill>
            <a:schemeClr val="accent2"/>
          </a:solidFill>
          <a:ln>
            <a:noFill/>
          </a:ln>
        </p:spPr>
        <p:txBody>
          <a:bodyPr spcFirstLastPara="1" wrap="square" lIns="68575" tIns="34275" rIns="68575" bIns="34275" anchor="ctr" anchorCtr="1">
            <a:normAutofit/>
          </a:bodyPr>
          <a:lstStyle>
            <a:lvl1pPr marL="457200" lvl="0" indent="-228600" algn="ctr" rtl="1">
              <a:lnSpc>
                <a:spcPct val="90000"/>
              </a:lnSpc>
              <a:spcBef>
                <a:spcPts val="800"/>
              </a:spcBef>
              <a:spcAft>
                <a:spcPts val="0"/>
              </a:spcAft>
              <a:buSzPts val="2100"/>
              <a:buNone/>
              <a:defRPr sz="1500" b="0">
                <a:solidFill>
                  <a:schemeClr val="dk1"/>
                </a:solidFill>
                <a:latin typeface="Open Sans"/>
                <a:ea typeface="Open Sans"/>
                <a:cs typeface="Open Sans"/>
                <a:sym typeface="Open Sans"/>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4" name="Google Shape;74;p62"/>
          <p:cNvSpPr txBox="1">
            <a:spLocks noGrp="1"/>
          </p:cNvSpPr>
          <p:nvPr>
            <p:ph type="body" idx="5"/>
          </p:nvPr>
        </p:nvSpPr>
        <p:spPr>
          <a:xfrm>
            <a:off x="3470148" y="2393442"/>
            <a:ext cx="2400300" cy="1849500"/>
          </a:xfrm>
          <a:prstGeom prst="rect">
            <a:avLst/>
          </a:prstGeom>
          <a:noFill/>
          <a:ln w="9525" cap="flat" cmpd="sng">
            <a:solidFill>
              <a:schemeClr val="accent2"/>
            </a:solidFill>
            <a:prstDash val="solid"/>
            <a:round/>
            <a:headEnd type="none" w="sm" len="sm"/>
            <a:tailEnd type="none" w="sm" len="sm"/>
          </a:ln>
        </p:spPr>
        <p:txBody>
          <a:bodyPr spcFirstLastPara="1" wrap="square" lIns="137150" tIns="137150" rIns="137150" bIns="34275" anchor="t" anchorCtr="1">
            <a:normAutofit/>
          </a:bodyPr>
          <a:lstStyle>
            <a:lvl1pPr marL="457200" lvl="0" indent="-228600" algn="ctr" rtl="1">
              <a:lnSpc>
                <a:spcPct val="171428"/>
              </a:lnSpc>
              <a:spcBef>
                <a:spcPts val="0"/>
              </a:spcBef>
              <a:spcAft>
                <a:spcPts val="0"/>
              </a:spcAft>
              <a:buSzPts val="2100"/>
              <a:buFont typeface="Arial"/>
              <a:buNone/>
              <a:defRPr sz="1100">
                <a:solidFill>
                  <a:schemeClr val="dk1"/>
                </a:solidFill>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5" name="Google Shape;75;p62"/>
          <p:cNvSpPr txBox="1">
            <a:spLocks noGrp="1"/>
          </p:cNvSpPr>
          <p:nvPr>
            <p:ph type="body" idx="6"/>
          </p:nvPr>
        </p:nvSpPr>
        <p:spPr>
          <a:xfrm>
            <a:off x="6114952" y="1843695"/>
            <a:ext cx="2400300" cy="548400"/>
          </a:xfrm>
          <a:prstGeom prst="rect">
            <a:avLst/>
          </a:prstGeom>
          <a:solidFill>
            <a:schemeClr val="accent2"/>
          </a:solidFill>
          <a:ln>
            <a:noFill/>
          </a:ln>
        </p:spPr>
        <p:txBody>
          <a:bodyPr spcFirstLastPara="1" wrap="square" lIns="68575" tIns="34275" rIns="68575" bIns="34275" anchor="ctr" anchorCtr="1">
            <a:normAutofit/>
          </a:bodyPr>
          <a:lstStyle>
            <a:lvl1pPr marL="457200" lvl="0" indent="-228600" algn="ctr" rtl="1">
              <a:lnSpc>
                <a:spcPct val="90000"/>
              </a:lnSpc>
              <a:spcBef>
                <a:spcPts val="800"/>
              </a:spcBef>
              <a:spcAft>
                <a:spcPts val="0"/>
              </a:spcAft>
              <a:buSzPts val="2100"/>
              <a:buNone/>
              <a:defRPr sz="1500" b="0">
                <a:solidFill>
                  <a:schemeClr val="dk1"/>
                </a:solidFill>
                <a:latin typeface="Open Sans"/>
                <a:ea typeface="Open Sans"/>
                <a:cs typeface="Open Sans"/>
                <a:sym typeface="Open Sans"/>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6" name="Google Shape;76;p62"/>
          <p:cNvSpPr txBox="1">
            <a:spLocks noGrp="1"/>
          </p:cNvSpPr>
          <p:nvPr>
            <p:ph type="body" idx="7"/>
          </p:nvPr>
        </p:nvSpPr>
        <p:spPr>
          <a:xfrm>
            <a:off x="6117336" y="2393442"/>
            <a:ext cx="2400300" cy="1849500"/>
          </a:xfrm>
          <a:prstGeom prst="rect">
            <a:avLst/>
          </a:prstGeom>
          <a:noFill/>
          <a:ln w="9525" cap="flat" cmpd="sng">
            <a:solidFill>
              <a:schemeClr val="accent2"/>
            </a:solidFill>
            <a:prstDash val="solid"/>
            <a:round/>
            <a:headEnd type="none" w="sm" len="sm"/>
            <a:tailEnd type="none" w="sm" len="sm"/>
          </a:ln>
        </p:spPr>
        <p:txBody>
          <a:bodyPr spcFirstLastPara="1" wrap="square" lIns="137150" tIns="137150" rIns="137150" bIns="34275" anchor="t" anchorCtr="1">
            <a:normAutofit/>
          </a:bodyPr>
          <a:lstStyle>
            <a:lvl1pPr marL="457200" lvl="0" indent="-228600" algn="ctr" rtl="1">
              <a:lnSpc>
                <a:spcPct val="171428"/>
              </a:lnSpc>
              <a:spcBef>
                <a:spcPts val="0"/>
              </a:spcBef>
              <a:spcAft>
                <a:spcPts val="0"/>
              </a:spcAft>
              <a:buSzPts val="2100"/>
              <a:buFont typeface="Arial"/>
              <a:buNone/>
              <a:defRPr sz="1100">
                <a:solidFill>
                  <a:schemeClr val="dk1"/>
                </a:solidFill>
              </a:defRPr>
            </a:lvl1pPr>
            <a:lvl2pPr marL="914400" lvl="1" indent="-342900" algn="r" rtl="1">
              <a:lnSpc>
                <a:spcPct val="90000"/>
              </a:lnSpc>
              <a:spcBef>
                <a:spcPts val="400"/>
              </a:spcBef>
              <a:spcAft>
                <a:spcPts val="0"/>
              </a:spcAft>
              <a:buSzPts val="1800"/>
              <a:buChar char="○"/>
              <a:defRPr/>
            </a:lvl2pPr>
            <a:lvl3pPr marL="1371600" lvl="2" indent="-323850" algn="r" rtl="1">
              <a:lnSpc>
                <a:spcPct val="90000"/>
              </a:lnSpc>
              <a:spcBef>
                <a:spcPts val="400"/>
              </a:spcBef>
              <a:spcAft>
                <a:spcPts val="0"/>
              </a:spcAft>
              <a:buSzPts val="1500"/>
              <a:buChar char="■"/>
              <a:defRPr/>
            </a:lvl3pPr>
            <a:lvl4pPr marL="1828800" lvl="3" indent="-317500" algn="r" rtl="1">
              <a:lnSpc>
                <a:spcPct val="90000"/>
              </a:lnSpc>
              <a:spcBef>
                <a:spcPts val="400"/>
              </a:spcBef>
              <a:spcAft>
                <a:spcPts val="0"/>
              </a:spcAft>
              <a:buSzPts val="1400"/>
              <a:buChar char="●"/>
              <a:defRPr/>
            </a:lvl4pPr>
            <a:lvl5pPr marL="2286000" lvl="4" indent="-317500" algn="r" rtl="1">
              <a:lnSpc>
                <a:spcPct val="90000"/>
              </a:lnSpc>
              <a:spcBef>
                <a:spcPts val="400"/>
              </a:spcBef>
              <a:spcAft>
                <a:spcPts val="0"/>
              </a:spcAft>
              <a:buSzPts val="1400"/>
              <a:buChar char="○"/>
              <a:defRPr/>
            </a:lvl5pPr>
            <a:lvl6pPr marL="2743200" lvl="5" indent="-317500" algn="r" rtl="1">
              <a:lnSpc>
                <a:spcPct val="90000"/>
              </a:lnSpc>
              <a:spcBef>
                <a:spcPts val="400"/>
              </a:spcBef>
              <a:spcAft>
                <a:spcPts val="0"/>
              </a:spcAft>
              <a:buSzPts val="1400"/>
              <a:buChar char="■"/>
              <a:defRPr/>
            </a:lvl6pPr>
            <a:lvl7pPr marL="3200400" lvl="6" indent="-317500" algn="r" rtl="1">
              <a:lnSpc>
                <a:spcPct val="90000"/>
              </a:lnSpc>
              <a:spcBef>
                <a:spcPts val="400"/>
              </a:spcBef>
              <a:spcAft>
                <a:spcPts val="0"/>
              </a:spcAft>
              <a:buSzPts val="1400"/>
              <a:buChar char="●"/>
              <a:defRPr/>
            </a:lvl7pPr>
            <a:lvl8pPr marL="3657600" lvl="7" indent="-317500" algn="r" rtl="1">
              <a:lnSpc>
                <a:spcPct val="90000"/>
              </a:lnSpc>
              <a:spcBef>
                <a:spcPts val="400"/>
              </a:spcBef>
              <a:spcAft>
                <a:spcPts val="0"/>
              </a:spcAft>
              <a:buSzPts val="1400"/>
              <a:buChar char="○"/>
              <a:defRPr/>
            </a:lvl8pPr>
            <a:lvl9pPr marL="4114800" lvl="8" indent="-317500" algn="r" rtl="1">
              <a:lnSpc>
                <a:spcPct val="90000"/>
              </a:lnSpc>
              <a:spcBef>
                <a:spcPts val="400"/>
              </a:spcBef>
              <a:spcAft>
                <a:spcPts val="0"/>
              </a:spcAft>
              <a:buSzPts val="1400"/>
              <a:buChar char="■"/>
              <a:defRPr/>
            </a:lvl9pPr>
          </a:lstStyle>
          <a:p>
            <a:endParaRPr/>
          </a:p>
        </p:txBody>
      </p:sp>
      <p:sp>
        <p:nvSpPr>
          <p:cNvPr id="77" name="Google Shape;77;p62"/>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78" name="Google Shape;78;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79" name="Google Shape;79;p62"/>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1pPr>
            <a:lvl2pPr marL="0" marR="0" lvl="1"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2pPr>
            <a:lvl3pPr marL="0" marR="0" lvl="2"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3pPr>
            <a:lvl4pPr marL="0" marR="0" lvl="3"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4pPr>
            <a:lvl5pPr marL="0" marR="0" lvl="4"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5pPr>
            <a:lvl6pPr marL="0" marR="0" lvl="5"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6pPr>
            <a:lvl7pPr marL="0" marR="0" lvl="6"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7pPr>
            <a:lvl8pPr marL="0" marR="0" lvl="7"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8pPr>
            <a:lvl9pPr marL="0" marR="0" lvl="8" indent="0" algn="l" rtl="1">
              <a:lnSpc>
                <a:spcPct val="100000"/>
              </a:lnSpc>
              <a:spcBef>
                <a:spcPts val="0"/>
              </a:spcBef>
              <a:spcAft>
                <a:spcPts val="0"/>
              </a:spcAft>
              <a:buClr>
                <a:srgbClr val="000000"/>
              </a:buClr>
              <a:buSzPts val="900"/>
              <a:buFont typeface="Arial"/>
              <a:buNone/>
              <a:defRPr sz="1000" b="0" i="0" u="none" strike="noStrike" cap="none">
                <a:solidFill>
                  <a:schemeClr val="dk2"/>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2">
  <p:cSld name="Table 2">
    <p:bg>
      <p:bgPr>
        <a:solidFill>
          <a:schemeClr val="lt1"/>
        </a:solidFill>
        <a:effectLst/>
      </p:bgPr>
    </p:bg>
    <p:spTree>
      <p:nvGrpSpPr>
        <p:cNvPr id="1" name="Shape 80"/>
        <p:cNvGrpSpPr/>
        <p:nvPr/>
      </p:nvGrpSpPr>
      <p:grpSpPr>
        <a:xfrm>
          <a:off x="0" y="0"/>
          <a:ext cx="0" cy="0"/>
          <a:chOff x="0" y="0"/>
          <a:chExt cx="0" cy="0"/>
        </a:xfrm>
      </p:grpSpPr>
      <p:sp>
        <p:nvSpPr>
          <p:cNvPr id="81" name="Google Shape;81;p63"/>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w"/>
              <a:t>‹#›</a:t>
            </a:fld>
            <a:endParaRPr/>
          </a:p>
        </p:txBody>
      </p:sp>
      <p:sp>
        <p:nvSpPr>
          <p:cNvPr id="82" name="Google Shape;82;p63"/>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Open Sans"/>
                <a:ea typeface="Open Sans"/>
                <a:cs typeface="Open Sans"/>
                <a:sym typeface="Open Sans"/>
              </a:defRPr>
            </a:lvl1pPr>
            <a:lvl2pPr marR="0" lvl="1"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83" name="Google Shape;83;p63" descr="Blue text on a black background&#10;&#10;Description automatically generated"/>
          <p:cNvPicPr preferRelativeResize="0"/>
          <p:nvPr/>
        </p:nvPicPr>
        <p:blipFill rotWithShape="1">
          <a:blip r:embed="rId2">
            <a:alphaModFix/>
          </a:blip>
          <a:srcRect/>
          <a:stretch/>
        </p:blipFill>
        <p:spPr>
          <a:xfrm>
            <a:off x="8160767" y="4749165"/>
            <a:ext cx="697481" cy="241540"/>
          </a:xfrm>
          <a:prstGeom prst="rect">
            <a:avLst/>
          </a:prstGeom>
          <a:noFill/>
          <a:ln>
            <a:noFill/>
          </a:ln>
        </p:spPr>
      </p:pic>
      <p:sp>
        <p:nvSpPr>
          <p:cNvPr id="84" name="Google Shape;84;p63"/>
          <p:cNvSpPr txBox="1">
            <a:spLocks noGrp="1"/>
          </p:cNvSpPr>
          <p:nvPr>
            <p:ph type="title"/>
          </p:nvPr>
        </p:nvSpPr>
        <p:spPr>
          <a:xfrm>
            <a:off x="628650" y="148806"/>
            <a:ext cx="8229600" cy="1180800"/>
          </a:xfrm>
          <a:prstGeom prst="rect">
            <a:avLst/>
          </a:prstGeom>
          <a:noFill/>
          <a:ln>
            <a:noFill/>
          </a:ln>
        </p:spPr>
        <p:txBody>
          <a:bodyPr spcFirstLastPara="1" wrap="square" lIns="0" tIns="0" rIns="0" bIns="0" anchor="b" anchorCtr="0">
            <a:noAutofit/>
          </a:bodyPr>
          <a:lstStyle>
            <a:lvl1pPr lvl="0" algn="r" rtl="1">
              <a:lnSpc>
                <a:spcPct val="100000"/>
              </a:lnSpc>
              <a:spcBef>
                <a:spcPts val="0"/>
              </a:spcBef>
              <a:spcAft>
                <a:spcPts val="0"/>
              </a:spcAft>
              <a:buClr>
                <a:srgbClr val="262626"/>
              </a:buClr>
              <a:buSzPts val="2700"/>
              <a:buFont typeface="Open Sans"/>
              <a:buNone/>
              <a:defRPr sz="2700" b="0" i="0">
                <a:solidFill>
                  <a:srgbClr val="262626"/>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5" name="Google Shape;85;p63"/>
          <p:cNvCxnSpPr/>
          <p:nvPr/>
        </p:nvCxnSpPr>
        <p:spPr>
          <a:xfrm>
            <a:off x="7258050" y="1370335"/>
            <a:ext cx="1600200" cy="3000"/>
          </a:xfrm>
          <a:prstGeom prst="straightConnector1">
            <a:avLst/>
          </a:prstGeom>
          <a:noFill/>
          <a:ln w="101600" cap="flat" cmpd="sng">
            <a:solidFill>
              <a:srgbClr val="5D7C3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2">
  <p:cSld name="Title and Two Content 2">
    <p:bg>
      <p:bgPr>
        <a:solidFill>
          <a:schemeClr val="lt1"/>
        </a:solidFill>
        <a:effectLst/>
      </p:bgPr>
    </p:bg>
    <p:spTree>
      <p:nvGrpSpPr>
        <p:cNvPr id="1" name="Shape 86"/>
        <p:cNvGrpSpPr/>
        <p:nvPr/>
      </p:nvGrpSpPr>
      <p:grpSpPr>
        <a:xfrm>
          <a:off x="0" y="0"/>
          <a:ext cx="0" cy="0"/>
          <a:chOff x="0" y="0"/>
          <a:chExt cx="0" cy="0"/>
        </a:xfrm>
      </p:grpSpPr>
      <p:grpSp>
        <p:nvGrpSpPr>
          <p:cNvPr id="87" name="Google Shape;87;p64"/>
          <p:cNvGrpSpPr/>
          <p:nvPr/>
        </p:nvGrpSpPr>
        <p:grpSpPr>
          <a:xfrm rot="10800000" flipH="1">
            <a:off x="0" y="0"/>
            <a:ext cx="2493906" cy="2493906"/>
            <a:chOff x="0" y="12289"/>
            <a:chExt cx="3550" cy="3551"/>
          </a:xfrm>
        </p:grpSpPr>
        <p:sp>
          <p:nvSpPr>
            <p:cNvPr id="88" name="Google Shape;88;p64"/>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89" name="Google Shape;89;p64"/>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90" name="Google Shape;90;p64"/>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grpSp>
      <p:sp>
        <p:nvSpPr>
          <p:cNvPr id="91" name="Google Shape;91;p64"/>
          <p:cNvSpPr txBox="1">
            <a:spLocks noGrp="1"/>
          </p:cNvSpPr>
          <p:nvPr>
            <p:ph type="body" idx="1"/>
          </p:nvPr>
        </p:nvSpPr>
        <p:spPr>
          <a:xfrm>
            <a:off x="1095851" y="2007394"/>
            <a:ext cx="3368100" cy="2698200"/>
          </a:xfrm>
          <a:prstGeom prst="rect">
            <a:avLst/>
          </a:prstGeom>
          <a:noFill/>
          <a:ln>
            <a:noFill/>
          </a:ln>
        </p:spPr>
        <p:txBody>
          <a:bodyPr spcFirstLastPara="1" wrap="square" lIns="0" tIns="34275" rIns="0" bIns="0" anchor="t" anchorCtr="0">
            <a:normAutofit/>
          </a:bodyPr>
          <a:lstStyle>
            <a:lvl1pPr marL="457200" lvl="0" indent="-228600" algn="r" rtl="1">
              <a:lnSpc>
                <a:spcPct val="90000"/>
              </a:lnSpc>
              <a:spcBef>
                <a:spcPts val="1400"/>
              </a:spcBef>
              <a:spcAft>
                <a:spcPts val="0"/>
              </a:spcAft>
              <a:buClr>
                <a:schemeClr val="dk1"/>
              </a:buClr>
              <a:buSzPts val="1500"/>
              <a:buFont typeface="Arial"/>
              <a:buNone/>
              <a:defRPr sz="1500"/>
            </a:lvl1pPr>
            <a:lvl2pPr marL="914400" lvl="1" indent="-323850" algn="r" rtl="1">
              <a:lnSpc>
                <a:spcPct val="90000"/>
              </a:lnSpc>
              <a:spcBef>
                <a:spcPts val="1400"/>
              </a:spcBef>
              <a:spcAft>
                <a:spcPts val="0"/>
              </a:spcAft>
              <a:buClr>
                <a:schemeClr val="dk1"/>
              </a:buClr>
              <a:buSzPts val="1500"/>
              <a:buChar char="•"/>
              <a:defRPr sz="1500"/>
            </a:lvl2pPr>
            <a:lvl3pPr marL="1371600" lvl="2" indent="-323850" algn="r" rtl="1">
              <a:lnSpc>
                <a:spcPct val="90000"/>
              </a:lnSpc>
              <a:spcBef>
                <a:spcPts val="1400"/>
              </a:spcBef>
              <a:spcAft>
                <a:spcPts val="0"/>
              </a:spcAft>
              <a:buClr>
                <a:schemeClr val="dk1"/>
              </a:buClr>
              <a:buSzPts val="1500"/>
              <a:buChar char="•"/>
              <a:defRPr sz="1500"/>
            </a:lvl3pPr>
            <a:lvl4pPr marL="1828800" lvl="3" indent="-323850" algn="r" rtl="1">
              <a:lnSpc>
                <a:spcPct val="90000"/>
              </a:lnSpc>
              <a:spcBef>
                <a:spcPts val="1400"/>
              </a:spcBef>
              <a:spcAft>
                <a:spcPts val="0"/>
              </a:spcAft>
              <a:buClr>
                <a:schemeClr val="dk1"/>
              </a:buClr>
              <a:buSzPts val="1500"/>
              <a:buChar char="•"/>
              <a:defRPr sz="1500"/>
            </a:lvl4pPr>
            <a:lvl5pPr marL="2286000" lvl="4" indent="-323850" algn="r" rtl="1">
              <a:lnSpc>
                <a:spcPct val="90000"/>
              </a:lnSpc>
              <a:spcBef>
                <a:spcPts val="1400"/>
              </a:spcBef>
              <a:spcAft>
                <a:spcPts val="0"/>
              </a:spcAft>
              <a:buClr>
                <a:schemeClr val="dk1"/>
              </a:buClr>
              <a:buSzPts val="1500"/>
              <a:buChar char="•"/>
              <a:defRPr sz="1500"/>
            </a:lvl5pPr>
            <a:lvl6pPr marL="2743200" lvl="5" indent="-317500" algn="l" rtl="1">
              <a:lnSpc>
                <a:spcPct val="90000"/>
              </a:lnSpc>
              <a:spcBef>
                <a:spcPts val="400"/>
              </a:spcBef>
              <a:spcAft>
                <a:spcPts val="0"/>
              </a:spcAft>
              <a:buClr>
                <a:schemeClr val="lt1"/>
              </a:buClr>
              <a:buSzPts val="1400"/>
              <a:buChar char="•"/>
              <a:defRPr/>
            </a:lvl6pPr>
            <a:lvl7pPr marL="3200400" lvl="6" indent="-317500" algn="l" rtl="1">
              <a:lnSpc>
                <a:spcPct val="90000"/>
              </a:lnSpc>
              <a:spcBef>
                <a:spcPts val="400"/>
              </a:spcBef>
              <a:spcAft>
                <a:spcPts val="0"/>
              </a:spcAft>
              <a:buClr>
                <a:schemeClr val="lt1"/>
              </a:buClr>
              <a:buSzPts val="1400"/>
              <a:buChar char="•"/>
              <a:defRPr/>
            </a:lvl7pPr>
            <a:lvl8pPr marL="3657600" lvl="7" indent="-317500" algn="l" rtl="1">
              <a:lnSpc>
                <a:spcPct val="90000"/>
              </a:lnSpc>
              <a:spcBef>
                <a:spcPts val="400"/>
              </a:spcBef>
              <a:spcAft>
                <a:spcPts val="0"/>
              </a:spcAft>
              <a:buClr>
                <a:schemeClr val="lt1"/>
              </a:buClr>
              <a:buSzPts val="1400"/>
              <a:buChar char="•"/>
              <a:defRPr/>
            </a:lvl8pPr>
            <a:lvl9pPr marL="4114800" lvl="8" indent="-317500" algn="l" rtl="1">
              <a:lnSpc>
                <a:spcPct val="90000"/>
              </a:lnSpc>
              <a:spcBef>
                <a:spcPts val="400"/>
              </a:spcBef>
              <a:spcAft>
                <a:spcPts val="0"/>
              </a:spcAft>
              <a:buClr>
                <a:schemeClr val="lt1"/>
              </a:buClr>
              <a:buSzPts val="1400"/>
              <a:buChar char="•"/>
              <a:defRPr/>
            </a:lvl9pPr>
          </a:lstStyle>
          <a:p>
            <a:endParaRPr/>
          </a:p>
        </p:txBody>
      </p:sp>
      <p:sp>
        <p:nvSpPr>
          <p:cNvPr id="92" name="Google Shape;92;p64"/>
          <p:cNvSpPr txBox="1">
            <a:spLocks noGrp="1"/>
          </p:cNvSpPr>
          <p:nvPr>
            <p:ph type="body" idx="2"/>
          </p:nvPr>
        </p:nvSpPr>
        <p:spPr>
          <a:xfrm>
            <a:off x="5061505" y="2007394"/>
            <a:ext cx="3796800" cy="2698200"/>
          </a:xfrm>
          <a:prstGeom prst="rect">
            <a:avLst/>
          </a:prstGeom>
          <a:noFill/>
          <a:ln>
            <a:noFill/>
          </a:ln>
        </p:spPr>
        <p:txBody>
          <a:bodyPr spcFirstLastPara="1" wrap="square" lIns="0" tIns="34275" rIns="0" bIns="0" anchor="t" anchorCtr="0">
            <a:normAutofit/>
          </a:bodyPr>
          <a:lstStyle>
            <a:lvl1pPr marL="457200" lvl="0" indent="-228600" algn="r" rtl="1">
              <a:lnSpc>
                <a:spcPct val="90000"/>
              </a:lnSpc>
              <a:spcBef>
                <a:spcPts val="1400"/>
              </a:spcBef>
              <a:spcAft>
                <a:spcPts val="0"/>
              </a:spcAft>
              <a:buClr>
                <a:schemeClr val="dk1"/>
              </a:buClr>
              <a:buSzPts val="1500"/>
              <a:buFont typeface="Arial"/>
              <a:buNone/>
              <a:defRPr sz="1500"/>
            </a:lvl1pPr>
            <a:lvl2pPr marL="914400" lvl="1" indent="-323850" algn="r" rtl="1">
              <a:lnSpc>
                <a:spcPct val="90000"/>
              </a:lnSpc>
              <a:spcBef>
                <a:spcPts val="1400"/>
              </a:spcBef>
              <a:spcAft>
                <a:spcPts val="0"/>
              </a:spcAft>
              <a:buClr>
                <a:schemeClr val="dk1"/>
              </a:buClr>
              <a:buSzPts val="1500"/>
              <a:buChar char="•"/>
              <a:defRPr sz="1500"/>
            </a:lvl2pPr>
            <a:lvl3pPr marL="1371600" lvl="2" indent="-323850" algn="r" rtl="1">
              <a:lnSpc>
                <a:spcPct val="90000"/>
              </a:lnSpc>
              <a:spcBef>
                <a:spcPts val="1400"/>
              </a:spcBef>
              <a:spcAft>
                <a:spcPts val="0"/>
              </a:spcAft>
              <a:buClr>
                <a:schemeClr val="dk1"/>
              </a:buClr>
              <a:buSzPts val="1500"/>
              <a:buChar char="•"/>
              <a:defRPr sz="1500"/>
            </a:lvl3pPr>
            <a:lvl4pPr marL="1828800" lvl="3" indent="-323850" algn="r" rtl="1">
              <a:lnSpc>
                <a:spcPct val="90000"/>
              </a:lnSpc>
              <a:spcBef>
                <a:spcPts val="1400"/>
              </a:spcBef>
              <a:spcAft>
                <a:spcPts val="0"/>
              </a:spcAft>
              <a:buClr>
                <a:schemeClr val="dk1"/>
              </a:buClr>
              <a:buSzPts val="1500"/>
              <a:buChar char="•"/>
              <a:defRPr sz="1500"/>
            </a:lvl4pPr>
            <a:lvl5pPr marL="2286000" lvl="4" indent="-323850" algn="r" rtl="1">
              <a:lnSpc>
                <a:spcPct val="90000"/>
              </a:lnSpc>
              <a:spcBef>
                <a:spcPts val="1400"/>
              </a:spcBef>
              <a:spcAft>
                <a:spcPts val="0"/>
              </a:spcAft>
              <a:buClr>
                <a:schemeClr val="dk1"/>
              </a:buClr>
              <a:buSzPts val="1500"/>
              <a:buChar char="•"/>
              <a:defRPr sz="1500"/>
            </a:lvl5pPr>
            <a:lvl6pPr marL="2743200" lvl="5" indent="-317500" algn="l" rtl="1">
              <a:lnSpc>
                <a:spcPct val="90000"/>
              </a:lnSpc>
              <a:spcBef>
                <a:spcPts val="400"/>
              </a:spcBef>
              <a:spcAft>
                <a:spcPts val="0"/>
              </a:spcAft>
              <a:buClr>
                <a:schemeClr val="lt1"/>
              </a:buClr>
              <a:buSzPts val="1400"/>
              <a:buChar char="•"/>
              <a:defRPr/>
            </a:lvl6pPr>
            <a:lvl7pPr marL="3200400" lvl="6" indent="-317500" algn="l" rtl="1">
              <a:lnSpc>
                <a:spcPct val="90000"/>
              </a:lnSpc>
              <a:spcBef>
                <a:spcPts val="400"/>
              </a:spcBef>
              <a:spcAft>
                <a:spcPts val="0"/>
              </a:spcAft>
              <a:buClr>
                <a:schemeClr val="lt1"/>
              </a:buClr>
              <a:buSzPts val="1400"/>
              <a:buChar char="•"/>
              <a:defRPr/>
            </a:lvl7pPr>
            <a:lvl8pPr marL="3657600" lvl="7" indent="-317500" algn="l" rtl="1">
              <a:lnSpc>
                <a:spcPct val="90000"/>
              </a:lnSpc>
              <a:spcBef>
                <a:spcPts val="400"/>
              </a:spcBef>
              <a:spcAft>
                <a:spcPts val="0"/>
              </a:spcAft>
              <a:buClr>
                <a:schemeClr val="lt1"/>
              </a:buClr>
              <a:buSzPts val="1400"/>
              <a:buChar char="•"/>
              <a:defRPr/>
            </a:lvl8pPr>
            <a:lvl9pPr marL="4114800" lvl="8" indent="-317500" algn="l" rtl="1">
              <a:lnSpc>
                <a:spcPct val="90000"/>
              </a:lnSpc>
              <a:spcBef>
                <a:spcPts val="400"/>
              </a:spcBef>
              <a:spcAft>
                <a:spcPts val="0"/>
              </a:spcAft>
              <a:buClr>
                <a:schemeClr val="lt1"/>
              </a:buClr>
              <a:buSzPts val="1400"/>
              <a:buChar char="•"/>
              <a:defRPr/>
            </a:lvl9pPr>
          </a:lstStyle>
          <a:p>
            <a:endParaRPr/>
          </a:p>
        </p:txBody>
      </p:sp>
      <p:sp>
        <p:nvSpPr>
          <p:cNvPr id="93" name="Google Shape;93;p64"/>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w"/>
              <a:t>‹#›</a:t>
            </a:fld>
            <a:endParaRPr/>
          </a:p>
        </p:txBody>
      </p:sp>
      <p:sp>
        <p:nvSpPr>
          <p:cNvPr id="94" name="Google Shape;94;p64"/>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Open Sans"/>
                <a:ea typeface="Open Sans"/>
                <a:cs typeface="Open Sans"/>
                <a:sym typeface="Open Sans"/>
              </a:defRPr>
            </a:lvl1pPr>
            <a:lvl2pPr marR="0" lvl="1"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95" name="Google Shape;95;p64" descr="Blue text on a black background&#10;&#10;Description automatically generated"/>
          <p:cNvPicPr preferRelativeResize="0"/>
          <p:nvPr/>
        </p:nvPicPr>
        <p:blipFill rotWithShape="1">
          <a:blip r:embed="rId2">
            <a:alphaModFix/>
          </a:blip>
          <a:srcRect/>
          <a:stretch/>
        </p:blipFill>
        <p:spPr>
          <a:xfrm>
            <a:off x="8160767" y="4749165"/>
            <a:ext cx="697481" cy="241540"/>
          </a:xfrm>
          <a:prstGeom prst="rect">
            <a:avLst/>
          </a:prstGeom>
          <a:noFill/>
          <a:ln>
            <a:noFill/>
          </a:ln>
        </p:spPr>
      </p:pic>
      <p:sp>
        <p:nvSpPr>
          <p:cNvPr id="96" name="Google Shape;96;p64"/>
          <p:cNvSpPr txBox="1">
            <a:spLocks noGrp="1"/>
          </p:cNvSpPr>
          <p:nvPr>
            <p:ph type="title"/>
          </p:nvPr>
        </p:nvSpPr>
        <p:spPr>
          <a:xfrm>
            <a:off x="628650" y="148806"/>
            <a:ext cx="8229600" cy="1180800"/>
          </a:xfrm>
          <a:prstGeom prst="rect">
            <a:avLst/>
          </a:prstGeom>
          <a:noFill/>
          <a:ln>
            <a:noFill/>
          </a:ln>
        </p:spPr>
        <p:txBody>
          <a:bodyPr spcFirstLastPara="1" wrap="square" lIns="0" tIns="0" rIns="0" bIns="0" anchor="b" anchorCtr="0">
            <a:noAutofit/>
          </a:bodyPr>
          <a:lstStyle>
            <a:lvl1pPr lvl="0" algn="r" rtl="1">
              <a:lnSpc>
                <a:spcPct val="100000"/>
              </a:lnSpc>
              <a:spcBef>
                <a:spcPts val="0"/>
              </a:spcBef>
              <a:spcAft>
                <a:spcPts val="0"/>
              </a:spcAft>
              <a:buClr>
                <a:srgbClr val="262626"/>
              </a:buClr>
              <a:buSzPts val="2700"/>
              <a:buFont typeface="Open Sans"/>
              <a:buNone/>
              <a:defRPr sz="2700" b="0" i="0">
                <a:solidFill>
                  <a:srgbClr val="262626"/>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97" name="Google Shape;97;p64"/>
          <p:cNvCxnSpPr/>
          <p:nvPr/>
        </p:nvCxnSpPr>
        <p:spPr>
          <a:xfrm>
            <a:off x="7258050" y="1370335"/>
            <a:ext cx="1600200" cy="3000"/>
          </a:xfrm>
          <a:prstGeom prst="straightConnector1">
            <a:avLst/>
          </a:prstGeom>
          <a:noFill/>
          <a:ln w="101600" cap="flat" cmpd="sng">
            <a:solidFill>
              <a:srgbClr val="5D7C3F"/>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and Table">
  <p:cSld name="Title Content and Table">
    <p:bg>
      <p:bgPr>
        <a:solidFill>
          <a:schemeClr val="lt1"/>
        </a:solidFill>
        <a:effectLst/>
      </p:bgPr>
    </p:bg>
    <p:spTree>
      <p:nvGrpSpPr>
        <p:cNvPr id="1" name="Shape 98"/>
        <p:cNvGrpSpPr/>
        <p:nvPr/>
      </p:nvGrpSpPr>
      <p:grpSpPr>
        <a:xfrm>
          <a:off x="0" y="0"/>
          <a:ext cx="0" cy="0"/>
          <a:chOff x="0" y="0"/>
          <a:chExt cx="0" cy="0"/>
        </a:xfrm>
      </p:grpSpPr>
      <p:grpSp>
        <p:nvGrpSpPr>
          <p:cNvPr id="99" name="Google Shape;99;p65"/>
          <p:cNvGrpSpPr/>
          <p:nvPr/>
        </p:nvGrpSpPr>
        <p:grpSpPr>
          <a:xfrm rot="5400000" flipH="1">
            <a:off x="0" y="2925099"/>
            <a:ext cx="2219420" cy="2219419"/>
            <a:chOff x="0" y="12289"/>
            <a:chExt cx="3550" cy="3551"/>
          </a:xfrm>
        </p:grpSpPr>
        <p:sp>
          <p:nvSpPr>
            <p:cNvPr id="100" name="Google Shape;100;p65"/>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101" name="Google Shape;101;p65"/>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sp>
          <p:nvSpPr>
            <p:cNvPr id="102" name="Google Shape;102;p65"/>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a:ea typeface="Open Sans"/>
                <a:cs typeface="Open Sans"/>
                <a:sym typeface="Open Sans"/>
              </a:endParaRPr>
            </a:p>
          </p:txBody>
        </p:sp>
      </p:grpSp>
      <p:sp>
        <p:nvSpPr>
          <p:cNvPr id="103" name="Google Shape;103;p65"/>
          <p:cNvSpPr txBox="1">
            <a:spLocks noGrp="1"/>
          </p:cNvSpPr>
          <p:nvPr>
            <p:ph type="title"/>
          </p:nvPr>
        </p:nvSpPr>
        <p:spPr>
          <a:xfrm>
            <a:off x="2906078" y="3496288"/>
            <a:ext cx="5952300" cy="1035600"/>
          </a:xfrm>
          <a:prstGeom prst="rect">
            <a:avLst/>
          </a:prstGeom>
          <a:noFill/>
          <a:ln>
            <a:noFill/>
          </a:ln>
        </p:spPr>
        <p:txBody>
          <a:bodyPr spcFirstLastPara="1" wrap="square" lIns="0" tIns="0" rIns="0" bIns="0" anchor="b" anchorCtr="0">
            <a:noAutofit/>
          </a:bodyPr>
          <a:lstStyle>
            <a:lvl1pPr lvl="0" algn="r" rtl="1">
              <a:lnSpc>
                <a:spcPct val="100000"/>
              </a:lnSpc>
              <a:spcBef>
                <a:spcPts val="0"/>
              </a:spcBef>
              <a:spcAft>
                <a:spcPts val="0"/>
              </a:spcAft>
              <a:buClr>
                <a:srgbClr val="262626"/>
              </a:buClr>
              <a:buSzPts val="2700"/>
              <a:buFont typeface="Open Sans"/>
              <a:buNone/>
              <a:defRPr sz="2700" b="0" i="0">
                <a:solidFill>
                  <a:srgbClr val="262626"/>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104" name="Google Shape;104;p65"/>
          <p:cNvCxnSpPr/>
          <p:nvPr/>
        </p:nvCxnSpPr>
        <p:spPr>
          <a:xfrm>
            <a:off x="7258050" y="4569781"/>
            <a:ext cx="1600200" cy="3000"/>
          </a:xfrm>
          <a:prstGeom prst="straightConnector1">
            <a:avLst/>
          </a:prstGeom>
          <a:noFill/>
          <a:ln w="101600" cap="flat" cmpd="sng">
            <a:solidFill>
              <a:srgbClr val="5D7C3F"/>
            </a:solidFill>
            <a:prstDash val="solid"/>
            <a:miter lim="800000"/>
            <a:headEnd type="none" w="sm" len="sm"/>
            <a:tailEnd type="none" w="sm" len="sm"/>
          </a:ln>
        </p:spPr>
      </p:cxnSp>
      <p:sp>
        <p:nvSpPr>
          <p:cNvPr id="105" name="Google Shape;105;p65"/>
          <p:cNvSpPr txBox="1">
            <a:spLocks noGrp="1"/>
          </p:cNvSpPr>
          <p:nvPr>
            <p:ph type="body" idx="1"/>
          </p:nvPr>
        </p:nvSpPr>
        <p:spPr>
          <a:xfrm>
            <a:off x="452914" y="438004"/>
            <a:ext cx="2118900" cy="2999400"/>
          </a:xfrm>
          <a:prstGeom prst="rect">
            <a:avLst/>
          </a:prstGeom>
          <a:noFill/>
          <a:ln>
            <a:noFill/>
          </a:ln>
        </p:spPr>
        <p:txBody>
          <a:bodyPr spcFirstLastPara="1" wrap="square" lIns="0" tIns="205725" rIns="68575" bIns="34275" anchor="t" anchorCtr="0">
            <a:normAutofit/>
          </a:bodyPr>
          <a:lstStyle>
            <a:lvl1pPr marL="457200" lvl="0" indent="-228600" algn="r" rtl="1">
              <a:lnSpc>
                <a:spcPct val="90000"/>
              </a:lnSpc>
              <a:spcBef>
                <a:spcPts val="1400"/>
              </a:spcBef>
              <a:spcAft>
                <a:spcPts val="0"/>
              </a:spcAft>
              <a:buClr>
                <a:schemeClr val="dk1"/>
              </a:buClr>
              <a:buSzPts val="1500"/>
              <a:buFont typeface="Arial"/>
              <a:buNone/>
              <a:defRPr sz="1500"/>
            </a:lvl1pPr>
            <a:lvl2pPr marL="914400" lvl="1" indent="-228600" algn="r" rtl="1">
              <a:lnSpc>
                <a:spcPct val="90000"/>
              </a:lnSpc>
              <a:spcBef>
                <a:spcPts val="1400"/>
              </a:spcBef>
              <a:spcAft>
                <a:spcPts val="0"/>
              </a:spcAft>
              <a:buClr>
                <a:schemeClr val="dk1"/>
              </a:buClr>
              <a:buSzPts val="1500"/>
              <a:buNone/>
              <a:defRPr sz="1500"/>
            </a:lvl2pPr>
            <a:lvl3pPr marL="1371600" lvl="2" indent="-228600" algn="r" rtl="1">
              <a:lnSpc>
                <a:spcPct val="90000"/>
              </a:lnSpc>
              <a:spcBef>
                <a:spcPts val="1400"/>
              </a:spcBef>
              <a:spcAft>
                <a:spcPts val="0"/>
              </a:spcAft>
              <a:buClr>
                <a:schemeClr val="dk1"/>
              </a:buClr>
              <a:buSzPts val="1500"/>
              <a:buNone/>
              <a:defRPr sz="1500"/>
            </a:lvl3pPr>
            <a:lvl4pPr marL="1828800" lvl="3" indent="-228600" algn="r" rtl="1">
              <a:lnSpc>
                <a:spcPct val="90000"/>
              </a:lnSpc>
              <a:spcBef>
                <a:spcPts val="1400"/>
              </a:spcBef>
              <a:spcAft>
                <a:spcPts val="0"/>
              </a:spcAft>
              <a:buClr>
                <a:schemeClr val="dk1"/>
              </a:buClr>
              <a:buSzPts val="1500"/>
              <a:buNone/>
              <a:defRPr sz="1500"/>
            </a:lvl4pPr>
            <a:lvl5pPr marL="2286000" lvl="4" indent="-228600" algn="r" rtl="1">
              <a:lnSpc>
                <a:spcPct val="90000"/>
              </a:lnSpc>
              <a:spcBef>
                <a:spcPts val="1400"/>
              </a:spcBef>
              <a:spcAft>
                <a:spcPts val="0"/>
              </a:spcAft>
              <a:buClr>
                <a:schemeClr val="dk1"/>
              </a:buClr>
              <a:buSzPts val="1500"/>
              <a:buNone/>
              <a:defRPr sz="1500"/>
            </a:lvl5pPr>
            <a:lvl6pPr marL="2743200" lvl="5" indent="-317500" algn="l" rtl="1">
              <a:lnSpc>
                <a:spcPct val="90000"/>
              </a:lnSpc>
              <a:spcBef>
                <a:spcPts val="400"/>
              </a:spcBef>
              <a:spcAft>
                <a:spcPts val="0"/>
              </a:spcAft>
              <a:buClr>
                <a:schemeClr val="lt1"/>
              </a:buClr>
              <a:buSzPts val="1400"/>
              <a:buChar char="•"/>
              <a:defRPr/>
            </a:lvl6pPr>
            <a:lvl7pPr marL="3200400" lvl="6" indent="-317500" algn="l" rtl="1">
              <a:lnSpc>
                <a:spcPct val="90000"/>
              </a:lnSpc>
              <a:spcBef>
                <a:spcPts val="400"/>
              </a:spcBef>
              <a:spcAft>
                <a:spcPts val="0"/>
              </a:spcAft>
              <a:buClr>
                <a:schemeClr val="lt1"/>
              </a:buClr>
              <a:buSzPts val="1400"/>
              <a:buChar char="•"/>
              <a:defRPr/>
            </a:lvl7pPr>
            <a:lvl8pPr marL="3657600" lvl="7" indent="-317500" algn="l" rtl="1">
              <a:lnSpc>
                <a:spcPct val="90000"/>
              </a:lnSpc>
              <a:spcBef>
                <a:spcPts val="400"/>
              </a:spcBef>
              <a:spcAft>
                <a:spcPts val="0"/>
              </a:spcAft>
              <a:buClr>
                <a:schemeClr val="lt1"/>
              </a:buClr>
              <a:buSzPts val="1400"/>
              <a:buChar char="•"/>
              <a:defRPr/>
            </a:lvl8pPr>
            <a:lvl9pPr marL="4114800" lvl="8" indent="-317500" algn="l" rtl="1">
              <a:lnSpc>
                <a:spcPct val="90000"/>
              </a:lnSpc>
              <a:spcBef>
                <a:spcPts val="400"/>
              </a:spcBef>
              <a:spcAft>
                <a:spcPts val="0"/>
              </a:spcAft>
              <a:buClr>
                <a:schemeClr val="lt1"/>
              </a:buClr>
              <a:buSzPts val="1400"/>
              <a:buChar char="•"/>
              <a:defRPr/>
            </a:lvl9pPr>
          </a:lstStyle>
          <a:p>
            <a:endParaRPr/>
          </a:p>
        </p:txBody>
      </p:sp>
      <p:sp>
        <p:nvSpPr>
          <p:cNvPr id="106" name="Google Shape;106;p65"/>
          <p:cNvSpPr txBox="1">
            <a:spLocks noGrp="1"/>
          </p:cNvSpPr>
          <p:nvPr>
            <p:ph type="body" idx="2"/>
          </p:nvPr>
        </p:nvSpPr>
        <p:spPr>
          <a:xfrm>
            <a:off x="2913221" y="438004"/>
            <a:ext cx="5945100" cy="2999400"/>
          </a:xfrm>
          <a:prstGeom prst="rect">
            <a:avLst/>
          </a:prstGeom>
          <a:noFill/>
          <a:ln>
            <a:noFill/>
          </a:ln>
        </p:spPr>
        <p:txBody>
          <a:bodyPr spcFirstLastPara="1" wrap="square" lIns="0" tIns="34275" rIns="68575" bIns="34275" anchor="t" anchorCtr="0">
            <a:normAutofit/>
          </a:bodyPr>
          <a:lstStyle>
            <a:lvl1pPr marL="457200" lvl="0" indent="-228600" algn="r" rtl="1">
              <a:lnSpc>
                <a:spcPct val="90000"/>
              </a:lnSpc>
              <a:spcBef>
                <a:spcPts val="1400"/>
              </a:spcBef>
              <a:spcAft>
                <a:spcPts val="0"/>
              </a:spcAft>
              <a:buClr>
                <a:schemeClr val="dk1"/>
              </a:buClr>
              <a:buSzPts val="1500"/>
              <a:buNone/>
              <a:defRPr sz="1500"/>
            </a:lvl1pPr>
            <a:lvl2pPr marL="914400" lvl="1" indent="-323850" algn="r" rtl="1">
              <a:lnSpc>
                <a:spcPct val="90000"/>
              </a:lnSpc>
              <a:spcBef>
                <a:spcPts val="500"/>
              </a:spcBef>
              <a:spcAft>
                <a:spcPts val="0"/>
              </a:spcAft>
              <a:buClr>
                <a:schemeClr val="dk1"/>
              </a:buClr>
              <a:buSzPts val="1500"/>
              <a:buChar char="•"/>
              <a:defRPr sz="1500"/>
            </a:lvl2pPr>
            <a:lvl3pPr marL="1371600" lvl="2" indent="-323850" algn="r" rtl="1">
              <a:lnSpc>
                <a:spcPct val="90000"/>
              </a:lnSpc>
              <a:spcBef>
                <a:spcPts val="1400"/>
              </a:spcBef>
              <a:spcAft>
                <a:spcPts val="0"/>
              </a:spcAft>
              <a:buClr>
                <a:schemeClr val="dk1"/>
              </a:buClr>
              <a:buSzPts val="1500"/>
              <a:buChar char="•"/>
              <a:defRPr sz="1500"/>
            </a:lvl3pPr>
            <a:lvl4pPr marL="1828800" lvl="3" indent="-323850" algn="r" rtl="1">
              <a:lnSpc>
                <a:spcPct val="90000"/>
              </a:lnSpc>
              <a:spcBef>
                <a:spcPts val="1400"/>
              </a:spcBef>
              <a:spcAft>
                <a:spcPts val="0"/>
              </a:spcAft>
              <a:buClr>
                <a:schemeClr val="dk1"/>
              </a:buClr>
              <a:buSzPts val="1500"/>
              <a:buChar char="•"/>
              <a:defRPr sz="1500"/>
            </a:lvl4pPr>
            <a:lvl5pPr marL="2286000" lvl="4" indent="-323850" algn="r" rtl="1">
              <a:lnSpc>
                <a:spcPct val="90000"/>
              </a:lnSpc>
              <a:spcBef>
                <a:spcPts val="1400"/>
              </a:spcBef>
              <a:spcAft>
                <a:spcPts val="0"/>
              </a:spcAft>
              <a:buClr>
                <a:schemeClr val="dk1"/>
              </a:buClr>
              <a:buSzPts val="1500"/>
              <a:buChar char="•"/>
              <a:defRPr sz="1500"/>
            </a:lvl5pPr>
            <a:lvl6pPr marL="2743200" lvl="5" indent="-317500" algn="l" rtl="1">
              <a:lnSpc>
                <a:spcPct val="90000"/>
              </a:lnSpc>
              <a:spcBef>
                <a:spcPts val="400"/>
              </a:spcBef>
              <a:spcAft>
                <a:spcPts val="0"/>
              </a:spcAft>
              <a:buClr>
                <a:schemeClr val="lt1"/>
              </a:buClr>
              <a:buSzPts val="1400"/>
              <a:buChar char="•"/>
              <a:defRPr/>
            </a:lvl6pPr>
            <a:lvl7pPr marL="3200400" lvl="6" indent="-317500" algn="l" rtl="1">
              <a:lnSpc>
                <a:spcPct val="90000"/>
              </a:lnSpc>
              <a:spcBef>
                <a:spcPts val="400"/>
              </a:spcBef>
              <a:spcAft>
                <a:spcPts val="0"/>
              </a:spcAft>
              <a:buClr>
                <a:schemeClr val="lt1"/>
              </a:buClr>
              <a:buSzPts val="1400"/>
              <a:buChar char="•"/>
              <a:defRPr/>
            </a:lvl7pPr>
            <a:lvl8pPr marL="3657600" lvl="7" indent="-317500" algn="l" rtl="1">
              <a:lnSpc>
                <a:spcPct val="90000"/>
              </a:lnSpc>
              <a:spcBef>
                <a:spcPts val="400"/>
              </a:spcBef>
              <a:spcAft>
                <a:spcPts val="0"/>
              </a:spcAft>
              <a:buClr>
                <a:schemeClr val="lt1"/>
              </a:buClr>
              <a:buSzPts val="1400"/>
              <a:buChar char="•"/>
              <a:defRPr/>
            </a:lvl8pPr>
            <a:lvl9pPr marL="4114800" lvl="8" indent="-317500" algn="l" rtl="1">
              <a:lnSpc>
                <a:spcPct val="90000"/>
              </a:lnSpc>
              <a:spcBef>
                <a:spcPts val="400"/>
              </a:spcBef>
              <a:spcAft>
                <a:spcPts val="0"/>
              </a:spcAft>
              <a:buClr>
                <a:schemeClr val="lt1"/>
              </a:buClr>
              <a:buSzPts val="1400"/>
              <a:buChar char="•"/>
              <a:defRPr/>
            </a:lvl9pPr>
          </a:lstStyle>
          <a:p>
            <a:endParaRPr/>
          </a:p>
        </p:txBody>
      </p:sp>
      <p:sp>
        <p:nvSpPr>
          <p:cNvPr id="107" name="Google Shape;107;p65"/>
          <p:cNvSpPr txBox="1">
            <a:spLocks noGrp="1"/>
          </p:cNvSpPr>
          <p:nvPr>
            <p:ph type="sldNum" idx="12"/>
          </p:nvPr>
        </p:nvSpPr>
        <p:spPr>
          <a:xfrm>
            <a:off x="3174682"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9pPr>
          </a:lstStyle>
          <a:p>
            <a:pPr marL="0" lvl="0" indent="0" algn="l" rtl="0">
              <a:spcBef>
                <a:spcPts val="0"/>
              </a:spcBef>
              <a:spcAft>
                <a:spcPts val="0"/>
              </a:spcAft>
              <a:buNone/>
            </a:pPr>
            <a:fld id="{00000000-1234-1234-1234-123412341234}" type="slidenum">
              <a:rPr lang="iw"/>
              <a:t>‹#›</a:t>
            </a:fld>
            <a:endParaRPr/>
          </a:p>
        </p:txBody>
      </p:sp>
      <p:sp>
        <p:nvSpPr>
          <p:cNvPr id="108" name="Google Shape;108;p65"/>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marR="0" lvl="0"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Open Sans"/>
                <a:ea typeface="Open Sans"/>
                <a:cs typeface="Open Sans"/>
                <a:sym typeface="Open Sans"/>
              </a:defRPr>
            </a:lvl1pPr>
            <a:lvl2pPr marR="0" lvl="1"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109" name="Google Shape;109;p65" descr="Blue text on a black background&#10;&#10;Description automatically generated"/>
          <p:cNvPicPr preferRelativeResize="0"/>
          <p:nvPr/>
        </p:nvPicPr>
        <p:blipFill rotWithShape="1">
          <a:blip r:embed="rId2">
            <a:alphaModFix/>
          </a:blip>
          <a:srcRect/>
          <a:stretch/>
        </p:blipFill>
        <p:spPr>
          <a:xfrm>
            <a:off x="2360042" y="4749165"/>
            <a:ext cx="697481" cy="241540"/>
          </a:xfrm>
          <a:prstGeom prst="rect">
            <a:avLst/>
          </a:prstGeom>
          <a:noFill/>
          <a:ln>
            <a:noFill/>
          </a:ln>
        </p:spPr>
      </p:pic>
    </p:spTree>
  </p:cSld>
  <p:clrMapOvr>
    <a:masterClrMapping/>
  </p:clrMapOvr>
  <p:extLst>
    <p:ext uri="{DCECCB84-F9BA-43D5-87BE-67443E8EF086}">
      <p15:sldGuideLst xmlns:p15="http://schemas.microsoft.com/office/powerpoint/2012/main">
        <p15:guide id="1" pos="450">
          <p15:clr>
            <a:srgbClr val="FBAE40"/>
          </p15:clr>
        </p15:guide>
        <p15:guide id="2" pos="5310">
          <p15:clr>
            <a:srgbClr val="FBAE40"/>
          </p15:clr>
        </p15:guide>
        <p15:guide id="3" pos="2160">
          <p15:clr>
            <a:srgbClr val="FBAE40"/>
          </p15:clr>
        </p15:guide>
        <p15:guide id="4" pos="3870">
          <p15:clr>
            <a:srgbClr val="FBAE40"/>
          </p15:clr>
        </p15:guide>
        <p15:guide id="5" pos="1890">
          <p15:clr>
            <a:srgbClr val="FBAE40"/>
          </p15:clr>
        </p15:guide>
        <p15:guide id="6" pos="3600">
          <p15:clr>
            <a:srgbClr val="FBAE40"/>
          </p15:clr>
        </p15:guide>
        <p15:guide id="7" orient="horz" pos="918">
          <p15:clr>
            <a:srgbClr val="FBAE40"/>
          </p15:clr>
        </p15:guide>
        <p15:guide id="8" orient="horz" pos="1044">
          <p15:clr>
            <a:srgbClr val="FBAE40"/>
          </p15:clr>
        </p15:guide>
        <p15:guide id="9" orient="horz" pos="4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pic>
        <p:nvPicPr>
          <p:cNvPr id="13" name="Google Shape;13;p50"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
        <p:nvSpPr>
          <p:cNvPr id="14" name="Google Shape;1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20" name="Google Shape;20;p51"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5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4" name="Google Shape;24;p52"/>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 name="Google Shape;25;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 name="Google Shape;26;p52"/>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1pPr>
            <a:lvl2pPr marL="0" marR="0" lvl="1"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2pPr>
            <a:lvl3pPr marL="0" marR="0" lvl="2"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3pPr>
            <a:lvl4pPr marL="0" marR="0" lvl="3"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4pPr>
            <a:lvl5pPr marL="0" marR="0" lvl="4"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5pPr>
            <a:lvl6pPr marL="0" marR="0" lvl="5"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6pPr>
            <a:lvl7pPr marL="0" marR="0" lvl="6"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7pPr>
            <a:lvl8pPr marL="0" marR="0" lvl="7"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8pPr>
            <a:lvl9pPr marL="0" marR="0" lvl="8" indent="0" algn="l" rtl="1">
              <a:lnSpc>
                <a:spcPct val="100000"/>
              </a:lnSpc>
              <a:spcBef>
                <a:spcPts val="0"/>
              </a:spcBef>
              <a:spcAft>
                <a:spcPts val="0"/>
              </a:spcAft>
              <a:buClr>
                <a:srgbClr val="000000"/>
              </a:buClr>
              <a:buSzPts val="900"/>
              <a:buFont typeface="Arial"/>
              <a:buNone/>
              <a:defRPr sz="900" b="0" i="0" u="none" strike="noStrike" cap="none">
                <a:solidFill>
                  <a:srgbClr val="757575"/>
                </a:solidFill>
                <a:latin typeface="Rubik"/>
                <a:ea typeface="Rubik"/>
                <a:cs typeface="Rubik"/>
                <a:sym typeface="Rubik"/>
              </a:defRPr>
            </a:lvl9pPr>
          </a:lstStyle>
          <a:p>
            <a:pPr marL="0" lvl="0" indent="0" algn="l" rtl="1">
              <a:spcBef>
                <a:spcPts val="0"/>
              </a:spcBef>
              <a:spcAft>
                <a:spcPts val="0"/>
              </a:spcAft>
              <a:buNone/>
            </a:pPr>
            <a:fld id="{00000000-1234-1234-1234-123412341234}" type="slidenum">
              <a:rPr lang="iw"/>
              <a:t>‹#›</a:t>
            </a:fld>
            <a:endParaRPr/>
          </a:p>
        </p:txBody>
      </p:sp>
      <p:pic>
        <p:nvPicPr>
          <p:cNvPr id="27" name="Google Shape;27;p52"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
        <p:cNvGrpSpPr/>
        <p:nvPr/>
      </p:nvGrpSpPr>
      <p:grpSpPr>
        <a:xfrm>
          <a:off x="0" y="0"/>
          <a:ext cx="0" cy="0"/>
          <a:chOff x="0" y="0"/>
          <a:chExt cx="0" cy="0"/>
        </a:xfrm>
      </p:grpSpPr>
      <p:sp>
        <p:nvSpPr>
          <p:cNvPr id="29" name="Google Shape;29;p5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0" name="Google Shape;3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31" name="Google Shape;31;p55"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36" name="Google Shape;36;p53"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45" name="Google Shape;45;p54"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0" name="Google Shape;50;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51" name="Google Shape;51;p57"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5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4" name="Google Shape;54;p5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5" name="Google Shape;55;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pic>
        <p:nvPicPr>
          <p:cNvPr id="56" name="Google Shape;56;p58" title="HeyHi_LOGO_MASTER_SHAPING_HORIZONTAL.png"/>
          <p:cNvPicPr preferRelativeResize="0"/>
          <p:nvPr/>
        </p:nvPicPr>
        <p:blipFill rotWithShape="1">
          <a:blip r:embed="rId2">
            <a:alphaModFix/>
          </a:blip>
          <a:srcRect/>
          <a:stretch/>
        </p:blipFill>
        <p:spPr>
          <a:xfrm>
            <a:off x="199350" y="4568884"/>
            <a:ext cx="1628594" cy="477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1pPr>
            <a:lvl2pPr marR="0" lvl="1"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2pPr>
            <a:lvl3pPr marR="0" lvl="2"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3pPr>
            <a:lvl4pPr marR="0" lvl="3"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4pPr>
            <a:lvl5pPr marR="0" lvl="4"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5pPr>
            <a:lvl6pPr marR="0" lvl="5"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6pPr>
            <a:lvl7pPr marR="0" lvl="6"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7pPr>
            <a:lvl8pPr marR="0" lvl="7"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8pPr>
            <a:lvl9pPr marR="0" lvl="8" algn="l" rtl="0">
              <a:lnSpc>
                <a:spcPct val="100000"/>
              </a:lnSpc>
              <a:spcBef>
                <a:spcPts val="0"/>
              </a:spcBef>
              <a:spcAft>
                <a:spcPts val="0"/>
              </a:spcAft>
              <a:buClr>
                <a:schemeClr val="dk1"/>
              </a:buClr>
              <a:buSzPts val="2800"/>
              <a:buFont typeface="Rubik"/>
              <a:buNone/>
              <a:defRPr sz="2800" b="0" i="0" u="none" strike="noStrike" cap="none">
                <a:solidFill>
                  <a:schemeClr val="dk1"/>
                </a:solidFill>
                <a:latin typeface="Rubik"/>
                <a:ea typeface="Rubik"/>
                <a:cs typeface="Rubik"/>
                <a:sym typeface="Rubik"/>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ubik"/>
              <a:buChar char="●"/>
              <a:defRPr sz="1800" b="0" i="0" u="none" strike="noStrike" cap="none">
                <a:solidFill>
                  <a:schemeClr val="dk2"/>
                </a:solidFill>
                <a:latin typeface="Rubik"/>
                <a:ea typeface="Rubik"/>
                <a:cs typeface="Rubik"/>
                <a:sym typeface="Rubik"/>
              </a:defRPr>
            </a:lvl1pPr>
            <a:lvl2pPr marL="914400" marR="0" lvl="1"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2pPr>
            <a:lvl3pPr marL="1371600" marR="0" lvl="2"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3pPr>
            <a:lvl4pPr marL="1828800" marR="0" lvl="3"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4pPr>
            <a:lvl5pPr marL="2286000" marR="0" lvl="4"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5pPr>
            <a:lvl6pPr marL="2743200" marR="0" lvl="5"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6pPr>
            <a:lvl7pPr marL="3200400" marR="0" lvl="6"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7pPr>
            <a:lvl8pPr marL="3657600" marR="0" lvl="7"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8pPr>
            <a:lvl9pPr marL="4114800" marR="0" lvl="8" indent="-317500" algn="l" rtl="0">
              <a:lnSpc>
                <a:spcPct val="115000"/>
              </a:lnSpc>
              <a:spcBef>
                <a:spcPts val="0"/>
              </a:spcBef>
              <a:spcAft>
                <a:spcPts val="0"/>
              </a:spcAft>
              <a:buClr>
                <a:schemeClr val="dk2"/>
              </a:buClr>
              <a:buSzPts val="1400"/>
              <a:buFont typeface="Rubik"/>
              <a:buChar char="■"/>
              <a:defRPr sz="1400" b="0" i="0" u="none" strike="noStrike" cap="none">
                <a:solidFill>
                  <a:schemeClr val="dk2"/>
                </a:solidFill>
                <a:latin typeface="Rubik"/>
                <a:ea typeface="Rubik"/>
                <a:cs typeface="Rubik"/>
                <a:sym typeface="Rubik"/>
              </a:defRPr>
            </a:lvl9pPr>
          </a:lstStyle>
          <a:p>
            <a:endParaRPr/>
          </a:p>
        </p:txBody>
      </p:sp>
      <p:sp>
        <p:nvSpPr>
          <p:cNvPr id="8" name="Google Shape;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br.org/2023/08/ai-wont-replace-humans-but-humans-with-ai-will-replace-humans-without-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meyda.education.gov.il/files/PreSchool/bina/kavim-manhim.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
          <p:cNvPicPr preferRelativeResize="0"/>
          <p:nvPr/>
        </p:nvPicPr>
        <p:blipFill rotWithShape="1">
          <a:blip r:embed="rId3">
            <a:alphaModFix/>
          </a:blip>
          <a:srcRect/>
          <a:stretch/>
        </p:blipFill>
        <p:spPr>
          <a:xfrm>
            <a:off x="238875" y="3890200"/>
            <a:ext cx="1578950" cy="1053949"/>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7055275" y="115975"/>
            <a:ext cx="1939025" cy="765999"/>
          </a:xfrm>
          <a:prstGeom prst="rect">
            <a:avLst/>
          </a:prstGeom>
          <a:noFill/>
          <a:ln>
            <a:noFill/>
          </a:ln>
        </p:spPr>
      </p:pic>
      <p:sp>
        <p:nvSpPr>
          <p:cNvPr id="116" name="Google Shape;116;p1"/>
          <p:cNvSpPr txBox="1">
            <a:spLocks noGrp="1"/>
          </p:cNvSpPr>
          <p:nvPr>
            <p:ph type="body" idx="4294967295"/>
          </p:nvPr>
        </p:nvSpPr>
        <p:spPr>
          <a:xfrm>
            <a:off x="1817825" y="1180914"/>
            <a:ext cx="6821846" cy="3322800"/>
          </a:xfrm>
          <a:prstGeom prst="rect">
            <a:avLst/>
          </a:prstGeom>
          <a:noFill/>
          <a:ln>
            <a:noFill/>
          </a:ln>
        </p:spPr>
        <p:txBody>
          <a:bodyPr spcFirstLastPara="1" wrap="square" lIns="91425" tIns="91425" rIns="91425" bIns="91425" anchor="t" anchorCtr="0">
            <a:noAutofit/>
          </a:bodyPr>
          <a:lstStyle/>
          <a:p>
            <a:pPr marL="0" lvl="0" indent="0" algn="r" rtl="1">
              <a:lnSpc>
                <a:spcPct val="80000"/>
              </a:lnSpc>
              <a:spcBef>
                <a:spcPts val="0"/>
              </a:spcBef>
              <a:spcAft>
                <a:spcPts val="0"/>
              </a:spcAft>
              <a:buSzPts val="1800"/>
              <a:buNone/>
            </a:pPr>
            <a:r>
              <a:rPr lang="he-IL" sz="39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'בגן של בינה'</a:t>
            </a:r>
            <a:endParaRPr sz="39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endParaRPr>
          </a:p>
          <a:p>
            <a:pPr marL="0" lvl="0" indent="0" algn="r" rtl="1">
              <a:lnSpc>
                <a:spcPct val="80000"/>
              </a:lnSpc>
              <a:spcBef>
                <a:spcPts val="0"/>
              </a:spcBef>
              <a:spcAft>
                <a:spcPts val="0"/>
              </a:spcAft>
              <a:buSzPts val="1800"/>
              <a:buNone/>
            </a:pPr>
            <a:endParaRPr sz="2400" dirty="0">
              <a:solidFill>
                <a:srgbClr val="08D6A2"/>
              </a:solidFill>
              <a:latin typeface="Rubik Black"/>
              <a:ea typeface="Rubik Black"/>
              <a:cs typeface="Rubik Black"/>
              <a:sym typeface="Rubik Black"/>
            </a:endParaRPr>
          </a:p>
          <a:p>
            <a:pPr marL="0" lvl="0" indent="0" algn="r" rtl="1">
              <a:lnSpc>
                <a:spcPct val="80000"/>
              </a:lnSpc>
              <a:spcBef>
                <a:spcPts val="0"/>
              </a:spcBef>
              <a:spcAft>
                <a:spcPts val="0"/>
              </a:spcAft>
              <a:buSzPts val="1800"/>
              <a:buNone/>
            </a:pPr>
            <a:endParaRPr sz="2400" dirty="0">
              <a:solidFill>
                <a:srgbClr val="08D6A2"/>
              </a:solidFill>
              <a:latin typeface="Rubik Black"/>
              <a:ea typeface="Rubik Black"/>
              <a:cs typeface="Rubik Black"/>
              <a:sym typeface="Rubik Black"/>
            </a:endParaRPr>
          </a:p>
          <a:p>
            <a:pPr marL="114300" indent="0" algn="ctr" rtl="1">
              <a:lnSpc>
                <a:spcPct val="150000"/>
              </a:lnSpc>
              <a:spcAft>
                <a:spcPts val="1000"/>
              </a:spcAft>
              <a:buNone/>
            </a:pPr>
            <a:r>
              <a:rPr lang="iw" sz="2400" dirty="0">
                <a:solidFill>
                  <a:srgbClr val="08D6A2"/>
                </a:solidFill>
                <a:latin typeface="Calibri" panose="020F0502020204030204" pitchFamily="34" charset="0"/>
                <a:ea typeface="Calibri" panose="020F0502020204030204" pitchFamily="34" charset="0"/>
                <a:cs typeface="Calibri" panose="020F0502020204030204" pitchFamily="34" charset="0"/>
                <a:sym typeface="Rubik Black"/>
              </a:rPr>
              <a:t>סדנ</a:t>
            </a:r>
            <a:r>
              <a:rPr lang="he-IL" sz="2400" dirty="0">
                <a:solidFill>
                  <a:srgbClr val="08D6A2"/>
                </a:solidFill>
                <a:latin typeface="Calibri" panose="020F0502020204030204" pitchFamily="34" charset="0"/>
                <a:ea typeface="Calibri" panose="020F0502020204030204" pitchFamily="34" charset="0"/>
                <a:cs typeface="Calibri" panose="020F0502020204030204" pitchFamily="34" charset="0"/>
                <a:sym typeface="Rubik Black"/>
              </a:rPr>
              <a:t>ה</a:t>
            </a:r>
            <a:r>
              <a:rPr lang="iw" sz="2400" dirty="0">
                <a:solidFill>
                  <a:srgbClr val="08D6A2"/>
                </a:solidFill>
                <a:latin typeface="Calibri" panose="020F0502020204030204" pitchFamily="34" charset="0"/>
                <a:ea typeface="Calibri" panose="020F0502020204030204" pitchFamily="34" charset="0"/>
                <a:cs typeface="Calibri" panose="020F0502020204030204" pitchFamily="34" charset="0"/>
                <a:sym typeface="Rubik Black"/>
              </a:rPr>
              <a:t> </a:t>
            </a:r>
            <a:r>
              <a:rPr lang="he-IL" sz="2400" dirty="0">
                <a:solidFill>
                  <a:srgbClr val="08D6A2"/>
                </a:solidFill>
                <a:highlight>
                  <a:srgbClr val="FFFF00"/>
                </a:highlight>
                <a:latin typeface="Calibri" panose="020F0502020204030204" pitchFamily="34" charset="0"/>
                <a:ea typeface="Calibri" panose="020F0502020204030204" pitchFamily="34" charset="0"/>
                <a:cs typeface="Calibri" panose="020F0502020204030204" pitchFamily="34" charset="0"/>
                <a:sym typeface="Rubik Black"/>
              </a:rPr>
              <a:t>לצוות הגן /להורים </a:t>
            </a:r>
            <a:r>
              <a:rPr lang="he-IL" sz="2400" dirty="0">
                <a:solidFill>
                  <a:srgbClr val="08D6A2"/>
                </a:solidFill>
                <a:latin typeface="Calibri" panose="020F0502020204030204" pitchFamily="34" charset="0"/>
                <a:ea typeface="Calibri" panose="020F0502020204030204" pitchFamily="34" charset="0"/>
                <a:cs typeface="Calibri" panose="020F0502020204030204" pitchFamily="34" charset="0"/>
                <a:sym typeface="Rubik Black"/>
              </a:rPr>
              <a:t>ל</a:t>
            </a:r>
            <a:r>
              <a:rPr lang="he-IL" sz="2400" dirty="0">
                <a:solidFill>
                  <a:srgbClr val="08D6A2"/>
                </a:solidFill>
                <a:latin typeface="Calibri" panose="020F0502020204030204" pitchFamily="34" charset="0"/>
                <a:ea typeface="Calibri" panose="020F0502020204030204" pitchFamily="34" charset="0"/>
                <a:cs typeface="Calibri" panose="020F0502020204030204" pitchFamily="34" charset="0"/>
              </a:rPr>
              <a:t>תכנון והפעלה של מהלך פדגוגי לפיתוח מיומנויות תשתיתיות בגיל הרך</a:t>
            </a:r>
            <a:endParaRPr lang="en-US" sz="2400" dirty="0">
              <a:solidFill>
                <a:srgbClr val="08D6A2"/>
              </a:solidFill>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80000"/>
              </a:lnSpc>
              <a:spcBef>
                <a:spcPts val="0"/>
              </a:spcBef>
              <a:spcAft>
                <a:spcPts val="0"/>
              </a:spcAft>
              <a:buSzPts val="1800"/>
              <a:buNone/>
            </a:pPr>
            <a:endParaRPr sz="2400" dirty="0">
              <a:solidFill>
                <a:srgbClr val="08D6A2"/>
              </a:solidFill>
              <a:latin typeface="Rubik Black"/>
              <a:ea typeface="Rubik Black"/>
              <a:cs typeface="Rubik Black"/>
              <a:sym typeface="Rubik Black"/>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6C5FA23D-17C2-22B5-F4C8-9DA020A159FA}"/>
            </a:ext>
          </a:extLst>
        </p:cNvPr>
        <p:cNvGrpSpPr/>
        <p:nvPr/>
      </p:nvGrpSpPr>
      <p:grpSpPr>
        <a:xfrm>
          <a:off x="0" y="0"/>
          <a:ext cx="0" cy="0"/>
          <a:chOff x="0" y="0"/>
          <a:chExt cx="0" cy="0"/>
        </a:xfrm>
      </p:grpSpPr>
      <p:pic>
        <p:nvPicPr>
          <p:cNvPr id="10" name="Google Shape;211;p14">
            <a:extLst>
              <a:ext uri="{FF2B5EF4-FFF2-40B4-BE49-F238E27FC236}">
                <a16:creationId xmlns:a16="http://schemas.microsoft.com/office/drawing/2014/main" id="{0C7A32B9-3AB6-6DAE-2FC4-3E27A9BEA93E}"/>
              </a:ext>
            </a:extLst>
          </p:cNvPr>
          <p:cNvPicPr preferRelativeResize="0"/>
          <p:nvPr/>
        </p:nvPicPr>
        <p:blipFill rotWithShape="1">
          <a:blip r:embed="rId3">
            <a:alphaModFix/>
          </a:blip>
          <a:srcRect/>
          <a:stretch/>
        </p:blipFill>
        <p:spPr>
          <a:xfrm>
            <a:off x="6641126" y="2765348"/>
            <a:ext cx="2017533" cy="1721926"/>
          </a:xfrm>
          <a:prstGeom prst="rect">
            <a:avLst/>
          </a:prstGeom>
          <a:noFill/>
          <a:ln>
            <a:noFill/>
          </a:ln>
        </p:spPr>
      </p:pic>
      <p:pic>
        <p:nvPicPr>
          <p:cNvPr id="11" name="Google Shape;211;p14">
            <a:extLst>
              <a:ext uri="{FF2B5EF4-FFF2-40B4-BE49-F238E27FC236}">
                <a16:creationId xmlns:a16="http://schemas.microsoft.com/office/drawing/2014/main" id="{360E7CB0-34B5-CBBB-9C16-C777E9A4F802}"/>
              </a:ext>
            </a:extLst>
          </p:cNvPr>
          <p:cNvPicPr preferRelativeResize="0"/>
          <p:nvPr/>
        </p:nvPicPr>
        <p:blipFill rotWithShape="1">
          <a:blip r:embed="rId3">
            <a:alphaModFix/>
          </a:blip>
          <a:srcRect/>
          <a:stretch/>
        </p:blipFill>
        <p:spPr>
          <a:xfrm>
            <a:off x="4347142" y="2765348"/>
            <a:ext cx="2017533" cy="1721926"/>
          </a:xfrm>
          <a:prstGeom prst="rect">
            <a:avLst/>
          </a:prstGeom>
          <a:noFill/>
          <a:ln>
            <a:noFill/>
          </a:ln>
        </p:spPr>
      </p:pic>
      <p:pic>
        <p:nvPicPr>
          <p:cNvPr id="12" name="Google Shape;211;p14">
            <a:extLst>
              <a:ext uri="{FF2B5EF4-FFF2-40B4-BE49-F238E27FC236}">
                <a16:creationId xmlns:a16="http://schemas.microsoft.com/office/drawing/2014/main" id="{71DD472F-EFFF-4D4D-3A58-285E2897D130}"/>
              </a:ext>
            </a:extLst>
          </p:cNvPr>
          <p:cNvPicPr preferRelativeResize="0"/>
          <p:nvPr/>
        </p:nvPicPr>
        <p:blipFill rotWithShape="1">
          <a:blip r:embed="rId3">
            <a:alphaModFix/>
          </a:blip>
          <a:srcRect/>
          <a:stretch/>
        </p:blipFill>
        <p:spPr>
          <a:xfrm>
            <a:off x="2073717" y="2765348"/>
            <a:ext cx="2017533" cy="1721926"/>
          </a:xfrm>
          <a:prstGeom prst="rect">
            <a:avLst/>
          </a:prstGeom>
          <a:noFill/>
          <a:ln>
            <a:noFill/>
          </a:ln>
        </p:spPr>
      </p:pic>
      <p:sp>
        <p:nvSpPr>
          <p:cNvPr id="183" name="Google Shape;183;g31674d01ac2_0_0">
            <a:extLst>
              <a:ext uri="{FF2B5EF4-FFF2-40B4-BE49-F238E27FC236}">
                <a16:creationId xmlns:a16="http://schemas.microsoft.com/office/drawing/2014/main" id="{28A234B8-7D1C-D744-C6DB-D09E3D537F7C}"/>
              </a:ext>
            </a:extLst>
          </p:cNvPr>
          <p:cNvSpPr txBox="1">
            <a:spLocks noGrp="1"/>
          </p:cNvSpPr>
          <p:nvPr>
            <p:ph type="body" idx="4294967295"/>
          </p:nvPr>
        </p:nvSpPr>
        <p:spPr>
          <a:xfrm>
            <a:off x="-504092" y="199351"/>
            <a:ext cx="9132276"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2</a:t>
            </a:r>
            <a:r>
              <a:rPr lang="he-IL"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עבודה בקבוצה</a:t>
            </a:r>
          </a:p>
          <a:p>
            <a:pPr marL="114300" indent="0" algn="r" rtl="1">
              <a:lnSpc>
                <a:spcPct val="150000"/>
              </a:lnSpc>
              <a:spcAft>
                <a:spcPts val="1000"/>
              </a:spcAft>
              <a:buNone/>
            </a:pPr>
            <a:r>
              <a:rPr lang="he-IL" sz="2000" b="1" dirty="0">
                <a:solidFill>
                  <a:srgbClr val="00B050"/>
                </a:solidFill>
                <a:latin typeface="Calibri" panose="020F0502020204030204" pitchFamily="34" charset="0"/>
                <a:ea typeface="Calibri" panose="020F0502020204030204" pitchFamily="34" charset="0"/>
                <a:cs typeface="Calibri" panose="020F0502020204030204" pitchFamily="34" charset="0"/>
              </a:rPr>
              <a:t>שלב 2: דיון קבוצתי (15 דקות)</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0" lvl="0" indent="0" algn="r" rtl="1">
              <a:lnSpc>
                <a:spcPct val="150000"/>
              </a:lnSpc>
              <a:spcAft>
                <a:spcPts val="1000"/>
              </a:spcAft>
              <a:buSzPts val="1000"/>
              <a:buNone/>
              <a:tabLst>
                <a:tab pos="457200" algn="l"/>
              </a:tabLst>
            </a:pP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לאחר שלב התכנון, כל אחד מהזוגות יציג את הפעילות שתכנן בפני שאר הקבוצה</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lvl="0" indent="0" algn="r" rtl="1">
              <a:lnSpc>
                <a:spcPct val="150000"/>
              </a:lnSpc>
              <a:spcAft>
                <a:spcPts val="1000"/>
              </a:spcAft>
              <a:buSzPts val="1000"/>
              <a:buNone/>
              <a:tabLst>
                <a:tab pos="457200" algn="l"/>
              </a:tabLst>
            </a:pPr>
            <a:r>
              <a:rPr lang="he-IL" sz="2800" dirty="0">
                <a:solidFill>
                  <a:srgbClr val="FE5502"/>
                </a:solidFill>
                <a:latin typeface="Calibri" panose="020F0502020204030204" pitchFamily="34" charset="0"/>
                <a:ea typeface="Calibri" panose="020F0502020204030204" pitchFamily="34" charset="0"/>
                <a:cs typeface="Calibri" panose="020F0502020204030204" pitchFamily="34" charset="0"/>
                <a:sym typeface="Arial"/>
              </a:rPr>
              <a:t>המנחה תנהל דיון קבוצתי ופתוח על</a:t>
            </a:r>
            <a:r>
              <a:rPr lang="en-US" sz="2800" dirty="0">
                <a:solidFill>
                  <a:srgbClr val="FE5502"/>
                </a:solidFill>
                <a:latin typeface="Calibri" panose="020F0502020204030204" pitchFamily="34" charset="0"/>
                <a:ea typeface="Calibri" panose="020F0502020204030204" pitchFamily="34" charset="0"/>
                <a:cs typeface="Calibri" panose="020F0502020204030204" pitchFamily="34" charset="0"/>
                <a:sym typeface="Arial"/>
              </a:rPr>
              <a:t>:</a:t>
            </a:r>
          </a:p>
          <a:p>
            <a:pPr marL="0" indent="0" algn="r" rtl="1">
              <a:lnSpc>
                <a:spcPct val="150000"/>
              </a:lnSpc>
              <a:buNone/>
            </a:pPr>
            <a:endParaRPr lang="he-IL" sz="2000" b="1" dirty="0">
              <a:latin typeface="Calibri" panose="020F0502020204030204" pitchFamily="34" charset="0"/>
              <a:ea typeface="Calibri" panose="020F0502020204030204" pitchFamily="34" charset="0"/>
              <a:cs typeface="Calibri" panose="020F0502020204030204" pitchFamily="34" charset="0"/>
              <a:sym typeface="Rubik Black"/>
            </a:endParaRPr>
          </a:p>
        </p:txBody>
      </p:sp>
      <p:pic>
        <p:nvPicPr>
          <p:cNvPr id="4" name="Google Shape;182;g31674d01ac2_0_0">
            <a:extLst>
              <a:ext uri="{FF2B5EF4-FFF2-40B4-BE49-F238E27FC236}">
                <a16:creationId xmlns:a16="http://schemas.microsoft.com/office/drawing/2014/main" id="{8F534BA8-6A07-10C8-AF3C-091C233EF2D5}"/>
              </a:ext>
            </a:extLst>
          </p:cNvPr>
          <p:cNvPicPr preferRelativeResize="0"/>
          <p:nvPr/>
        </p:nvPicPr>
        <p:blipFill rotWithShape="1">
          <a:blip r:embed="rId4">
            <a:alphaModFix/>
          </a:blip>
          <a:srcRect/>
          <a:stretch/>
        </p:blipFill>
        <p:spPr>
          <a:xfrm>
            <a:off x="238875" y="3890200"/>
            <a:ext cx="1578950" cy="1053949"/>
          </a:xfrm>
          <a:prstGeom prst="rect">
            <a:avLst/>
          </a:prstGeom>
          <a:noFill/>
          <a:ln>
            <a:noFill/>
          </a:ln>
        </p:spPr>
      </p:pic>
      <p:sp>
        <p:nvSpPr>
          <p:cNvPr id="5" name="תיבת טקסט 4">
            <a:extLst>
              <a:ext uri="{FF2B5EF4-FFF2-40B4-BE49-F238E27FC236}">
                <a16:creationId xmlns:a16="http://schemas.microsoft.com/office/drawing/2014/main" id="{EBCF42F8-862F-5C37-0208-4DCF3294ED92}"/>
              </a:ext>
            </a:extLst>
          </p:cNvPr>
          <p:cNvSpPr txBox="1"/>
          <p:nvPr/>
        </p:nvSpPr>
        <p:spPr>
          <a:xfrm>
            <a:off x="6796413" y="3047553"/>
            <a:ext cx="2087663" cy="790601"/>
          </a:xfrm>
          <a:prstGeom prst="rect">
            <a:avLst/>
          </a:prstGeom>
          <a:noFill/>
        </p:spPr>
        <p:txBody>
          <a:bodyPr wrap="square">
            <a:spAutoFit/>
          </a:bodyPr>
          <a:lstStyle/>
          <a:p>
            <a:pPr marL="457200" lvl="1" algn="ctr" rtl="1">
              <a:lnSpc>
                <a:spcPct val="150000"/>
              </a:lnSpc>
              <a:spcAft>
                <a:spcPts val="1000"/>
              </a:spcAft>
              <a:buSzPts val="1000"/>
              <a:tabLst>
                <a:tab pos="914400" algn="l"/>
              </a:tabLst>
            </a:pPr>
            <a:r>
              <a:rPr lang="he-IL"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אילו רעיונות ברי השגה</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7" name="תיבת טקסט 6">
            <a:extLst>
              <a:ext uri="{FF2B5EF4-FFF2-40B4-BE49-F238E27FC236}">
                <a16:creationId xmlns:a16="http://schemas.microsoft.com/office/drawing/2014/main" id="{0DACD7B8-BE4D-8D07-9F42-C276781F8593}"/>
              </a:ext>
            </a:extLst>
          </p:cNvPr>
          <p:cNvSpPr txBox="1"/>
          <p:nvPr/>
        </p:nvSpPr>
        <p:spPr>
          <a:xfrm>
            <a:off x="4367701" y="3035498"/>
            <a:ext cx="2458916" cy="790601"/>
          </a:xfrm>
          <a:prstGeom prst="rect">
            <a:avLst/>
          </a:prstGeom>
          <a:noFill/>
        </p:spPr>
        <p:txBody>
          <a:bodyPr wrap="square">
            <a:spAutoFit/>
          </a:bodyPr>
          <a:lstStyle>
            <a:defPPr marR="0" lvl="0" algn="l" rtl="0">
              <a:lnSpc>
                <a:spcPct val="100000"/>
              </a:lnSpc>
              <a:spcBef>
                <a:spcPts val="0"/>
              </a:spcBef>
              <a:spcAft>
                <a:spcPts val="0"/>
              </a:spcAft>
            </a:defPPr>
            <a:lvl2pPr marL="457200" algn="ctr" rtl="1">
              <a:lnSpc>
                <a:spcPct val="150000"/>
              </a:lnSpc>
              <a:spcAft>
                <a:spcPts val="1000"/>
              </a:spcAft>
              <a:buSzPts val="1000"/>
              <a:tabLst>
                <a:tab pos="914400" algn="l"/>
              </a:tabLst>
              <a:defRPr sz="1600" b="1">
                <a:solidFill>
                  <a:schemeClr val="bg1"/>
                </a:solidFill>
                <a:effectLst/>
                <a:latin typeface="Rubik" pitchFamily="2" charset="-79"/>
                <a:ea typeface="MS Mincho" panose="02020609040205080304" pitchFamily="49" charset="-128"/>
                <a:cs typeface="Rubik" pitchFamily="2" charset="-79"/>
              </a:defRPr>
            </a:lvl2pPr>
          </a:lstStyle>
          <a:p>
            <a:pPr lvl="1"/>
            <a:r>
              <a:rPr lang="he-IL" dirty="0">
                <a:latin typeface="Calibri" panose="020F0502020204030204" pitchFamily="34" charset="0"/>
                <a:ea typeface="Calibri" panose="020F0502020204030204" pitchFamily="34" charset="0"/>
                <a:cs typeface="Calibri" panose="020F0502020204030204" pitchFamily="34" charset="0"/>
              </a:rPr>
              <a:t>איך אפשר להרחיב את הפעילויות</a:t>
            </a:r>
            <a:r>
              <a:rPr lang="en-US" dirty="0">
                <a:latin typeface="Calibri" panose="020F0502020204030204" pitchFamily="34" charset="0"/>
                <a:ea typeface="Calibri" panose="020F0502020204030204" pitchFamily="34" charset="0"/>
                <a:cs typeface="Calibri" panose="020F0502020204030204" pitchFamily="34" charset="0"/>
              </a:rPr>
              <a:t>?</a:t>
            </a:r>
          </a:p>
        </p:txBody>
      </p:sp>
      <p:sp>
        <p:nvSpPr>
          <p:cNvPr id="9" name="תיבת טקסט 8">
            <a:extLst>
              <a:ext uri="{FF2B5EF4-FFF2-40B4-BE49-F238E27FC236}">
                <a16:creationId xmlns:a16="http://schemas.microsoft.com/office/drawing/2014/main" id="{49D47CFC-8A87-4C3A-CE03-C6F5F895D225}"/>
              </a:ext>
            </a:extLst>
          </p:cNvPr>
          <p:cNvSpPr txBox="1"/>
          <p:nvPr/>
        </p:nvSpPr>
        <p:spPr>
          <a:xfrm>
            <a:off x="1973111" y="3059203"/>
            <a:ext cx="2118139" cy="830997"/>
          </a:xfrm>
          <a:prstGeom prst="rect">
            <a:avLst/>
          </a:prstGeom>
          <a:noFill/>
        </p:spPr>
        <p:txBody>
          <a:bodyPr wrap="square">
            <a:spAutoFit/>
          </a:bodyPr>
          <a:lstStyle>
            <a:defPPr marR="0" lvl="0" algn="l" rtl="0">
              <a:lnSpc>
                <a:spcPct val="100000"/>
              </a:lnSpc>
              <a:spcBef>
                <a:spcPts val="0"/>
              </a:spcBef>
              <a:spcAft>
                <a:spcPts val="0"/>
              </a:spcAft>
            </a:defPPr>
            <a:lvl2pPr marL="457200" algn="ctr" rtl="1">
              <a:lnSpc>
                <a:spcPct val="150000"/>
              </a:lnSpc>
              <a:spcAft>
                <a:spcPts val="1000"/>
              </a:spcAft>
              <a:buSzPts val="1000"/>
              <a:tabLst>
                <a:tab pos="914400" algn="l"/>
              </a:tabLst>
              <a:defRPr sz="1600" b="1">
                <a:solidFill>
                  <a:schemeClr val="bg1"/>
                </a:solidFill>
                <a:effectLst/>
                <a:latin typeface="Rubik" pitchFamily="2" charset="-79"/>
                <a:ea typeface="MS Mincho" panose="02020609040205080304" pitchFamily="49" charset="-128"/>
                <a:cs typeface="Rubik" pitchFamily="2" charset="-79"/>
              </a:defRPr>
            </a:lvl2pPr>
          </a:lstStyle>
          <a:p>
            <a:pPr algn="ctr"/>
            <a:r>
              <a:rPr lang="he-IL" sz="1600" b="1" dirty="0">
                <a:solidFill>
                  <a:schemeClr val="bg1"/>
                </a:solidFill>
                <a:latin typeface="Calibri" panose="020F0502020204030204" pitchFamily="34" charset="0"/>
                <a:ea typeface="Calibri" panose="020F0502020204030204" pitchFamily="34" charset="0"/>
                <a:cs typeface="Calibri" panose="020F0502020204030204" pitchFamily="34" charset="0"/>
              </a:rPr>
              <a:t>כיצד ניתן לשלב את המיומנויות בסיטואציות יומיומיות בגן?</a:t>
            </a:r>
          </a:p>
        </p:txBody>
      </p:sp>
    </p:spTree>
    <p:extLst>
      <p:ext uri="{BB962C8B-B14F-4D97-AF65-F5344CB8AC3E}">
        <p14:creationId xmlns:p14="http://schemas.microsoft.com/office/powerpoint/2010/main" val="329780880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DD87074F-E13E-0435-FDC4-95AFE05DC83E}"/>
            </a:ext>
          </a:extLst>
        </p:cNvPr>
        <p:cNvGrpSpPr/>
        <p:nvPr/>
      </p:nvGrpSpPr>
      <p:grpSpPr>
        <a:xfrm>
          <a:off x="0" y="0"/>
          <a:ext cx="0" cy="0"/>
          <a:chOff x="0" y="0"/>
          <a:chExt cx="0" cy="0"/>
        </a:xfrm>
      </p:grpSpPr>
      <p:pic>
        <p:nvPicPr>
          <p:cNvPr id="1026" name="Picture 2" descr="Cork panel with pins">
            <a:extLst>
              <a:ext uri="{FF2B5EF4-FFF2-40B4-BE49-F238E27FC236}">
                <a16:creationId xmlns:a16="http://schemas.microsoft.com/office/drawing/2014/main" id="{C1B71761-657F-1C87-5ABC-C9D1A081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26" y="-1"/>
            <a:ext cx="3424480" cy="5141481"/>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g31674d01ac2_0_0">
            <a:extLst>
              <a:ext uri="{FF2B5EF4-FFF2-40B4-BE49-F238E27FC236}">
                <a16:creationId xmlns:a16="http://schemas.microsoft.com/office/drawing/2014/main" id="{9FD37020-E107-CD6C-4C9A-C10D6B5A1097}"/>
              </a:ext>
            </a:extLst>
          </p:cNvPr>
          <p:cNvSpPr txBox="1">
            <a:spLocks noGrp="1"/>
          </p:cNvSpPr>
          <p:nvPr>
            <p:ph type="body" idx="4294967295"/>
          </p:nvPr>
        </p:nvSpPr>
        <p:spPr>
          <a:xfrm>
            <a:off x="3692770" y="199351"/>
            <a:ext cx="4935414"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2</a:t>
            </a:r>
            <a:r>
              <a:rPr lang="he-IL"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עבודה בקבוצה</a:t>
            </a:r>
          </a:p>
          <a:p>
            <a:pPr marL="0" indent="0" algn="r" rtl="1">
              <a:lnSpc>
                <a:spcPct val="150000"/>
              </a:lnSpc>
              <a:buNone/>
            </a:pPr>
            <a:r>
              <a:rPr lang="he-IL" sz="2000" b="1" dirty="0">
                <a:solidFill>
                  <a:srgbClr val="00B050"/>
                </a:solidFill>
                <a:latin typeface="Calibri" panose="020F0502020204030204" pitchFamily="34" charset="0"/>
                <a:ea typeface="Calibri" panose="020F0502020204030204" pitchFamily="34" charset="0"/>
                <a:cs typeface="Calibri" panose="020F0502020204030204" pitchFamily="34" charset="0"/>
              </a:rPr>
              <a:t>שלב 3: שיתוף בקנבס (10 דקות)</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342900" lvl="0" indent="-342900" algn="r" rtl="1">
              <a:lnSpc>
                <a:spcPct val="150000"/>
              </a:lnSpc>
              <a:spcAft>
                <a:spcPts val="1000"/>
              </a:spcAft>
              <a:buSzPts val="1000"/>
              <a:buFont typeface="Symbol" panose="05050102010706020507" pitchFamily="18" charset="2"/>
              <a:buChar char=""/>
              <a:tabLst>
                <a:tab pos="457200" algn="l"/>
              </a:tabLst>
            </a:pPr>
            <a:r>
              <a:rPr lang="he-IL" sz="1800" dirty="0">
                <a:effectLst/>
                <a:latin typeface="Calibri" panose="020F0502020204030204" pitchFamily="34" charset="0"/>
                <a:ea typeface="Calibri" panose="020F0502020204030204" pitchFamily="34" charset="0"/>
                <a:cs typeface="Calibri" panose="020F0502020204030204" pitchFamily="34" charset="0"/>
              </a:rPr>
              <a:t>לאחר הדיון הקבוצתי המנחה תזמין כל זוג לרשום את הרעיונות על קנבס גדול המציג את המיומנויות. </a:t>
            </a:r>
          </a:p>
          <a:p>
            <a:pPr marL="342900" lvl="0" indent="-342900" algn="r" rtl="1">
              <a:lnSpc>
                <a:spcPct val="150000"/>
              </a:lnSpc>
              <a:spcAft>
                <a:spcPts val="1000"/>
              </a:spcAft>
              <a:buSzPts val="1000"/>
              <a:buFont typeface="Symbol" panose="05050102010706020507" pitchFamily="18" charset="2"/>
              <a:buChar char=""/>
              <a:tabLst>
                <a:tab pos="457200" algn="l"/>
              </a:tabLst>
            </a:pPr>
            <a:r>
              <a:rPr lang="he-IL" sz="1800" dirty="0">
                <a:effectLst/>
                <a:latin typeface="Calibri" panose="020F0502020204030204" pitchFamily="34" charset="0"/>
                <a:ea typeface="Calibri" panose="020F0502020204030204" pitchFamily="34" charset="0"/>
                <a:cs typeface="Calibri" panose="020F0502020204030204" pitchFamily="34" charset="0"/>
              </a:rPr>
              <a:t>כל זוג יוכל להתייחס ולהגיב  להצעות של זוג אחר.</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50000"/>
              </a:lnSpc>
              <a:buNone/>
            </a:pPr>
            <a:endParaRPr lang="he-IL" sz="2000" b="1" dirty="0">
              <a:latin typeface="Rubik" pitchFamily="2" charset="-79"/>
              <a:ea typeface="Rubik Black"/>
              <a:cs typeface="Rubik" pitchFamily="2" charset="-79"/>
              <a:sym typeface="Rubik Black"/>
            </a:endParaRPr>
          </a:p>
        </p:txBody>
      </p:sp>
      <p:pic>
        <p:nvPicPr>
          <p:cNvPr id="4" name="Google Shape;182;g31674d01ac2_0_0">
            <a:extLst>
              <a:ext uri="{FF2B5EF4-FFF2-40B4-BE49-F238E27FC236}">
                <a16:creationId xmlns:a16="http://schemas.microsoft.com/office/drawing/2014/main" id="{B9584FFA-DFAD-EF44-395B-ECCB14CEF877}"/>
              </a:ext>
            </a:extLst>
          </p:cNvPr>
          <p:cNvPicPr preferRelativeResize="0"/>
          <p:nvPr/>
        </p:nvPicPr>
        <p:blipFill rotWithShape="1">
          <a:blip r:embed="rId4">
            <a:alphaModFix/>
          </a:blip>
          <a:srcRect/>
          <a:stretch/>
        </p:blipFill>
        <p:spPr>
          <a:xfrm>
            <a:off x="7354783" y="3880774"/>
            <a:ext cx="1578950" cy="1053949"/>
          </a:xfrm>
          <a:prstGeom prst="rect">
            <a:avLst/>
          </a:prstGeom>
          <a:noFill/>
          <a:ln>
            <a:noFill/>
          </a:ln>
        </p:spPr>
      </p:pic>
    </p:spTree>
    <p:extLst>
      <p:ext uri="{BB962C8B-B14F-4D97-AF65-F5344CB8AC3E}">
        <p14:creationId xmlns:p14="http://schemas.microsoft.com/office/powerpoint/2010/main" val="410985701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8F6AA54A-E86A-C52C-BCD1-35DE0BCA4294}"/>
            </a:ext>
          </a:extLst>
        </p:cNvPr>
        <p:cNvGrpSpPr/>
        <p:nvPr/>
      </p:nvGrpSpPr>
      <p:grpSpPr>
        <a:xfrm>
          <a:off x="0" y="0"/>
          <a:ext cx="0" cy="0"/>
          <a:chOff x="0" y="0"/>
          <a:chExt cx="0" cy="0"/>
        </a:xfrm>
      </p:grpSpPr>
      <p:pic>
        <p:nvPicPr>
          <p:cNvPr id="9" name="Google Shape;219;p15">
            <a:extLst>
              <a:ext uri="{FF2B5EF4-FFF2-40B4-BE49-F238E27FC236}">
                <a16:creationId xmlns:a16="http://schemas.microsoft.com/office/drawing/2014/main" id="{F451E921-AD2D-9744-BAB9-1EBE64CBE160}"/>
              </a:ext>
            </a:extLst>
          </p:cNvPr>
          <p:cNvPicPr preferRelativeResize="0"/>
          <p:nvPr/>
        </p:nvPicPr>
        <p:blipFill rotWithShape="1">
          <a:blip r:embed="rId3">
            <a:alphaModFix/>
          </a:blip>
          <a:srcRect/>
          <a:stretch/>
        </p:blipFill>
        <p:spPr>
          <a:xfrm flipH="1">
            <a:off x="6564258" y="3339215"/>
            <a:ext cx="2209753" cy="1650519"/>
          </a:xfrm>
          <a:prstGeom prst="rect">
            <a:avLst/>
          </a:prstGeom>
          <a:noFill/>
          <a:ln>
            <a:noFill/>
          </a:ln>
        </p:spPr>
      </p:pic>
      <p:pic>
        <p:nvPicPr>
          <p:cNvPr id="10" name="Google Shape;219;p15">
            <a:extLst>
              <a:ext uri="{FF2B5EF4-FFF2-40B4-BE49-F238E27FC236}">
                <a16:creationId xmlns:a16="http://schemas.microsoft.com/office/drawing/2014/main" id="{C7CD4997-23D7-2562-C4EE-4C731403245D}"/>
              </a:ext>
            </a:extLst>
          </p:cNvPr>
          <p:cNvPicPr preferRelativeResize="0"/>
          <p:nvPr/>
        </p:nvPicPr>
        <p:blipFill rotWithShape="1">
          <a:blip r:embed="rId3">
            <a:alphaModFix/>
          </a:blip>
          <a:srcRect/>
          <a:stretch/>
        </p:blipFill>
        <p:spPr>
          <a:xfrm flipH="1">
            <a:off x="4112617" y="3339215"/>
            <a:ext cx="2209753" cy="1650519"/>
          </a:xfrm>
          <a:prstGeom prst="rect">
            <a:avLst/>
          </a:prstGeom>
          <a:noFill/>
          <a:ln>
            <a:noFill/>
          </a:ln>
        </p:spPr>
      </p:pic>
      <p:pic>
        <p:nvPicPr>
          <p:cNvPr id="11" name="Google Shape;219;p15">
            <a:extLst>
              <a:ext uri="{FF2B5EF4-FFF2-40B4-BE49-F238E27FC236}">
                <a16:creationId xmlns:a16="http://schemas.microsoft.com/office/drawing/2014/main" id="{F1BFD79F-827B-2B07-2187-84FBC14916A5}"/>
              </a:ext>
            </a:extLst>
          </p:cNvPr>
          <p:cNvPicPr preferRelativeResize="0"/>
          <p:nvPr/>
        </p:nvPicPr>
        <p:blipFill rotWithShape="1">
          <a:blip r:embed="rId3">
            <a:alphaModFix/>
          </a:blip>
          <a:srcRect/>
          <a:stretch/>
        </p:blipFill>
        <p:spPr>
          <a:xfrm flipH="1">
            <a:off x="1658437" y="3339215"/>
            <a:ext cx="2209753" cy="1650519"/>
          </a:xfrm>
          <a:prstGeom prst="rect">
            <a:avLst/>
          </a:prstGeom>
          <a:noFill/>
          <a:ln>
            <a:noFill/>
          </a:ln>
        </p:spPr>
      </p:pic>
      <p:sp>
        <p:nvSpPr>
          <p:cNvPr id="183" name="Google Shape;183;g31674d01ac2_0_0">
            <a:extLst>
              <a:ext uri="{FF2B5EF4-FFF2-40B4-BE49-F238E27FC236}">
                <a16:creationId xmlns:a16="http://schemas.microsoft.com/office/drawing/2014/main" id="{638CEA51-412B-9874-E367-831D204264B3}"/>
              </a:ext>
            </a:extLst>
          </p:cNvPr>
          <p:cNvSpPr txBox="1">
            <a:spLocks noGrp="1"/>
          </p:cNvSpPr>
          <p:nvPr>
            <p:ph type="body" idx="4294967295"/>
          </p:nvPr>
        </p:nvSpPr>
        <p:spPr>
          <a:xfrm>
            <a:off x="140676" y="199351"/>
            <a:ext cx="8764449"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dirty="0">
                <a:solidFill>
                  <a:srgbClr val="FE5502"/>
                </a:solidFill>
                <a:latin typeface="Calibri" panose="020F0502020204030204" pitchFamily="34" charset="0"/>
                <a:ea typeface="Calibri" panose="020F0502020204030204" pitchFamily="34" charset="0"/>
                <a:cs typeface="Calibri" panose="020F0502020204030204" pitchFamily="34" charset="0"/>
              </a:rPr>
              <a:t>3</a:t>
            </a:r>
            <a:r>
              <a:rPr lang="he-IL"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סיכום במליאה (20 דקות)</a:t>
            </a:r>
          </a:p>
          <a:p>
            <a:pPr marL="0" lvl="0" indent="0" algn="r" rtl="1">
              <a:lnSpc>
                <a:spcPct val="150000"/>
              </a:lnSpc>
              <a:buSzPts val="1000"/>
              <a:buNone/>
              <a:tabLst>
                <a:tab pos="457200" algn="l"/>
              </a:tabLst>
            </a:pPr>
            <a:r>
              <a:rPr lang="he-IL"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הצגת הקנבס</a:t>
            </a:r>
          </a:p>
          <a:p>
            <a:pPr marL="0" lvl="0" indent="0" algn="r" rtl="1">
              <a:lnSpc>
                <a:spcPct val="150000"/>
              </a:lnSpc>
              <a:spcAft>
                <a:spcPts val="1000"/>
              </a:spcAft>
              <a:buSzPts val="1000"/>
              <a:buNone/>
              <a:tabLst>
                <a:tab pos="457200" algn="l"/>
              </a:tabLst>
            </a:pPr>
            <a:r>
              <a:rPr lang="he-IL" sz="1400" dirty="0">
                <a:effectLst/>
                <a:latin typeface="Calibri" panose="020F0502020204030204" pitchFamily="34" charset="0"/>
                <a:ea typeface="Calibri" panose="020F0502020204030204" pitchFamily="34" charset="0"/>
                <a:cs typeface="Calibri" panose="020F0502020204030204" pitchFamily="34" charset="0"/>
              </a:rPr>
              <a:t>המנחה תציג את הקנבס שבו נרשמו הרעיונות המרכזיים של כל הקבוצות, ותזמין את המשתתפים לעיין בו</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he-IL" sz="1400" dirty="0">
                <a:effectLst/>
                <a:latin typeface="Calibri" panose="020F0502020204030204" pitchFamily="34" charset="0"/>
                <a:ea typeface="Calibri" panose="020F0502020204030204" pitchFamily="34" charset="0"/>
                <a:cs typeface="Calibri" panose="020F0502020204030204" pitchFamily="34" charset="0"/>
              </a:rPr>
              <a:t>  המנחה תעודד את הגננות להמשיך לשתף רעיונות גם בהמשך הסדנה ובמהלך יישום הפעילויות בעבודתן בגן</a:t>
            </a:r>
            <a:r>
              <a:rPr lang="en-US" sz="14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buSzPts val="1000"/>
              <a:buNone/>
              <a:tabLst>
                <a:tab pos="457200" algn="l"/>
              </a:tabLst>
            </a:pPr>
            <a:r>
              <a:rPr lang="he-IL" b="1" dirty="0">
                <a:solidFill>
                  <a:srgbClr val="00B050"/>
                </a:solidFill>
                <a:latin typeface="Calibri" panose="020F0502020204030204" pitchFamily="34" charset="0"/>
                <a:ea typeface="Calibri" panose="020F0502020204030204" pitchFamily="34" charset="0"/>
                <a:cs typeface="Calibri" panose="020F0502020204030204" pitchFamily="34" charset="0"/>
              </a:rPr>
              <a:t>דיון תובנות</a:t>
            </a:r>
          </a:p>
          <a:p>
            <a:pPr marL="0" lvl="0" indent="0" algn="r" rtl="1">
              <a:lnSpc>
                <a:spcPct val="150000"/>
              </a:lnSpc>
              <a:buSzPts val="1000"/>
              <a:buNone/>
              <a:tabLst>
                <a:tab pos="457200" algn="l"/>
              </a:tabLst>
            </a:pPr>
            <a:r>
              <a:rPr lang="he-IL" sz="1400" dirty="0">
                <a:effectLst/>
                <a:latin typeface="Calibri" panose="020F0502020204030204" pitchFamily="34" charset="0"/>
                <a:ea typeface="Calibri" panose="020F0502020204030204" pitchFamily="34" charset="0"/>
                <a:cs typeface="Calibri" panose="020F0502020204030204" pitchFamily="34" charset="0"/>
              </a:rPr>
              <a:t>המנחה תזמין את הצוות לשוחח ולחשוב יחד למה חשוב לפתח את המיומנויות הללו בגיל הרך</a:t>
            </a:r>
            <a:r>
              <a:rPr lang="en-US" sz="1400" dirty="0">
                <a:effectLst/>
                <a:latin typeface="Calibri" panose="020F0502020204030204" pitchFamily="34" charset="0"/>
                <a:ea typeface="Calibri" panose="020F0502020204030204" pitchFamily="34" charset="0"/>
                <a:cs typeface="Calibri" panose="020F0502020204030204" pitchFamily="34" charset="0"/>
              </a:rPr>
              <a:t>.</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he-IL" sz="2000" dirty="0">
                <a:solidFill>
                  <a:srgbClr val="FE5502"/>
                </a:solidFill>
                <a:latin typeface="Calibri" panose="020F0502020204030204" pitchFamily="34" charset="0"/>
                <a:ea typeface="Calibri" panose="020F0502020204030204" pitchFamily="34" charset="0"/>
                <a:cs typeface="Calibri" panose="020F0502020204030204" pitchFamily="34" charset="0"/>
              </a:rPr>
              <a:t>השאלות שיועלו יהיו</a:t>
            </a:r>
            <a:r>
              <a:rPr lang="en-US" sz="2000" dirty="0">
                <a:solidFill>
                  <a:srgbClr val="FE5502"/>
                </a:solidFill>
                <a:latin typeface="Calibri" panose="020F0502020204030204" pitchFamily="34" charset="0"/>
                <a:ea typeface="Calibri" panose="020F0502020204030204" pitchFamily="34" charset="0"/>
                <a:cs typeface="Calibri" panose="020F0502020204030204" pitchFamily="34" charset="0"/>
              </a:rPr>
              <a:t>:</a:t>
            </a:r>
          </a:p>
          <a:p>
            <a:pPr marL="0" indent="0" algn="r" rtl="1">
              <a:lnSpc>
                <a:spcPct val="150000"/>
              </a:lnSpc>
              <a:buNone/>
            </a:pPr>
            <a:endParaRPr lang="he-IL" sz="2000" b="1" dirty="0">
              <a:latin typeface="Calibri" panose="020F0502020204030204" pitchFamily="34" charset="0"/>
              <a:ea typeface="Calibri" panose="020F0502020204030204" pitchFamily="34" charset="0"/>
              <a:cs typeface="Calibri" panose="020F0502020204030204" pitchFamily="34" charset="0"/>
              <a:sym typeface="Rubik Black"/>
            </a:endParaRPr>
          </a:p>
        </p:txBody>
      </p:sp>
      <p:pic>
        <p:nvPicPr>
          <p:cNvPr id="4" name="Google Shape;182;g31674d01ac2_0_0">
            <a:extLst>
              <a:ext uri="{FF2B5EF4-FFF2-40B4-BE49-F238E27FC236}">
                <a16:creationId xmlns:a16="http://schemas.microsoft.com/office/drawing/2014/main" id="{84ADDCBA-DAA6-0D2F-A454-3A76E2EE896A}"/>
              </a:ext>
            </a:extLst>
          </p:cNvPr>
          <p:cNvPicPr preferRelativeResize="0"/>
          <p:nvPr/>
        </p:nvPicPr>
        <p:blipFill rotWithShape="1">
          <a:blip r:embed="rId4">
            <a:alphaModFix/>
          </a:blip>
          <a:srcRect/>
          <a:stretch/>
        </p:blipFill>
        <p:spPr>
          <a:xfrm>
            <a:off x="238875" y="3985846"/>
            <a:ext cx="1417023" cy="958303"/>
          </a:xfrm>
          <a:prstGeom prst="rect">
            <a:avLst/>
          </a:prstGeom>
          <a:noFill/>
          <a:ln>
            <a:noFill/>
          </a:ln>
        </p:spPr>
      </p:pic>
      <p:sp>
        <p:nvSpPr>
          <p:cNvPr id="3" name="תיבת טקסט 2">
            <a:extLst>
              <a:ext uri="{FF2B5EF4-FFF2-40B4-BE49-F238E27FC236}">
                <a16:creationId xmlns:a16="http://schemas.microsoft.com/office/drawing/2014/main" id="{C535530C-C7C1-DCA6-33BA-AA7074EE80F4}"/>
              </a:ext>
            </a:extLst>
          </p:cNvPr>
          <p:cNvSpPr txBox="1"/>
          <p:nvPr/>
        </p:nvSpPr>
        <p:spPr>
          <a:xfrm>
            <a:off x="6564825" y="3580401"/>
            <a:ext cx="2579176" cy="616066"/>
          </a:xfrm>
          <a:prstGeom prst="rect">
            <a:avLst/>
          </a:prstGeom>
          <a:noFill/>
        </p:spPr>
        <p:txBody>
          <a:bodyPr wrap="square">
            <a:spAutoFit/>
          </a:bodyPr>
          <a:lstStyle/>
          <a:p>
            <a:pPr marL="457200" lvl="1" algn="ctr" rtl="1">
              <a:lnSpc>
                <a:spcPct val="150000"/>
              </a:lnSpc>
              <a:spcAft>
                <a:spcPts val="1000"/>
              </a:spcAft>
              <a:buSzPts val="1000"/>
              <a:tabLst>
                <a:tab pos="914400" algn="l"/>
              </a:tabLst>
            </a:pPr>
            <a:r>
              <a:rPr lang="he-IL" sz="1200" b="1" dirty="0">
                <a:solidFill>
                  <a:schemeClr val="bg1"/>
                </a:solidFill>
                <a:effectLst/>
                <a:latin typeface="Rubik" pitchFamily="2" charset="-79"/>
                <a:ea typeface="MS Mincho" panose="02020609040205080304" pitchFamily="49" charset="-128"/>
                <a:cs typeface="Rubik" pitchFamily="2" charset="-79"/>
              </a:rPr>
              <a:t>למה פיתוח מיומנויות אלו חשוב לילדים בהמשך החיים</a:t>
            </a:r>
            <a:r>
              <a:rPr lang="en-US" sz="1200" b="1" dirty="0">
                <a:solidFill>
                  <a:schemeClr val="bg1"/>
                </a:solidFill>
                <a:effectLst/>
                <a:latin typeface="Rubik" pitchFamily="2" charset="-79"/>
                <a:ea typeface="MS Mincho" panose="02020609040205080304" pitchFamily="49" charset="-128"/>
                <a:cs typeface="Rubik" pitchFamily="2" charset="-79"/>
              </a:rPr>
              <a:t>?</a:t>
            </a:r>
            <a:endParaRPr lang="en-US" sz="1050" b="1" dirty="0">
              <a:solidFill>
                <a:schemeClr val="bg1"/>
              </a:solidFill>
              <a:effectLst/>
              <a:latin typeface="Rubik" pitchFamily="2" charset="-79"/>
              <a:ea typeface="MS Mincho" panose="02020609040205080304" pitchFamily="49" charset="-128"/>
              <a:cs typeface="Rubik" pitchFamily="2" charset="-79"/>
            </a:endParaRPr>
          </a:p>
        </p:txBody>
      </p:sp>
      <p:sp>
        <p:nvSpPr>
          <p:cNvPr id="6" name="תיבת טקסט 5">
            <a:extLst>
              <a:ext uri="{FF2B5EF4-FFF2-40B4-BE49-F238E27FC236}">
                <a16:creationId xmlns:a16="http://schemas.microsoft.com/office/drawing/2014/main" id="{FF4387DF-4736-A020-7612-F3F39BD1542A}"/>
              </a:ext>
            </a:extLst>
          </p:cNvPr>
          <p:cNvSpPr txBox="1"/>
          <p:nvPr/>
        </p:nvSpPr>
        <p:spPr>
          <a:xfrm>
            <a:off x="4172612" y="3580401"/>
            <a:ext cx="2426677" cy="1015663"/>
          </a:xfrm>
          <a:prstGeom prst="rect">
            <a:avLst/>
          </a:prstGeom>
          <a:noFill/>
        </p:spPr>
        <p:txBody>
          <a:bodyPr wrap="square">
            <a:spAutoFit/>
          </a:bodyPr>
          <a:lstStyle/>
          <a:p>
            <a:pPr marL="457200" lvl="1" algn="ctr" rtl="1">
              <a:buSzPts val="1000"/>
              <a:tabLst>
                <a:tab pos="914400" algn="l"/>
              </a:tabLst>
            </a:pPr>
            <a:r>
              <a:rPr lang="he-IL" sz="1200" b="1" dirty="0">
                <a:solidFill>
                  <a:schemeClr val="bg1"/>
                </a:solidFill>
                <a:effectLst/>
                <a:latin typeface="Rubik" pitchFamily="2" charset="-79"/>
                <a:ea typeface="MS Mincho" panose="02020609040205080304" pitchFamily="49" charset="-128"/>
                <a:cs typeface="Rubik" pitchFamily="2" charset="-79"/>
              </a:rPr>
              <a:t>איך פיתוח מיומנויות אלו משפיע על ההתמודדות עם אתגרים טכנולוגיים בעתיד</a:t>
            </a:r>
            <a:r>
              <a:rPr lang="en-US" sz="1200" b="1" dirty="0">
                <a:solidFill>
                  <a:schemeClr val="bg1"/>
                </a:solidFill>
                <a:effectLst/>
                <a:latin typeface="Rubik" pitchFamily="2" charset="-79"/>
                <a:ea typeface="MS Mincho" panose="02020609040205080304" pitchFamily="49" charset="-128"/>
                <a:cs typeface="Rubik" pitchFamily="2" charset="-79"/>
              </a:rPr>
              <a:t> </a:t>
            </a:r>
            <a:r>
              <a:rPr lang="he-IL" sz="1200" b="1" dirty="0">
                <a:solidFill>
                  <a:schemeClr val="bg1"/>
                </a:solidFill>
                <a:effectLst/>
                <a:latin typeface="Rubik" pitchFamily="2" charset="-79"/>
                <a:ea typeface="MS Mincho" panose="02020609040205080304" pitchFamily="49" charset="-128"/>
                <a:cs typeface="Rubik" pitchFamily="2" charset="-79"/>
              </a:rPr>
              <a:t>בכלל ובשימוש בבינה מלאכותית בפרט?</a:t>
            </a:r>
            <a:endParaRPr lang="en-US" sz="1050" b="1" dirty="0">
              <a:solidFill>
                <a:schemeClr val="bg1"/>
              </a:solidFill>
              <a:effectLst/>
              <a:latin typeface="Rubik" pitchFamily="2" charset="-79"/>
              <a:ea typeface="MS Mincho" panose="02020609040205080304" pitchFamily="49" charset="-128"/>
              <a:cs typeface="Rubik" pitchFamily="2" charset="-79"/>
            </a:endParaRPr>
          </a:p>
        </p:txBody>
      </p:sp>
      <p:sp>
        <p:nvSpPr>
          <p:cNvPr id="8" name="תיבת טקסט 7">
            <a:extLst>
              <a:ext uri="{FF2B5EF4-FFF2-40B4-BE49-F238E27FC236}">
                <a16:creationId xmlns:a16="http://schemas.microsoft.com/office/drawing/2014/main" id="{0B6C0C50-FE5E-403E-7B41-D6A7EF0C642B}"/>
              </a:ext>
            </a:extLst>
          </p:cNvPr>
          <p:cNvSpPr txBox="1"/>
          <p:nvPr/>
        </p:nvSpPr>
        <p:spPr>
          <a:xfrm>
            <a:off x="1900325" y="3503237"/>
            <a:ext cx="2209753" cy="1015663"/>
          </a:xfrm>
          <a:prstGeom prst="rect">
            <a:avLst/>
          </a:prstGeom>
          <a:noFill/>
        </p:spPr>
        <p:txBody>
          <a:bodyPr wrap="square">
            <a:spAutoFit/>
          </a:bodyPr>
          <a:lstStyle>
            <a:defPPr marR="0" lvl="0" algn="l" rtl="0">
              <a:lnSpc>
                <a:spcPct val="100000"/>
              </a:lnSpc>
              <a:spcBef>
                <a:spcPts val="0"/>
              </a:spcBef>
              <a:spcAft>
                <a:spcPts val="0"/>
              </a:spcAft>
            </a:defPPr>
            <a:lvl2pPr marL="457200" algn="ctr" rtl="1">
              <a:buSzPts val="1000"/>
              <a:tabLst>
                <a:tab pos="914400" algn="l"/>
              </a:tabLst>
              <a:defRPr sz="1200" b="1">
                <a:solidFill>
                  <a:schemeClr val="bg1"/>
                </a:solidFill>
                <a:effectLst/>
                <a:latin typeface="Rubik" pitchFamily="2" charset="-79"/>
                <a:ea typeface="MS Mincho" panose="02020609040205080304" pitchFamily="49" charset="-128"/>
                <a:cs typeface="Rubik" pitchFamily="2" charset="-79"/>
              </a:defRPr>
            </a:lvl2pPr>
          </a:lstStyle>
          <a:p>
            <a:pPr lvl="1"/>
            <a:r>
              <a:rPr lang="he-IL" dirty="0"/>
              <a:t>כיצד השימוש במיומנויות הללו יכול לשפר את ההתפתחות הקוגניטיבית, החברתית והרגשית של הילדים</a:t>
            </a:r>
            <a:r>
              <a:rPr lang="en-US" dirty="0"/>
              <a:t>?</a:t>
            </a:r>
          </a:p>
        </p:txBody>
      </p:sp>
    </p:spTree>
    <p:extLst>
      <p:ext uri="{BB962C8B-B14F-4D97-AF65-F5344CB8AC3E}">
        <p14:creationId xmlns:p14="http://schemas.microsoft.com/office/powerpoint/2010/main" val="153319869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31674d01ac2_2_0"/>
          <p:cNvPicPr preferRelativeResize="0"/>
          <p:nvPr/>
        </p:nvPicPr>
        <p:blipFill rotWithShape="1">
          <a:blip r:embed="rId3">
            <a:alphaModFix/>
          </a:blip>
          <a:srcRect b="2171"/>
          <a:stretch/>
        </p:blipFill>
        <p:spPr>
          <a:xfrm flipH="1">
            <a:off x="3275574" y="1574700"/>
            <a:ext cx="3204301" cy="2910249"/>
          </a:xfrm>
          <a:prstGeom prst="rect">
            <a:avLst/>
          </a:prstGeom>
          <a:noFill/>
          <a:ln>
            <a:noFill/>
          </a:ln>
        </p:spPr>
      </p:pic>
      <p:sp>
        <p:nvSpPr>
          <p:cNvPr id="257" name="Google Shape;257;g31674d01ac2_2_0"/>
          <p:cNvSpPr txBox="1"/>
          <p:nvPr/>
        </p:nvSpPr>
        <p:spPr>
          <a:xfrm>
            <a:off x="6479875" y="1574699"/>
            <a:ext cx="2370600" cy="1713516"/>
          </a:xfrm>
          <a:prstGeom prst="rect">
            <a:avLst/>
          </a:prstGeom>
          <a:noFill/>
          <a:ln>
            <a:noFill/>
          </a:ln>
        </p:spPr>
        <p:txBody>
          <a:bodyPr spcFirstLastPara="1" wrap="square" lIns="91425" tIns="91425" rIns="91425" bIns="91425" anchor="t" anchorCtr="0">
            <a:spAutoFit/>
          </a:bodyPr>
          <a:lstStyle/>
          <a:p>
            <a:pPr marL="0" marR="0" lvl="0" indent="0" algn="ctr" rtl="1">
              <a:lnSpc>
                <a:spcPct val="115000"/>
              </a:lnSpc>
              <a:spcBef>
                <a:spcPts val="0"/>
              </a:spcBef>
              <a:spcAft>
                <a:spcPts val="0"/>
              </a:spcAft>
              <a:buClr>
                <a:srgbClr val="000000"/>
              </a:buClr>
              <a:buSzPts val="2700"/>
              <a:buFont typeface="Arial"/>
              <a:buNone/>
            </a:pPr>
            <a:r>
              <a:rPr lang="iw" sz="39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קודם</a:t>
            </a:r>
            <a:endParaRPr sz="2700" b="1" i="0"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Rubik Black"/>
            </a:endParaRPr>
          </a:p>
          <a:p>
            <a:pPr marL="0" marR="0" lvl="0" indent="0" algn="ctr" rtl="1">
              <a:lnSpc>
                <a:spcPct val="115000"/>
              </a:lnSpc>
              <a:spcBef>
                <a:spcPts val="1200"/>
              </a:spcBef>
              <a:spcAft>
                <a:spcPts val="1200"/>
              </a:spcAft>
              <a:buClr>
                <a:srgbClr val="000000"/>
              </a:buClr>
              <a:buSzPts val="2700"/>
              <a:buFont typeface="Arial"/>
              <a:buNone/>
            </a:pPr>
            <a:r>
              <a:rPr lang="iw" sz="3000" dirty="0">
                <a:solidFill>
                  <a:srgbClr val="427743"/>
                </a:solidFill>
                <a:latin typeface="Calibri" panose="020F0502020204030204" pitchFamily="34" charset="0"/>
                <a:ea typeface="Calibri" panose="020F0502020204030204" pitchFamily="34" charset="0"/>
                <a:cs typeface="Calibri" panose="020F0502020204030204" pitchFamily="34" charset="0"/>
                <a:sym typeface="Rubik Black"/>
              </a:rPr>
              <a:t>בינה אנושית</a:t>
            </a:r>
            <a:endParaRPr sz="400" b="0" i="0"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Rubik Black"/>
            </a:endParaRPr>
          </a:p>
        </p:txBody>
      </p:sp>
      <p:sp>
        <p:nvSpPr>
          <p:cNvPr id="258" name="Google Shape;258;g31674d01ac2_2_0"/>
          <p:cNvSpPr txBox="1"/>
          <p:nvPr/>
        </p:nvSpPr>
        <p:spPr>
          <a:xfrm>
            <a:off x="190325" y="1574699"/>
            <a:ext cx="3098700" cy="1713516"/>
          </a:xfrm>
          <a:prstGeom prst="rect">
            <a:avLst/>
          </a:prstGeom>
          <a:noFill/>
          <a:ln>
            <a:noFill/>
          </a:ln>
        </p:spPr>
        <p:txBody>
          <a:bodyPr spcFirstLastPara="1" wrap="square" lIns="91425" tIns="91425" rIns="91425" bIns="91425" anchor="t" anchorCtr="0">
            <a:spAutoFit/>
          </a:bodyPr>
          <a:lstStyle/>
          <a:p>
            <a:pPr marL="0" marR="0" lvl="0" indent="0" algn="ctr" rtl="1">
              <a:lnSpc>
                <a:spcPct val="115000"/>
              </a:lnSpc>
              <a:spcBef>
                <a:spcPts val="0"/>
              </a:spcBef>
              <a:spcAft>
                <a:spcPts val="0"/>
              </a:spcAft>
              <a:buClr>
                <a:srgbClr val="000000"/>
              </a:buClr>
              <a:buSzPts val="2700"/>
              <a:buFont typeface="Arial"/>
              <a:buNone/>
            </a:pPr>
            <a:r>
              <a:rPr lang="iw" sz="39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אחר כך</a:t>
            </a:r>
            <a:endParaRPr sz="2700" b="1" i="0"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Rubik Black"/>
            </a:endParaRPr>
          </a:p>
          <a:p>
            <a:pPr marL="0" marR="0" lvl="0" indent="0" algn="ctr" rtl="1">
              <a:lnSpc>
                <a:spcPct val="115000"/>
              </a:lnSpc>
              <a:spcBef>
                <a:spcPts val="1200"/>
              </a:spcBef>
              <a:spcAft>
                <a:spcPts val="1200"/>
              </a:spcAft>
              <a:buClr>
                <a:srgbClr val="000000"/>
              </a:buClr>
              <a:buSzPts val="2700"/>
              <a:buFont typeface="Arial"/>
              <a:buNone/>
            </a:pPr>
            <a:r>
              <a:rPr lang="iw" sz="3000" dirty="0">
                <a:solidFill>
                  <a:srgbClr val="427743"/>
                </a:solidFill>
                <a:latin typeface="Calibri" panose="020F0502020204030204" pitchFamily="34" charset="0"/>
                <a:ea typeface="Calibri" panose="020F0502020204030204" pitchFamily="34" charset="0"/>
                <a:cs typeface="Calibri" panose="020F0502020204030204" pitchFamily="34" charset="0"/>
                <a:sym typeface="Rubik Black"/>
              </a:rPr>
              <a:t>בינה מלאכותית</a:t>
            </a:r>
            <a:endParaRPr sz="2700" b="0" i="0" u="none" strike="noStrike" cap="none" dirty="0">
              <a:solidFill>
                <a:schemeClr val="dk2"/>
              </a:solidFill>
              <a:latin typeface="Calibri" panose="020F0502020204030204" pitchFamily="34" charset="0"/>
              <a:ea typeface="Calibri" panose="020F0502020204030204" pitchFamily="34" charset="0"/>
              <a:cs typeface="Calibri" panose="020F0502020204030204" pitchFamily="34" charset="0"/>
              <a:sym typeface="Rubik Black"/>
            </a:endParaRPr>
          </a:p>
        </p:txBody>
      </p:sp>
      <p:sp>
        <p:nvSpPr>
          <p:cNvPr id="261" name="Google Shape;261;g31674d01ac2_2_0"/>
          <p:cNvSpPr txBox="1"/>
          <p:nvPr/>
        </p:nvSpPr>
        <p:spPr>
          <a:xfrm>
            <a:off x="4883085" y="230400"/>
            <a:ext cx="3889665" cy="1274100"/>
          </a:xfrm>
          <a:prstGeom prst="rect">
            <a:avLst/>
          </a:prstGeom>
          <a:noFill/>
          <a:ln>
            <a:noFill/>
          </a:ln>
        </p:spPr>
        <p:txBody>
          <a:bodyPr spcFirstLastPara="1" wrap="square" lIns="91425" tIns="91425" rIns="91425" bIns="91425" anchor="t" anchorCtr="0">
            <a:noAutofit/>
          </a:bodyPr>
          <a:lstStyle/>
          <a:p>
            <a:pPr marL="0" marR="0" lvl="0" indent="0" algn="ctr" rtl="1">
              <a:lnSpc>
                <a:spcPct val="115000"/>
              </a:lnSpc>
              <a:spcBef>
                <a:spcPts val="1200"/>
              </a:spcBef>
              <a:spcAft>
                <a:spcPts val="1200"/>
              </a:spcAft>
              <a:buClr>
                <a:srgbClr val="000000"/>
              </a:buClr>
              <a:buSzPts val="2700"/>
              <a:buFont typeface="Arial"/>
              <a:buNone/>
            </a:pPr>
            <a:r>
              <a:rPr lang="iw" sz="3000" b="1" dirty="0">
                <a:solidFill>
                  <a:srgbClr val="006EB8"/>
                </a:solidFill>
                <a:latin typeface="Calibri" panose="020F0502020204030204" pitchFamily="34" charset="0"/>
                <a:ea typeface="Calibri" panose="020F0502020204030204" pitchFamily="34" charset="0"/>
                <a:cs typeface="Calibri" panose="020F0502020204030204" pitchFamily="34" charset="0"/>
                <a:sym typeface="Rubik Black"/>
              </a:rPr>
              <a:t>לסיכום, זכרו - תמיד </a:t>
            </a:r>
            <a:r>
              <a:rPr lang="iw" sz="3000" dirty="0">
                <a:solidFill>
                  <a:srgbClr val="006EB8"/>
                </a:solidFill>
                <a:latin typeface="Calibri" panose="020F0502020204030204" pitchFamily="34" charset="0"/>
                <a:ea typeface="Calibri" panose="020F0502020204030204" pitchFamily="34" charset="0"/>
                <a:cs typeface="Calibri" panose="020F0502020204030204" pitchFamily="34" charset="0"/>
                <a:sym typeface="Rubik Black"/>
              </a:rPr>
              <a:t>:</a:t>
            </a:r>
            <a:endParaRPr sz="3000" dirty="0">
              <a:solidFill>
                <a:srgbClr val="006EB8"/>
              </a:solidFill>
              <a:latin typeface="Calibri" panose="020F0502020204030204" pitchFamily="34" charset="0"/>
              <a:ea typeface="Calibri" panose="020F0502020204030204" pitchFamily="34" charset="0"/>
              <a:cs typeface="Calibri" panose="020F0502020204030204" pitchFamily="34" charset="0"/>
              <a:sym typeface="Rubik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g316c0660e75_0_20"/>
          <p:cNvSpPr txBox="1">
            <a:spLocks noGrp="1"/>
          </p:cNvSpPr>
          <p:nvPr>
            <p:ph type="body" idx="1"/>
          </p:nvPr>
        </p:nvSpPr>
        <p:spPr>
          <a:xfrm>
            <a:off x="5624307" y="643950"/>
            <a:ext cx="3239100" cy="1701000"/>
          </a:xfrm>
          <a:prstGeom prst="rect">
            <a:avLst/>
          </a:prstGeom>
          <a:noFill/>
          <a:ln>
            <a:noFill/>
          </a:ln>
        </p:spPr>
        <p:txBody>
          <a:bodyPr spcFirstLastPara="1" wrap="square" lIns="91425" tIns="91425" rIns="91425" bIns="91425" anchor="t" anchorCtr="0">
            <a:noAutofit/>
          </a:bodyPr>
          <a:lstStyle/>
          <a:p>
            <a:pPr marL="0" lvl="0" indent="0" algn="r" rtl="1">
              <a:lnSpc>
                <a:spcPct val="80000"/>
              </a:lnSpc>
              <a:spcBef>
                <a:spcPts val="0"/>
              </a:spcBef>
              <a:spcAft>
                <a:spcPts val="0"/>
              </a:spcAft>
              <a:buSzPts val="1800"/>
              <a:buNone/>
            </a:pPr>
            <a:r>
              <a:rPr lang="he-IL" sz="3900" b="1" dirty="0">
                <a:solidFill>
                  <a:srgbClr val="FE5502"/>
                </a:solidFill>
                <a:latin typeface="Calibri" panose="020F0502020204030204" pitchFamily="34" charset="0"/>
                <a:ea typeface="Calibri" panose="020F0502020204030204" pitchFamily="34" charset="0"/>
                <a:cs typeface="Calibri" panose="020F0502020204030204" pitchFamily="34" charset="0"/>
              </a:rPr>
              <a:t>מה בסדנה?</a:t>
            </a:r>
            <a:endParaRPr sz="3900" b="1" dirty="0">
              <a:solidFill>
                <a:srgbClr val="FE5502"/>
              </a:solidFill>
              <a:latin typeface="Calibri" panose="020F0502020204030204" pitchFamily="34" charset="0"/>
              <a:ea typeface="Calibri" panose="020F0502020204030204" pitchFamily="34" charset="0"/>
              <a:cs typeface="Calibri" panose="020F0502020204030204" pitchFamily="34" charset="0"/>
            </a:endParaRPr>
          </a:p>
        </p:txBody>
      </p:sp>
      <p:sp>
        <p:nvSpPr>
          <p:cNvPr id="129" name="Google Shape;129;g316c0660e75_0_20"/>
          <p:cNvSpPr txBox="1"/>
          <p:nvPr/>
        </p:nvSpPr>
        <p:spPr>
          <a:xfrm>
            <a:off x="0" y="5207975"/>
            <a:ext cx="37236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w" sz="1500" b="0" i="0" u="sng" strike="noStrike" cap="none">
                <a:solidFill>
                  <a:schemeClr val="hlink"/>
                </a:solidFill>
                <a:latin typeface="Rubik"/>
                <a:ea typeface="Rubik"/>
                <a:cs typeface="Rubik"/>
                <a:sym typeface="Rubik"/>
                <a:hlinkClick r:id="rId3"/>
              </a:rPr>
              <a:t>Harvard business review</a:t>
            </a:r>
            <a:endParaRPr sz="1500" b="0" i="0" u="none" strike="noStrike" cap="none">
              <a:solidFill>
                <a:schemeClr val="dk1"/>
              </a:solidFill>
              <a:latin typeface="Rubik"/>
              <a:ea typeface="Rubik"/>
              <a:cs typeface="Rubik"/>
              <a:sym typeface="Rubik"/>
            </a:endParaRPr>
          </a:p>
        </p:txBody>
      </p:sp>
      <p:sp>
        <p:nvSpPr>
          <p:cNvPr id="130" name="Google Shape;130;g316c0660e75_0_20"/>
          <p:cNvSpPr txBox="1">
            <a:spLocks noGrp="1"/>
          </p:cNvSpPr>
          <p:nvPr>
            <p:ph type="body" idx="1"/>
          </p:nvPr>
        </p:nvSpPr>
        <p:spPr>
          <a:xfrm>
            <a:off x="480646" y="1494450"/>
            <a:ext cx="8253046" cy="2154600"/>
          </a:xfrm>
          <a:prstGeom prst="rect">
            <a:avLst/>
          </a:prstGeom>
          <a:noFill/>
          <a:ln>
            <a:noFill/>
          </a:ln>
        </p:spPr>
        <p:txBody>
          <a:bodyPr spcFirstLastPara="1" wrap="square" lIns="91425" tIns="91425" rIns="91425" bIns="91425" anchor="t" anchorCtr="0">
            <a:noAutofit/>
          </a:bodyPr>
          <a:lstStyle/>
          <a:p>
            <a:pPr marL="114300" indent="0" algn="r" rtl="1">
              <a:lnSpc>
                <a:spcPct val="150000"/>
              </a:lnSpc>
              <a:spcAft>
                <a:spcPts val="1000"/>
              </a:spcAft>
              <a:buNone/>
            </a:pPr>
            <a:r>
              <a:rPr lang="he-IL" sz="2000" dirty="0">
                <a:latin typeface="Calibri" panose="020F0502020204030204" pitchFamily="34" charset="0"/>
                <a:ea typeface="Calibri" panose="020F0502020204030204" pitchFamily="34" charset="0"/>
                <a:cs typeface="Calibri" panose="020F0502020204030204" pitchFamily="34" charset="0"/>
              </a:rPr>
              <a:t>הסדנה מיועדת לצוות הגן/ להורים ומספקת כלים לתכנון פעילויות חינוכיות שמקדמות מיומנויות תשתית בקרב הילדים: פתרון בעיות, חשיבה ביקורתית, יכולות הבעה אישית, שיח תקשורתי ושיח אורייני, חשיבה יצירתית ופיתוח הדמיון, תקשורת ושיתוף פעולה.  כל זאת, תוך מתן דגש על פעילויות במרחב הפיזי של הגן, הבית והסביבה הקרובה.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sp>
        <p:nvSpPr>
          <p:cNvPr id="151" name="Google Shape;151;g316c0660e75_0_142"/>
          <p:cNvSpPr txBox="1">
            <a:spLocks noGrp="1"/>
          </p:cNvSpPr>
          <p:nvPr>
            <p:ph type="title"/>
          </p:nvPr>
        </p:nvSpPr>
        <p:spPr>
          <a:xfrm>
            <a:off x="1122619" y="337556"/>
            <a:ext cx="7764900" cy="646500"/>
          </a:xfrm>
          <a:prstGeom prst="rect">
            <a:avLst/>
          </a:prstGeom>
          <a:noFill/>
          <a:ln>
            <a:noFill/>
          </a:ln>
        </p:spPr>
        <p:txBody>
          <a:bodyPr spcFirstLastPara="1" wrap="square" lIns="68575" tIns="68575" rIns="68575" bIns="34275" anchor="ctr" anchorCtr="0">
            <a:noAutofit/>
          </a:bodyPr>
          <a:lstStyle/>
          <a:p>
            <a:pPr marL="0" lvl="0" indent="0" algn="r" rtl="1">
              <a:lnSpc>
                <a:spcPct val="80000"/>
              </a:lnSpc>
              <a:spcBef>
                <a:spcPts val="0"/>
              </a:spcBef>
              <a:spcAft>
                <a:spcPts val="0"/>
              </a:spcAft>
              <a:buSzPts val="1200"/>
              <a:buNone/>
            </a:pPr>
            <a:r>
              <a:rPr lang="he-IL" sz="3200" b="1" dirty="0">
                <a:solidFill>
                  <a:srgbClr val="08D6A2"/>
                </a:solidFill>
                <a:latin typeface="Calibri" panose="020F0502020204030204" pitchFamily="34" charset="0"/>
                <a:ea typeface="Calibri" panose="020F0502020204030204" pitchFamily="34" charset="0"/>
                <a:cs typeface="Calibri" panose="020F0502020204030204" pitchFamily="34" charset="0"/>
              </a:rPr>
              <a:t>מטרות הסדנה:</a:t>
            </a:r>
            <a:endParaRPr lang="he-IL" sz="3200" dirty="0">
              <a:solidFill>
                <a:srgbClr val="08D6A2"/>
              </a:solidFill>
              <a:latin typeface="Calibri" panose="020F0502020204030204" pitchFamily="34" charset="0"/>
              <a:ea typeface="Calibri" panose="020F0502020204030204" pitchFamily="34" charset="0"/>
              <a:cs typeface="Calibri" panose="020F0502020204030204" pitchFamily="34" charset="0"/>
              <a:sym typeface="Rubik Black"/>
            </a:endParaRPr>
          </a:p>
        </p:txBody>
      </p:sp>
      <p:sp>
        <p:nvSpPr>
          <p:cNvPr id="152" name="Google Shape;152;g316c0660e75_0_142"/>
          <p:cNvSpPr txBox="1">
            <a:spLocks noGrp="1"/>
          </p:cNvSpPr>
          <p:nvPr>
            <p:ph type="sldNum" idx="12"/>
          </p:nvPr>
        </p:nvSpPr>
        <p:spPr>
          <a:xfrm>
            <a:off x="257175" y="4767263"/>
            <a:ext cx="2697000" cy="2739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iw"/>
              <a:t>3</a:t>
            </a:fld>
            <a:endParaRPr/>
          </a:p>
        </p:txBody>
      </p:sp>
      <p:sp>
        <p:nvSpPr>
          <p:cNvPr id="10" name="Google Shape;155;g316c0660e75_0_142">
            <a:extLst>
              <a:ext uri="{FF2B5EF4-FFF2-40B4-BE49-F238E27FC236}">
                <a16:creationId xmlns:a16="http://schemas.microsoft.com/office/drawing/2014/main" id="{64E813B2-F61F-54ED-0A45-1F448500E663}"/>
              </a:ext>
            </a:extLst>
          </p:cNvPr>
          <p:cNvSpPr/>
          <p:nvPr/>
        </p:nvSpPr>
        <p:spPr>
          <a:xfrm>
            <a:off x="445477" y="1130768"/>
            <a:ext cx="8416160" cy="1284186"/>
          </a:xfrm>
          <a:prstGeom prst="rect">
            <a:avLst/>
          </a:prstGeom>
          <a:solidFill>
            <a:schemeClr val="bg1"/>
          </a:solidFill>
          <a:ln>
            <a:solidFill>
              <a:schemeClr val="tx1"/>
            </a:solidFill>
          </a:ln>
        </p:spPr>
        <p:txBody>
          <a:bodyPr spcFirstLastPara="1" wrap="square" lIns="91425" tIns="91425" rIns="91425" bIns="91425" anchor="ctr" anchorCtr="0">
            <a:noAutofit/>
          </a:bodyPr>
          <a:lstStyle/>
          <a:p>
            <a:pPr algn="r" rtl="1">
              <a:buSzPts val="1400"/>
            </a:pPr>
            <a:r>
              <a:rPr lang="he-IL" sz="1800" dirty="0">
                <a:solidFill>
                  <a:schemeClr val="tx1"/>
                </a:solidFill>
                <a:latin typeface="Calibri" panose="020F0502020204030204" pitchFamily="34" charset="0"/>
                <a:ea typeface="Calibri" panose="020F0502020204030204" pitchFamily="34" charset="0"/>
                <a:cs typeface="Calibri" panose="020F0502020204030204" pitchFamily="34" charset="0"/>
              </a:rPr>
              <a:t>פיתוח והעמקת הידע של צוות הגן/ ההורים במיומנויות חיוניות, המהוות תשתית לעיסוק בבינה מלאכותית בעתיד: פתרון בעיות, חשיבה ביקורתית, יכולות הבעה אישית, שיח תקשורתי ושיח אורייני, חשיבה יצירתית ופיתוח הדמיון, תקשורת ושיתוף פעולה.</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AF3D55B0-4DD5-2CF7-4D7E-D763411B9F93}"/>
              </a:ext>
            </a:extLst>
          </p:cNvPr>
          <p:cNvSpPr txBox="1"/>
          <p:nvPr/>
        </p:nvSpPr>
        <p:spPr>
          <a:xfrm>
            <a:off x="469188" y="2590847"/>
            <a:ext cx="8444213" cy="1393953"/>
          </a:xfrm>
          <a:prstGeom prst="rect">
            <a:avLst/>
          </a:prstGeom>
          <a:solidFill>
            <a:schemeClr val="bg1"/>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rtl="1">
              <a:buSzPts val="1400"/>
              <a:defRPr>
                <a:solidFill>
                  <a:srgbClr val="FFFFFF"/>
                </a:solidFill>
                <a:latin typeface="Assistant ExtraBold"/>
                <a:cs typeface="Assistant ExtraBold"/>
              </a:defRPr>
            </a:lvl1pPr>
          </a:lstStyle>
          <a:p>
            <a:pPr algn="r">
              <a:lnSpc>
                <a:spcPct val="150000"/>
              </a:lnSpc>
            </a:pPr>
            <a:r>
              <a:rPr lang="he-IL" sz="1800" dirty="0">
                <a:solidFill>
                  <a:schemeClr val="tx1"/>
                </a:solidFill>
                <a:latin typeface="Calibri" panose="020F0502020204030204" pitchFamily="34" charset="0"/>
                <a:ea typeface="Calibri" panose="020F0502020204030204" pitchFamily="34" charset="0"/>
                <a:cs typeface="Calibri" panose="020F0502020204030204" pitchFamily="34" charset="0"/>
              </a:rPr>
              <a:t>קידום הידע של הצוות/ ההורים בתכנון  והעברת פעילויות פיזיות (במרחב הגן, בבית ובסביבה הקרובה) ובאיתור אירועים מזדמנים יומיומיים המקדמים בקרב הילדים את המיומנויות התשתיתיות.</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5"/>
        <p:cNvGrpSpPr/>
        <p:nvPr/>
      </p:nvGrpSpPr>
      <p:grpSpPr>
        <a:xfrm>
          <a:off x="0" y="0"/>
          <a:ext cx="0" cy="0"/>
          <a:chOff x="0" y="0"/>
          <a:chExt cx="0" cy="0"/>
        </a:xfrm>
      </p:grpSpPr>
      <p:sp>
        <p:nvSpPr>
          <p:cNvPr id="176" name="Google Shape;176;g31674d01ac2_0_117"/>
          <p:cNvSpPr txBox="1">
            <a:spLocks noGrp="1"/>
          </p:cNvSpPr>
          <p:nvPr>
            <p:ph type="title"/>
          </p:nvPr>
        </p:nvSpPr>
        <p:spPr>
          <a:xfrm>
            <a:off x="628650" y="273850"/>
            <a:ext cx="7648500" cy="635100"/>
          </a:xfrm>
          <a:prstGeom prst="rect">
            <a:avLst/>
          </a:prstGeom>
        </p:spPr>
        <p:txBody>
          <a:bodyPr spcFirstLastPara="1" wrap="square" lIns="68575" tIns="34275" rIns="68575" bIns="34275" anchor="t" anchorCtr="0">
            <a:normAutofit/>
          </a:bodyPr>
          <a:lstStyle/>
          <a:p>
            <a:pPr marL="0" marR="0" lvl="0" indent="0" algn="r" rtl="1">
              <a:lnSpc>
                <a:spcPct val="80000"/>
              </a:lnSpc>
              <a:spcBef>
                <a:spcPts val="0"/>
              </a:spcBef>
              <a:spcAft>
                <a:spcPts val="0"/>
              </a:spcAft>
              <a:buClr>
                <a:srgbClr val="000000"/>
              </a:buClr>
              <a:buSzPts val="1800"/>
              <a:buFont typeface="Arial"/>
              <a:buNone/>
            </a:pPr>
            <a:r>
              <a:rPr lang="he-IL" sz="3900" b="1" dirty="0">
                <a:solidFill>
                  <a:srgbClr val="006EB8"/>
                </a:solidFill>
                <a:latin typeface="Calibri" panose="020F0502020204030204" pitchFamily="34" charset="0"/>
                <a:ea typeface="Calibri" panose="020F0502020204030204" pitchFamily="34" charset="0"/>
                <a:cs typeface="Calibri" panose="020F0502020204030204" pitchFamily="34" charset="0"/>
                <a:sym typeface="Rubik Black"/>
              </a:rPr>
              <a:t>מה להכין מראש?</a:t>
            </a:r>
            <a:endParaRPr sz="3900" b="1" dirty="0">
              <a:solidFill>
                <a:srgbClr val="006EB8"/>
              </a:solidFill>
              <a:latin typeface="Calibri" panose="020F0502020204030204" pitchFamily="34" charset="0"/>
              <a:ea typeface="Calibri" panose="020F0502020204030204" pitchFamily="34" charset="0"/>
              <a:cs typeface="Calibri" panose="020F0502020204030204" pitchFamily="34" charset="0"/>
              <a:sym typeface="Rubik Black"/>
            </a:endParaRPr>
          </a:p>
        </p:txBody>
      </p:sp>
      <p:sp>
        <p:nvSpPr>
          <p:cNvPr id="177" name="Google Shape;177;g31674d01ac2_0_117"/>
          <p:cNvSpPr txBox="1">
            <a:spLocks noGrp="1"/>
          </p:cNvSpPr>
          <p:nvPr>
            <p:ph type="body" idx="1"/>
          </p:nvPr>
        </p:nvSpPr>
        <p:spPr>
          <a:xfrm>
            <a:off x="374797" y="1114131"/>
            <a:ext cx="8394406" cy="3714900"/>
          </a:xfrm>
          <a:prstGeom prst="rect">
            <a:avLst/>
          </a:prstGeom>
        </p:spPr>
        <p:txBody>
          <a:bodyPr spcFirstLastPara="1" wrap="square" lIns="68575" tIns="34275" rIns="68575" bIns="34275" anchor="t" anchorCtr="0">
            <a:normAutofit/>
          </a:bodyPr>
          <a:lstStyle/>
          <a:p>
            <a:pPr marL="0" lvl="0" indent="0" algn="r" rtl="1">
              <a:lnSpc>
                <a:spcPct val="150000"/>
              </a:lnSpc>
              <a:spcAft>
                <a:spcPts val="1000"/>
              </a:spcAft>
              <a:buNone/>
              <a:tabLst>
                <a:tab pos="457200" algn="l"/>
              </a:tabLst>
            </a:pPr>
            <a:r>
              <a:rPr lang="he-IL"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צורת הישיבה: </a:t>
            </a:r>
            <a:r>
              <a:rPr lang="he-IL" sz="2400" dirty="0">
                <a:effectLst/>
                <a:latin typeface="Calibri" panose="020F0502020204030204" pitchFamily="34" charset="0"/>
                <a:ea typeface="Calibri" panose="020F0502020204030204" pitchFamily="34" charset="0"/>
                <a:cs typeface="Calibri" panose="020F0502020204030204" pitchFamily="34" charset="0"/>
              </a:rPr>
              <a:t>שולחן לניהול דיון.</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spcAft>
                <a:spcPts val="1000"/>
              </a:spcAft>
              <a:buNone/>
              <a:tabLst>
                <a:tab pos="457200" algn="l"/>
              </a:tabLst>
            </a:pPr>
            <a:r>
              <a:rPr lang="he-IL"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דף </a:t>
            </a:r>
            <a:r>
              <a:rPr lang="he-IL" sz="2400" dirty="0">
                <a:effectLst/>
                <a:latin typeface="Calibri" panose="020F0502020204030204" pitchFamily="34" charset="0"/>
                <a:ea typeface="Calibri" panose="020F0502020204030204" pitchFamily="34" charset="0"/>
                <a:cs typeface="Calibri" panose="020F0502020204030204" pitchFamily="34" charset="0"/>
              </a:rPr>
              <a:t>ובו חלוקה למיומנויות התשתיתיות.</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50000"/>
              </a:lnSpc>
              <a:spcAft>
                <a:spcPts val="1000"/>
              </a:spcAft>
              <a:buNone/>
              <a:tabLst>
                <a:tab pos="457200" algn="l"/>
              </a:tabLst>
            </a:pPr>
            <a:r>
              <a:rPr lang="he-IL"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כלי כתיבה: </a:t>
            </a:r>
            <a:r>
              <a:rPr lang="he-IL" sz="2400" dirty="0">
                <a:effectLst/>
                <a:latin typeface="Calibri" panose="020F0502020204030204" pitchFamily="34" charset="0"/>
                <a:ea typeface="Calibri" panose="020F0502020204030204" pitchFamily="34" charset="0"/>
                <a:cs typeface="Calibri" panose="020F0502020204030204" pitchFamily="34" charset="0"/>
              </a:rPr>
              <a:t>עטים צבעוניים, דפי סיכום</a:t>
            </a:r>
            <a:r>
              <a:rPr lang="en-US" sz="2400" dirty="0">
                <a:effectLst/>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8"/>
        <p:cNvGrpSpPr/>
        <p:nvPr/>
      </p:nvGrpSpPr>
      <p:grpSpPr>
        <a:xfrm>
          <a:off x="0" y="0"/>
          <a:ext cx="0" cy="0"/>
          <a:chOff x="0" y="0"/>
          <a:chExt cx="0" cy="0"/>
        </a:xfrm>
      </p:grpSpPr>
      <p:sp>
        <p:nvSpPr>
          <p:cNvPr id="189" name="Google Shape;189;g31674d01ac2_1_7"/>
          <p:cNvSpPr txBox="1">
            <a:spLocks noGrp="1"/>
          </p:cNvSpPr>
          <p:nvPr>
            <p:ph type="sldNum" idx="12"/>
          </p:nvPr>
        </p:nvSpPr>
        <p:spPr>
          <a:xfrm>
            <a:off x="257175" y="4767263"/>
            <a:ext cx="2697000" cy="2739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iw"/>
              <a:t>5</a:t>
            </a:fld>
            <a:endParaRPr/>
          </a:p>
        </p:txBody>
      </p:sp>
      <p:sp>
        <p:nvSpPr>
          <p:cNvPr id="190" name="Google Shape;190;g31674d01ac2_1_7"/>
          <p:cNvSpPr/>
          <p:nvPr/>
        </p:nvSpPr>
        <p:spPr>
          <a:xfrm>
            <a:off x="222740" y="1503027"/>
            <a:ext cx="2884230" cy="852861"/>
          </a:xfrm>
          <a:prstGeom prst="rect">
            <a:avLst/>
          </a:prstGeom>
          <a:solidFill>
            <a:srgbClr val="FFC000"/>
          </a:solidFill>
          <a:ln>
            <a:noFill/>
          </a:ln>
        </p:spPr>
        <p:txBody>
          <a:bodyPr spcFirstLastPara="1" wrap="square" lIns="91425" tIns="91425" rIns="91425" bIns="91425" anchor="ctr" anchorCtr="0">
            <a:noAutofit/>
          </a:bodyPr>
          <a:lstStyle/>
          <a:p>
            <a:pPr algn="ctr" rtl="1">
              <a:buSzPts val="1400"/>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rPr>
              <a:t>חלק 3</a:t>
            </a:r>
          </a:p>
          <a:p>
            <a:pPr algn="ctr" rtl="1">
              <a:buSzPts val="1400"/>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rPr>
              <a:t> (20 דקות)</a:t>
            </a:r>
            <a:endPar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91" name="Google Shape;191;g31674d01ac2_1_7"/>
          <p:cNvSpPr/>
          <p:nvPr/>
        </p:nvSpPr>
        <p:spPr>
          <a:xfrm>
            <a:off x="3059724" y="1502971"/>
            <a:ext cx="2836984" cy="852918"/>
          </a:xfrm>
          <a:prstGeom prst="rect">
            <a:avLst/>
          </a:prstGeom>
          <a:solidFill>
            <a:srgbClr val="FF6DA5"/>
          </a:solidFill>
          <a:ln>
            <a:noFill/>
          </a:ln>
        </p:spPr>
        <p:txBody>
          <a:bodyPr spcFirstLastPara="1" wrap="square" lIns="91425" tIns="91425" rIns="91425" bIns="91425" anchor="ctr" anchorCtr="0">
            <a:noAutofit/>
          </a:bodyPr>
          <a:lstStyle/>
          <a:p>
            <a:pPr algn="ctr" rtl="1">
              <a:buSzPts val="1400"/>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חלק 2</a:t>
            </a:r>
          </a:p>
          <a:p>
            <a:pPr algn="ctr" rtl="1">
              <a:buSzPts val="1400"/>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(45 דקות)</a:t>
            </a:r>
            <a:endParaRPr sz="20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endParaRPr>
          </a:p>
        </p:txBody>
      </p:sp>
      <p:sp>
        <p:nvSpPr>
          <p:cNvPr id="196" name="Google Shape;196;g31674d01ac2_1_7"/>
          <p:cNvSpPr txBox="1"/>
          <p:nvPr/>
        </p:nvSpPr>
        <p:spPr>
          <a:xfrm>
            <a:off x="1122625" y="333375"/>
            <a:ext cx="7529100" cy="664767"/>
          </a:xfrm>
          <a:prstGeom prst="rect">
            <a:avLst/>
          </a:prstGeom>
          <a:noFill/>
          <a:ln>
            <a:noFill/>
          </a:ln>
        </p:spPr>
        <p:txBody>
          <a:bodyPr spcFirstLastPara="1" wrap="square" lIns="91425" tIns="91425" rIns="91425" bIns="91425" anchor="t" anchorCtr="0">
            <a:spAutoFit/>
          </a:bodyPr>
          <a:lstStyle/>
          <a:p>
            <a:pPr marL="0" lvl="0" indent="0" algn="r" rtl="1">
              <a:lnSpc>
                <a:spcPct val="80000"/>
              </a:lnSpc>
              <a:spcBef>
                <a:spcPts val="0"/>
              </a:spcBef>
              <a:spcAft>
                <a:spcPts val="0"/>
              </a:spcAft>
              <a:buNone/>
            </a:pPr>
            <a:r>
              <a:rPr lang="he-IL" sz="39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מהלך הסדנה</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97" name="Google Shape;197;g31674d01ac2_1_7"/>
          <p:cNvSpPr/>
          <p:nvPr/>
        </p:nvSpPr>
        <p:spPr>
          <a:xfrm>
            <a:off x="5896708" y="1502972"/>
            <a:ext cx="3069775" cy="852949"/>
          </a:xfrm>
          <a:prstGeom prst="rect">
            <a:avLst/>
          </a:prstGeom>
          <a:solidFill>
            <a:srgbClr val="006EB8"/>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חלק 1</a:t>
            </a:r>
          </a:p>
          <a:p>
            <a:pPr marL="0" marR="0" lvl="0" indent="0" algn="ctr" rtl="1">
              <a:lnSpc>
                <a:spcPct val="100000"/>
              </a:lnSpc>
              <a:spcBef>
                <a:spcPts val="0"/>
              </a:spcBef>
              <a:spcAft>
                <a:spcPts val="0"/>
              </a:spcAft>
              <a:buClr>
                <a:srgbClr val="000000"/>
              </a:buClr>
              <a:buSzPts val="1400"/>
              <a:buFont typeface="Arial"/>
              <a:buNone/>
            </a:pPr>
            <a:r>
              <a:rPr lang="he-IL" sz="20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 (20 דקות)</a:t>
            </a:r>
            <a:endParaRPr sz="2000"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endParaRPr>
          </a:p>
        </p:txBody>
      </p:sp>
      <p:sp>
        <p:nvSpPr>
          <p:cNvPr id="198" name="Google Shape;198;g31674d01ac2_1_7"/>
          <p:cNvSpPr txBox="1"/>
          <p:nvPr/>
        </p:nvSpPr>
        <p:spPr>
          <a:xfrm>
            <a:off x="5917154" y="2355888"/>
            <a:ext cx="3069775" cy="1277242"/>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Clr>
                <a:schemeClr val="dk1"/>
              </a:buClr>
              <a:buSzPts val="1100"/>
              <a:buFont typeface="Arial"/>
              <a:buNone/>
            </a:pPr>
            <a:r>
              <a:rPr lang="he-IL" sz="1800" dirty="0">
                <a:effectLst/>
                <a:latin typeface="Calibri" panose="020F0502020204030204" pitchFamily="34" charset="0"/>
                <a:ea typeface="Calibri" panose="020F0502020204030204" pitchFamily="34" charset="0"/>
                <a:cs typeface="Calibri" panose="020F0502020204030204" pitchFamily="34" charset="0"/>
              </a:rPr>
              <a:t>פתיחה והסבר כללי על המיומנויות החשובות לפיתוח בגיל הרך</a:t>
            </a:r>
          </a:p>
          <a:p>
            <a:pPr marL="0" marR="0" lvl="0" indent="0" algn="ctr" rtl="1">
              <a:lnSpc>
                <a:spcPct val="100000"/>
              </a:lnSpc>
              <a:spcBef>
                <a:spcPts val="0"/>
              </a:spcBef>
              <a:spcAft>
                <a:spcPts val="0"/>
              </a:spcAft>
              <a:buClr>
                <a:schemeClr val="dk1"/>
              </a:buClr>
              <a:buSzPts val="1100"/>
              <a:buFont typeface="Arial"/>
              <a:buNone/>
            </a:pPr>
            <a:r>
              <a:rPr lang="he-IL" sz="1800" dirty="0">
                <a:solidFill>
                  <a:srgbClr val="1E3894"/>
                </a:solidFill>
                <a:latin typeface="Calibri" panose="020F0502020204030204" pitchFamily="34" charset="0"/>
                <a:ea typeface="Calibri" panose="020F0502020204030204" pitchFamily="34" charset="0"/>
                <a:cs typeface="Calibri" panose="020F0502020204030204" pitchFamily="34" charset="0"/>
                <a:sym typeface="Rubik"/>
              </a:rPr>
              <a:t>שקופיות 6-8</a:t>
            </a:r>
          </a:p>
          <a:p>
            <a:pPr marL="0" marR="0" lvl="0" indent="0" algn="ctr" rtl="1">
              <a:lnSpc>
                <a:spcPct val="100000"/>
              </a:lnSpc>
              <a:spcBef>
                <a:spcPts val="0"/>
              </a:spcBef>
              <a:spcAft>
                <a:spcPts val="0"/>
              </a:spcAft>
              <a:buClr>
                <a:schemeClr val="dk1"/>
              </a:buClr>
              <a:buSzPts val="1100"/>
              <a:buFont typeface="Arial"/>
              <a:buNone/>
            </a:pPr>
            <a:endParaRPr sz="1700" dirty="0">
              <a:solidFill>
                <a:srgbClr val="1E3894"/>
              </a:solidFill>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2" name="Google Shape;198;g31674d01ac2_1_7">
            <a:extLst>
              <a:ext uri="{FF2B5EF4-FFF2-40B4-BE49-F238E27FC236}">
                <a16:creationId xmlns:a16="http://schemas.microsoft.com/office/drawing/2014/main" id="{2F012476-F8B4-8540-E27F-395ECCBB730E}"/>
              </a:ext>
            </a:extLst>
          </p:cNvPr>
          <p:cNvSpPr txBox="1"/>
          <p:nvPr/>
        </p:nvSpPr>
        <p:spPr>
          <a:xfrm>
            <a:off x="3059724" y="2323785"/>
            <a:ext cx="2836984" cy="1292631"/>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Clr>
                <a:schemeClr val="dk1"/>
              </a:buClr>
              <a:buSzPts val="1100"/>
              <a:buFont typeface="Arial"/>
              <a:buNone/>
            </a:pPr>
            <a:r>
              <a:rPr lang="he-IL" sz="1800" dirty="0">
                <a:effectLst/>
                <a:latin typeface="Calibri" panose="020F0502020204030204" pitchFamily="34" charset="0"/>
                <a:ea typeface="Calibri" panose="020F0502020204030204" pitchFamily="34" charset="0"/>
                <a:cs typeface="Calibri" panose="020F0502020204030204" pitchFamily="34" charset="0"/>
              </a:rPr>
              <a:t>עבודה בזוגות</a:t>
            </a:r>
          </a:p>
          <a:p>
            <a:pPr marL="0" marR="0" lvl="0" indent="0" algn="ctr" rtl="1">
              <a:lnSpc>
                <a:spcPct val="100000"/>
              </a:lnSpc>
              <a:spcBef>
                <a:spcPts val="0"/>
              </a:spcBef>
              <a:spcAft>
                <a:spcPts val="0"/>
              </a:spcAft>
              <a:buClr>
                <a:schemeClr val="dk1"/>
              </a:buClr>
              <a:buSzPts val="1100"/>
              <a:buFont typeface="Arial"/>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chemeClr val="dk1"/>
              </a:buClr>
              <a:buSzPts val="1100"/>
              <a:buFont typeface="Arial"/>
              <a:buNone/>
            </a:pPr>
            <a:endParaRPr lang="he-IL"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chemeClr val="dk1"/>
              </a:buClr>
              <a:buSzPts val="1100"/>
              <a:buFont typeface="Arial"/>
              <a:buNone/>
            </a:pPr>
            <a:r>
              <a:rPr lang="he-IL" sz="1800" dirty="0">
                <a:solidFill>
                  <a:srgbClr val="1E3894"/>
                </a:solidFill>
                <a:latin typeface="Calibri" panose="020F0502020204030204" pitchFamily="34" charset="0"/>
                <a:ea typeface="Calibri" panose="020F0502020204030204" pitchFamily="34" charset="0"/>
                <a:cs typeface="Calibri" panose="020F0502020204030204" pitchFamily="34" charset="0"/>
              </a:rPr>
              <a:t>שקופיות 9-11</a:t>
            </a:r>
          </a:p>
        </p:txBody>
      </p:sp>
      <p:sp>
        <p:nvSpPr>
          <p:cNvPr id="3" name="Google Shape;198;g31674d01ac2_1_7">
            <a:extLst>
              <a:ext uri="{FF2B5EF4-FFF2-40B4-BE49-F238E27FC236}">
                <a16:creationId xmlns:a16="http://schemas.microsoft.com/office/drawing/2014/main" id="{7630F02C-BAAE-B86B-C66D-5239855179F0}"/>
              </a:ext>
            </a:extLst>
          </p:cNvPr>
          <p:cNvSpPr txBox="1"/>
          <p:nvPr/>
        </p:nvSpPr>
        <p:spPr>
          <a:xfrm>
            <a:off x="222740" y="2370977"/>
            <a:ext cx="2836984" cy="1292631"/>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Clr>
                <a:schemeClr val="dk1"/>
              </a:buClr>
              <a:buSzPts val="1100"/>
              <a:buFont typeface="Arial"/>
              <a:buNone/>
            </a:pPr>
            <a:r>
              <a:rPr lang="he-IL" sz="1800" dirty="0">
                <a:effectLst/>
                <a:latin typeface="Calibri" panose="020F0502020204030204" pitchFamily="34" charset="0"/>
                <a:ea typeface="Calibri" panose="020F0502020204030204" pitchFamily="34" charset="0"/>
                <a:cs typeface="Calibri" panose="020F0502020204030204" pitchFamily="34" charset="0"/>
              </a:rPr>
              <a:t>סיכום </a:t>
            </a:r>
            <a:r>
              <a:rPr lang="he-IL" sz="1800" dirty="0">
                <a:latin typeface="Calibri" panose="020F0502020204030204" pitchFamily="34" charset="0"/>
                <a:ea typeface="Calibri" panose="020F0502020204030204" pitchFamily="34" charset="0"/>
                <a:cs typeface="Calibri" panose="020F0502020204030204" pitchFamily="34" charset="0"/>
              </a:rPr>
              <a:t>ודיון</a:t>
            </a:r>
            <a:endParaRPr lang="he-IL"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chemeClr val="dk1"/>
              </a:buClr>
              <a:buSzPts val="1100"/>
              <a:buFont typeface="Arial"/>
              <a:buNone/>
            </a:pPr>
            <a:endParaRPr lang="he-IL" sz="1800" dirty="0">
              <a:solidFill>
                <a:srgbClr val="1E3894"/>
              </a:solidFill>
              <a:latin typeface="Calibri" panose="020F0502020204030204" pitchFamily="34" charset="0"/>
              <a:ea typeface="Calibri" panose="020F0502020204030204" pitchFamily="34" charset="0"/>
              <a:cs typeface="Calibri" panose="020F0502020204030204" pitchFamily="34" charset="0"/>
              <a:sym typeface="Rubik"/>
            </a:endParaRPr>
          </a:p>
          <a:p>
            <a:pPr marL="0" marR="0" lvl="0" indent="0" algn="ctr" rtl="1">
              <a:lnSpc>
                <a:spcPct val="100000"/>
              </a:lnSpc>
              <a:spcBef>
                <a:spcPts val="0"/>
              </a:spcBef>
              <a:spcAft>
                <a:spcPts val="0"/>
              </a:spcAft>
              <a:buClr>
                <a:schemeClr val="dk1"/>
              </a:buClr>
              <a:buSzPts val="1100"/>
              <a:buFont typeface="Arial"/>
              <a:buNone/>
            </a:pPr>
            <a:endParaRPr lang="he-IL" sz="1800" dirty="0">
              <a:solidFill>
                <a:srgbClr val="1E3894"/>
              </a:solidFill>
              <a:latin typeface="Calibri" panose="020F0502020204030204" pitchFamily="34" charset="0"/>
              <a:ea typeface="Calibri" panose="020F0502020204030204" pitchFamily="34" charset="0"/>
              <a:cs typeface="Calibri" panose="020F0502020204030204" pitchFamily="34" charset="0"/>
              <a:sym typeface="Rubik"/>
            </a:endParaRPr>
          </a:p>
          <a:p>
            <a:pPr algn="ctr" rtl="1">
              <a:buClr>
                <a:schemeClr val="dk1"/>
              </a:buClr>
              <a:buSzPts val="1100"/>
            </a:pPr>
            <a:r>
              <a:rPr lang="he-IL" sz="1800" dirty="0">
                <a:solidFill>
                  <a:srgbClr val="1E3894"/>
                </a:solidFill>
                <a:latin typeface="Calibri" panose="020F0502020204030204" pitchFamily="34" charset="0"/>
                <a:ea typeface="Calibri" panose="020F0502020204030204" pitchFamily="34" charset="0"/>
                <a:cs typeface="Calibri" panose="020F0502020204030204" pitchFamily="34" charset="0"/>
              </a:rPr>
              <a:t>שקופית 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g31674d01ac2_0_0"/>
          <p:cNvSpPr txBox="1">
            <a:spLocks noGrp="1"/>
          </p:cNvSpPr>
          <p:nvPr>
            <p:ph type="body" idx="4294967295"/>
          </p:nvPr>
        </p:nvSpPr>
        <p:spPr>
          <a:xfrm>
            <a:off x="238875" y="-4100"/>
            <a:ext cx="8622819" cy="1159933"/>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1</a:t>
            </a:r>
            <a:r>
              <a:rPr lang="he-IL"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פתיחה והסבר כללי על המיומנויות החשובות לפיתוח בגיל הרך</a:t>
            </a:r>
          </a:p>
          <a:p>
            <a:pPr marL="0" indent="0" algn="r" rtl="1">
              <a:lnSpc>
                <a:spcPct val="150000"/>
              </a:lnSpc>
              <a:buNone/>
            </a:pPr>
            <a:r>
              <a:rPr lang="he-I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המנחה פותחת בתיאור סיטואציה: </a:t>
            </a:r>
          </a:p>
        </p:txBody>
      </p:sp>
      <p:sp>
        <p:nvSpPr>
          <p:cNvPr id="3" name="תיבת טקסט 2">
            <a:extLst>
              <a:ext uri="{FF2B5EF4-FFF2-40B4-BE49-F238E27FC236}">
                <a16:creationId xmlns:a16="http://schemas.microsoft.com/office/drawing/2014/main" id="{B9473577-AE15-35D6-ECA0-116E78086934}"/>
              </a:ext>
            </a:extLst>
          </p:cNvPr>
          <p:cNvSpPr txBox="1">
            <a:spLocks/>
          </p:cNvSpPr>
          <p:nvPr/>
        </p:nvSpPr>
        <p:spPr>
          <a:xfrm>
            <a:off x="426444" y="1197641"/>
            <a:ext cx="8435250" cy="1159933"/>
          </a:xfrm>
          <a:prstGeom prst="rect">
            <a:avLst/>
          </a:prstGeom>
          <a:solidFill>
            <a:schemeClr val="bg2">
              <a:lumMod val="20000"/>
              <a:lumOff val="80000"/>
            </a:schemeClr>
          </a:solidFill>
        </p:spPr>
        <p:txBody>
          <a:bodyPr wrap="square">
            <a:spAutoFit/>
          </a:bodyPr>
          <a:lstStyle/>
          <a:p>
            <a:pPr marL="0" indent="0" algn="r" rtl="1">
              <a:lnSpc>
                <a:spcPct val="150000"/>
              </a:lnSpc>
              <a:buNone/>
            </a:pPr>
            <a:r>
              <a:rPr lang="he-IL" sz="1600" dirty="0">
                <a:effectLst/>
                <a:latin typeface="Calibri" panose="020F0502020204030204" pitchFamily="34" charset="0"/>
                <a:ea typeface="Calibri" panose="020F0502020204030204" pitchFamily="34" charset="0"/>
                <a:cs typeface="Calibri" panose="020F0502020204030204" pitchFamily="34" charset="0"/>
              </a:rPr>
              <a:t>אני רוצה להגיע למקום חדש, שאיני יודעת את מיקומו. </a:t>
            </a:r>
          </a:p>
          <a:p>
            <a:pPr marL="0" indent="0" algn="r" rtl="1">
              <a:lnSpc>
                <a:spcPct val="150000"/>
              </a:lnSpc>
              <a:buNone/>
            </a:pPr>
            <a:r>
              <a:rPr lang="he-IL" sz="1600" dirty="0">
                <a:effectLst/>
                <a:latin typeface="Calibri" panose="020F0502020204030204" pitchFamily="34" charset="0"/>
                <a:ea typeface="Calibri" panose="020F0502020204030204" pitchFamily="34" charset="0"/>
                <a:cs typeface="Calibri" panose="020F0502020204030204" pitchFamily="34" charset="0"/>
              </a:rPr>
              <a:t>אני רוצה להיעזר באפליקציה - באיזו אפליקציה אשתמש? </a:t>
            </a:r>
          </a:p>
          <a:p>
            <a:pPr marL="0" indent="0" algn="r" rtl="1">
              <a:lnSpc>
                <a:spcPct val="150000"/>
              </a:lnSpc>
              <a:buNone/>
            </a:pPr>
            <a:r>
              <a:rPr lang="he-IL" sz="1600" dirty="0">
                <a:effectLst/>
                <a:latin typeface="Calibri" panose="020F0502020204030204" pitchFamily="34" charset="0"/>
                <a:ea typeface="Calibri" panose="020F0502020204030204" pitchFamily="34" charset="0"/>
                <a:cs typeface="Calibri" panose="020F0502020204030204" pitchFamily="34" charset="0"/>
              </a:rPr>
              <a:t>כדאי להזמין את הצוות לפתוח את האפליקציות המוצעות, להתנסות ולערוך רשימת מיומנויות.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2;g31674d01ac2_0_0">
            <a:extLst>
              <a:ext uri="{FF2B5EF4-FFF2-40B4-BE49-F238E27FC236}">
                <a16:creationId xmlns:a16="http://schemas.microsoft.com/office/drawing/2014/main" id="{811BE864-DA83-AAD3-6179-502F9C043135}"/>
              </a:ext>
            </a:extLst>
          </p:cNvPr>
          <p:cNvPicPr preferRelativeResize="0"/>
          <p:nvPr/>
        </p:nvPicPr>
        <p:blipFill rotWithShape="1">
          <a:blip r:embed="rId3">
            <a:alphaModFix/>
          </a:blip>
          <a:srcRect/>
          <a:stretch/>
        </p:blipFill>
        <p:spPr>
          <a:xfrm>
            <a:off x="238875" y="4114800"/>
            <a:ext cx="1121002" cy="829349"/>
          </a:xfrm>
          <a:prstGeom prst="rect">
            <a:avLst/>
          </a:prstGeom>
          <a:noFill/>
          <a:ln>
            <a:noFill/>
          </a:ln>
        </p:spPr>
      </p:pic>
      <p:pic>
        <p:nvPicPr>
          <p:cNvPr id="5" name="Google Shape;204;p13">
            <a:extLst>
              <a:ext uri="{FF2B5EF4-FFF2-40B4-BE49-F238E27FC236}">
                <a16:creationId xmlns:a16="http://schemas.microsoft.com/office/drawing/2014/main" id="{4B3AB000-686E-B61E-7CC2-AF0AD3887D6E}"/>
              </a:ext>
            </a:extLst>
          </p:cNvPr>
          <p:cNvPicPr preferRelativeResize="0"/>
          <p:nvPr/>
        </p:nvPicPr>
        <p:blipFill rotWithShape="1">
          <a:blip r:embed="rId4">
            <a:alphaModFix/>
          </a:blip>
          <a:srcRect/>
          <a:stretch/>
        </p:blipFill>
        <p:spPr>
          <a:xfrm>
            <a:off x="6490613" y="3055602"/>
            <a:ext cx="2371081" cy="1669195"/>
          </a:xfrm>
          <a:prstGeom prst="rect">
            <a:avLst/>
          </a:prstGeom>
          <a:noFill/>
          <a:ln>
            <a:noFill/>
          </a:ln>
        </p:spPr>
      </p:pic>
      <p:sp>
        <p:nvSpPr>
          <p:cNvPr id="7" name="תיבת טקסט 6">
            <a:extLst>
              <a:ext uri="{FF2B5EF4-FFF2-40B4-BE49-F238E27FC236}">
                <a16:creationId xmlns:a16="http://schemas.microsoft.com/office/drawing/2014/main" id="{F61F219D-AA5F-D7C4-4146-D871A5536434}"/>
              </a:ext>
            </a:extLst>
          </p:cNvPr>
          <p:cNvSpPr txBox="1"/>
          <p:nvPr/>
        </p:nvSpPr>
        <p:spPr>
          <a:xfrm>
            <a:off x="6752492" y="3365605"/>
            <a:ext cx="1812819" cy="784830"/>
          </a:xfrm>
          <a:prstGeom prst="rect">
            <a:avLst/>
          </a:prstGeom>
          <a:noFill/>
        </p:spPr>
        <p:txBody>
          <a:bodyPr wrap="square">
            <a:spAutoFit/>
          </a:bodyPr>
          <a:lstStyle/>
          <a:p>
            <a:pPr algn="ctr" rtl="1"/>
            <a:r>
              <a:rPr lang="he-IL" sz="1500" b="1" dirty="0">
                <a:effectLst/>
                <a:latin typeface="Calibri" panose="020F0502020204030204" pitchFamily="34" charset="0"/>
                <a:ea typeface="Calibri" panose="020F0502020204030204" pitchFamily="34" charset="0"/>
                <a:cs typeface="Calibri" panose="020F0502020204030204" pitchFamily="34" charset="0"/>
              </a:rPr>
              <a:t>האם באפליקציה יש שימוש בבינה מלאכותית?</a:t>
            </a:r>
            <a:endParaRPr lang="he-IL" sz="15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Google Shape;204;p13">
            <a:extLst>
              <a:ext uri="{FF2B5EF4-FFF2-40B4-BE49-F238E27FC236}">
                <a16:creationId xmlns:a16="http://schemas.microsoft.com/office/drawing/2014/main" id="{BD829BE8-709D-3430-C7D1-EDF7A2DDE409}"/>
              </a:ext>
            </a:extLst>
          </p:cNvPr>
          <p:cNvPicPr preferRelativeResize="0"/>
          <p:nvPr/>
        </p:nvPicPr>
        <p:blipFill rotWithShape="1">
          <a:blip r:embed="rId4">
            <a:alphaModFix/>
          </a:blip>
          <a:srcRect/>
          <a:stretch/>
        </p:blipFill>
        <p:spPr>
          <a:xfrm>
            <a:off x="1359877" y="3036834"/>
            <a:ext cx="2371081" cy="1669195"/>
          </a:xfrm>
          <a:prstGeom prst="rect">
            <a:avLst/>
          </a:prstGeom>
          <a:noFill/>
          <a:ln>
            <a:noFill/>
          </a:ln>
        </p:spPr>
      </p:pic>
      <p:pic>
        <p:nvPicPr>
          <p:cNvPr id="11" name="Google Shape;204;p13">
            <a:extLst>
              <a:ext uri="{FF2B5EF4-FFF2-40B4-BE49-F238E27FC236}">
                <a16:creationId xmlns:a16="http://schemas.microsoft.com/office/drawing/2014/main" id="{5399FFA1-2E49-4A5C-EEEC-59B25B6BC4D3}"/>
              </a:ext>
            </a:extLst>
          </p:cNvPr>
          <p:cNvPicPr preferRelativeResize="0"/>
          <p:nvPr/>
        </p:nvPicPr>
        <p:blipFill rotWithShape="1">
          <a:blip r:embed="rId4">
            <a:alphaModFix/>
          </a:blip>
          <a:srcRect/>
          <a:stretch/>
        </p:blipFill>
        <p:spPr>
          <a:xfrm>
            <a:off x="3903415" y="3055602"/>
            <a:ext cx="2371081" cy="1669195"/>
          </a:xfrm>
          <a:prstGeom prst="rect">
            <a:avLst/>
          </a:prstGeom>
          <a:noFill/>
          <a:ln>
            <a:noFill/>
          </a:ln>
        </p:spPr>
      </p:pic>
      <p:sp>
        <p:nvSpPr>
          <p:cNvPr id="13" name="תיבת טקסט 12">
            <a:extLst>
              <a:ext uri="{FF2B5EF4-FFF2-40B4-BE49-F238E27FC236}">
                <a16:creationId xmlns:a16="http://schemas.microsoft.com/office/drawing/2014/main" id="{564FB203-DC86-B181-DABC-397697A9857A}"/>
              </a:ext>
            </a:extLst>
          </p:cNvPr>
          <p:cNvSpPr txBox="1"/>
          <p:nvPr/>
        </p:nvSpPr>
        <p:spPr>
          <a:xfrm>
            <a:off x="1195817" y="3365605"/>
            <a:ext cx="2621158" cy="553998"/>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1600" b="1">
                <a:effectLst/>
                <a:latin typeface="Rubik" pitchFamily="2" charset="-79"/>
                <a:ea typeface="MS Mincho" panose="02020609040205080304" pitchFamily="49" charset="-128"/>
                <a:cs typeface="Rubik" pitchFamily="2" charset="-79"/>
              </a:defRPr>
            </a:lvl1pPr>
          </a:lstStyle>
          <a:p>
            <a:r>
              <a:rPr lang="he-IL" sz="1500" dirty="0">
                <a:latin typeface="Calibri" panose="020F0502020204030204" pitchFamily="34" charset="0"/>
                <a:ea typeface="Calibri" panose="020F0502020204030204" pitchFamily="34" charset="0"/>
                <a:cs typeface="Calibri" panose="020F0502020204030204" pitchFamily="34" charset="0"/>
              </a:rPr>
              <a:t>אילו מיומנויות מהרשימה אפשר להתחיל ולפתח כבר בגן הילדים?</a:t>
            </a:r>
          </a:p>
        </p:txBody>
      </p:sp>
      <p:sp>
        <p:nvSpPr>
          <p:cNvPr id="14" name="תיבת טקסט 13">
            <a:extLst>
              <a:ext uri="{FF2B5EF4-FFF2-40B4-BE49-F238E27FC236}">
                <a16:creationId xmlns:a16="http://schemas.microsoft.com/office/drawing/2014/main" id="{6DB82007-1901-805C-3429-01183A62B00C}"/>
              </a:ext>
            </a:extLst>
          </p:cNvPr>
          <p:cNvSpPr txBox="1"/>
          <p:nvPr/>
        </p:nvSpPr>
        <p:spPr>
          <a:xfrm>
            <a:off x="3897241" y="3272957"/>
            <a:ext cx="2296989" cy="784830"/>
          </a:xfrm>
          <a:prstGeom prst="rect">
            <a:avLst/>
          </a:prstGeom>
          <a:noFill/>
        </p:spPr>
        <p:txBody>
          <a:bodyPr wrap="square">
            <a:spAutoFit/>
          </a:bodyPr>
          <a:lstStyle>
            <a:defPPr marR="0" lvl="0" algn="l" rtl="0">
              <a:lnSpc>
                <a:spcPct val="100000"/>
              </a:lnSpc>
              <a:spcBef>
                <a:spcPts val="0"/>
              </a:spcBef>
              <a:spcAft>
                <a:spcPts val="0"/>
              </a:spcAft>
            </a:defPPr>
            <a:lvl1pPr algn="ctr" rtl="1">
              <a:defRPr sz="1600" b="1">
                <a:effectLst/>
                <a:latin typeface="Rubik" pitchFamily="2" charset="-79"/>
                <a:ea typeface="MS Mincho" panose="02020609040205080304" pitchFamily="49" charset="-128"/>
                <a:cs typeface="Rubik" pitchFamily="2" charset="-79"/>
              </a:defRPr>
            </a:lvl1pPr>
          </a:lstStyle>
          <a:p>
            <a:r>
              <a:rPr lang="he-IL" sz="1500" dirty="0">
                <a:latin typeface="Calibri" panose="020F0502020204030204" pitchFamily="34" charset="0"/>
                <a:ea typeface="Calibri" panose="020F0502020204030204" pitchFamily="34" charset="0"/>
                <a:cs typeface="Calibri" panose="020F0502020204030204" pitchFamily="34" charset="0"/>
              </a:rPr>
              <a:t>מהן המיומנויות הנדרשות לי כדי להשתמש בצורה חכמה ומושכלת?</a:t>
            </a:r>
          </a:p>
        </p:txBody>
      </p:sp>
      <p:sp>
        <p:nvSpPr>
          <p:cNvPr id="16" name="תיבת טקסט 15">
            <a:extLst>
              <a:ext uri="{FF2B5EF4-FFF2-40B4-BE49-F238E27FC236}">
                <a16:creationId xmlns:a16="http://schemas.microsoft.com/office/drawing/2014/main" id="{38BD626F-5B93-1DF0-1E57-707A006A7385}"/>
              </a:ext>
            </a:extLst>
          </p:cNvPr>
          <p:cNvSpPr txBox="1"/>
          <p:nvPr/>
        </p:nvSpPr>
        <p:spPr>
          <a:xfrm>
            <a:off x="2286000" y="2513614"/>
            <a:ext cx="4572000" cy="523220"/>
          </a:xfrm>
          <a:prstGeom prst="rect">
            <a:avLst/>
          </a:prstGeom>
          <a:noFill/>
        </p:spPr>
        <p:txBody>
          <a:bodyPr wrap="square">
            <a:spAutoFit/>
          </a:bodyPr>
          <a:lstStyle/>
          <a:p>
            <a:pPr algn="ctr"/>
            <a:r>
              <a:rPr lang="he-IL" sz="2800"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a:rPr>
              <a:t>שאלות למחשבה:</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8140EBEF-11B7-AC37-AB44-371646A1FA8D}"/>
            </a:ext>
          </a:extLst>
        </p:cNvPr>
        <p:cNvGrpSpPr/>
        <p:nvPr/>
      </p:nvGrpSpPr>
      <p:grpSpPr>
        <a:xfrm>
          <a:off x="0" y="0"/>
          <a:ext cx="0" cy="0"/>
          <a:chOff x="0" y="0"/>
          <a:chExt cx="0" cy="0"/>
        </a:xfrm>
      </p:grpSpPr>
      <p:sp>
        <p:nvSpPr>
          <p:cNvPr id="183" name="Google Shape;183;g31674d01ac2_0_0">
            <a:extLst>
              <a:ext uri="{FF2B5EF4-FFF2-40B4-BE49-F238E27FC236}">
                <a16:creationId xmlns:a16="http://schemas.microsoft.com/office/drawing/2014/main" id="{09EDEFF0-A95E-EBB6-BB7A-8D8528CD1146}"/>
              </a:ext>
            </a:extLst>
          </p:cNvPr>
          <p:cNvSpPr txBox="1">
            <a:spLocks noGrp="1"/>
          </p:cNvSpPr>
          <p:nvPr>
            <p:ph type="body" idx="4294967295"/>
          </p:nvPr>
        </p:nvSpPr>
        <p:spPr>
          <a:xfrm>
            <a:off x="238875" y="-4100"/>
            <a:ext cx="8622819"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1</a:t>
            </a:r>
            <a:r>
              <a:rPr lang="he-IL"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פתיחה והסבר כללי על המיומנויות החשובות לפיתוח בגיל הרך</a:t>
            </a:r>
          </a:p>
          <a:p>
            <a:pPr marL="0" indent="0" algn="r" rtl="1">
              <a:lnSpc>
                <a:spcPct val="150000"/>
              </a:lnSpc>
              <a:buNone/>
            </a:pPr>
            <a:r>
              <a:rPr lang="he-IL"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א. הסבר ראשוני:</a:t>
            </a:r>
          </a:p>
          <a:p>
            <a:pPr marL="0" indent="0" algn="r" rtl="1">
              <a:lnSpc>
                <a:spcPct val="150000"/>
              </a:lnSpc>
              <a:buNone/>
            </a:pPr>
            <a:endParaRPr lang="he-IL" sz="2000" b="1" dirty="0">
              <a:latin typeface="Rubik" pitchFamily="2" charset="-79"/>
              <a:ea typeface="Rubik Black"/>
              <a:cs typeface="Rubik" pitchFamily="2" charset="-79"/>
              <a:sym typeface="Rubik Black"/>
            </a:endParaRPr>
          </a:p>
        </p:txBody>
      </p:sp>
      <p:sp>
        <p:nvSpPr>
          <p:cNvPr id="3" name="תיבת טקסט 2">
            <a:extLst>
              <a:ext uri="{FF2B5EF4-FFF2-40B4-BE49-F238E27FC236}">
                <a16:creationId xmlns:a16="http://schemas.microsoft.com/office/drawing/2014/main" id="{7F625CB0-604A-4CBA-BC64-CB48F31668EA}"/>
              </a:ext>
            </a:extLst>
          </p:cNvPr>
          <p:cNvSpPr txBox="1">
            <a:spLocks/>
          </p:cNvSpPr>
          <p:nvPr/>
        </p:nvSpPr>
        <p:spPr>
          <a:xfrm>
            <a:off x="3347813" y="1253300"/>
            <a:ext cx="5708721" cy="2678938"/>
          </a:xfrm>
          <a:prstGeom prst="rect">
            <a:avLst/>
          </a:prstGeom>
          <a:solidFill>
            <a:schemeClr val="bg2">
              <a:lumMod val="20000"/>
              <a:lumOff val="80000"/>
            </a:schemeClr>
          </a:solidFill>
        </p:spPr>
        <p:txBody>
          <a:bodyPr wrap="square">
            <a:spAutoFit/>
          </a:bodyPr>
          <a:lstStyle/>
          <a:p>
            <a:pPr lvl="0" algn="r" rtl="1">
              <a:lnSpc>
                <a:spcPct val="150000"/>
              </a:lnSpc>
              <a:spcAft>
                <a:spcPts val="1000"/>
              </a:spcAft>
            </a:pPr>
            <a:r>
              <a:rPr lang="he-IL" sz="1800" dirty="0">
                <a:effectLst/>
                <a:latin typeface="Calibri" panose="020F0502020204030204" pitchFamily="34" charset="0"/>
                <a:ea typeface="Calibri" panose="020F0502020204030204" pitchFamily="34" charset="0"/>
                <a:cs typeface="Calibri" panose="020F0502020204030204" pitchFamily="34" charset="0"/>
              </a:rPr>
              <a:t>המנחה מתחילה בהסבר על המיומנויות שיש לפתח אצל הילדים בגיל הרך, כדי שיהוו תשתית להתמודדות מוצלחת עם טכנולוגיות ובינה מלאכותית בעתיד. </a:t>
            </a:r>
          </a:p>
          <a:p>
            <a:pPr algn="r" rtl="1">
              <a:lnSpc>
                <a:spcPct val="150000"/>
              </a:lnSpc>
              <a:spcAft>
                <a:spcPts val="1000"/>
              </a:spcAft>
            </a:pPr>
            <a:br>
              <a:rPr lang="he-IL" sz="1800" dirty="0">
                <a:effectLst/>
                <a:latin typeface="Calibri" panose="020F0502020204030204" pitchFamily="34" charset="0"/>
                <a:ea typeface="Calibri" panose="020F0502020204030204" pitchFamily="34" charset="0"/>
                <a:cs typeface="Calibri" panose="020F0502020204030204" pitchFamily="34" charset="0"/>
              </a:rPr>
            </a:br>
            <a:r>
              <a:rPr lang="he-IL" sz="1800" dirty="0">
                <a:effectLst/>
                <a:latin typeface="Calibri" panose="020F0502020204030204" pitchFamily="34" charset="0"/>
                <a:ea typeface="Calibri" panose="020F0502020204030204" pitchFamily="34" charset="0"/>
                <a:cs typeface="Calibri" panose="020F0502020204030204" pitchFamily="34" charset="0"/>
              </a:rPr>
              <a:t>ניתן להיעזר במסמך: </a:t>
            </a:r>
            <a:r>
              <a:rPr lang="he-IL"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קווים מנחים לשימוש בבינה מלאכותית לצוותי חינוך בגיל הרך</a:t>
            </a:r>
            <a:endParaRPr lang="he-IL" sz="18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2;g31674d01ac2_0_0">
            <a:extLst>
              <a:ext uri="{FF2B5EF4-FFF2-40B4-BE49-F238E27FC236}">
                <a16:creationId xmlns:a16="http://schemas.microsoft.com/office/drawing/2014/main" id="{40168E32-2277-5B94-9972-16F72D77048B}"/>
              </a:ext>
            </a:extLst>
          </p:cNvPr>
          <p:cNvPicPr preferRelativeResize="0"/>
          <p:nvPr/>
        </p:nvPicPr>
        <p:blipFill rotWithShape="1">
          <a:blip r:embed="rId4">
            <a:alphaModFix/>
          </a:blip>
          <a:srcRect/>
          <a:stretch/>
        </p:blipFill>
        <p:spPr>
          <a:xfrm>
            <a:off x="238875" y="3890200"/>
            <a:ext cx="1578950" cy="1053949"/>
          </a:xfrm>
          <a:prstGeom prst="rect">
            <a:avLst/>
          </a:prstGeom>
          <a:noFill/>
          <a:ln>
            <a:noFill/>
          </a:ln>
        </p:spPr>
      </p:pic>
      <p:pic>
        <p:nvPicPr>
          <p:cNvPr id="2" name="תמונה 1">
            <a:extLst>
              <a:ext uri="{FF2B5EF4-FFF2-40B4-BE49-F238E27FC236}">
                <a16:creationId xmlns:a16="http://schemas.microsoft.com/office/drawing/2014/main" id="{A3F42BDD-EA1C-328A-DED0-53FBFC0A19EA}"/>
              </a:ext>
            </a:extLst>
          </p:cNvPr>
          <p:cNvPicPr>
            <a:picLocks noChangeAspect="1"/>
          </p:cNvPicPr>
          <p:nvPr/>
        </p:nvPicPr>
        <p:blipFill>
          <a:blip r:embed="rId5"/>
          <a:srcRect l="13821" r="19551"/>
          <a:stretch/>
        </p:blipFill>
        <p:spPr>
          <a:xfrm>
            <a:off x="0" y="1253300"/>
            <a:ext cx="3347814" cy="2668103"/>
          </a:xfrm>
          <a:prstGeom prst="rect">
            <a:avLst/>
          </a:prstGeom>
        </p:spPr>
      </p:pic>
    </p:spTree>
    <p:extLst>
      <p:ext uri="{BB962C8B-B14F-4D97-AF65-F5344CB8AC3E}">
        <p14:creationId xmlns:p14="http://schemas.microsoft.com/office/powerpoint/2010/main" val="28265982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0808217B-E073-95E0-468A-3F2CB908DA66}"/>
            </a:ext>
          </a:extLst>
        </p:cNvPr>
        <p:cNvGrpSpPr/>
        <p:nvPr/>
      </p:nvGrpSpPr>
      <p:grpSpPr>
        <a:xfrm>
          <a:off x="0" y="0"/>
          <a:ext cx="0" cy="0"/>
          <a:chOff x="0" y="0"/>
          <a:chExt cx="0" cy="0"/>
        </a:xfrm>
      </p:grpSpPr>
      <p:sp>
        <p:nvSpPr>
          <p:cNvPr id="183" name="Google Shape;183;g31674d01ac2_0_0">
            <a:extLst>
              <a:ext uri="{FF2B5EF4-FFF2-40B4-BE49-F238E27FC236}">
                <a16:creationId xmlns:a16="http://schemas.microsoft.com/office/drawing/2014/main" id="{C548F1C5-8C10-6E2A-1175-564B9BF318D7}"/>
              </a:ext>
            </a:extLst>
          </p:cNvPr>
          <p:cNvSpPr txBox="1">
            <a:spLocks noGrp="1"/>
          </p:cNvSpPr>
          <p:nvPr>
            <p:ph type="body" idx="4294967295"/>
          </p:nvPr>
        </p:nvSpPr>
        <p:spPr>
          <a:xfrm>
            <a:off x="238875" y="-4100"/>
            <a:ext cx="8622819"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1</a:t>
            </a:r>
            <a:r>
              <a:rPr lang="he-IL"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פתיחה והסבר כללי על המיומנויות החשובות לפיתוח בגיל הרך</a:t>
            </a:r>
          </a:p>
          <a:p>
            <a:pPr marL="114300" indent="0" algn="r" rtl="1">
              <a:lnSpc>
                <a:spcPct val="150000"/>
              </a:lnSpc>
              <a:spcAft>
                <a:spcPts val="1000"/>
              </a:spcAft>
              <a:buNone/>
            </a:pPr>
            <a:r>
              <a:rPr lang="he-IL" sz="2000" b="1" dirty="0">
                <a:solidFill>
                  <a:srgbClr val="00B050"/>
                </a:solidFill>
                <a:latin typeface="Calibri" panose="020F0502020204030204" pitchFamily="34" charset="0"/>
                <a:ea typeface="Calibri" panose="020F0502020204030204" pitchFamily="34" charset="0"/>
                <a:cs typeface="Calibri" panose="020F0502020204030204" pitchFamily="34" charset="0"/>
              </a:rPr>
              <a:t>מיומנויות עיקריות שחשוב לפתח בגיל הרך</a:t>
            </a:r>
            <a:endPar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2;g31674d01ac2_0_0">
            <a:extLst>
              <a:ext uri="{FF2B5EF4-FFF2-40B4-BE49-F238E27FC236}">
                <a16:creationId xmlns:a16="http://schemas.microsoft.com/office/drawing/2014/main" id="{17AB000C-C709-B828-A499-D1132FCDC48E}"/>
              </a:ext>
            </a:extLst>
          </p:cNvPr>
          <p:cNvPicPr preferRelativeResize="0"/>
          <p:nvPr/>
        </p:nvPicPr>
        <p:blipFill rotWithShape="1">
          <a:blip r:embed="rId3">
            <a:alphaModFix/>
          </a:blip>
          <a:srcRect/>
          <a:stretch/>
        </p:blipFill>
        <p:spPr>
          <a:xfrm>
            <a:off x="238876" y="4044461"/>
            <a:ext cx="1144448" cy="770734"/>
          </a:xfrm>
          <a:prstGeom prst="rect">
            <a:avLst/>
          </a:prstGeom>
          <a:noFill/>
          <a:ln>
            <a:noFill/>
          </a:ln>
        </p:spPr>
      </p:pic>
      <p:sp>
        <p:nvSpPr>
          <p:cNvPr id="7" name="Google Shape;197;g31674d01ac2_1_7">
            <a:extLst>
              <a:ext uri="{FF2B5EF4-FFF2-40B4-BE49-F238E27FC236}">
                <a16:creationId xmlns:a16="http://schemas.microsoft.com/office/drawing/2014/main" id="{4D1CA35D-6BEB-FC0A-E843-4B66D5985C62}"/>
              </a:ext>
            </a:extLst>
          </p:cNvPr>
          <p:cNvSpPr/>
          <p:nvPr/>
        </p:nvSpPr>
        <p:spPr>
          <a:xfrm>
            <a:off x="6600093" y="1374019"/>
            <a:ext cx="2366391" cy="478228"/>
          </a:xfrm>
          <a:prstGeom prst="rect">
            <a:avLst/>
          </a:prstGeom>
          <a:solidFill>
            <a:srgbClr val="006EB8"/>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פתרון בעיות</a:t>
            </a:r>
            <a:endParaRPr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endParaRPr>
          </a:p>
        </p:txBody>
      </p:sp>
      <p:sp>
        <p:nvSpPr>
          <p:cNvPr id="9" name="תיבת טקסט 8">
            <a:extLst>
              <a:ext uri="{FF2B5EF4-FFF2-40B4-BE49-F238E27FC236}">
                <a16:creationId xmlns:a16="http://schemas.microsoft.com/office/drawing/2014/main" id="{B6EF612A-61F7-4A00-AF14-1BD32A67CBDB}"/>
              </a:ext>
            </a:extLst>
          </p:cNvPr>
          <p:cNvSpPr txBox="1"/>
          <p:nvPr/>
        </p:nvSpPr>
        <p:spPr>
          <a:xfrm>
            <a:off x="6600093" y="1852247"/>
            <a:ext cx="2366391" cy="830997"/>
          </a:xfrm>
          <a:prstGeom prst="rect">
            <a:avLst/>
          </a:prstGeom>
          <a:noFill/>
          <a:ln>
            <a:solidFill>
              <a:schemeClr val="accent1"/>
            </a:solidFill>
          </a:ln>
        </p:spPr>
        <p:txBody>
          <a:bodyPr wrap="square">
            <a:spAutoFit/>
          </a:bodyPr>
          <a:lstStyle/>
          <a:p>
            <a:pPr marL="0" lvl="0" indent="0" algn="just" rtl="1">
              <a:lnSpc>
                <a:spcPct val="100000"/>
              </a:lnSpc>
              <a:spcBef>
                <a:spcPts val="800"/>
              </a:spcBef>
              <a:spcAft>
                <a:spcPts val="0"/>
              </a:spcAft>
              <a:buClr>
                <a:schemeClr val="dk1"/>
              </a:buClr>
              <a:buFont typeface="Arial"/>
              <a:buNone/>
            </a:pPr>
            <a:r>
              <a:rPr lang="he-IL" sz="1200" dirty="0">
                <a:solidFill>
                  <a:srgbClr val="1F1F1F"/>
                </a:solidFill>
                <a:latin typeface="Calibri" panose="020F0502020204030204" pitchFamily="34" charset="0"/>
                <a:ea typeface="Calibri" panose="020F0502020204030204" pitchFamily="34" charset="0"/>
                <a:cs typeface="Calibri" panose="020F0502020204030204" pitchFamily="34" charset="0"/>
                <a:sym typeface="Rubik"/>
              </a:rPr>
              <a:t>היכולת לזהות מצבים מאתגרים ולהתמודד איתם בצורה עצמאית או קבוצתית תוך חשיבה על פתרונות מגוונים וניסוי אפשרויות שונות.</a:t>
            </a:r>
            <a:endParaRPr lang="he-IL" sz="1200" dirty="0">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10" name="Google Shape;197;g31674d01ac2_1_7">
            <a:extLst>
              <a:ext uri="{FF2B5EF4-FFF2-40B4-BE49-F238E27FC236}">
                <a16:creationId xmlns:a16="http://schemas.microsoft.com/office/drawing/2014/main" id="{CB19F41D-D042-FD89-7409-822B29E98E9A}"/>
              </a:ext>
            </a:extLst>
          </p:cNvPr>
          <p:cNvSpPr/>
          <p:nvPr/>
        </p:nvSpPr>
        <p:spPr>
          <a:xfrm>
            <a:off x="4304759" y="1374019"/>
            <a:ext cx="2190545" cy="478228"/>
          </a:xfrm>
          <a:prstGeom prst="rect">
            <a:avLst/>
          </a:prstGeom>
          <a:solidFill>
            <a:srgbClr val="FF6DA5"/>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שאילת שאלות</a:t>
            </a:r>
            <a:endParaRPr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endParaRPr>
          </a:p>
        </p:txBody>
      </p:sp>
      <p:sp>
        <p:nvSpPr>
          <p:cNvPr id="11" name="תיבת טקסט 10">
            <a:extLst>
              <a:ext uri="{FF2B5EF4-FFF2-40B4-BE49-F238E27FC236}">
                <a16:creationId xmlns:a16="http://schemas.microsoft.com/office/drawing/2014/main" id="{19EEA592-D71C-4DAF-8860-538EAF73D295}"/>
              </a:ext>
            </a:extLst>
          </p:cNvPr>
          <p:cNvSpPr txBox="1"/>
          <p:nvPr/>
        </p:nvSpPr>
        <p:spPr>
          <a:xfrm>
            <a:off x="4304759" y="1852247"/>
            <a:ext cx="2190545" cy="830997"/>
          </a:xfrm>
          <a:prstGeom prst="rect">
            <a:avLst/>
          </a:prstGeom>
          <a:noFill/>
          <a:ln>
            <a:solidFill>
              <a:schemeClr val="accent1"/>
            </a:solidFill>
          </a:ln>
        </p:spPr>
        <p:txBody>
          <a:bodyPr wrap="square">
            <a:spAutoFit/>
          </a:bodyPr>
          <a:lstStyle/>
          <a:p>
            <a:pPr marL="0" lvl="0" indent="0" algn="r" rtl="1">
              <a:lnSpc>
                <a:spcPct val="100000"/>
              </a:lnSpc>
              <a:spcBef>
                <a:spcPts val="0"/>
              </a:spcBef>
              <a:spcAft>
                <a:spcPts val="0"/>
              </a:spcAft>
              <a:buNone/>
            </a:pPr>
            <a:r>
              <a:rPr lang="he-IL" sz="1200" dirty="0">
                <a:solidFill>
                  <a:srgbClr val="1F1F1F"/>
                </a:solidFill>
                <a:latin typeface="Calibri" panose="020F0502020204030204" pitchFamily="34" charset="0"/>
                <a:ea typeface="Calibri" panose="020F0502020204030204" pitchFamily="34" charset="0"/>
                <a:cs typeface="Calibri" panose="020F0502020204030204" pitchFamily="34" charset="0"/>
                <a:sym typeface="Rubik"/>
              </a:rPr>
              <a:t>היכולת לשאול שאלות , פתוחות וממוקדות המקדמות חקר ולמידה, בהתאם להתנסויות היומיומיות של הילד.</a:t>
            </a:r>
          </a:p>
        </p:txBody>
      </p:sp>
      <p:sp>
        <p:nvSpPr>
          <p:cNvPr id="12" name="Google Shape;197;g31674d01ac2_1_7">
            <a:extLst>
              <a:ext uri="{FF2B5EF4-FFF2-40B4-BE49-F238E27FC236}">
                <a16:creationId xmlns:a16="http://schemas.microsoft.com/office/drawing/2014/main" id="{37B2E219-FC23-C08A-8F96-1C5BEFB0577C}"/>
              </a:ext>
            </a:extLst>
          </p:cNvPr>
          <p:cNvSpPr/>
          <p:nvPr/>
        </p:nvSpPr>
        <p:spPr>
          <a:xfrm>
            <a:off x="177516" y="1374019"/>
            <a:ext cx="4022455" cy="478228"/>
          </a:xfrm>
          <a:prstGeom prst="rect">
            <a:avLst/>
          </a:prstGeom>
          <a:solidFill>
            <a:srgbClr val="800058"/>
          </a:solidFill>
          <a:ln>
            <a:noFill/>
          </a:ln>
        </p:spPr>
        <p:txBody>
          <a:bodyPr spcFirstLastPara="1" wrap="square" lIns="91425" tIns="91425" rIns="91425" bIns="91425" anchor="ctr" anchorCtr="0">
            <a:noAutofit/>
          </a:bodyPr>
          <a:lstStyle/>
          <a:p>
            <a:pPr algn="ctr" rtl="1">
              <a:buSzPts val="1400"/>
            </a:pPr>
            <a:r>
              <a:rPr lang="he-IL" b="1" dirty="0">
                <a:solidFill>
                  <a:srgbClr val="FFFFFF"/>
                </a:solidFill>
                <a:latin typeface="Calibri" panose="020F0502020204030204" pitchFamily="34" charset="0"/>
                <a:ea typeface="Calibri" panose="020F0502020204030204" pitchFamily="34" charset="0"/>
                <a:cs typeface="Calibri" panose="020F0502020204030204" pitchFamily="34" charset="0"/>
                <a:sym typeface="Rubik"/>
              </a:rPr>
              <a:t> יכולות הבעה אישית, שיח תקשורתי ושיח אורייני</a:t>
            </a:r>
          </a:p>
        </p:txBody>
      </p:sp>
      <p:sp>
        <p:nvSpPr>
          <p:cNvPr id="13" name="תיבת טקסט 12">
            <a:extLst>
              <a:ext uri="{FF2B5EF4-FFF2-40B4-BE49-F238E27FC236}">
                <a16:creationId xmlns:a16="http://schemas.microsoft.com/office/drawing/2014/main" id="{1510F267-3A18-1B44-E6AE-5D567512D234}"/>
              </a:ext>
            </a:extLst>
          </p:cNvPr>
          <p:cNvSpPr txBox="1"/>
          <p:nvPr/>
        </p:nvSpPr>
        <p:spPr>
          <a:xfrm>
            <a:off x="177517" y="1852247"/>
            <a:ext cx="4022454" cy="461665"/>
          </a:xfrm>
          <a:prstGeom prst="rect">
            <a:avLst/>
          </a:prstGeom>
          <a:noFill/>
          <a:ln>
            <a:solidFill>
              <a:schemeClr val="accent1"/>
            </a:solidFill>
          </a:ln>
        </p:spPr>
        <p:txBody>
          <a:bodyPr wrap="square">
            <a:spAutoFit/>
          </a:bodyPr>
          <a:lstStyle/>
          <a:p>
            <a:pPr marL="0" lvl="0" indent="0" algn="r" rtl="1">
              <a:lnSpc>
                <a:spcPct val="100000"/>
              </a:lnSpc>
              <a:spcBef>
                <a:spcPts val="0"/>
              </a:spcBef>
              <a:spcAft>
                <a:spcPts val="0"/>
              </a:spcAft>
              <a:buNone/>
            </a:pPr>
            <a:r>
              <a:rPr lang="he-IL" sz="1200" dirty="0">
                <a:latin typeface="Calibri" panose="020F0502020204030204" pitchFamily="34" charset="0"/>
                <a:ea typeface="Calibri" panose="020F0502020204030204" pitchFamily="34" charset="0"/>
                <a:cs typeface="Calibri" panose="020F0502020204030204" pitchFamily="34" charset="0"/>
                <a:sym typeface="Rubik"/>
              </a:rPr>
              <a:t>היכולת להביע רגשות, מחשבות ורעיונות באופן ברור, תוך הקשבה והשתתפות בשיח קבוצתי או אישי בצורה מותאמת לגיל.</a:t>
            </a:r>
          </a:p>
        </p:txBody>
      </p:sp>
      <p:sp>
        <p:nvSpPr>
          <p:cNvPr id="14" name="Google Shape;197;g31674d01ac2_1_7">
            <a:extLst>
              <a:ext uri="{FF2B5EF4-FFF2-40B4-BE49-F238E27FC236}">
                <a16:creationId xmlns:a16="http://schemas.microsoft.com/office/drawing/2014/main" id="{4ED35310-1550-5244-984D-EE3793E24F2B}"/>
              </a:ext>
            </a:extLst>
          </p:cNvPr>
          <p:cNvSpPr/>
          <p:nvPr/>
        </p:nvSpPr>
        <p:spPr>
          <a:xfrm>
            <a:off x="6615848" y="2881092"/>
            <a:ext cx="2366390" cy="478228"/>
          </a:xfrm>
          <a:prstGeom prst="rect">
            <a:avLst/>
          </a:prstGeom>
          <a:solidFill>
            <a:srgbClr val="FF4D00"/>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rPr>
              <a:t>חשיבה ביקורתית</a:t>
            </a:r>
            <a:endParaRPr b="1" i="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Assistant ExtraBold"/>
            </a:endParaRPr>
          </a:p>
        </p:txBody>
      </p:sp>
      <p:sp>
        <p:nvSpPr>
          <p:cNvPr id="15" name="תיבת טקסט 14">
            <a:extLst>
              <a:ext uri="{FF2B5EF4-FFF2-40B4-BE49-F238E27FC236}">
                <a16:creationId xmlns:a16="http://schemas.microsoft.com/office/drawing/2014/main" id="{CC116FC4-75D7-D5AA-0BDA-FDF0CE9F0060}"/>
              </a:ext>
            </a:extLst>
          </p:cNvPr>
          <p:cNvSpPr txBox="1"/>
          <p:nvPr/>
        </p:nvSpPr>
        <p:spPr>
          <a:xfrm>
            <a:off x="6615849" y="3342394"/>
            <a:ext cx="2366390" cy="1015663"/>
          </a:xfrm>
          <a:prstGeom prst="rect">
            <a:avLst/>
          </a:prstGeom>
          <a:noFill/>
          <a:ln>
            <a:solidFill>
              <a:schemeClr val="accent1"/>
            </a:solidFill>
          </a:ln>
        </p:spPr>
        <p:txBody>
          <a:bodyPr wrap="square">
            <a:spAutoFit/>
          </a:bodyPr>
          <a:lstStyle/>
          <a:p>
            <a:pPr marL="89999" lvl="0" indent="0" algn="r" rtl="1">
              <a:lnSpc>
                <a:spcPct val="100000"/>
              </a:lnSpc>
              <a:spcBef>
                <a:spcPts val="1200"/>
              </a:spcBef>
              <a:spcAft>
                <a:spcPts val="1200"/>
              </a:spcAft>
              <a:buClr>
                <a:schemeClr val="dk1"/>
              </a:buClr>
              <a:buSzPts val="1100"/>
              <a:buFont typeface="Arial"/>
              <a:buNone/>
            </a:pPr>
            <a:r>
              <a:rPr lang="he-IL"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Rubik"/>
              </a:rPr>
              <a:t>היכולת להבחין בין מצבים, רעיונות או בחירות שונות, לשאול שאלות ולשקול אפשרויות על מנת לקבל החלטות מושכלות המתאימות לסיטואציות יומיומיות.</a:t>
            </a:r>
            <a:endParaRPr lang="he-IL" sz="1200" dirty="0">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16" name="Google Shape;197;g31674d01ac2_1_7">
            <a:extLst>
              <a:ext uri="{FF2B5EF4-FFF2-40B4-BE49-F238E27FC236}">
                <a16:creationId xmlns:a16="http://schemas.microsoft.com/office/drawing/2014/main" id="{D6ADFD6A-5363-75B9-09C9-D31510AB6631}"/>
              </a:ext>
            </a:extLst>
          </p:cNvPr>
          <p:cNvSpPr/>
          <p:nvPr/>
        </p:nvSpPr>
        <p:spPr>
          <a:xfrm>
            <a:off x="4320514" y="2883996"/>
            <a:ext cx="2190545" cy="478228"/>
          </a:xfrm>
          <a:prstGeom prst="rect">
            <a:avLst/>
          </a:prstGeom>
          <a:solidFill>
            <a:srgbClr val="FDA405"/>
          </a:solidFill>
          <a:ln>
            <a:noFill/>
          </a:ln>
        </p:spPr>
        <p:txBody>
          <a:bodyPr spcFirstLastPara="1" wrap="square" lIns="91425" tIns="91425" rIns="91425" bIns="91425" anchor="ctr" anchorCtr="0">
            <a:noAutofit/>
          </a:bodyPr>
          <a:lstStyle/>
          <a:p>
            <a:pPr algn="ctr" rtl="1">
              <a:buSzPts val="1400"/>
            </a:pPr>
            <a:r>
              <a:rPr lang="he-IL" b="1" dirty="0">
                <a:solidFill>
                  <a:srgbClr val="FFFFFF"/>
                </a:solidFill>
                <a:latin typeface="Calibri" panose="020F0502020204030204" pitchFamily="34" charset="0"/>
                <a:ea typeface="Calibri" panose="020F0502020204030204" pitchFamily="34" charset="0"/>
                <a:cs typeface="Calibri" panose="020F0502020204030204" pitchFamily="34" charset="0"/>
                <a:sym typeface="Rubik"/>
              </a:rPr>
              <a:t>יצירתיות ופיתוח דמיון</a:t>
            </a:r>
          </a:p>
        </p:txBody>
      </p:sp>
      <p:sp>
        <p:nvSpPr>
          <p:cNvPr id="17" name="תיבת טקסט 16">
            <a:extLst>
              <a:ext uri="{FF2B5EF4-FFF2-40B4-BE49-F238E27FC236}">
                <a16:creationId xmlns:a16="http://schemas.microsoft.com/office/drawing/2014/main" id="{E2F27F08-E251-CDBA-ADC1-2699D1B255A5}"/>
              </a:ext>
            </a:extLst>
          </p:cNvPr>
          <p:cNvSpPr txBox="1"/>
          <p:nvPr/>
        </p:nvSpPr>
        <p:spPr>
          <a:xfrm>
            <a:off x="4320514" y="3362224"/>
            <a:ext cx="2190545" cy="830997"/>
          </a:xfrm>
          <a:prstGeom prst="rect">
            <a:avLst/>
          </a:prstGeom>
          <a:noFill/>
          <a:ln>
            <a:solidFill>
              <a:schemeClr val="accent1"/>
            </a:solidFill>
          </a:ln>
        </p:spPr>
        <p:txBody>
          <a:bodyPr wrap="square">
            <a:spAutoFit/>
          </a:bodyPr>
          <a:lstStyle/>
          <a:p>
            <a:pPr marL="0" lvl="0" indent="0" algn="r" rtl="1">
              <a:lnSpc>
                <a:spcPct val="100000"/>
              </a:lnSpc>
              <a:spcBef>
                <a:spcPts val="0"/>
              </a:spcBef>
              <a:spcAft>
                <a:spcPts val="0"/>
              </a:spcAft>
              <a:buNone/>
            </a:pPr>
            <a:r>
              <a:rPr lang="he-IL" sz="1200" dirty="0">
                <a:latin typeface="Calibri" panose="020F0502020204030204" pitchFamily="34" charset="0"/>
                <a:ea typeface="Calibri" panose="020F0502020204030204" pitchFamily="34" charset="0"/>
                <a:cs typeface="Calibri" panose="020F0502020204030204" pitchFamily="34" charset="0"/>
              </a:rPr>
              <a:t>היכולת להשתמש בדמיון וביצירתיות כדי לפתור בעיות, ליזום רעיונות חדשים ולהביע את עצמם באמצעות משחק, אמנות או פעילויות חופשיות.</a:t>
            </a:r>
          </a:p>
        </p:txBody>
      </p:sp>
      <p:sp>
        <p:nvSpPr>
          <p:cNvPr id="18" name="Google Shape;197;g31674d01ac2_1_7">
            <a:extLst>
              <a:ext uri="{FF2B5EF4-FFF2-40B4-BE49-F238E27FC236}">
                <a16:creationId xmlns:a16="http://schemas.microsoft.com/office/drawing/2014/main" id="{E9616AB5-F092-E294-EEC1-2F62DE7E4455}"/>
              </a:ext>
            </a:extLst>
          </p:cNvPr>
          <p:cNvSpPr/>
          <p:nvPr/>
        </p:nvSpPr>
        <p:spPr>
          <a:xfrm>
            <a:off x="177514" y="2412809"/>
            <a:ext cx="4022457" cy="478228"/>
          </a:xfrm>
          <a:prstGeom prst="rect">
            <a:avLst/>
          </a:prstGeom>
          <a:solidFill>
            <a:srgbClr val="00B050"/>
          </a:solidFill>
          <a:ln>
            <a:noFill/>
          </a:ln>
        </p:spPr>
        <p:txBody>
          <a:bodyPr spcFirstLastPara="1" wrap="square" lIns="91425" tIns="91425" rIns="91425" bIns="91425" anchor="ctr" anchorCtr="0">
            <a:noAutofit/>
          </a:bodyPr>
          <a:lstStyle/>
          <a:p>
            <a:pPr algn="ctr" rtl="1">
              <a:buSzPts val="1400"/>
            </a:pPr>
            <a:r>
              <a:rPr lang="he-IL" b="1" dirty="0">
                <a:solidFill>
                  <a:srgbClr val="FFFFFF"/>
                </a:solidFill>
                <a:latin typeface="Calibri" panose="020F0502020204030204" pitchFamily="34" charset="0"/>
                <a:ea typeface="Calibri" panose="020F0502020204030204" pitchFamily="34" charset="0"/>
                <a:cs typeface="Calibri" panose="020F0502020204030204" pitchFamily="34" charset="0"/>
                <a:sym typeface="Rubik"/>
              </a:rPr>
              <a:t>שיתופיות ועבודת צוות</a:t>
            </a:r>
          </a:p>
        </p:txBody>
      </p:sp>
      <p:sp>
        <p:nvSpPr>
          <p:cNvPr id="19" name="תיבת טקסט 18">
            <a:extLst>
              <a:ext uri="{FF2B5EF4-FFF2-40B4-BE49-F238E27FC236}">
                <a16:creationId xmlns:a16="http://schemas.microsoft.com/office/drawing/2014/main" id="{34D142D7-DB17-ACED-EACE-DC9AB11738C0}"/>
              </a:ext>
            </a:extLst>
          </p:cNvPr>
          <p:cNvSpPr txBox="1"/>
          <p:nvPr/>
        </p:nvSpPr>
        <p:spPr>
          <a:xfrm>
            <a:off x="177515" y="2891037"/>
            <a:ext cx="4022455" cy="461665"/>
          </a:xfrm>
          <a:prstGeom prst="rect">
            <a:avLst/>
          </a:prstGeom>
          <a:noFill/>
          <a:ln>
            <a:solidFill>
              <a:schemeClr val="accent1"/>
            </a:solidFill>
          </a:ln>
        </p:spPr>
        <p:txBody>
          <a:bodyPr wrap="square">
            <a:spAutoFit/>
          </a:bodyPr>
          <a:lstStyle/>
          <a:p>
            <a:pPr marL="0" lvl="0" indent="0" algn="r" rtl="1">
              <a:lnSpc>
                <a:spcPct val="100000"/>
              </a:lnSpc>
              <a:spcBef>
                <a:spcPts val="0"/>
              </a:spcBef>
              <a:spcAft>
                <a:spcPts val="0"/>
              </a:spcAft>
              <a:buClr>
                <a:schemeClr val="dk1"/>
              </a:buClr>
              <a:buSzPts val="1100"/>
              <a:buFont typeface="Arial"/>
              <a:buNone/>
            </a:pPr>
            <a:r>
              <a:rPr lang="he-IL"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Rubik"/>
              </a:rPr>
              <a:t>היכולת לשתף פעולה עם ילדים אחרים, לתקשר בצורה חיובית, להתחלק בתפקידים ולסיים משימות קבוצתיות יחד.</a:t>
            </a:r>
            <a:endParaRPr lang="he-IL" sz="1200" dirty="0">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21" name="Google Shape;197;g31674d01ac2_1_7">
            <a:extLst>
              <a:ext uri="{FF2B5EF4-FFF2-40B4-BE49-F238E27FC236}">
                <a16:creationId xmlns:a16="http://schemas.microsoft.com/office/drawing/2014/main" id="{CFF2A8AC-2791-C0F2-A3BE-13B41547F8AB}"/>
              </a:ext>
            </a:extLst>
          </p:cNvPr>
          <p:cNvSpPr/>
          <p:nvPr/>
        </p:nvSpPr>
        <p:spPr>
          <a:xfrm>
            <a:off x="1488113" y="3449405"/>
            <a:ext cx="2727612" cy="478228"/>
          </a:xfrm>
          <a:prstGeom prst="rect">
            <a:avLst/>
          </a:prstGeom>
          <a:solidFill>
            <a:srgbClr val="FF106A"/>
          </a:solidFill>
          <a:ln>
            <a:noFill/>
          </a:ln>
        </p:spPr>
        <p:txBody>
          <a:bodyPr spcFirstLastPara="1" wrap="square" lIns="91425" tIns="91425" rIns="91425" bIns="91425" anchor="ctr" anchorCtr="0">
            <a:noAutofit/>
          </a:bodyPr>
          <a:lstStyle/>
          <a:p>
            <a:pPr algn="ctr" rtl="1">
              <a:buSzPts val="1400"/>
            </a:pPr>
            <a:r>
              <a:rPr lang="he-IL" b="1" dirty="0">
                <a:solidFill>
                  <a:srgbClr val="FFFFFF"/>
                </a:solidFill>
                <a:latin typeface="Calibri" panose="020F0502020204030204" pitchFamily="34" charset="0"/>
                <a:ea typeface="Calibri" panose="020F0502020204030204" pitchFamily="34" charset="0"/>
                <a:cs typeface="Calibri" panose="020F0502020204030204" pitchFamily="34" charset="0"/>
                <a:sym typeface="Rubik"/>
              </a:rPr>
              <a:t>אוריינות דיגיטלית</a:t>
            </a:r>
          </a:p>
        </p:txBody>
      </p:sp>
      <p:sp>
        <p:nvSpPr>
          <p:cNvPr id="22" name="תיבת טקסט 21">
            <a:extLst>
              <a:ext uri="{FF2B5EF4-FFF2-40B4-BE49-F238E27FC236}">
                <a16:creationId xmlns:a16="http://schemas.microsoft.com/office/drawing/2014/main" id="{12440D96-7118-D673-A0A6-1E9B99EA3CE4}"/>
              </a:ext>
            </a:extLst>
          </p:cNvPr>
          <p:cNvSpPr txBox="1"/>
          <p:nvPr/>
        </p:nvSpPr>
        <p:spPr>
          <a:xfrm>
            <a:off x="1488113" y="3927633"/>
            <a:ext cx="2727612" cy="830997"/>
          </a:xfrm>
          <a:prstGeom prst="rect">
            <a:avLst/>
          </a:prstGeom>
          <a:noFill/>
          <a:ln>
            <a:solidFill>
              <a:schemeClr val="accent1"/>
            </a:solidFill>
          </a:ln>
        </p:spPr>
        <p:txBody>
          <a:bodyPr wrap="square">
            <a:spAutoFit/>
          </a:bodyPr>
          <a:lstStyle/>
          <a:p>
            <a:pPr marL="0" lvl="0" indent="0" algn="r" rtl="1">
              <a:lnSpc>
                <a:spcPct val="100000"/>
              </a:lnSpc>
              <a:spcBef>
                <a:spcPts val="0"/>
              </a:spcBef>
              <a:spcAft>
                <a:spcPts val="0"/>
              </a:spcAft>
              <a:buNone/>
            </a:pPr>
            <a:r>
              <a:rPr lang="he-IL"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Rubik"/>
              </a:rPr>
              <a:t>היכולת להשתמש בכלים וטכנולוגיות בסיסיות המתאימות לגיל, להבין מושגים ראשוניים בעולם הדיגיטלי ולשלבם בפעילויות יום-יומיות כמו משחק ולמידה.</a:t>
            </a:r>
          </a:p>
        </p:txBody>
      </p:sp>
    </p:spTree>
    <p:extLst>
      <p:ext uri="{BB962C8B-B14F-4D97-AF65-F5344CB8AC3E}">
        <p14:creationId xmlns:p14="http://schemas.microsoft.com/office/powerpoint/2010/main" val="39411520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5F7819A4-BFE4-5E30-67D3-1BDA289DF46B}"/>
            </a:ext>
          </a:extLst>
        </p:cNvPr>
        <p:cNvGrpSpPr/>
        <p:nvPr/>
      </p:nvGrpSpPr>
      <p:grpSpPr>
        <a:xfrm>
          <a:off x="0" y="0"/>
          <a:ext cx="0" cy="0"/>
          <a:chOff x="0" y="0"/>
          <a:chExt cx="0" cy="0"/>
        </a:xfrm>
      </p:grpSpPr>
      <p:sp>
        <p:nvSpPr>
          <p:cNvPr id="183" name="Google Shape;183;g31674d01ac2_0_0">
            <a:extLst>
              <a:ext uri="{FF2B5EF4-FFF2-40B4-BE49-F238E27FC236}">
                <a16:creationId xmlns:a16="http://schemas.microsoft.com/office/drawing/2014/main" id="{CB55A024-225B-C54A-6CF2-F67A9C0BCFD8}"/>
              </a:ext>
            </a:extLst>
          </p:cNvPr>
          <p:cNvSpPr txBox="1">
            <a:spLocks noGrp="1"/>
          </p:cNvSpPr>
          <p:nvPr>
            <p:ph type="body" idx="4294967295"/>
          </p:nvPr>
        </p:nvSpPr>
        <p:spPr>
          <a:xfrm>
            <a:off x="0" y="199351"/>
            <a:ext cx="9015046" cy="3894300"/>
          </a:xfrm>
          <a:prstGeom prst="rect">
            <a:avLst/>
          </a:prstGeom>
          <a:noFill/>
          <a:ln>
            <a:noFill/>
          </a:ln>
        </p:spPr>
        <p:txBody>
          <a:bodyPr spcFirstLastPara="1" wrap="square" lIns="91425" tIns="91425" rIns="91425" bIns="91425" anchor="t" anchorCtr="0">
            <a:noAutofit/>
          </a:bodyPr>
          <a:lstStyle/>
          <a:p>
            <a:pPr marL="0" indent="0" algn="r" rtl="1">
              <a:lnSpc>
                <a:spcPct val="150000"/>
              </a:lnSpc>
              <a:buNone/>
            </a:pP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sym typeface="Rubik Black"/>
              </a:rPr>
              <a:t>חלק </a:t>
            </a:r>
            <a:r>
              <a:rPr lang="he-IL" sz="2800" b="1" dirty="0">
                <a:solidFill>
                  <a:srgbClr val="FE5502"/>
                </a:solidFill>
                <a:latin typeface="Calibri" panose="020F0502020204030204" pitchFamily="34" charset="0"/>
                <a:ea typeface="Calibri" panose="020F0502020204030204" pitchFamily="34" charset="0"/>
                <a:cs typeface="Calibri" panose="020F0502020204030204" pitchFamily="34" charset="0"/>
              </a:rPr>
              <a:t>2</a:t>
            </a:r>
            <a:r>
              <a:rPr lang="he-IL"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he-IL"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he-I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עבודה בזוגות</a:t>
            </a:r>
          </a:p>
          <a:p>
            <a:pPr marL="114300" indent="0" algn="r" rtl="1">
              <a:lnSpc>
                <a:spcPct val="150000"/>
              </a:lnSpc>
              <a:spcAft>
                <a:spcPts val="1000"/>
              </a:spcAft>
              <a:buNone/>
            </a:pPr>
            <a:r>
              <a:rPr lang="he-IL" sz="2000" b="1" dirty="0">
                <a:solidFill>
                  <a:srgbClr val="00B050"/>
                </a:solidFill>
                <a:latin typeface="Calibri" panose="020F0502020204030204" pitchFamily="34" charset="0"/>
                <a:ea typeface="Calibri" panose="020F0502020204030204" pitchFamily="34" charset="0"/>
                <a:cs typeface="Calibri" panose="020F0502020204030204" pitchFamily="34" charset="0"/>
              </a:rPr>
              <a:t>שלב 1: חלוקה לזוגות ותכנון (20 דקות)</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p>
          <a:p>
            <a:pPr marL="114300" indent="0" algn="r" rtl="1">
              <a:lnSpc>
                <a:spcPct val="150000"/>
              </a:lnSpc>
              <a:spcAft>
                <a:spcPts val="1000"/>
              </a:spcAft>
              <a:buNone/>
            </a:pP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כל זוג יקבל מספר מיומנויות שונות מתוך הרשימה שהוצגה (למשל: פתרון בעיות, יצירתיות, שיתוף פעולה וכו')</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lvl="0" indent="0" algn="r" rtl="1">
              <a:lnSpc>
                <a:spcPct val="150000"/>
              </a:lnSpc>
              <a:spcAft>
                <a:spcPts val="1000"/>
              </a:spcAft>
              <a:buSzPts val="1000"/>
              <a:buNone/>
              <a:tabLst>
                <a:tab pos="457200" algn="l"/>
              </a:tabLst>
            </a:pP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כל זוג יתכנן פעילות חינוכית לפיתוח המיומנות שנבחרה, תוך כדי התמקדות בארבעת מוקדי היישום </a:t>
            </a:r>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(על פי תפיסת הגן העתידי):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r" rtl="1">
              <a:lnSpc>
                <a:spcPct val="150000"/>
              </a:lnSpc>
              <a:spcAft>
                <a:spcPts val="1000"/>
              </a:spcAft>
              <a:buFont typeface="Wingdings" panose="05000000000000000000" pitchFamily="2" charset="2"/>
              <a:buChar char="§"/>
              <a:tabLst>
                <a:tab pos="914400" algn="l"/>
              </a:tabLst>
            </a:pPr>
            <a:r>
              <a:rPr lang="he-IL" sz="1600" b="1" dirty="0">
                <a:solidFill>
                  <a:srgbClr val="800058"/>
                </a:solidFill>
                <a:effectLst/>
                <a:latin typeface="Calibri" panose="020F0502020204030204" pitchFamily="34" charset="0"/>
                <a:ea typeface="Calibri" panose="020F0502020204030204" pitchFamily="34" charset="0"/>
                <a:cs typeface="Calibri" panose="020F0502020204030204" pitchFamily="34" charset="0"/>
              </a:rPr>
              <a:t>ארגון המרחב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איך יראה המרחב בגן/ בבית כך שיתמוך בפיתוח המיומנות?</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r" rtl="1">
              <a:lnSpc>
                <a:spcPct val="150000"/>
              </a:lnSpc>
              <a:spcAft>
                <a:spcPts val="1000"/>
              </a:spcAft>
              <a:buFont typeface="Wingdings" panose="05000000000000000000" pitchFamily="2" charset="2"/>
              <a:buChar char="§"/>
              <a:tabLst>
                <a:tab pos="914400" algn="l"/>
              </a:tabLst>
            </a:pPr>
            <a:r>
              <a:rPr lang="he-IL" sz="1600" b="1" dirty="0">
                <a:solidFill>
                  <a:srgbClr val="800058"/>
                </a:solidFill>
                <a:latin typeface="Calibri" panose="020F0502020204030204" pitchFamily="34" charset="0"/>
                <a:ea typeface="Calibri" panose="020F0502020204030204" pitchFamily="34" charset="0"/>
                <a:cs typeface="Calibri" panose="020F0502020204030204" pitchFamily="34" charset="0"/>
              </a:rPr>
              <a:t>תוכן</a:t>
            </a:r>
            <a:r>
              <a:rPr lang="he-IL"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אילו תכנים יכולים לתמוך בפיתוח המיומנות</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742950" lvl="1" indent="-285750" algn="r" rtl="1">
              <a:lnSpc>
                <a:spcPct val="150000"/>
              </a:lnSpc>
              <a:spcAft>
                <a:spcPts val="1000"/>
              </a:spcAft>
              <a:buFont typeface="Wingdings" panose="05000000000000000000" pitchFamily="2" charset="2"/>
              <a:buChar char="§"/>
              <a:tabLst>
                <a:tab pos="914400" algn="l"/>
              </a:tabLst>
            </a:pPr>
            <a:r>
              <a:rPr lang="he-IL" sz="1600" b="1" dirty="0">
                <a:solidFill>
                  <a:srgbClr val="800058"/>
                </a:solidFill>
                <a:latin typeface="Calibri" panose="020F0502020204030204" pitchFamily="34" charset="0"/>
                <a:ea typeface="Calibri" panose="020F0502020204030204" pitchFamily="34" charset="0"/>
                <a:cs typeface="Calibri" panose="020F0502020204030204" pitchFamily="34" charset="0"/>
              </a:rPr>
              <a:t>פרקטיקות למידה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e-IL" sz="1600" dirty="0">
                <a:solidFill>
                  <a:schemeClr val="tx1"/>
                </a:solidFill>
                <a:latin typeface="Calibri" panose="020F0502020204030204" pitchFamily="34" charset="0"/>
                <a:ea typeface="Calibri" panose="020F0502020204030204" pitchFamily="34" charset="0"/>
                <a:cs typeface="Calibri" panose="020F0502020204030204" pitchFamily="34" charset="0"/>
              </a:rPr>
              <a:t> באילו פרקטיקות ניתן להשתמש בפיתוח המיומנות?</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lgn="r" rtl="1">
              <a:lnSpc>
                <a:spcPct val="150000"/>
              </a:lnSpc>
              <a:spcAft>
                <a:spcPts val="1000"/>
              </a:spcAft>
              <a:buFont typeface="Wingdings" panose="05000000000000000000" pitchFamily="2" charset="2"/>
              <a:buChar char="§"/>
              <a:tabLst>
                <a:tab pos="914400" algn="l"/>
              </a:tabLst>
            </a:pPr>
            <a:r>
              <a:rPr lang="he-IL" sz="1600" b="1" dirty="0">
                <a:solidFill>
                  <a:srgbClr val="800058"/>
                </a:solidFill>
                <a:latin typeface="Calibri" panose="020F0502020204030204" pitchFamily="34" charset="0"/>
                <a:ea typeface="Calibri" panose="020F0502020204030204" pitchFamily="34" charset="0"/>
                <a:cs typeface="Calibri" panose="020F0502020204030204" pitchFamily="34" charset="0"/>
              </a:rPr>
              <a:t>ניהול זמן </a:t>
            </a:r>
            <a:r>
              <a:rPr lang="he-IL" sz="16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he-IL" sz="1600" dirty="0">
                <a:solidFill>
                  <a:schemeClr val="tx1"/>
                </a:solidFill>
                <a:latin typeface="Calibri" panose="020F0502020204030204" pitchFamily="34" charset="0"/>
                <a:ea typeface="Calibri" panose="020F0502020204030204" pitchFamily="34" charset="0"/>
                <a:cs typeface="Calibri" panose="020F0502020204030204" pitchFamily="34" charset="0"/>
              </a:rPr>
              <a:t>איך </a:t>
            </a:r>
            <a:r>
              <a:rPr lang="he-IL"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תתכננו את סדר היום בגן/ בבית</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r" rtl="1">
              <a:lnSpc>
                <a:spcPct val="150000"/>
              </a:lnSpc>
              <a:buNone/>
            </a:pPr>
            <a:endParaRPr lang="he-IL" sz="2000" b="1" dirty="0">
              <a:latin typeface="Rubik" pitchFamily="2" charset="-79"/>
              <a:ea typeface="Rubik Black"/>
              <a:cs typeface="Rubik" pitchFamily="2" charset="-79"/>
              <a:sym typeface="Rubik Black"/>
            </a:endParaRPr>
          </a:p>
        </p:txBody>
      </p:sp>
      <p:pic>
        <p:nvPicPr>
          <p:cNvPr id="4" name="Google Shape;182;g31674d01ac2_0_0">
            <a:extLst>
              <a:ext uri="{FF2B5EF4-FFF2-40B4-BE49-F238E27FC236}">
                <a16:creationId xmlns:a16="http://schemas.microsoft.com/office/drawing/2014/main" id="{0D320A9D-895E-D881-1BED-1DAFD1CC49B5}"/>
              </a:ext>
            </a:extLst>
          </p:cNvPr>
          <p:cNvPicPr preferRelativeResize="0"/>
          <p:nvPr/>
        </p:nvPicPr>
        <p:blipFill rotWithShape="1">
          <a:blip r:embed="rId3">
            <a:alphaModFix/>
          </a:blip>
          <a:srcRect/>
          <a:stretch/>
        </p:blipFill>
        <p:spPr>
          <a:xfrm>
            <a:off x="238875" y="3890200"/>
            <a:ext cx="1578950" cy="1053949"/>
          </a:xfrm>
          <a:prstGeom prst="rect">
            <a:avLst/>
          </a:prstGeom>
          <a:noFill/>
          <a:ln>
            <a:noFill/>
          </a:ln>
        </p:spPr>
      </p:pic>
    </p:spTree>
    <p:extLst>
      <p:ext uri="{BB962C8B-B14F-4D97-AF65-F5344CB8AC3E}">
        <p14:creationId xmlns:p14="http://schemas.microsoft.com/office/powerpoint/2010/main" val="3419118262"/>
      </p:ext>
    </p:extLst>
  </p:cSld>
  <p:clrMapOvr>
    <a:masterClrMapping/>
  </p:clrMapOvr>
  <p:transition>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879</Words>
  <Application>Microsoft Office PowerPoint</Application>
  <PresentationFormat>‫הצגה על המסך (16:9)</PresentationFormat>
  <Paragraphs>97</Paragraphs>
  <Slides>13</Slides>
  <Notes>13</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13</vt:i4>
      </vt:variant>
    </vt:vector>
  </HeadingPairs>
  <TitlesOfParts>
    <vt:vector size="21" baseType="lpstr">
      <vt:lpstr>Arial</vt:lpstr>
      <vt:lpstr>Calibri</vt:lpstr>
      <vt:lpstr>Rubik Black</vt:lpstr>
      <vt:lpstr>Rubik</vt:lpstr>
      <vt:lpstr>Open Sans</vt:lpstr>
      <vt:lpstr>Wingdings</vt:lpstr>
      <vt:lpstr>Symbol</vt:lpstr>
      <vt:lpstr>Simple Light</vt:lpstr>
      <vt:lpstr>מצגת של PowerPoint‏</vt:lpstr>
      <vt:lpstr>מצגת של PowerPoint‏</vt:lpstr>
      <vt:lpstr>מטרות הסדנה:</vt:lpstr>
      <vt:lpstr>מה להכין מראש?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IMOE001</dc:creator>
  <cp:lastModifiedBy>נילי פלורס</cp:lastModifiedBy>
  <cp:revision>6</cp:revision>
  <dcterms:modified xsi:type="dcterms:W3CDTF">2025-01-04T19:05:38Z</dcterms:modified>
</cp:coreProperties>
</file>