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18420"/>
          </a:xfrm>
          <a:custGeom>
            <a:avLst/>
            <a:gdLst/>
            <a:ahLst/>
            <a:cxnLst/>
            <a:rect l="l" t="t" r="r" b="b"/>
            <a:pathLst>
              <a:path w="18288000" h="1021842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42947" y="0"/>
            <a:ext cx="4545694" cy="1098793"/>
          </a:xfrm>
          <a:custGeom>
            <a:avLst/>
            <a:gdLst/>
            <a:ahLst/>
            <a:cxnLst/>
            <a:rect l="l" t="t" r="r" b="b"/>
            <a:pathLst>
              <a:path w="4545694" h="1098793">
                <a:moveTo>
                  <a:pt x="0" y="0"/>
                </a:moveTo>
                <a:lnTo>
                  <a:pt x="4545694" y="0"/>
                </a:lnTo>
                <a:lnTo>
                  <a:pt x="4545694" y="1098793"/>
                </a:lnTo>
                <a:lnTo>
                  <a:pt x="0" y="1098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963" r="-1788" b="-2311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18420"/>
          </a:xfrm>
          <a:custGeom>
            <a:avLst/>
            <a:gdLst/>
            <a:ahLst/>
            <a:cxnLst/>
            <a:rect l="l" t="t" r="r" b="b"/>
            <a:pathLst>
              <a:path w="18288000" h="1021842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18420"/>
          </a:xfrm>
          <a:custGeom>
            <a:avLst/>
            <a:gdLst/>
            <a:ahLst/>
            <a:cxnLst/>
            <a:rect l="l" t="t" r="r" b="b"/>
            <a:pathLst>
              <a:path w="18288000" h="1021842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18420"/>
          </a:xfrm>
          <a:custGeom>
            <a:avLst/>
            <a:gdLst/>
            <a:ahLst/>
            <a:cxnLst/>
            <a:rect l="l" t="t" r="r" b="b"/>
            <a:pathLst>
              <a:path w="18288000" h="1021842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211503" y="8473440"/>
            <a:ext cx="336232" cy="501968"/>
            <a:chOff x="0" y="0"/>
            <a:chExt cx="448310" cy="669290"/>
          </a:xfrm>
        </p:grpSpPr>
        <p:sp>
          <p:nvSpPr>
            <p:cNvPr id="4" name="Freeform 4"/>
            <p:cNvSpPr/>
            <p:nvPr/>
          </p:nvSpPr>
          <p:spPr>
            <a:xfrm>
              <a:off x="43912" y="47752"/>
              <a:ext cx="365546" cy="570738"/>
            </a:xfrm>
            <a:custGeom>
              <a:avLst/>
              <a:gdLst/>
              <a:ahLst/>
              <a:cxnLst/>
              <a:rect l="l" t="t" r="r" b="b"/>
              <a:pathLst>
                <a:path w="365546" h="570738">
                  <a:moveTo>
                    <a:pt x="178338" y="314198"/>
                  </a:moveTo>
                  <a:cubicBezTo>
                    <a:pt x="248188" y="263398"/>
                    <a:pt x="258348" y="319278"/>
                    <a:pt x="245648" y="339598"/>
                  </a:cubicBezTo>
                  <a:cubicBezTo>
                    <a:pt x="229138" y="364998"/>
                    <a:pt x="154208" y="387858"/>
                    <a:pt x="116108" y="380238"/>
                  </a:cubicBezTo>
                  <a:cubicBezTo>
                    <a:pt x="79278" y="373888"/>
                    <a:pt x="33558" y="342138"/>
                    <a:pt x="18318" y="301498"/>
                  </a:cubicBezTo>
                  <a:cubicBezTo>
                    <a:pt x="-4542" y="243078"/>
                    <a:pt x="29748" y="84328"/>
                    <a:pt x="55148" y="38608"/>
                  </a:cubicBezTo>
                  <a:cubicBezTo>
                    <a:pt x="67848" y="18288"/>
                    <a:pt x="84358" y="8128"/>
                    <a:pt x="100868" y="3048"/>
                  </a:cubicBezTo>
                  <a:cubicBezTo>
                    <a:pt x="118648" y="-2032"/>
                    <a:pt x="142778" y="-762"/>
                    <a:pt x="159288" y="6858"/>
                  </a:cubicBezTo>
                  <a:cubicBezTo>
                    <a:pt x="175798" y="14478"/>
                    <a:pt x="192308" y="33528"/>
                    <a:pt x="199928" y="47498"/>
                  </a:cubicBezTo>
                  <a:cubicBezTo>
                    <a:pt x="206278" y="60198"/>
                    <a:pt x="208818" y="70358"/>
                    <a:pt x="207548" y="86868"/>
                  </a:cubicBezTo>
                  <a:cubicBezTo>
                    <a:pt x="205008" y="112268"/>
                    <a:pt x="182148" y="145288"/>
                    <a:pt x="174528" y="189738"/>
                  </a:cubicBezTo>
                  <a:cubicBezTo>
                    <a:pt x="161828" y="269748"/>
                    <a:pt x="184688" y="475488"/>
                    <a:pt x="165638" y="525018"/>
                  </a:cubicBezTo>
                  <a:cubicBezTo>
                    <a:pt x="158018" y="542798"/>
                    <a:pt x="149128" y="547878"/>
                    <a:pt x="138968" y="555498"/>
                  </a:cubicBezTo>
                  <a:cubicBezTo>
                    <a:pt x="127538" y="563118"/>
                    <a:pt x="113568" y="568198"/>
                    <a:pt x="100868" y="569468"/>
                  </a:cubicBezTo>
                  <a:cubicBezTo>
                    <a:pt x="88168" y="572008"/>
                    <a:pt x="74198" y="570738"/>
                    <a:pt x="61498" y="565658"/>
                  </a:cubicBezTo>
                  <a:cubicBezTo>
                    <a:pt x="44988" y="558038"/>
                    <a:pt x="25938" y="540258"/>
                    <a:pt x="17048" y="525018"/>
                  </a:cubicBezTo>
                  <a:cubicBezTo>
                    <a:pt x="9428" y="513588"/>
                    <a:pt x="6888" y="502158"/>
                    <a:pt x="6888" y="486918"/>
                  </a:cubicBezTo>
                  <a:cubicBezTo>
                    <a:pt x="6888" y="461518"/>
                    <a:pt x="20858" y="429768"/>
                    <a:pt x="32288" y="391668"/>
                  </a:cubicBezTo>
                  <a:cubicBezTo>
                    <a:pt x="50068" y="334518"/>
                    <a:pt x="81818" y="229108"/>
                    <a:pt x="109758" y="177038"/>
                  </a:cubicBezTo>
                  <a:cubicBezTo>
                    <a:pt x="128808" y="144018"/>
                    <a:pt x="150398" y="121158"/>
                    <a:pt x="169448" y="103378"/>
                  </a:cubicBezTo>
                  <a:cubicBezTo>
                    <a:pt x="184688" y="89408"/>
                    <a:pt x="198658" y="79248"/>
                    <a:pt x="215168" y="75438"/>
                  </a:cubicBezTo>
                  <a:cubicBezTo>
                    <a:pt x="230408" y="71628"/>
                    <a:pt x="251998" y="72898"/>
                    <a:pt x="267238" y="80518"/>
                  </a:cubicBezTo>
                  <a:cubicBezTo>
                    <a:pt x="282478" y="86868"/>
                    <a:pt x="298988" y="100838"/>
                    <a:pt x="306608" y="116078"/>
                  </a:cubicBezTo>
                  <a:cubicBezTo>
                    <a:pt x="314228" y="130048"/>
                    <a:pt x="319308" y="150368"/>
                    <a:pt x="315498" y="168148"/>
                  </a:cubicBezTo>
                  <a:cubicBezTo>
                    <a:pt x="310418" y="188468"/>
                    <a:pt x="290098" y="220218"/>
                    <a:pt x="269778" y="230378"/>
                  </a:cubicBezTo>
                  <a:cubicBezTo>
                    <a:pt x="249458" y="240538"/>
                    <a:pt x="212628" y="239268"/>
                    <a:pt x="192308" y="227838"/>
                  </a:cubicBezTo>
                  <a:cubicBezTo>
                    <a:pt x="171988" y="216408"/>
                    <a:pt x="154208" y="183388"/>
                    <a:pt x="151668" y="161798"/>
                  </a:cubicBezTo>
                  <a:cubicBezTo>
                    <a:pt x="147858" y="144018"/>
                    <a:pt x="155478" y="123698"/>
                    <a:pt x="164368" y="109728"/>
                  </a:cubicBezTo>
                  <a:cubicBezTo>
                    <a:pt x="173258" y="95758"/>
                    <a:pt x="189768" y="83058"/>
                    <a:pt x="206278" y="77978"/>
                  </a:cubicBezTo>
                  <a:cubicBezTo>
                    <a:pt x="221518" y="71628"/>
                    <a:pt x="243108" y="71628"/>
                    <a:pt x="259618" y="76708"/>
                  </a:cubicBezTo>
                  <a:cubicBezTo>
                    <a:pt x="274858" y="81788"/>
                    <a:pt x="292638" y="93218"/>
                    <a:pt x="301528" y="108458"/>
                  </a:cubicBezTo>
                  <a:cubicBezTo>
                    <a:pt x="312958" y="126238"/>
                    <a:pt x="318038" y="160528"/>
                    <a:pt x="311688" y="184658"/>
                  </a:cubicBezTo>
                  <a:cubicBezTo>
                    <a:pt x="302798" y="215138"/>
                    <a:pt x="255808" y="237998"/>
                    <a:pt x="239298" y="271018"/>
                  </a:cubicBezTo>
                  <a:cubicBezTo>
                    <a:pt x="224058" y="304038"/>
                    <a:pt x="227868" y="342138"/>
                    <a:pt x="216438" y="381508"/>
                  </a:cubicBezTo>
                  <a:cubicBezTo>
                    <a:pt x="202468" y="431038"/>
                    <a:pt x="180878" y="512318"/>
                    <a:pt x="154208" y="542798"/>
                  </a:cubicBezTo>
                  <a:cubicBezTo>
                    <a:pt x="137698" y="559308"/>
                    <a:pt x="119918" y="568198"/>
                    <a:pt x="100868" y="569468"/>
                  </a:cubicBezTo>
                  <a:cubicBezTo>
                    <a:pt x="83088" y="572008"/>
                    <a:pt x="57688" y="564388"/>
                    <a:pt x="43718" y="555498"/>
                  </a:cubicBezTo>
                  <a:cubicBezTo>
                    <a:pt x="31018" y="547878"/>
                    <a:pt x="22128" y="537718"/>
                    <a:pt x="17048" y="525018"/>
                  </a:cubicBezTo>
                  <a:cubicBezTo>
                    <a:pt x="10698" y="513588"/>
                    <a:pt x="9428" y="505968"/>
                    <a:pt x="6888" y="486918"/>
                  </a:cubicBezTo>
                  <a:cubicBezTo>
                    <a:pt x="538" y="433578"/>
                    <a:pt x="-5812" y="268478"/>
                    <a:pt x="9428" y="184658"/>
                  </a:cubicBezTo>
                  <a:cubicBezTo>
                    <a:pt x="20858" y="122428"/>
                    <a:pt x="46258" y="50038"/>
                    <a:pt x="67848" y="23368"/>
                  </a:cubicBezTo>
                  <a:cubicBezTo>
                    <a:pt x="78008" y="10668"/>
                    <a:pt x="88168" y="6858"/>
                    <a:pt x="100868" y="3048"/>
                  </a:cubicBezTo>
                  <a:cubicBezTo>
                    <a:pt x="117378" y="-762"/>
                    <a:pt x="142778" y="-2032"/>
                    <a:pt x="159288" y="6858"/>
                  </a:cubicBezTo>
                  <a:cubicBezTo>
                    <a:pt x="178338" y="17018"/>
                    <a:pt x="198658" y="38608"/>
                    <a:pt x="206278" y="66548"/>
                  </a:cubicBezTo>
                  <a:cubicBezTo>
                    <a:pt x="217708" y="110998"/>
                    <a:pt x="207548" y="244348"/>
                    <a:pt x="183418" y="255778"/>
                  </a:cubicBezTo>
                  <a:cubicBezTo>
                    <a:pt x="168178" y="263398"/>
                    <a:pt x="116108" y="224028"/>
                    <a:pt x="117378" y="213868"/>
                  </a:cubicBezTo>
                  <a:cubicBezTo>
                    <a:pt x="121188" y="199898"/>
                    <a:pt x="202468" y="183388"/>
                    <a:pt x="241838" y="188468"/>
                  </a:cubicBezTo>
                  <a:cubicBezTo>
                    <a:pt x="281208" y="193548"/>
                    <a:pt x="335818" y="213868"/>
                    <a:pt x="353598" y="243078"/>
                  </a:cubicBezTo>
                  <a:cubicBezTo>
                    <a:pt x="371378" y="271018"/>
                    <a:pt x="367568" y="324358"/>
                    <a:pt x="353598" y="357378"/>
                  </a:cubicBezTo>
                  <a:cubicBezTo>
                    <a:pt x="338358" y="391668"/>
                    <a:pt x="283748" y="433578"/>
                    <a:pt x="257078" y="445008"/>
                  </a:cubicBezTo>
                  <a:cubicBezTo>
                    <a:pt x="243108" y="450088"/>
                    <a:pt x="232948" y="450088"/>
                    <a:pt x="220248" y="447548"/>
                  </a:cubicBezTo>
                  <a:cubicBezTo>
                    <a:pt x="203738" y="443738"/>
                    <a:pt x="183418" y="432308"/>
                    <a:pt x="171988" y="418338"/>
                  </a:cubicBezTo>
                  <a:cubicBezTo>
                    <a:pt x="161828" y="404368"/>
                    <a:pt x="154208" y="382778"/>
                    <a:pt x="155478" y="364998"/>
                  </a:cubicBezTo>
                  <a:cubicBezTo>
                    <a:pt x="156748" y="348488"/>
                    <a:pt x="178338" y="314198"/>
                    <a:pt x="178338" y="314198"/>
                  </a:cubicBezTo>
                </a:path>
              </a:pathLst>
            </a:custGeom>
            <a:solidFill>
              <a:srgbClr val="F5F1E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656570" y="9420225"/>
            <a:ext cx="830580" cy="240983"/>
            <a:chOff x="0" y="0"/>
            <a:chExt cx="1107440" cy="321310"/>
          </a:xfrm>
        </p:grpSpPr>
        <p:sp>
          <p:nvSpPr>
            <p:cNvPr id="6" name="Freeform 6"/>
            <p:cNvSpPr/>
            <p:nvPr/>
          </p:nvSpPr>
          <p:spPr>
            <a:xfrm>
              <a:off x="50153" y="46932"/>
              <a:ext cx="1005336" cy="227353"/>
            </a:xfrm>
            <a:custGeom>
              <a:avLst/>
              <a:gdLst/>
              <a:ahLst/>
              <a:cxnLst/>
              <a:rect l="l" t="t" r="r" b="b"/>
              <a:pathLst>
                <a:path w="1005336" h="227353">
                  <a:moveTo>
                    <a:pt x="75577" y="33078"/>
                  </a:moveTo>
                  <a:cubicBezTo>
                    <a:pt x="485787" y="39428"/>
                    <a:pt x="561987" y="58478"/>
                    <a:pt x="641997" y="64828"/>
                  </a:cubicBezTo>
                  <a:cubicBezTo>
                    <a:pt x="719467" y="69908"/>
                    <a:pt x="827417" y="54668"/>
                    <a:pt x="873137" y="69908"/>
                  </a:cubicBezTo>
                  <a:cubicBezTo>
                    <a:pt x="894727" y="77528"/>
                    <a:pt x="907427" y="88958"/>
                    <a:pt x="916317" y="101658"/>
                  </a:cubicBezTo>
                  <a:cubicBezTo>
                    <a:pt x="923937" y="111818"/>
                    <a:pt x="929017" y="123248"/>
                    <a:pt x="929017" y="135948"/>
                  </a:cubicBezTo>
                  <a:cubicBezTo>
                    <a:pt x="930287" y="151188"/>
                    <a:pt x="923937" y="175318"/>
                    <a:pt x="915047" y="188018"/>
                  </a:cubicBezTo>
                  <a:cubicBezTo>
                    <a:pt x="908697" y="199448"/>
                    <a:pt x="903617" y="205798"/>
                    <a:pt x="887107" y="212148"/>
                  </a:cubicBezTo>
                  <a:cubicBezTo>
                    <a:pt x="845197" y="228658"/>
                    <a:pt x="676287" y="231198"/>
                    <a:pt x="622947" y="222308"/>
                  </a:cubicBezTo>
                  <a:cubicBezTo>
                    <a:pt x="598817" y="218498"/>
                    <a:pt x="583577" y="214688"/>
                    <a:pt x="570877" y="203258"/>
                  </a:cubicBezTo>
                  <a:cubicBezTo>
                    <a:pt x="558177" y="191828"/>
                    <a:pt x="546747" y="171508"/>
                    <a:pt x="545477" y="153728"/>
                  </a:cubicBezTo>
                  <a:cubicBezTo>
                    <a:pt x="542937" y="137218"/>
                    <a:pt x="550557" y="113088"/>
                    <a:pt x="558177" y="100388"/>
                  </a:cubicBezTo>
                  <a:cubicBezTo>
                    <a:pt x="564527" y="88958"/>
                    <a:pt x="572147" y="81338"/>
                    <a:pt x="586117" y="74988"/>
                  </a:cubicBezTo>
                  <a:cubicBezTo>
                    <a:pt x="612787" y="63558"/>
                    <a:pt x="669937" y="76258"/>
                    <a:pt x="716927" y="67368"/>
                  </a:cubicBezTo>
                  <a:cubicBezTo>
                    <a:pt x="775347" y="55938"/>
                    <a:pt x="866787" y="10218"/>
                    <a:pt x="908697" y="3868"/>
                  </a:cubicBezTo>
                  <a:cubicBezTo>
                    <a:pt x="929017" y="58"/>
                    <a:pt x="941717" y="-2482"/>
                    <a:pt x="955687" y="3868"/>
                  </a:cubicBezTo>
                  <a:cubicBezTo>
                    <a:pt x="973467" y="11488"/>
                    <a:pt x="997597" y="34348"/>
                    <a:pt x="1002677" y="53398"/>
                  </a:cubicBezTo>
                  <a:cubicBezTo>
                    <a:pt x="1009027" y="72448"/>
                    <a:pt x="998867" y="105468"/>
                    <a:pt x="988707" y="120708"/>
                  </a:cubicBezTo>
                  <a:cubicBezTo>
                    <a:pt x="978547" y="133408"/>
                    <a:pt x="962037" y="141028"/>
                    <a:pt x="948067" y="144838"/>
                  </a:cubicBezTo>
                  <a:cubicBezTo>
                    <a:pt x="932827" y="147378"/>
                    <a:pt x="915047" y="147378"/>
                    <a:pt x="901077" y="139758"/>
                  </a:cubicBezTo>
                  <a:cubicBezTo>
                    <a:pt x="884567" y="129598"/>
                    <a:pt x="864247" y="102928"/>
                    <a:pt x="860437" y="85148"/>
                  </a:cubicBezTo>
                  <a:cubicBezTo>
                    <a:pt x="856627" y="69908"/>
                    <a:pt x="860437" y="50858"/>
                    <a:pt x="868057" y="38158"/>
                  </a:cubicBezTo>
                  <a:cubicBezTo>
                    <a:pt x="874407" y="25458"/>
                    <a:pt x="887107" y="11488"/>
                    <a:pt x="901077" y="6408"/>
                  </a:cubicBezTo>
                  <a:cubicBezTo>
                    <a:pt x="920127" y="58"/>
                    <a:pt x="953147" y="58"/>
                    <a:pt x="969657" y="10218"/>
                  </a:cubicBezTo>
                  <a:cubicBezTo>
                    <a:pt x="987437" y="20378"/>
                    <a:pt x="1003947" y="48318"/>
                    <a:pt x="1005217" y="68638"/>
                  </a:cubicBezTo>
                  <a:cubicBezTo>
                    <a:pt x="1006487" y="88958"/>
                    <a:pt x="997597" y="113088"/>
                    <a:pt x="976007" y="130868"/>
                  </a:cubicBezTo>
                  <a:cubicBezTo>
                    <a:pt x="935367" y="168968"/>
                    <a:pt x="791857" y="210878"/>
                    <a:pt x="719467" y="221038"/>
                  </a:cubicBezTo>
                  <a:cubicBezTo>
                    <a:pt x="668667" y="228658"/>
                    <a:pt x="615327" y="227388"/>
                    <a:pt x="586117" y="213418"/>
                  </a:cubicBezTo>
                  <a:cubicBezTo>
                    <a:pt x="568337" y="204528"/>
                    <a:pt x="555637" y="188018"/>
                    <a:pt x="549287" y="172778"/>
                  </a:cubicBezTo>
                  <a:cubicBezTo>
                    <a:pt x="542937" y="156268"/>
                    <a:pt x="541667" y="133408"/>
                    <a:pt x="549287" y="116898"/>
                  </a:cubicBezTo>
                  <a:cubicBezTo>
                    <a:pt x="558177" y="97848"/>
                    <a:pt x="575957" y="78798"/>
                    <a:pt x="603897" y="68638"/>
                  </a:cubicBezTo>
                  <a:cubicBezTo>
                    <a:pt x="657237" y="48318"/>
                    <a:pt x="822337" y="53398"/>
                    <a:pt x="873137" y="69908"/>
                  </a:cubicBezTo>
                  <a:cubicBezTo>
                    <a:pt x="894727" y="77528"/>
                    <a:pt x="907427" y="87688"/>
                    <a:pt x="916317" y="101658"/>
                  </a:cubicBezTo>
                  <a:cubicBezTo>
                    <a:pt x="926477" y="115628"/>
                    <a:pt x="931557" y="138488"/>
                    <a:pt x="929017" y="154998"/>
                  </a:cubicBezTo>
                  <a:cubicBezTo>
                    <a:pt x="926477" y="171508"/>
                    <a:pt x="916317" y="190558"/>
                    <a:pt x="902347" y="201988"/>
                  </a:cubicBezTo>
                  <a:cubicBezTo>
                    <a:pt x="889647" y="213418"/>
                    <a:pt x="878217" y="217228"/>
                    <a:pt x="851547" y="221038"/>
                  </a:cubicBezTo>
                  <a:cubicBezTo>
                    <a:pt x="776617" y="229928"/>
                    <a:pt x="539127" y="189288"/>
                    <a:pt x="398157" y="182938"/>
                  </a:cubicBezTo>
                  <a:cubicBezTo>
                    <a:pt x="276237" y="177858"/>
                    <a:pt x="116217" y="200718"/>
                    <a:pt x="56527" y="181668"/>
                  </a:cubicBezTo>
                  <a:cubicBezTo>
                    <a:pt x="33667" y="174048"/>
                    <a:pt x="22237" y="165158"/>
                    <a:pt x="13347" y="151188"/>
                  </a:cubicBezTo>
                  <a:cubicBezTo>
                    <a:pt x="3187" y="137218"/>
                    <a:pt x="-1893" y="115628"/>
                    <a:pt x="647" y="99118"/>
                  </a:cubicBezTo>
                  <a:cubicBezTo>
                    <a:pt x="1917" y="82608"/>
                    <a:pt x="12077" y="63558"/>
                    <a:pt x="24777" y="52128"/>
                  </a:cubicBezTo>
                  <a:cubicBezTo>
                    <a:pt x="37477" y="40698"/>
                    <a:pt x="75577" y="33078"/>
                    <a:pt x="75577" y="33078"/>
                  </a:cubicBezTo>
                </a:path>
              </a:pathLst>
            </a:custGeom>
            <a:solidFill>
              <a:srgbClr val="F5F1E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363200" y="9500235"/>
            <a:ext cx="397192" cy="397192"/>
            <a:chOff x="0" y="0"/>
            <a:chExt cx="529590" cy="529590"/>
          </a:xfrm>
        </p:grpSpPr>
        <p:sp>
          <p:nvSpPr>
            <p:cNvPr id="8" name="Freeform 8"/>
            <p:cNvSpPr/>
            <p:nvPr/>
          </p:nvSpPr>
          <p:spPr>
            <a:xfrm>
              <a:off x="50316" y="47338"/>
              <a:ext cx="422124" cy="431936"/>
            </a:xfrm>
            <a:custGeom>
              <a:avLst/>
              <a:gdLst/>
              <a:ahLst/>
              <a:cxnLst/>
              <a:rect l="l" t="t" r="r" b="b"/>
              <a:pathLst>
                <a:path w="422124" h="431936">
                  <a:moveTo>
                    <a:pt x="422124" y="152052"/>
                  </a:moveTo>
                  <a:cubicBezTo>
                    <a:pt x="422124" y="287942"/>
                    <a:pt x="406884" y="322232"/>
                    <a:pt x="386564" y="348902"/>
                  </a:cubicBezTo>
                  <a:cubicBezTo>
                    <a:pt x="364974" y="375572"/>
                    <a:pt x="334494" y="398432"/>
                    <a:pt x="304014" y="412402"/>
                  </a:cubicBezTo>
                  <a:cubicBezTo>
                    <a:pt x="273534" y="426372"/>
                    <a:pt x="236704" y="433992"/>
                    <a:pt x="202414" y="431452"/>
                  </a:cubicBezTo>
                  <a:cubicBezTo>
                    <a:pt x="169394" y="428912"/>
                    <a:pt x="132564" y="417482"/>
                    <a:pt x="104624" y="400972"/>
                  </a:cubicBezTo>
                  <a:cubicBezTo>
                    <a:pt x="75414" y="383192"/>
                    <a:pt x="48744" y="356522"/>
                    <a:pt x="30964" y="327312"/>
                  </a:cubicBezTo>
                  <a:cubicBezTo>
                    <a:pt x="14454" y="299372"/>
                    <a:pt x="3024" y="262542"/>
                    <a:pt x="484" y="228252"/>
                  </a:cubicBezTo>
                  <a:cubicBezTo>
                    <a:pt x="-2056" y="195232"/>
                    <a:pt x="5564" y="157132"/>
                    <a:pt x="19534" y="126652"/>
                  </a:cubicBezTo>
                  <a:cubicBezTo>
                    <a:pt x="32234" y="96172"/>
                    <a:pt x="56364" y="66962"/>
                    <a:pt x="83034" y="45372"/>
                  </a:cubicBezTo>
                  <a:cubicBezTo>
                    <a:pt x="109704" y="25052"/>
                    <a:pt x="143994" y="9812"/>
                    <a:pt x="177014" y="3462"/>
                  </a:cubicBezTo>
                  <a:cubicBezTo>
                    <a:pt x="210034" y="-2888"/>
                    <a:pt x="248134" y="-348"/>
                    <a:pt x="279884" y="9812"/>
                  </a:cubicBezTo>
                  <a:cubicBezTo>
                    <a:pt x="311634" y="19972"/>
                    <a:pt x="368784" y="63152"/>
                    <a:pt x="368784" y="63152"/>
                  </a:cubicBezTo>
                </a:path>
              </a:pathLst>
            </a:custGeom>
            <a:solidFill>
              <a:srgbClr val="F5F1E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0324148" y="9095422"/>
            <a:ext cx="1395412" cy="608648"/>
            <a:chOff x="0" y="0"/>
            <a:chExt cx="1860550" cy="811530"/>
          </a:xfrm>
        </p:grpSpPr>
        <p:sp>
          <p:nvSpPr>
            <p:cNvPr id="10" name="Freeform 10"/>
            <p:cNvSpPr/>
            <p:nvPr/>
          </p:nvSpPr>
          <p:spPr>
            <a:xfrm>
              <a:off x="46998" y="50800"/>
              <a:ext cx="1763989" cy="712446"/>
            </a:xfrm>
            <a:custGeom>
              <a:avLst/>
              <a:gdLst/>
              <a:ahLst/>
              <a:cxnLst/>
              <a:rect l="l" t="t" r="r" b="b"/>
              <a:pathLst>
                <a:path w="1763989" h="712446">
                  <a:moveTo>
                    <a:pt x="681982" y="180340"/>
                  </a:moveTo>
                  <a:cubicBezTo>
                    <a:pt x="915662" y="124460"/>
                    <a:pt x="982972" y="111760"/>
                    <a:pt x="1073142" y="104140"/>
                  </a:cubicBezTo>
                  <a:cubicBezTo>
                    <a:pt x="1210302" y="93980"/>
                    <a:pt x="1484622" y="72390"/>
                    <a:pt x="1586222" y="96520"/>
                  </a:cubicBezTo>
                  <a:cubicBezTo>
                    <a:pt x="1634482" y="107950"/>
                    <a:pt x="1661152" y="129540"/>
                    <a:pt x="1685282" y="148590"/>
                  </a:cubicBezTo>
                  <a:cubicBezTo>
                    <a:pt x="1703062" y="162560"/>
                    <a:pt x="1711952" y="172720"/>
                    <a:pt x="1723382" y="190500"/>
                  </a:cubicBezTo>
                  <a:cubicBezTo>
                    <a:pt x="1738622" y="217170"/>
                    <a:pt x="1757672" y="259080"/>
                    <a:pt x="1762752" y="295910"/>
                  </a:cubicBezTo>
                  <a:cubicBezTo>
                    <a:pt x="1766562" y="331470"/>
                    <a:pt x="1761482" y="372110"/>
                    <a:pt x="1748782" y="406400"/>
                  </a:cubicBezTo>
                  <a:cubicBezTo>
                    <a:pt x="1736082" y="440690"/>
                    <a:pt x="1713222" y="473710"/>
                    <a:pt x="1685282" y="497840"/>
                  </a:cubicBezTo>
                  <a:cubicBezTo>
                    <a:pt x="1658612" y="521970"/>
                    <a:pt x="1630672" y="534670"/>
                    <a:pt x="1586222" y="549910"/>
                  </a:cubicBezTo>
                  <a:cubicBezTo>
                    <a:pt x="1507482" y="577850"/>
                    <a:pt x="1343652" y="599440"/>
                    <a:pt x="1238242" y="613410"/>
                  </a:cubicBezTo>
                  <a:cubicBezTo>
                    <a:pt x="1150612" y="624840"/>
                    <a:pt x="1078222" y="619760"/>
                    <a:pt x="994402" y="633730"/>
                  </a:cubicBezTo>
                  <a:cubicBezTo>
                    <a:pt x="905502" y="647700"/>
                    <a:pt x="808982" y="685800"/>
                    <a:pt x="721352" y="698500"/>
                  </a:cubicBezTo>
                  <a:cubicBezTo>
                    <a:pt x="642612" y="709930"/>
                    <a:pt x="574032" y="716280"/>
                    <a:pt x="494022" y="709930"/>
                  </a:cubicBezTo>
                  <a:cubicBezTo>
                    <a:pt x="405122" y="702310"/>
                    <a:pt x="269232" y="685800"/>
                    <a:pt x="212082" y="650240"/>
                  </a:cubicBezTo>
                  <a:cubicBezTo>
                    <a:pt x="177792" y="628650"/>
                    <a:pt x="173982" y="594360"/>
                    <a:pt x="148582" y="568960"/>
                  </a:cubicBezTo>
                  <a:cubicBezTo>
                    <a:pt x="120642" y="542290"/>
                    <a:pt x="78732" y="527050"/>
                    <a:pt x="54602" y="497840"/>
                  </a:cubicBezTo>
                  <a:cubicBezTo>
                    <a:pt x="30472" y="468630"/>
                    <a:pt x="11422" y="427990"/>
                    <a:pt x="3802" y="391160"/>
                  </a:cubicBezTo>
                  <a:cubicBezTo>
                    <a:pt x="-2548" y="354330"/>
                    <a:pt x="-1278" y="309880"/>
                    <a:pt x="10152" y="273050"/>
                  </a:cubicBezTo>
                  <a:cubicBezTo>
                    <a:pt x="20312" y="236220"/>
                    <a:pt x="48252" y="195580"/>
                    <a:pt x="68572" y="171450"/>
                  </a:cubicBezTo>
                  <a:cubicBezTo>
                    <a:pt x="83812" y="154940"/>
                    <a:pt x="95242" y="144780"/>
                    <a:pt x="115562" y="134620"/>
                  </a:cubicBezTo>
                  <a:cubicBezTo>
                    <a:pt x="143502" y="119380"/>
                    <a:pt x="189222" y="100330"/>
                    <a:pt x="227322" y="97790"/>
                  </a:cubicBezTo>
                  <a:cubicBezTo>
                    <a:pt x="265422" y="95250"/>
                    <a:pt x="297172" y="116840"/>
                    <a:pt x="344162" y="116840"/>
                  </a:cubicBezTo>
                  <a:cubicBezTo>
                    <a:pt x="411472" y="116840"/>
                    <a:pt x="496562" y="83820"/>
                    <a:pt x="595622" y="74930"/>
                  </a:cubicBezTo>
                  <a:cubicBezTo>
                    <a:pt x="732782" y="63500"/>
                    <a:pt x="1092192" y="59690"/>
                    <a:pt x="1094732" y="72390"/>
                  </a:cubicBezTo>
                  <a:cubicBezTo>
                    <a:pt x="1094732" y="77470"/>
                    <a:pt x="1045202" y="92710"/>
                    <a:pt x="1043932" y="88900"/>
                  </a:cubicBezTo>
                  <a:cubicBezTo>
                    <a:pt x="1041392" y="85090"/>
                    <a:pt x="1083302" y="50800"/>
                    <a:pt x="1106162" y="36830"/>
                  </a:cubicBezTo>
                  <a:cubicBezTo>
                    <a:pt x="1129022" y="22860"/>
                    <a:pt x="1155692" y="12700"/>
                    <a:pt x="1181092" y="6350"/>
                  </a:cubicBezTo>
                  <a:cubicBezTo>
                    <a:pt x="1207762" y="0"/>
                    <a:pt x="1235702" y="-1270"/>
                    <a:pt x="1262372" y="1270"/>
                  </a:cubicBezTo>
                  <a:cubicBezTo>
                    <a:pt x="1289042" y="5080"/>
                    <a:pt x="1316982" y="12700"/>
                    <a:pt x="1341112" y="24130"/>
                  </a:cubicBezTo>
                  <a:cubicBezTo>
                    <a:pt x="1365242" y="34290"/>
                    <a:pt x="1389372" y="50800"/>
                    <a:pt x="1408422" y="68580"/>
                  </a:cubicBezTo>
                  <a:cubicBezTo>
                    <a:pt x="1427472" y="87630"/>
                    <a:pt x="1445252" y="110490"/>
                    <a:pt x="1457952" y="133350"/>
                  </a:cubicBezTo>
                  <a:cubicBezTo>
                    <a:pt x="1470652" y="157480"/>
                    <a:pt x="1479542" y="184150"/>
                    <a:pt x="1484622" y="210820"/>
                  </a:cubicBezTo>
                  <a:cubicBezTo>
                    <a:pt x="1488432" y="237490"/>
                    <a:pt x="1488432" y="265430"/>
                    <a:pt x="1484622" y="292100"/>
                  </a:cubicBezTo>
                  <a:cubicBezTo>
                    <a:pt x="1479542" y="318770"/>
                    <a:pt x="1470652" y="345440"/>
                    <a:pt x="1457952" y="369570"/>
                  </a:cubicBezTo>
                  <a:cubicBezTo>
                    <a:pt x="1445252" y="393700"/>
                    <a:pt x="1428742" y="416560"/>
                    <a:pt x="1409692" y="434340"/>
                  </a:cubicBezTo>
                  <a:cubicBezTo>
                    <a:pt x="1389372" y="453390"/>
                    <a:pt x="1366512" y="468630"/>
                    <a:pt x="1341112" y="480060"/>
                  </a:cubicBezTo>
                  <a:cubicBezTo>
                    <a:pt x="1316982" y="491490"/>
                    <a:pt x="1290312" y="499110"/>
                    <a:pt x="1263642" y="501650"/>
                  </a:cubicBezTo>
                  <a:cubicBezTo>
                    <a:pt x="1236972" y="505460"/>
                    <a:pt x="1207762" y="504190"/>
                    <a:pt x="1182362" y="497840"/>
                  </a:cubicBezTo>
                  <a:cubicBezTo>
                    <a:pt x="1155692" y="492760"/>
                    <a:pt x="1129022" y="481330"/>
                    <a:pt x="1106162" y="467360"/>
                  </a:cubicBezTo>
                  <a:cubicBezTo>
                    <a:pt x="1083302" y="454660"/>
                    <a:pt x="1061712" y="435610"/>
                    <a:pt x="1043932" y="415290"/>
                  </a:cubicBezTo>
                  <a:cubicBezTo>
                    <a:pt x="1027422" y="394970"/>
                    <a:pt x="1012182" y="370840"/>
                    <a:pt x="1002022" y="345440"/>
                  </a:cubicBezTo>
                  <a:cubicBezTo>
                    <a:pt x="991862" y="320040"/>
                    <a:pt x="985512" y="293370"/>
                    <a:pt x="984242" y="265430"/>
                  </a:cubicBezTo>
                  <a:cubicBezTo>
                    <a:pt x="982972" y="238760"/>
                    <a:pt x="985512" y="210820"/>
                    <a:pt x="993132" y="185420"/>
                  </a:cubicBezTo>
                  <a:cubicBezTo>
                    <a:pt x="1000752" y="158750"/>
                    <a:pt x="1012182" y="133350"/>
                    <a:pt x="1027422" y="110490"/>
                  </a:cubicBezTo>
                  <a:cubicBezTo>
                    <a:pt x="1042662" y="88900"/>
                    <a:pt x="1061712" y="68580"/>
                    <a:pt x="1083302" y="52070"/>
                  </a:cubicBezTo>
                  <a:cubicBezTo>
                    <a:pt x="1104892" y="35560"/>
                    <a:pt x="1130292" y="22860"/>
                    <a:pt x="1155692" y="13970"/>
                  </a:cubicBezTo>
                  <a:cubicBezTo>
                    <a:pt x="1181092" y="5080"/>
                    <a:pt x="1209032" y="0"/>
                    <a:pt x="1235702" y="0"/>
                  </a:cubicBezTo>
                  <a:cubicBezTo>
                    <a:pt x="1262372" y="0"/>
                    <a:pt x="1290312" y="5080"/>
                    <a:pt x="1315712" y="13970"/>
                  </a:cubicBezTo>
                  <a:cubicBezTo>
                    <a:pt x="1341112" y="21590"/>
                    <a:pt x="1366512" y="35560"/>
                    <a:pt x="1388102" y="52070"/>
                  </a:cubicBezTo>
                  <a:cubicBezTo>
                    <a:pt x="1409692" y="67310"/>
                    <a:pt x="1428742" y="88900"/>
                    <a:pt x="1443982" y="110490"/>
                  </a:cubicBezTo>
                  <a:cubicBezTo>
                    <a:pt x="1459222" y="133350"/>
                    <a:pt x="1470652" y="158750"/>
                    <a:pt x="1478272" y="184150"/>
                  </a:cubicBezTo>
                  <a:cubicBezTo>
                    <a:pt x="1485892" y="210820"/>
                    <a:pt x="1488432" y="238760"/>
                    <a:pt x="1487162" y="265430"/>
                  </a:cubicBezTo>
                  <a:cubicBezTo>
                    <a:pt x="1485892" y="292100"/>
                    <a:pt x="1479542" y="320040"/>
                    <a:pt x="1469382" y="345440"/>
                  </a:cubicBezTo>
                  <a:cubicBezTo>
                    <a:pt x="1459222" y="369570"/>
                    <a:pt x="1451602" y="391160"/>
                    <a:pt x="1427472" y="415290"/>
                  </a:cubicBezTo>
                  <a:cubicBezTo>
                    <a:pt x="1385562" y="455930"/>
                    <a:pt x="1289042" y="515620"/>
                    <a:pt x="1203952" y="542290"/>
                  </a:cubicBezTo>
                  <a:cubicBezTo>
                    <a:pt x="1109972" y="571500"/>
                    <a:pt x="1013452" y="567690"/>
                    <a:pt x="885182" y="574040"/>
                  </a:cubicBezTo>
                  <a:cubicBezTo>
                    <a:pt x="689602" y="582930"/>
                    <a:pt x="274312" y="612140"/>
                    <a:pt x="148582" y="568960"/>
                  </a:cubicBezTo>
                  <a:cubicBezTo>
                    <a:pt x="97782" y="552450"/>
                    <a:pt x="78732" y="527050"/>
                    <a:pt x="54602" y="497840"/>
                  </a:cubicBezTo>
                  <a:cubicBezTo>
                    <a:pt x="30472" y="468630"/>
                    <a:pt x="11422" y="427990"/>
                    <a:pt x="3802" y="391160"/>
                  </a:cubicBezTo>
                  <a:cubicBezTo>
                    <a:pt x="-2548" y="354330"/>
                    <a:pt x="-1278" y="309880"/>
                    <a:pt x="10152" y="273050"/>
                  </a:cubicBezTo>
                  <a:cubicBezTo>
                    <a:pt x="20312" y="236220"/>
                    <a:pt x="43172" y="199390"/>
                    <a:pt x="68572" y="171450"/>
                  </a:cubicBezTo>
                  <a:cubicBezTo>
                    <a:pt x="95242" y="144780"/>
                    <a:pt x="133342" y="120650"/>
                    <a:pt x="168902" y="109220"/>
                  </a:cubicBezTo>
                  <a:cubicBezTo>
                    <a:pt x="205732" y="97790"/>
                    <a:pt x="255262" y="96520"/>
                    <a:pt x="287012" y="100330"/>
                  </a:cubicBezTo>
                  <a:cubicBezTo>
                    <a:pt x="308602" y="102870"/>
                    <a:pt x="325112" y="104140"/>
                    <a:pt x="342892" y="116840"/>
                  </a:cubicBezTo>
                  <a:cubicBezTo>
                    <a:pt x="372102" y="135890"/>
                    <a:pt x="384802" y="201930"/>
                    <a:pt x="426712" y="222250"/>
                  </a:cubicBezTo>
                  <a:cubicBezTo>
                    <a:pt x="485132" y="251460"/>
                    <a:pt x="605782" y="236220"/>
                    <a:pt x="689602" y="224790"/>
                  </a:cubicBezTo>
                  <a:cubicBezTo>
                    <a:pt x="769612" y="213360"/>
                    <a:pt x="839462" y="168910"/>
                    <a:pt x="919472" y="156210"/>
                  </a:cubicBezTo>
                  <a:cubicBezTo>
                    <a:pt x="999482" y="143510"/>
                    <a:pt x="1078222" y="158750"/>
                    <a:pt x="1169662" y="149860"/>
                  </a:cubicBezTo>
                  <a:cubicBezTo>
                    <a:pt x="1278882" y="139700"/>
                    <a:pt x="1463032" y="91440"/>
                    <a:pt x="1530342" y="90170"/>
                  </a:cubicBezTo>
                  <a:cubicBezTo>
                    <a:pt x="1557012" y="88900"/>
                    <a:pt x="1565902" y="90170"/>
                    <a:pt x="1586222" y="96520"/>
                  </a:cubicBezTo>
                  <a:cubicBezTo>
                    <a:pt x="1615432" y="105410"/>
                    <a:pt x="1661152" y="129540"/>
                    <a:pt x="1685282" y="148590"/>
                  </a:cubicBezTo>
                  <a:cubicBezTo>
                    <a:pt x="1703062" y="162560"/>
                    <a:pt x="1711952" y="172720"/>
                    <a:pt x="1723382" y="190500"/>
                  </a:cubicBezTo>
                  <a:cubicBezTo>
                    <a:pt x="1738622" y="217170"/>
                    <a:pt x="1757672" y="259080"/>
                    <a:pt x="1762752" y="295910"/>
                  </a:cubicBezTo>
                  <a:cubicBezTo>
                    <a:pt x="1766562" y="331470"/>
                    <a:pt x="1757672" y="377190"/>
                    <a:pt x="1748782" y="406400"/>
                  </a:cubicBezTo>
                  <a:cubicBezTo>
                    <a:pt x="1742432" y="426720"/>
                    <a:pt x="1733542" y="440690"/>
                    <a:pt x="1723382" y="455930"/>
                  </a:cubicBezTo>
                  <a:cubicBezTo>
                    <a:pt x="1711952" y="471170"/>
                    <a:pt x="1703062" y="485140"/>
                    <a:pt x="1685282" y="497840"/>
                  </a:cubicBezTo>
                  <a:cubicBezTo>
                    <a:pt x="1661152" y="516890"/>
                    <a:pt x="1631942" y="538480"/>
                    <a:pt x="1586222" y="549910"/>
                  </a:cubicBezTo>
                  <a:cubicBezTo>
                    <a:pt x="1502402" y="571500"/>
                    <a:pt x="1320792" y="547370"/>
                    <a:pt x="1207762" y="551180"/>
                  </a:cubicBezTo>
                  <a:cubicBezTo>
                    <a:pt x="1113782" y="554990"/>
                    <a:pt x="1035042" y="557530"/>
                    <a:pt x="953762" y="570230"/>
                  </a:cubicBezTo>
                  <a:cubicBezTo>
                    <a:pt x="878832" y="580390"/>
                    <a:pt x="795012" y="617220"/>
                    <a:pt x="736592" y="617220"/>
                  </a:cubicBezTo>
                  <a:cubicBezTo>
                    <a:pt x="695952" y="615950"/>
                    <a:pt x="659122" y="603250"/>
                    <a:pt x="633722" y="591820"/>
                  </a:cubicBezTo>
                  <a:cubicBezTo>
                    <a:pt x="614672" y="582930"/>
                    <a:pt x="603242" y="575310"/>
                    <a:pt x="589272" y="561340"/>
                  </a:cubicBezTo>
                  <a:cubicBezTo>
                    <a:pt x="568952" y="541020"/>
                    <a:pt x="541012" y="506730"/>
                    <a:pt x="528312" y="473710"/>
                  </a:cubicBezTo>
                  <a:cubicBezTo>
                    <a:pt x="516882" y="441960"/>
                    <a:pt x="514342" y="397510"/>
                    <a:pt x="515612" y="369570"/>
                  </a:cubicBezTo>
                  <a:cubicBezTo>
                    <a:pt x="516882" y="347980"/>
                    <a:pt x="519422" y="335280"/>
                    <a:pt x="528312" y="317500"/>
                  </a:cubicBezTo>
                  <a:cubicBezTo>
                    <a:pt x="539742" y="290830"/>
                    <a:pt x="562602" y="252730"/>
                    <a:pt x="588002" y="229870"/>
                  </a:cubicBezTo>
                  <a:cubicBezTo>
                    <a:pt x="613402" y="207010"/>
                    <a:pt x="681982" y="180340"/>
                    <a:pt x="681982" y="180340"/>
                  </a:cubicBezTo>
                </a:path>
              </a:pathLst>
            </a:custGeom>
            <a:solidFill>
              <a:srgbClr val="F5F1E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3799522" y="3285172"/>
            <a:ext cx="397192" cy="397192"/>
            <a:chOff x="0" y="0"/>
            <a:chExt cx="529590" cy="529590"/>
          </a:xfrm>
        </p:grpSpPr>
        <p:sp>
          <p:nvSpPr>
            <p:cNvPr id="12" name="Freeform 12"/>
            <p:cNvSpPr/>
            <p:nvPr/>
          </p:nvSpPr>
          <p:spPr>
            <a:xfrm>
              <a:off x="50641" y="47338"/>
              <a:ext cx="421867" cy="431936"/>
            </a:xfrm>
            <a:custGeom>
              <a:avLst/>
              <a:gdLst/>
              <a:ahLst/>
              <a:cxnLst/>
              <a:rect l="l" t="t" r="r" b="b"/>
              <a:pathLst>
                <a:path w="421867" h="431936">
                  <a:moveTo>
                    <a:pt x="421799" y="152052"/>
                  </a:moveTo>
                  <a:cubicBezTo>
                    <a:pt x="423069" y="287942"/>
                    <a:pt x="406559" y="322232"/>
                    <a:pt x="386239" y="348902"/>
                  </a:cubicBezTo>
                  <a:cubicBezTo>
                    <a:pt x="365919" y="375572"/>
                    <a:pt x="335439" y="398432"/>
                    <a:pt x="304959" y="412402"/>
                  </a:cubicBezTo>
                  <a:cubicBezTo>
                    <a:pt x="274479" y="426372"/>
                    <a:pt x="236379" y="433992"/>
                    <a:pt x="203359" y="431452"/>
                  </a:cubicBezTo>
                  <a:cubicBezTo>
                    <a:pt x="169069" y="428912"/>
                    <a:pt x="133509" y="417482"/>
                    <a:pt x="104299" y="400972"/>
                  </a:cubicBezTo>
                  <a:cubicBezTo>
                    <a:pt x="76359" y="383192"/>
                    <a:pt x="48419" y="356522"/>
                    <a:pt x="31909" y="327312"/>
                  </a:cubicBezTo>
                  <a:cubicBezTo>
                    <a:pt x="14129" y="299372"/>
                    <a:pt x="2699" y="262542"/>
                    <a:pt x="159" y="228252"/>
                  </a:cubicBezTo>
                  <a:cubicBezTo>
                    <a:pt x="-1111" y="195232"/>
                    <a:pt x="5239" y="157132"/>
                    <a:pt x="19209" y="126652"/>
                  </a:cubicBezTo>
                  <a:cubicBezTo>
                    <a:pt x="33179" y="96172"/>
                    <a:pt x="57309" y="66962"/>
                    <a:pt x="82709" y="45372"/>
                  </a:cubicBezTo>
                  <a:cubicBezTo>
                    <a:pt x="109379" y="25052"/>
                    <a:pt x="144939" y="9812"/>
                    <a:pt x="176689" y="3462"/>
                  </a:cubicBezTo>
                  <a:cubicBezTo>
                    <a:pt x="209709" y="-2888"/>
                    <a:pt x="249079" y="-348"/>
                    <a:pt x="280829" y="9812"/>
                  </a:cubicBezTo>
                  <a:cubicBezTo>
                    <a:pt x="312579" y="19972"/>
                    <a:pt x="368459" y="63152"/>
                    <a:pt x="368459" y="63152"/>
                  </a:cubicBezTo>
                </a:path>
              </a:pathLst>
            </a:custGeom>
            <a:solidFill>
              <a:srgbClr val="F1E7D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3746183" y="3258503"/>
            <a:ext cx="397192" cy="397192"/>
            <a:chOff x="0" y="0"/>
            <a:chExt cx="529590" cy="529590"/>
          </a:xfrm>
        </p:grpSpPr>
        <p:sp>
          <p:nvSpPr>
            <p:cNvPr id="14" name="Freeform 14"/>
            <p:cNvSpPr/>
            <p:nvPr/>
          </p:nvSpPr>
          <p:spPr>
            <a:xfrm>
              <a:off x="50641" y="47338"/>
              <a:ext cx="421799" cy="431611"/>
            </a:xfrm>
            <a:custGeom>
              <a:avLst/>
              <a:gdLst/>
              <a:ahLst/>
              <a:cxnLst/>
              <a:rect l="l" t="t" r="r" b="b"/>
              <a:pathLst>
                <a:path w="421799" h="431611">
                  <a:moveTo>
                    <a:pt x="421799" y="152052"/>
                  </a:moveTo>
                  <a:cubicBezTo>
                    <a:pt x="421799" y="287942"/>
                    <a:pt x="406559" y="322232"/>
                    <a:pt x="386239" y="348902"/>
                  </a:cubicBezTo>
                  <a:cubicBezTo>
                    <a:pt x="364649" y="375572"/>
                    <a:pt x="335439" y="398432"/>
                    <a:pt x="304959" y="412402"/>
                  </a:cubicBezTo>
                  <a:cubicBezTo>
                    <a:pt x="274479" y="426372"/>
                    <a:pt x="236379" y="432722"/>
                    <a:pt x="203359" y="431452"/>
                  </a:cubicBezTo>
                  <a:cubicBezTo>
                    <a:pt x="169069" y="428912"/>
                    <a:pt x="132239" y="417482"/>
                    <a:pt x="104299" y="400972"/>
                  </a:cubicBezTo>
                  <a:cubicBezTo>
                    <a:pt x="75089" y="383192"/>
                    <a:pt x="48419" y="356522"/>
                    <a:pt x="30639" y="327312"/>
                  </a:cubicBezTo>
                  <a:cubicBezTo>
                    <a:pt x="14129" y="299372"/>
                    <a:pt x="2699" y="262542"/>
                    <a:pt x="159" y="228252"/>
                  </a:cubicBezTo>
                  <a:cubicBezTo>
                    <a:pt x="-1111" y="195232"/>
                    <a:pt x="5239" y="157132"/>
                    <a:pt x="19209" y="126652"/>
                  </a:cubicBezTo>
                  <a:cubicBezTo>
                    <a:pt x="33179" y="96172"/>
                    <a:pt x="56039" y="66962"/>
                    <a:pt x="82709" y="45372"/>
                  </a:cubicBezTo>
                  <a:cubicBezTo>
                    <a:pt x="109379" y="25052"/>
                    <a:pt x="143669" y="9812"/>
                    <a:pt x="176689" y="3462"/>
                  </a:cubicBezTo>
                  <a:cubicBezTo>
                    <a:pt x="209709" y="-2888"/>
                    <a:pt x="247809" y="-348"/>
                    <a:pt x="279559" y="9812"/>
                  </a:cubicBezTo>
                  <a:cubicBezTo>
                    <a:pt x="312579" y="19972"/>
                    <a:pt x="368459" y="63152"/>
                    <a:pt x="368459" y="63152"/>
                  </a:cubicBezTo>
                </a:path>
              </a:pathLst>
            </a:custGeom>
            <a:solidFill>
              <a:srgbClr val="F1E7D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3746183" y="3419475"/>
            <a:ext cx="397192" cy="397192"/>
            <a:chOff x="0" y="0"/>
            <a:chExt cx="529590" cy="529590"/>
          </a:xfrm>
        </p:grpSpPr>
        <p:sp>
          <p:nvSpPr>
            <p:cNvPr id="16" name="Freeform 16"/>
            <p:cNvSpPr/>
            <p:nvPr/>
          </p:nvSpPr>
          <p:spPr>
            <a:xfrm>
              <a:off x="50641" y="47338"/>
              <a:ext cx="421799" cy="431611"/>
            </a:xfrm>
            <a:custGeom>
              <a:avLst/>
              <a:gdLst/>
              <a:ahLst/>
              <a:cxnLst/>
              <a:rect l="l" t="t" r="r" b="b"/>
              <a:pathLst>
                <a:path w="421799" h="431611">
                  <a:moveTo>
                    <a:pt x="421799" y="150782"/>
                  </a:moveTo>
                  <a:cubicBezTo>
                    <a:pt x="421799" y="286672"/>
                    <a:pt x="406559" y="322232"/>
                    <a:pt x="386239" y="348902"/>
                  </a:cubicBezTo>
                  <a:cubicBezTo>
                    <a:pt x="364649" y="374302"/>
                    <a:pt x="335439" y="398432"/>
                    <a:pt x="304959" y="412402"/>
                  </a:cubicBezTo>
                  <a:cubicBezTo>
                    <a:pt x="274479" y="426372"/>
                    <a:pt x="236379" y="432722"/>
                    <a:pt x="203359" y="431452"/>
                  </a:cubicBezTo>
                  <a:cubicBezTo>
                    <a:pt x="169069" y="428912"/>
                    <a:pt x="132239" y="417482"/>
                    <a:pt x="104299" y="399702"/>
                  </a:cubicBezTo>
                  <a:cubicBezTo>
                    <a:pt x="75089" y="383192"/>
                    <a:pt x="48419" y="355252"/>
                    <a:pt x="30639" y="327312"/>
                  </a:cubicBezTo>
                  <a:cubicBezTo>
                    <a:pt x="14129" y="298102"/>
                    <a:pt x="2699" y="261272"/>
                    <a:pt x="159" y="228252"/>
                  </a:cubicBezTo>
                  <a:cubicBezTo>
                    <a:pt x="-1111" y="195232"/>
                    <a:pt x="5239" y="157132"/>
                    <a:pt x="19209" y="126652"/>
                  </a:cubicBezTo>
                  <a:cubicBezTo>
                    <a:pt x="33179" y="96172"/>
                    <a:pt x="56039" y="65692"/>
                    <a:pt x="82709" y="45372"/>
                  </a:cubicBezTo>
                  <a:cubicBezTo>
                    <a:pt x="109379" y="25052"/>
                    <a:pt x="143669" y="8542"/>
                    <a:pt x="176689" y="3462"/>
                  </a:cubicBezTo>
                  <a:cubicBezTo>
                    <a:pt x="209709" y="-2888"/>
                    <a:pt x="247809" y="-348"/>
                    <a:pt x="279559" y="9812"/>
                  </a:cubicBezTo>
                  <a:cubicBezTo>
                    <a:pt x="312579" y="18702"/>
                    <a:pt x="368459" y="63152"/>
                    <a:pt x="368459" y="63152"/>
                  </a:cubicBezTo>
                </a:path>
              </a:pathLst>
            </a:custGeom>
            <a:solidFill>
              <a:srgbClr val="F1E7D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3826192" y="3419475"/>
            <a:ext cx="397192" cy="397192"/>
            <a:chOff x="0" y="0"/>
            <a:chExt cx="529590" cy="529590"/>
          </a:xfrm>
        </p:grpSpPr>
        <p:sp>
          <p:nvSpPr>
            <p:cNvPr id="18" name="Freeform 18"/>
            <p:cNvSpPr/>
            <p:nvPr/>
          </p:nvSpPr>
          <p:spPr>
            <a:xfrm>
              <a:off x="50641" y="47338"/>
              <a:ext cx="421867" cy="431611"/>
            </a:xfrm>
            <a:custGeom>
              <a:avLst/>
              <a:gdLst/>
              <a:ahLst/>
              <a:cxnLst/>
              <a:rect l="l" t="t" r="r" b="b"/>
              <a:pathLst>
                <a:path w="421867" h="431611">
                  <a:moveTo>
                    <a:pt x="421799" y="150782"/>
                  </a:moveTo>
                  <a:cubicBezTo>
                    <a:pt x="423069" y="286672"/>
                    <a:pt x="406559" y="322232"/>
                    <a:pt x="386239" y="348902"/>
                  </a:cubicBezTo>
                  <a:cubicBezTo>
                    <a:pt x="365919" y="374302"/>
                    <a:pt x="335439" y="398432"/>
                    <a:pt x="304959" y="412402"/>
                  </a:cubicBezTo>
                  <a:cubicBezTo>
                    <a:pt x="274479" y="426372"/>
                    <a:pt x="236379" y="432722"/>
                    <a:pt x="203359" y="431452"/>
                  </a:cubicBezTo>
                  <a:cubicBezTo>
                    <a:pt x="170339" y="428912"/>
                    <a:pt x="133509" y="417482"/>
                    <a:pt x="104299" y="399702"/>
                  </a:cubicBezTo>
                  <a:cubicBezTo>
                    <a:pt x="76359" y="383192"/>
                    <a:pt x="48419" y="355252"/>
                    <a:pt x="31909" y="327312"/>
                  </a:cubicBezTo>
                  <a:cubicBezTo>
                    <a:pt x="14129" y="298102"/>
                    <a:pt x="2699" y="261272"/>
                    <a:pt x="159" y="228252"/>
                  </a:cubicBezTo>
                  <a:cubicBezTo>
                    <a:pt x="-1111" y="195232"/>
                    <a:pt x="5239" y="157132"/>
                    <a:pt x="19209" y="126652"/>
                  </a:cubicBezTo>
                  <a:cubicBezTo>
                    <a:pt x="33179" y="96172"/>
                    <a:pt x="57309" y="65692"/>
                    <a:pt x="82709" y="45372"/>
                  </a:cubicBezTo>
                  <a:cubicBezTo>
                    <a:pt x="109379" y="25052"/>
                    <a:pt x="144939" y="8542"/>
                    <a:pt x="177959" y="3462"/>
                  </a:cubicBezTo>
                  <a:cubicBezTo>
                    <a:pt x="209709" y="-2888"/>
                    <a:pt x="249079" y="-348"/>
                    <a:pt x="280829" y="9812"/>
                  </a:cubicBezTo>
                  <a:cubicBezTo>
                    <a:pt x="312579" y="18702"/>
                    <a:pt x="368459" y="63152"/>
                    <a:pt x="368459" y="63152"/>
                  </a:cubicBezTo>
                </a:path>
              </a:pathLst>
            </a:custGeom>
            <a:solidFill>
              <a:srgbClr val="F1E7D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3639503" y="3392805"/>
            <a:ext cx="397192" cy="397192"/>
            <a:chOff x="0" y="0"/>
            <a:chExt cx="529590" cy="529590"/>
          </a:xfrm>
        </p:grpSpPr>
        <p:sp>
          <p:nvSpPr>
            <p:cNvPr id="20" name="Freeform 20"/>
            <p:cNvSpPr/>
            <p:nvPr/>
          </p:nvSpPr>
          <p:spPr>
            <a:xfrm>
              <a:off x="50252" y="47273"/>
              <a:ext cx="422188" cy="430795"/>
            </a:xfrm>
            <a:custGeom>
              <a:avLst/>
              <a:gdLst/>
              <a:ahLst/>
              <a:cxnLst/>
              <a:rect l="l" t="t" r="r" b="b"/>
              <a:pathLst>
                <a:path w="422188" h="430795">
                  <a:moveTo>
                    <a:pt x="422188" y="150847"/>
                  </a:moveTo>
                  <a:cubicBezTo>
                    <a:pt x="422188" y="286737"/>
                    <a:pt x="405678" y="322297"/>
                    <a:pt x="385358" y="348967"/>
                  </a:cubicBezTo>
                  <a:cubicBezTo>
                    <a:pt x="365038" y="374367"/>
                    <a:pt x="334558" y="398497"/>
                    <a:pt x="304078" y="412467"/>
                  </a:cubicBezTo>
                  <a:cubicBezTo>
                    <a:pt x="273598" y="426437"/>
                    <a:pt x="235498" y="432787"/>
                    <a:pt x="202478" y="430247"/>
                  </a:cubicBezTo>
                  <a:cubicBezTo>
                    <a:pt x="169458" y="428977"/>
                    <a:pt x="132628" y="417547"/>
                    <a:pt x="103418" y="399767"/>
                  </a:cubicBezTo>
                  <a:cubicBezTo>
                    <a:pt x="75478" y="383257"/>
                    <a:pt x="47538" y="355317"/>
                    <a:pt x="31028" y="327377"/>
                  </a:cubicBezTo>
                  <a:cubicBezTo>
                    <a:pt x="13248" y="298167"/>
                    <a:pt x="1818" y="261337"/>
                    <a:pt x="548" y="228317"/>
                  </a:cubicBezTo>
                  <a:cubicBezTo>
                    <a:pt x="-1992" y="195297"/>
                    <a:pt x="4358" y="157197"/>
                    <a:pt x="18328" y="126717"/>
                  </a:cubicBezTo>
                  <a:cubicBezTo>
                    <a:pt x="32298" y="96237"/>
                    <a:pt x="56428" y="65757"/>
                    <a:pt x="81828" y="45437"/>
                  </a:cubicBezTo>
                  <a:cubicBezTo>
                    <a:pt x="108498" y="25117"/>
                    <a:pt x="144058" y="8607"/>
                    <a:pt x="177078" y="3527"/>
                  </a:cubicBezTo>
                  <a:cubicBezTo>
                    <a:pt x="210098" y="-2823"/>
                    <a:pt x="248198" y="-283"/>
                    <a:pt x="279948" y="8607"/>
                  </a:cubicBezTo>
                  <a:cubicBezTo>
                    <a:pt x="311698" y="18767"/>
                    <a:pt x="368848" y="63217"/>
                    <a:pt x="368848" y="63217"/>
                  </a:cubicBezTo>
                </a:path>
              </a:pathLst>
            </a:custGeom>
            <a:solidFill>
              <a:srgbClr val="F1E7D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3585210" y="3419475"/>
            <a:ext cx="397192" cy="397192"/>
            <a:chOff x="0" y="0"/>
            <a:chExt cx="529590" cy="529590"/>
          </a:xfrm>
        </p:grpSpPr>
        <p:sp>
          <p:nvSpPr>
            <p:cNvPr id="22" name="Freeform 22"/>
            <p:cNvSpPr/>
            <p:nvPr/>
          </p:nvSpPr>
          <p:spPr>
            <a:xfrm>
              <a:off x="50641" y="47338"/>
              <a:ext cx="421867" cy="431611"/>
            </a:xfrm>
            <a:custGeom>
              <a:avLst/>
              <a:gdLst/>
              <a:ahLst/>
              <a:cxnLst/>
              <a:rect l="l" t="t" r="r" b="b"/>
              <a:pathLst>
                <a:path w="421867" h="431611">
                  <a:moveTo>
                    <a:pt x="421799" y="150782"/>
                  </a:moveTo>
                  <a:cubicBezTo>
                    <a:pt x="423069" y="286672"/>
                    <a:pt x="406559" y="322232"/>
                    <a:pt x="386239" y="348902"/>
                  </a:cubicBezTo>
                  <a:cubicBezTo>
                    <a:pt x="365919" y="374302"/>
                    <a:pt x="335439" y="398432"/>
                    <a:pt x="304959" y="412402"/>
                  </a:cubicBezTo>
                  <a:cubicBezTo>
                    <a:pt x="274479" y="426372"/>
                    <a:pt x="236379" y="432722"/>
                    <a:pt x="203359" y="431452"/>
                  </a:cubicBezTo>
                  <a:cubicBezTo>
                    <a:pt x="169069" y="428912"/>
                    <a:pt x="133509" y="417482"/>
                    <a:pt x="104299" y="399702"/>
                  </a:cubicBezTo>
                  <a:cubicBezTo>
                    <a:pt x="76359" y="383192"/>
                    <a:pt x="48419" y="355252"/>
                    <a:pt x="31909" y="327312"/>
                  </a:cubicBezTo>
                  <a:cubicBezTo>
                    <a:pt x="14129" y="298102"/>
                    <a:pt x="2699" y="261272"/>
                    <a:pt x="159" y="228252"/>
                  </a:cubicBezTo>
                  <a:cubicBezTo>
                    <a:pt x="-1111" y="195232"/>
                    <a:pt x="5239" y="157132"/>
                    <a:pt x="19209" y="126652"/>
                  </a:cubicBezTo>
                  <a:cubicBezTo>
                    <a:pt x="33179" y="96172"/>
                    <a:pt x="57309" y="65692"/>
                    <a:pt x="82709" y="45372"/>
                  </a:cubicBezTo>
                  <a:cubicBezTo>
                    <a:pt x="109379" y="25052"/>
                    <a:pt x="144939" y="8542"/>
                    <a:pt x="176689" y="3462"/>
                  </a:cubicBezTo>
                  <a:cubicBezTo>
                    <a:pt x="209709" y="-2888"/>
                    <a:pt x="249079" y="-348"/>
                    <a:pt x="280829" y="9812"/>
                  </a:cubicBezTo>
                  <a:cubicBezTo>
                    <a:pt x="312579" y="18702"/>
                    <a:pt x="368459" y="63152"/>
                    <a:pt x="368459" y="63152"/>
                  </a:cubicBezTo>
                </a:path>
              </a:pathLst>
            </a:custGeom>
            <a:solidFill>
              <a:srgbClr val="F1E7D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3853815" y="3419475"/>
            <a:ext cx="397192" cy="397192"/>
            <a:chOff x="0" y="0"/>
            <a:chExt cx="529590" cy="529590"/>
          </a:xfrm>
        </p:grpSpPr>
        <p:sp>
          <p:nvSpPr>
            <p:cNvPr id="24" name="Freeform 24"/>
            <p:cNvSpPr/>
            <p:nvPr/>
          </p:nvSpPr>
          <p:spPr>
            <a:xfrm>
              <a:off x="50252" y="47338"/>
              <a:ext cx="422188" cy="431611"/>
            </a:xfrm>
            <a:custGeom>
              <a:avLst/>
              <a:gdLst/>
              <a:ahLst/>
              <a:cxnLst/>
              <a:rect l="l" t="t" r="r" b="b"/>
              <a:pathLst>
                <a:path w="422188" h="431611">
                  <a:moveTo>
                    <a:pt x="422188" y="150782"/>
                  </a:moveTo>
                  <a:cubicBezTo>
                    <a:pt x="422188" y="286672"/>
                    <a:pt x="405678" y="322232"/>
                    <a:pt x="385358" y="348902"/>
                  </a:cubicBezTo>
                  <a:cubicBezTo>
                    <a:pt x="365038" y="374302"/>
                    <a:pt x="334558" y="398432"/>
                    <a:pt x="304078" y="412402"/>
                  </a:cubicBezTo>
                  <a:cubicBezTo>
                    <a:pt x="273598" y="426372"/>
                    <a:pt x="235498" y="432722"/>
                    <a:pt x="202478" y="431452"/>
                  </a:cubicBezTo>
                  <a:cubicBezTo>
                    <a:pt x="169458" y="428912"/>
                    <a:pt x="132628" y="417482"/>
                    <a:pt x="103418" y="399702"/>
                  </a:cubicBezTo>
                  <a:cubicBezTo>
                    <a:pt x="75478" y="383192"/>
                    <a:pt x="47538" y="355252"/>
                    <a:pt x="31028" y="327312"/>
                  </a:cubicBezTo>
                  <a:cubicBezTo>
                    <a:pt x="13248" y="298102"/>
                    <a:pt x="1818" y="261272"/>
                    <a:pt x="548" y="228252"/>
                  </a:cubicBezTo>
                  <a:cubicBezTo>
                    <a:pt x="-1992" y="195232"/>
                    <a:pt x="4358" y="157132"/>
                    <a:pt x="18328" y="126652"/>
                  </a:cubicBezTo>
                  <a:cubicBezTo>
                    <a:pt x="32298" y="96172"/>
                    <a:pt x="56428" y="65692"/>
                    <a:pt x="81828" y="45372"/>
                  </a:cubicBezTo>
                  <a:cubicBezTo>
                    <a:pt x="108498" y="25052"/>
                    <a:pt x="144058" y="8542"/>
                    <a:pt x="177078" y="3462"/>
                  </a:cubicBezTo>
                  <a:cubicBezTo>
                    <a:pt x="210098" y="-2888"/>
                    <a:pt x="248198" y="-348"/>
                    <a:pt x="279948" y="9812"/>
                  </a:cubicBezTo>
                  <a:cubicBezTo>
                    <a:pt x="311698" y="18702"/>
                    <a:pt x="368848" y="63152"/>
                    <a:pt x="368848" y="63152"/>
                  </a:cubicBezTo>
                </a:path>
              </a:pathLst>
            </a:custGeom>
            <a:solidFill>
              <a:srgbClr val="F1E7D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3907155" y="3446145"/>
            <a:ext cx="397192" cy="397192"/>
            <a:chOff x="0" y="0"/>
            <a:chExt cx="529590" cy="529590"/>
          </a:xfrm>
        </p:grpSpPr>
        <p:sp>
          <p:nvSpPr>
            <p:cNvPr id="26" name="Freeform 26"/>
            <p:cNvSpPr/>
            <p:nvPr/>
          </p:nvSpPr>
          <p:spPr>
            <a:xfrm>
              <a:off x="50316" y="47338"/>
              <a:ext cx="422124" cy="431611"/>
            </a:xfrm>
            <a:custGeom>
              <a:avLst/>
              <a:gdLst/>
              <a:ahLst/>
              <a:cxnLst/>
              <a:rect l="l" t="t" r="r" b="b"/>
              <a:pathLst>
                <a:path w="422124" h="431611">
                  <a:moveTo>
                    <a:pt x="422124" y="150782"/>
                  </a:moveTo>
                  <a:cubicBezTo>
                    <a:pt x="422124" y="287942"/>
                    <a:pt x="406884" y="322232"/>
                    <a:pt x="385294" y="348902"/>
                  </a:cubicBezTo>
                  <a:cubicBezTo>
                    <a:pt x="364974" y="375572"/>
                    <a:pt x="334494" y="398432"/>
                    <a:pt x="304014" y="412402"/>
                  </a:cubicBezTo>
                  <a:cubicBezTo>
                    <a:pt x="273534" y="426372"/>
                    <a:pt x="236704" y="432722"/>
                    <a:pt x="202414" y="431452"/>
                  </a:cubicBezTo>
                  <a:cubicBezTo>
                    <a:pt x="169394" y="428912"/>
                    <a:pt x="132564" y="417482"/>
                    <a:pt x="104624" y="399702"/>
                  </a:cubicBezTo>
                  <a:cubicBezTo>
                    <a:pt x="75414" y="383192"/>
                    <a:pt x="48744" y="355252"/>
                    <a:pt x="30964" y="327312"/>
                  </a:cubicBezTo>
                  <a:cubicBezTo>
                    <a:pt x="13184" y="298102"/>
                    <a:pt x="1754" y="262542"/>
                    <a:pt x="484" y="228252"/>
                  </a:cubicBezTo>
                  <a:cubicBezTo>
                    <a:pt x="-2056" y="195232"/>
                    <a:pt x="5564" y="157132"/>
                    <a:pt x="19534" y="126652"/>
                  </a:cubicBezTo>
                  <a:cubicBezTo>
                    <a:pt x="32234" y="96172"/>
                    <a:pt x="56364" y="65692"/>
                    <a:pt x="83034" y="45372"/>
                  </a:cubicBezTo>
                  <a:cubicBezTo>
                    <a:pt x="108434" y="25052"/>
                    <a:pt x="143994" y="9812"/>
                    <a:pt x="177014" y="3462"/>
                  </a:cubicBezTo>
                  <a:cubicBezTo>
                    <a:pt x="210034" y="-2888"/>
                    <a:pt x="248134" y="-348"/>
                    <a:pt x="279884" y="9812"/>
                  </a:cubicBezTo>
                  <a:cubicBezTo>
                    <a:pt x="311634" y="19972"/>
                    <a:pt x="368784" y="63152"/>
                    <a:pt x="368784" y="63152"/>
                  </a:cubicBezTo>
                </a:path>
              </a:pathLst>
            </a:custGeom>
            <a:solidFill>
              <a:srgbClr val="F1E7D0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18420"/>
          </a:xfrm>
          <a:custGeom>
            <a:avLst/>
            <a:gdLst/>
            <a:ahLst/>
            <a:cxnLst/>
            <a:rect l="l" t="t" r="r" b="b"/>
            <a:pathLst>
              <a:path w="18288000" h="1021842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18420"/>
          </a:xfrm>
          <a:custGeom>
            <a:avLst/>
            <a:gdLst/>
            <a:ahLst/>
            <a:cxnLst/>
            <a:rect l="l" t="t" r="r" b="b"/>
            <a:pathLst>
              <a:path w="18288000" h="1021842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5" y="0"/>
            <a:ext cx="18288000" cy="10218420"/>
          </a:xfrm>
          <a:custGeom>
            <a:avLst/>
            <a:gdLst/>
            <a:ahLst/>
            <a:cxnLst/>
            <a:rect l="l" t="t" r="r" b="b"/>
            <a:pathLst>
              <a:path w="18288000" h="1021842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8580"/>
            <a:ext cx="18288000" cy="10218420"/>
          </a:xfrm>
          <a:custGeom>
            <a:avLst/>
            <a:gdLst/>
            <a:ahLst/>
            <a:cxnLst/>
            <a:rect l="l" t="t" r="r" b="b"/>
            <a:pathLst>
              <a:path w="18288000" h="1021842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1997" y="1782472"/>
            <a:ext cx="4154964" cy="2262955"/>
          </a:xfrm>
          <a:custGeom>
            <a:avLst/>
            <a:gdLst/>
            <a:ahLst/>
            <a:cxnLst/>
            <a:rect l="l" t="t" r="r" b="b"/>
            <a:pathLst>
              <a:path w="4154964" h="2262955">
                <a:moveTo>
                  <a:pt x="0" y="0"/>
                </a:moveTo>
                <a:lnTo>
                  <a:pt x="4154965" y="0"/>
                </a:lnTo>
                <a:lnTo>
                  <a:pt x="4154965" y="2262955"/>
                </a:lnTo>
                <a:lnTo>
                  <a:pt x="0" y="2262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3181" t="-86754" r="-16966" b="-26479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90031" y="1782472"/>
            <a:ext cx="3646521" cy="1650220"/>
          </a:xfrm>
          <a:custGeom>
            <a:avLst/>
            <a:gdLst/>
            <a:ahLst/>
            <a:cxnLst/>
            <a:rect l="l" t="t" r="r" b="b"/>
            <a:pathLst>
              <a:path w="3646521" h="1650220">
                <a:moveTo>
                  <a:pt x="0" y="0"/>
                </a:moveTo>
                <a:lnTo>
                  <a:pt x="3646521" y="0"/>
                </a:lnTo>
                <a:lnTo>
                  <a:pt x="3646521" y="1650219"/>
                </a:lnTo>
                <a:lnTo>
                  <a:pt x="0" y="16502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729" t="-132716" r="-370789" b="-386498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061" y="0"/>
            <a:ext cx="18147939" cy="10367010"/>
          </a:xfrm>
          <a:custGeom>
            <a:avLst/>
            <a:gdLst/>
            <a:ahLst/>
            <a:cxnLst/>
            <a:rect l="l" t="t" r="r" b="b"/>
            <a:pathLst>
              <a:path w="18147939" h="10367010">
                <a:moveTo>
                  <a:pt x="0" y="0"/>
                </a:moveTo>
                <a:lnTo>
                  <a:pt x="18147939" y="0"/>
                </a:lnTo>
                <a:lnTo>
                  <a:pt x="18147939" y="10367010"/>
                </a:lnTo>
                <a:lnTo>
                  <a:pt x="0" y="103670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18420"/>
          </a:xfrm>
          <a:custGeom>
            <a:avLst/>
            <a:gdLst/>
            <a:ahLst/>
            <a:cxnLst/>
            <a:rect l="l" t="t" r="r" b="b"/>
            <a:pathLst>
              <a:path w="18288000" h="1021842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18420"/>
          </a:xfrm>
          <a:custGeom>
            <a:avLst/>
            <a:gdLst/>
            <a:ahLst/>
            <a:cxnLst/>
            <a:rect l="l" t="t" r="r" b="b"/>
            <a:pathLst>
              <a:path w="18288000" h="1021842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18420"/>
          </a:xfrm>
          <a:custGeom>
            <a:avLst/>
            <a:gdLst/>
            <a:ahLst/>
            <a:cxnLst/>
            <a:rect l="l" t="t" r="r" b="b"/>
            <a:pathLst>
              <a:path w="18288000" h="1021842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637972" y="5497830"/>
            <a:ext cx="1780223" cy="634365"/>
            <a:chOff x="0" y="0"/>
            <a:chExt cx="2373630" cy="845820"/>
          </a:xfrm>
        </p:grpSpPr>
        <p:sp>
          <p:nvSpPr>
            <p:cNvPr id="4" name="Freeform 4"/>
            <p:cNvSpPr/>
            <p:nvPr/>
          </p:nvSpPr>
          <p:spPr>
            <a:xfrm>
              <a:off x="43704" y="26027"/>
              <a:ext cx="2278174" cy="790387"/>
            </a:xfrm>
            <a:custGeom>
              <a:avLst/>
              <a:gdLst/>
              <a:ahLst/>
              <a:cxnLst/>
              <a:rect l="l" t="t" r="r" b="b"/>
              <a:pathLst>
                <a:path w="2278174" h="790387">
                  <a:moveTo>
                    <a:pt x="1792716" y="582303"/>
                  </a:moveTo>
                  <a:cubicBezTo>
                    <a:pt x="1595866" y="525153"/>
                    <a:pt x="1378696" y="518803"/>
                    <a:pt x="1255506" y="535313"/>
                  </a:cubicBezTo>
                  <a:cubicBezTo>
                    <a:pt x="1158986" y="548013"/>
                    <a:pt x="1100566" y="591193"/>
                    <a:pt x="1005316" y="605163"/>
                  </a:cubicBezTo>
                  <a:cubicBezTo>
                    <a:pt x="882126" y="624213"/>
                    <a:pt x="690356" y="631833"/>
                    <a:pt x="576056" y="615323"/>
                  </a:cubicBezTo>
                  <a:cubicBezTo>
                    <a:pt x="496046" y="603893"/>
                    <a:pt x="433816" y="592463"/>
                    <a:pt x="379206" y="553093"/>
                  </a:cubicBezTo>
                  <a:cubicBezTo>
                    <a:pt x="319516" y="508643"/>
                    <a:pt x="221726" y="390533"/>
                    <a:pt x="238236" y="349893"/>
                  </a:cubicBezTo>
                  <a:cubicBezTo>
                    <a:pt x="253476" y="311793"/>
                    <a:pt x="352536" y="318143"/>
                    <a:pt x="451596" y="307983"/>
                  </a:cubicBezTo>
                  <a:cubicBezTo>
                    <a:pt x="675116" y="285123"/>
                    <a:pt x="1311386" y="333383"/>
                    <a:pt x="1539986" y="306713"/>
                  </a:cubicBezTo>
                  <a:cubicBezTo>
                    <a:pt x="1647936" y="294013"/>
                    <a:pt x="1696196" y="262263"/>
                    <a:pt x="1774936" y="250833"/>
                  </a:cubicBezTo>
                  <a:cubicBezTo>
                    <a:pt x="1851136" y="239403"/>
                    <a:pt x="1940036" y="233053"/>
                    <a:pt x="2002266" y="234323"/>
                  </a:cubicBezTo>
                  <a:cubicBezTo>
                    <a:pt x="2047986" y="234323"/>
                    <a:pt x="2086086" y="235593"/>
                    <a:pt x="2119106" y="245753"/>
                  </a:cubicBezTo>
                  <a:cubicBezTo>
                    <a:pt x="2144506" y="253373"/>
                    <a:pt x="2166096" y="266073"/>
                    <a:pt x="2185146" y="280043"/>
                  </a:cubicBezTo>
                  <a:cubicBezTo>
                    <a:pt x="2205466" y="295283"/>
                    <a:pt x="2223246" y="314333"/>
                    <a:pt x="2237216" y="334653"/>
                  </a:cubicBezTo>
                  <a:cubicBezTo>
                    <a:pt x="2251186" y="354973"/>
                    <a:pt x="2262616" y="379103"/>
                    <a:pt x="2268966" y="401963"/>
                  </a:cubicBezTo>
                  <a:cubicBezTo>
                    <a:pt x="2276586" y="426093"/>
                    <a:pt x="2279126" y="452763"/>
                    <a:pt x="2277856" y="476893"/>
                  </a:cubicBezTo>
                  <a:cubicBezTo>
                    <a:pt x="2276586" y="501023"/>
                    <a:pt x="2271506" y="527693"/>
                    <a:pt x="2262616" y="550553"/>
                  </a:cubicBezTo>
                  <a:cubicBezTo>
                    <a:pt x="2253726" y="573413"/>
                    <a:pt x="2239756" y="596273"/>
                    <a:pt x="2224516" y="615323"/>
                  </a:cubicBezTo>
                  <a:cubicBezTo>
                    <a:pt x="2208006" y="634373"/>
                    <a:pt x="2188956" y="650883"/>
                    <a:pt x="2167366" y="663583"/>
                  </a:cubicBezTo>
                  <a:cubicBezTo>
                    <a:pt x="2145776" y="676283"/>
                    <a:pt x="2121646" y="686443"/>
                    <a:pt x="2097516" y="691523"/>
                  </a:cubicBezTo>
                  <a:cubicBezTo>
                    <a:pt x="2073386" y="697873"/>
                    <a:pt x="2047986" y="699143"/>
                    <a:pt x="2022586" y="696603"/>
                  </a:cubicBezTo>
                  <a:cubicBezTo>
                    <a:pt x="1998456" y="694063"/>
                    <a:pt x="1973056" y="687713"/>
                    <a:pt x="1950196" y="677553"/>
                  </a:cubicBezTo>
                  <a:cubicBezTo>
                    <a:pt x="1927336" y="667393"/>
                    <a:pt x="1905746" y="652153"/>
                    <a:pt x="1887966" y="635643"/>
                  </a:cubicBezTo>
                  <a:cubicBezTo>
                    <a:pt x="1870186" y="619133"/>
                    <a:pt x="1853676" y="597543"/>
                    <a:pt x="1842246" y="575953"/>
                  </a:cubicBezTo>
                  <a:cubicBezTo>
                    <a:pt x="1830816" y="554363"/>
                    <a:pt x="1821926" y="528963"/>
                    <a:pt x="1818116" y="504833"/>
                  </a:cubicBezTo>
                  <a:cubicBezTo>
                    <a:pt x="1813036" y="480703"/>
                    <a:pt x="1813036" y="454033"/>
                    <a:pt x="1816846" y="429903"/>
                  </a:cubicBezTo>
                  <a:cubicBezTo>
                    <a:pt x="1820656" y="405773"/>
                    <a:pt x="1829546" y="380373"/>
                    <a:pt x="1840976" y="358783"/>
                  </a:cubicBezTo>
                  <a:cubicBezTo>
                    <a:pt x="1852406" y="337193"/>
                    <a:pt x="1867646" y="315603"/>
                    <a:pt x="1885426" y="299093"/>
                  </a:cubicBezTo>
                  <a:cubicBezTo>
                    <a:pt x="1903206" y="281313"/>
                    <a:pt x="1924796" y="266073"/>
                    <a:pt x="1947656" y="255913"/>
                  </a:cubicBezTo>
                  <a:cubicBezTo>
                    <a:pt x="1969246" y="245753"/>
                    <a:pt x="1994646" y="238133"/>
                    <a:pt x="2020046" y="235593"/>
                  </a:cubicBezTo>
                  <a:cubicBezTo>
                    <a:pt x="2044176" y="233053"/>
                    <a:pt x="2070846" y="234323"/>
                    <a:pt x="2094976" y="239403"/>
                  </a:cubicBezTo>
                  <a:cubicBezTo>
                    <a:pt x="2119106" y="244483"/>
                    <a:pt x="2143236" y="253373"/>
                    <a:pt x="2164826" y="266073"/>
                  </a:cubicBezTo>
                  <a:cubicBezTo>
                    <a:pt x="2185146" y="278773"/>
                    <a:pt x="2205466" y="295283"/>
                    <a:pt x="2221976" y="314333"/>
                  </a:cubicBezTo>
                  <a:cubicBezTo>
                    <a:pt x="2238486" y="333383"/>
                    <a:pt x="2252456" y="356243"/>
                    <a:pt x="2261346" y="379103"/>
                  </a:cubicBezTo>
                  <a:cubicBezTo>
                    <a:pt x="2270236" y="401963"/>
                    <a:pt x="2276586" y="427363"/>
                    <a:pt x="2277856" y="451493"/>
                  </a:cubicBezTo>
                  <a:cubicBezTo>
                    <a:pt x="2279126" y="476893"/>
                    <a:pt x="2276586" y="502293"/>
                    <a:pt x="2270236" y="526423"/>
                  </a:cubicBezTo>
                  <a:cubicBezTo>
                    <a:pt x="2263886" y="550553"/>
                    <a:pt x="2252456" y="574683"/>
                    <a:pt x="2239756" y="595003"/>
                  </a:cubicBezTo>
                  <a:cubicBezTo>
                    <a:pt x="2225786" y="615323"/>
                    <a:pt x="2208006" y="634373"/>
                    <a:pt x="2187686" y="649613"/>
                  </a:cubicBezTo>
                  <a:cubicBezTo>
                    <a:pt x="2168636" y="664853"/>
                    <a:pt x="2152126" y="676283"/>
                    <a:pt x="2121646" y="685173"/>
                  </a:cubicBezTo>
                  <a:cubicBezTo>
                    <a:pt x="2068306" y="701683"/>
                    <a:pt x="1959086" y="695333"/>
                    <a:pt x="1882886" y="710573"/>
                  </a:cubicBezTo>
                  <a:cubicBezTo>
                    <a:pt x="1810496" y="724543"/>
                    <a:pt x="1774936" y="755023"/>
                    <a:pt x="1674606" y="768993"/>
                  </a:cubicBezTo>
                  <a:cubicBezTo>
                    <a:pt x="1424416" y="802013"/>
                    <a:pt x="597646" y="794393"/>
                    <a:pt x="351266" y="762643"/>
                  </a:cubicBezTo>
                  <a:cubicBezTo>
                    <a:pt x="254746" y="749943"/>
                    <a:pt x="203946" y="752483"/>
                    <a:pt x="151876" y="710573"/>
                  </a:cubicBezTo>
                  <a:cubicBezTo>
                    <a:pt x="94726" y="664853"/>
                    <a:pt x="57896" y="559443"/>
                    <a:pt x="33766" y="481973"/>
                  </a:cubicBezTo>
                  <a:cubicBezTo>
                    <a:pt x="10906" y="410853"/>
                    <a:pt x="-11954" y="334653"/>
                    <a:pt x="7096" y="264803"/>
                  </a:cubicBezTo>
                  <a:cubicBezTo>
                    <a:pt x="27416" y="183523"/>
                    <a:pt x="99806" y="69223"/>
                    <a:pt x="178546" y="28583"/>
                  </a:cubicBezTo>
                  <a:cubicBezTo>
                    <a:pt x="258556" y="-12057"/>
                    <a:pt x="402066" y="-5707"/>
                    <a:pt x="484616" y="24773"/>
                  </a:cubicBezTo>
                  <a:cubicBezTo>
                    <a:pt x="557006" y="51443"/>
                    <a:pt x="595106" y="150503"/>
                    <a:pt x="659876" y="174633"/>
                  </a:cubicBezTo>
                  <a:cubicBezTo>
                    <a:pt x="720836" y="197493"/>
                    <a:pt x="777986" y="180983"/>
                    <a:pt x="857996" y="177173"/>
                  </a:cubicBezTo>
                  <a:cubicBezTo>
                    <a:pt x="984996" y="169553"/>
                    <a:pt x="1209786" y="120023"/>
                    <a:pt x="1345676" y="112403"/>
                  </a:cubicBezTo>
                  <a:cubicBezTo>
                    <a:pt x="1442196" y="107323"/>
                    <a:pt x="1512046" y="109863"/>
                    <a:pt x="1593326" y="118753"/>
                  </a:cubicBezTo>
                  <a:cubicBezTo>
                    <a:pt x="1675876" y="127643"/>
                    <a:pt x="1776206" y="145423"/>
                    <a:pt x="1839706" y="164473"/>
                  </a:cubicBezTo>
                  <a:cubicBezTo>
                    <a:pt x="1882886" y="175903"/>
                    <a:pt x="1912096" y="188603"/>
                    <a:pt x="1942576" y="206383"/>
                  </a:cubicBezTo>
                  <a:cubicBezTo>
                    <a:pt x="1971786" y="222893"/>
                    <a:pt x="2003536" y="243213"/>
                    <a:pt x="2021316" y="262263"/>
                  </a:cubicBezTo>
                  <a:cubicBezTo>
                    <a:pt x="2035286" y="276233"/>
                    <a:pt x="2041636" y="286393"/>
                    <a:pt x="2049256" y="302903"/>
                  </a:cubicBezTo>
                  <a:cubicBezTo>
                    <a:pt x="2059416" y="328303"/>
                    <a:pt x="2070846" y="366403"/>
                    <a:pt x="2070846" y="398153"/>
                  </a:cubicBezTo>
                  <a:cubicBezTo>
                    <a:pt x="2069576" y="429903"/>
                    <a:pt x="2060686" y="464193"/>
                    <a:pt x="2045446" y="492133"/>
                  </a:cubicBezTo>
                  <a:cubicBezTo>
                    <a:pt x="2030206" y="520073"/>
                    <a:pt x="2006076" y="545473"/>
                    <a:pt x="1979406" y="563253"/>
                  </a:cubicBezTo>
                  <a:cubicBezTo>
                    <a:pt x="1954006" y="581033"/>
                    <a:pt x="1919716" y="592463"/>
                    <a:pt x="1887966" y="596273"/>
                  </a:cubicBezTo>
                  <a:cubicBezTo>
                    <a:pt x="1857486" y="598813"/>
                    <a:pt x="1792716" y="582303"/>
                    <a:pt x="1792716" y="582303"/>
                  </a:cubicBezTo>
                </a:path>
              </a:pathLst>
            </a:custGeom>
            <a:solidFill>
              <a:srgbClr val="F3EFE8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6982791" y="5815012"/>
            <a:ext cx="1416354" cy="855813"/>
            <a:chOff x="0" y="0"/>
            <a:chExt cx="2373630" cy="1434233"/>
          </a:xfrm>
        </p:grpSpPr>
        <p:sp>
          <p:nvSpPr>
            <p:cNvPr id="6" name="Freeform 6"/>
            <p:cNvSpPr/>
            <p:nvPr/>
          </p:nvSpPr>
          <p:spPr>
            <a:xfrm>
              <a:off x="43704" y="44132"/>
              <a:ext cx="2278174" cy="1340238"/>
            </a:xfrm>
            <a:custGeom>
              <a:avLst/>
              <a:gdLst/>
              <a:ahLst/>
              <a:cxnLst/>
              <a:rect l="l" t="t" r="r" b="b"/>
              <a:pathLst>
                <a:path w="2278174" h="1340238">
                  <a:moveTo>
                    <a:pt x="1792716" y="987396"/>
                  </a:moveTo>
                  <a:cubicBezTo>
                    <a:pt x="1595866" y="890489"/>
                    <a:pt x="1378696" y="879721"/>
                    <a:pt x="1255506" y="907717"/>
                  </a:cubicBezTo>
                  <a:cubicBezTo>
                    <a:pt x="1158986" y="929252"/>
                    <a:pt x="1100566" y="1002471"/>
                    <a:pt x="1005316" y="1026159"/>
                  </a:cubicBezTo>
                  <a:cubicBezTo>
                    <a:pt x="882126" y="1058462"/>
                    <a:pt x="690356" y="1071383"/>
                    <a:pt x="576056" y="1043387"/>
                  </a:cubicBezTo>
                  <a:cubicBezTo>
                    <a:pt x="496046" y="1024006"/>
                    <a:pt x="433816" y="1004624"/>
                    <a:pt x="379206" y="937866"/>
                  </a:cubicBezTo>
                  <a:cubicBezTo>
                    <a:pt x="319516" y="862493"/>
                    <a:pt x="221726" y="662217"/>
                    <a:pt x="238236" y="593305"/>
                  </a:cubicBezTo>
                  <a:cubicBezTo>
                    <a:pt x="253476" y="528700"/>
                    <a:pt x="352536" y="539468"/>
                    <a:pt x="451596" y="522240"/>
                  </a:cubicBezTo>
                  <a:cubicBezTo>
                    <a:pt x="675116" y="483476"/>
                    <a:pt x="1311386" y="565310"/>
                    <a:pt x="1539986" y="520086"/>
                  </a:cubicBezTo>
                  <a:cubicBezTo>
                    <a:pt x="1647936" y="498551"/>
                    <a:pt x="1696196" y="444713"/>
                    <a:pt x="1774936" y="425332"/>
                  </a:cubicBezTo>
                  <a:cubicBezTo>
                    <a:pt x="1851136" y="405950"/>
                    <a:pt x="1940036" y="395183"/>
                    <a:pt x="2002266" y="397336"/>
                  </a:cubicBezTo>
                  <a:cubicBezTo>
                    <a:pt x="2047986" y="397336"/>
                    <a:pt x="2086086" y="399490"/>
                    <a:pt x="2119106" y="416718"/>
                  </a:cubicBezTo>
                  <a:cubicBezTo>
                    <a:pt x="2144506" y="429639"/>
                    <a:pt x="2166096" y="451174"/>
                    <a:pt x="2185146" y="474862"/>
                  </a:cubicBezTo>
                  <a:cubicBezTo>
                    <a:pt x="2205466" y="500704"/>
                    <a:pt x="2223246" y="533007"/>
                    <a:pt x="2237216" y="567463"/>
                  </a:cubicBezTo>
                  <a:cubicBezTo>
                    <a:pt x="2251186" y="601919"/>
                    <a:pt x="2262616" y="642836"/>
                    <a:pt x="2268966" y="681599"/>
                  </a:cubicBezTo>
                  <a:cubicBezTo>
                    <a:pt x="2276586" y="722515"/>
                    <a:pt x="2279126" y="767739"/>
                    <a:pt x="2277856" y="808656"/>
                  </a:cubicBezTo>
                  <a:cubicBezTo>
                    <a:pt x="2276586" y="849572"/>
                    <a:pt x="2271506" y="894796"/>
                    <a:pt x="2262616" y="933559"/>
                  </a:cubicBezTo>
                  <a:cubicBezTo>
                    <a:pt x="2253726" y="972322"/>
                    <a:pt x="2239756" y="1011085"/>
                    <a:pt x="2224516" y="1043387"/>
                  </a:cubicBezTo>
                  <a:cubicBezTo>
                    <a:pt x="2208006" y="1075690"/>
                    <a:pt x="2188956" y="1103686"/>
                    <a:pt x="2167366" y="1125221"/>
                  </a:cubicBezTo>
                  <a:cubicBezTo>
                    <a:pt x="2145776" y="1146756"/>
                    <a:pt x="2121646" y="1163984"/>
                    <a:pt x="2097516" y="1172598"/>
                  </a:cubicBezTo>
                  <a:cubicBezTo>
                    <a:pt x="2073386" y="1183365"/>
                    <a:pt x="2047986" y="1185519"/>
                    <a:pt x="2022586" y="1181212"/>
                  </a:cubicBezTo>
                  <a:cubicBezTo>
                    <a:pt x="1998456" y="1176905"/>
                    <a:pt x="1973056" y="1166137"/>
                    <a:pt x="1950196" y="1148909"/>
                  </a:cubicBezTo>
                  <a:cubicBezTo>
                    <a:pt x="1927336" y="1131681"/>
                    <a:pt x="1905746" y="1105839"/>
                    <a:pt x="1887966" y="1077844"/>
                  </a:cubicBezTo>
                  <a:cubicBezTo>
                    <a:pt x="1870186" y="1049848"/>
                    <a:pt x="1853676" y="1013238"/>
                    <a:pt x="1842246" y="976629"/>
                  </a:cubicBezTo>
                  <a:cubicBezTo>
                    <a:pt x="1830816" y="940019"/>
                    <a:pt x="1821926" y="896949"/>
                    <a:pt x="1818116" y="856033"/>
                  </a:cubicBezTo>
                  <a:cubicBezTo>
                    <a:pt x="1813036" y="815116"/>
                    <a:pt x="1813036" y="769892"/>
                    <a:pt x="1816846" y="728976"/>
                  </a:cubicBezTo>
                  <a:cubicBezTo>
                    <a:pt x="1820656" y="688059"/>
                    <a:pt x="1829546" y="644989"/>
                    <a:pt x="1840976" y="608380"/>
                  </a:cubicBezTo>
                  <a:cubicBezTo>
                    <a:pt x="1852406" y="571770"/>
                    <a:pt x="1867646" y="535161"/>
                    <a:pt x="1885426" y="507165"/>
                  </a:cubicBezTo>
                  <a:cubicBezTo>
                    <a:pt x="1903206" y="477016"/>
                    <a:pt x="1924796" y="451174"/>
                    <a:pt x="1947656" y="433946"/>
                  </a:cubicBezTo>
                  <a:cubicBezTo>
                    <a:pt x="1969246" y="416718"/>
                    <a:pt x="1994646" y="403797"/>
                    <a:pt x="2020046" y="399490"/>
                  </a:cubicBezTo>
                  <a:cubicBezTo>
                    <a:pt x="2044176" y="395183"/>
                    <a:pt x="2070846" y="397336"/>
                    <a:pt x="2094976" y="405950"/>
                  </a:cubicBezTo>
                  <a:cubicBezTo>
                    <a:pt x="2119106" y="414564"/>
                    <a:pt x="2143236" y="429639"/>
                    <a:pt x="2164826" y="451174"/>
                  </a:cubicBezTo>
                  <a:cubicBezTo>
                    <a:pt x="2185146" y="472709"/>
                    <a:pt x="2205466" y="500705"/>
                    <a:pt x="2221976" y="533007"/>
                  </a:cubicBezTo>
                  <a:cubicBezTo>
                    <a:pt x="2238486" y="565310"/>
                    <a:pt x="2252456" y="604073"/>
                    <a:pt x="2261346" y="642836"/>
                  </a:cubicBezTo>
                  <a:cubicBezTo>
                    <a:pt x="2270236" y="681599"/>
                    <a:pt x="2276586" y="724669"/>
                    <a:pt x="2277856" y="765585"/>
                  </a:cubicBezTo>
                  <a:cubicBezTo>
                    <a:pt x="2279126" y="808656"/>
                    <a:pt x="2276586" y="851726"/>
                    <a:pt x="2270236" y="892642"/>
                  </a:cubicBezTo>
                  <a:cubicBezTo>
                    <a:pt x="2263886" y="933559"/>
                    <a:pt x="2252456" y="974475"/>
                    <a:pt x="2239756" y="1008931"/>
                  </a:cubicBezTo>
                  <a:cubicBezTo>
                    <a:pt x="2225786" y="1043387"/>
                    <a:pt x="2208006" y="1075690"/>
                    <a:pt x="2187686" y="1101532"/>
                  </a:cubicBezTo>
                  <a:cubicBezTo>
                    <a:pt x="2168636" y="1127374"/>
                    <a:pt x="2152126" y="1146756"/>
                    <a:pt x="2121646" y="1161830"/>
                  </a:cubicBezTo>
                  <a:cubicBezTo>
                    <a:pt x="2068306" y="1189826"/>
                    <a:pt x="1959086" y="1179058"/>
                    <a:pt x="1882886" y="1204900"/>
                  </a:cubicBezTo>
                  <a:cubicBezTo>
                    <a:pt x="1810496" y="1228589"/>
                    <a:pt x="1774936" y="1280273"/>
                    <a:pt x="1674606" y="1303961"/>
                  </a:cubicBezTo>
                  <a:cubicBezTo>
                    <a:pt x="1424416" y="1359953"/>
                    <a:pt x="597646" y="1347032"/>
                    <a:pt x="351266" y="1293194"/>
                  </a:cubicBezTo>
                  <a:cubicBezTo>
                    <a:pt x="254746" y="1271659"/>
                    <a:pt x="203946" y="1275966"/>
                    <a:pt x="151876" y="1204900"/>
                  </a:cubicBezTo>
                  <a:cubicBezTo>
                    <a:pt x="94726" y="1127374"/>
                    <a:pt x="57896" y="948633"/>
                    <a:pt x="33766" y="817270"/>
                  </a:cubicBezTo>
                  <a:cubicBezTo>
                    <a:pt x="10906" y="696673"/>
                    <a:pt x="-11954" y="567463"/>
                    <a:pt x="7096" y="449020"/>
                  </a:cubicBezTo>
                  <a:cubicBezTo>
                    <a:pt x="27416" y="311196"/>
                    <a:pt x="99806" y="117381"/>
                    <a:pt x="178546" y="48469"/>
                  </a:cubicBezTo>
                  <a:cubicBezTo>
                    <a:pt x="258556" y="-20443"/>
                    <a:pt x="402066" y="-9676"/>
                    <a:pt x="484616" y="42008"/>
                  </a:cubicBezTo>
                  <a:cubicBezTo>
                    <a:pt x="557006" y="87232"/>
                    <a:pt x="595106" y="255205"/>
                    <a:pt x="659876" y="296122"/>
                  </a:cubicBezTo>
                  <a:cubicBezTo>
                    <a:pt x="720836" y="334885"/>
                    <a:pt x="777986" y="306889"/>
                    <a:pt x="857996" y="300429"/>
                  </a:cubicBezTo>
                  <a:cubicBezTo>
                    <a:pt x="984996" y="287508"/>
                    <a:pt x="1209786" y="203521"/>
                    <a:pt x="1345676" y="190600"/>
                  </a:cubicBezTo>
                  <a:cubicBezTo>
                    <a:pt x="1442196" y="181986"/>
                    <a:pt x="1512046" y="186293"/>
                    <a:pt x="1593326" y="201367"/>
                  </a:cubicBezTo>
                  <a:cubicBezTo>
                    <a:pt x="1675876" y="216442"/>
                    <a:pt x="1776206" y="246591"/>
                    <a:pt x="1839706" y="278894"/>
                  </a:cubicBezTo>
                  <a:cubicBezTo>
                    <a:pt x="1882886" y="298275"/>
                    <a:pt x="1912096" y="319810"/>
                    <a:pt x="1942576" y="349959"/>
                  </a:cubicBezTo>
                  <a:cubicBezTo>
                    <a:pt x="1971786" y="377955"/>
                    <a:pt x="2003536" y="412411"/>
                    <a:pt x="2021316" y="444713"/>
                  </a:cubicBezTo>
                  <a:cubicBezTo>
                    <a:pt x="2035286" y="468402"/>
                    <a:pt x="2041636" y="485630"/>
                    <a:pt x="2049256" y="513626"/>
                  </a:cubicBezTo>
                  <a:cubicBezTo>
                    <a:pt x="2059416" y="556696"/>
                    <a:pt x="2070846" y="621301"/>
                    <a:pt x="2070846" y="675138"/>
                  </a:cubicBezTo>
                  <a:cubicBezTo>
                    <a:pt x="2069576" y="728976"/>
                    <a:pt x="2060686" y="787120"/>
                    <a:pt x="2045446" y="834498"/>
                  </a:cubicBezTo>
                  <a:cubicBezTo>
                    <a:pt x="2030206" y="881875"/>
                    <a:pt x="2006076" y="924945"/>
                    <a:pt x="1979406" y="955094"/>
                  </a:cubicBezTo>
                  <a:cubicBezTo>
                    <a:pt x="1954006" y="985243"/>
                    <a:pt x="1919716" y="1004624"/>
                    <a:pt x="1887966" y="1011085"/>
                  </a:cubicBezTo>
                  <a:cubicBezTo>
                    <a:pt x="1857486" y="1015392"/>
                    <a:pt x="1792716" y="987396"/>
                    <a:pt x="1792716" y="987396"/>
                  </a:cubicBezTo>
                </a:path>
              </a:pathLst>
            </a:custGeom>
            <a:solidFill>
              <a:srgbClr val="F3EFE8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18420"/>
          </a:xfrm>
          <a:custGeom>
            <a:avLst/>
            <a:gdLst/>
            <a:ahLst/>
            <a:cxnLst/>
            <a:rect l="l" t="t" r="r" b="b"/>
            <a:pathLst>
              <a:path w="18288000" h="1021842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64341" y="4792028"/>
            <a:ext cx="1780223" cy="634365"/>
            <a:chOff x="0" y="0"/>
            <a:chExt cx="2373630" cy="845820"/>
          </a:xfrm>
        </p:grpSpPr>
        <p:sp>
          <p:nvSpPr>
            <p:cNvPr id="4" name="Freeform 4"/>
            <p:cNvSpPr/>
            <p:nvPr/>
          </p:nvSpPr>
          <p:spPr>
            <a:xfrm>
              <a:off x="43704" y="26027"/>
              <a:ext cx="2278174" cy="790387"/>
            </a:xfrm>
            <a:custGeom>
              <a:avLst/>
              <a:gdLst/>
              <a:ahLst/>
              <a:cxnLst/>
              <a:rect l="l" t="t" r="r" b="b"/>
              <a:pathLst>
                <a:path w="2278174" h="790387">
                  <a:moveTo>
                    <a:pt x="1792716" y="582303"/>
                  </a:moveTo>
                  <a:cubicBezTo>
                    <a:pt x="1595866" y="525153"/>
                    <a:pt x="1378696" y="518803"/>
                    <a:pt x="1255506" y="535313"/>
                  </a:cubicBezTo>
                  <a:cubicBezTo>
                    <a:pt x="1158986" y="548013"/>
                    <a:pt x="1100566" y="591193"/>
                    <a:pt x="1005316" y="605163"/>
                  </a:cubicBezTo>
                  <a:cubicBezTo>
                    <a:pt x="882126" y="624213"/>
                    <a:pt x="690356" y="631833"/>
                    <a:pt x="576056" y="615323"/>
                  </a:cubicBezTo>
                  <a:cubicBezTo>
                    <a:pt x="496046" y="603893"/>
                    <a:pt x="433816" y="592463"/>
                    <a:pt x="379206" y="553093"/>
                  </a:cubicBezTo>
                  <a:cubicBezTo>
                    <a:pt x="319516" y="508643"/>
                    <a:pt x="221726" y="390533"/>
                    <a:pt x="238236" y="349893"/>
                  </a:cubicBezTo>
                  <a:cubicBezTo>
                    <a:pt x="253476" y="311793"/>
                    <a:pt x="352536" y="318143"/>
                    <a:pt x="451596" y="307983"/>
                  </a:cubicBezTo>
                  <a:cubicBezTo>
                    <a:pt x="675116" y="285123"/>
                    <a:pt x="1311386" y="333383"/>
                    <a:pt x="1539986" y="306713"/>
                  </a:cubicBezTo>
                  <a:cubicBezTo>
                    <a:pt x="1647936" y="294013"/>
                    <a:pt x="1696196" y="262263"/>
                    <a:pt x="1774936" y="250833"/>
                  </a:cubicBezTo>
                  <a:cubicBezTo>
                    <a:pt x="1851136" y="239403"/>
                    <a:pt x="1940036" y="233053"/>
                    <a:pt x="2002266" y="234323"/>
                  </a:cubicBezTo>
                  <a:cubicBezTo>
                    <a:pt x="2047986" y="234323"/>
                    <a:pt x="2086086" y="235593"/>
                    <a:pt x="2119106" y="245753"/>
                  </a:cubicBezTo>
                  <a:cubicBezTo>
                    <a:pt x="2144506" y="253373"/>
                    <a:pt x="2166096" y="266073"/>
                    <a:pt x="2185146" y="280043"/>
                  </a:cubicBezTo>
                  <a:cubicBezTo>
                    <a:pt x="2205466" y="295283"/>
                    <a:pt x="2223246" y="314333"/>
                    <a:pt x="2237216" y="334653"/>
                  </a:cubicBezTo>
                  <a:cubicBezTo>
                    <a:pt x="2251186" y="354973"/>
                    <a:pt x="2262616" y="379103"/>
                    <a:pt x="2268966" y="401963"/>
                  </a:cubicBezTo>
                  <a:cubicBezTo>
                    <a:pt x="2276586" y="426093"/>
                    <a:pt x="2279126" y="452763"/>
                    <a:pt x="2277856" y="476893"/>
                  </a:cubicBezTo>
                  <a:cubicBezTo>
                    <a:pt x="2276586" y="501023"/>
                    <a:pt x="2271506" y="527693"/>
                    <a:pt x="2262616" y="550553"/>
                  </a:cubicBezTo>
                  <a:cubicBezTo>
                    <a:pt x="2253726" y="573413"/>
                    <a:pt x="2239756" y="596273"/>
                    <a:pt x="2224516" y="615323"/>
                  </a:cubicBezTo>
                  <a:cubicBezTo>
                    <a:pt x="2208006" y="634373"/>
                    <a:pt x="2188956" y="650883"/>
                    <a:pt x="2167366" y="663583"/>
                  </a:cubicBezTo>
                  <a:cubicBezTo>
                    <a:pt x="2145776" y="676283"/>
                    <a:pt x="2121646" y="686443"/>
                    <a:pt x="2097516" y="691523"/>
                  </a:cubicBezTo>
                  <a:cubicBezTo>
                    <a:pt x="2073386" y="697873"/>
                    <a:pt x="2047986" y="699143"/>
                    <a:pt x="2022586" y="696603"/>
                  </a:cubicBezTo>
                  <a:cubicBezTo>
                    <a:pt x="1998456" y="694063"/>
                    <a:pt x="1973056" y="687713"/>
                    <a:pt x="1950196" y="677553"/>
                  </a:cubicBezTo>
                  <a:cubicBezTo>
                    <a:pt x="1927336" y="667393"/>
                    <a:pt x="1905746" y="652153"/>
                    <a:pt x="1887966" y="635643"/>
                  </a:cubicBezTo>
                  <a:cubicBezTo>
                    <a:pt x="1870186" y="619133"/>
                    <a:pt x="1853676" y="597543"/>
                    <a:pt x="1842246" y="575953"/>
                  </a:cubicBezTo>
                  <a:cubicBezTo>
                    <a:pt x="1830816" y="554363"/>
                    <a:pt x="1821926" y="528963"/>
                    <a:pt x="1818116" y="504833"/>
                  </a:cubicBezTo>
                  <a:cubicBezTo>
                    <a:pt x="1813036" y="480703"/>
                    <a:pt x="1813036" y="454033"/>
                    <a:pt x="1816846" y="429903"/>
                  </a:cubicBezTo>
                  <a:cubicBezTo>
                    <a:pt x="1820656" y="405773"/>
                    <a:pt x="1829546" y="380373"/>
                    <a:pt x="1840976" y="358783"/>
                  </a:cubicBezTo>
                  <a:cubicBezTo>
                    <a:pt x="1852406" y="337193"/>
                    <a:pt x="1867646" y="315603"/>
                    <a:pt x="1885426" y="299093"/>
                  </a:cubicBezTo>
                  <a:cubicBezTo>
                    <a:pt x="1903206" y="281313"/>
                    <a:pt x="1924796" y="266073"/>
                    <a:pt x="1947656" y="255913"/>
                  </a:cubicBezTo>
                  <a:cubicBezTo>
                    <a:pt x="1969246" y="245753"/>
                    <a:pt x="1994646" y="238133"/>
                    <a:pt x="2020046" y="235593"/>
                  </a:cubicBezTo>
                  <a:cubicBezTo>
                    <a:pt x="2044176" y="233053"/>
                    <a:pt x="2070846" y="234323"/>
                    <a:pt x="2094976" y="239403"/>
                  </a:cubicBezTo>
                  <a:cubicBezTo>
                    <a:pt x="2119106" y="244483"/>
                    <a:pt x="2143236" y="253373"/>
                    <a:pt x="2164826" y="266073"/>
                  </a:cubicBezTo>
                  <a:cubicBezTo>
                    <a:pt x="2185146" y="278773"/>
                    <a:pt x="2205466" y="295283"/>
                    <a:pt x="2221976" y="314333"/>
                  </a:cubicBezTo>
                  <a:cubicBezTo>
                    <a:pt x="2238486" y="333383"/>
                    <a:pt x="2252456" y="356243"/>
                    <a:pt x="2261346" y="379103"/>
                  </a:cubicBezTo>
                  <a:cubicBezTo>
                    <a:pt x="2270236" y="401963"/>
                    <a:pt x="2276586" y="427363"/>
                    <a:pt x="2277856" y="451493"/>
                  </a:cubicBezTo>
                  <a:cubicBezTo>
                    <a:pt x="2279126" y="476893"/>
                    <a:pt x="2276586" y="502293"/>
                    <a:pt x="2270236" y="526423"/>
                  </a:cubicBezTo>
                  <a:cubicBezTo>
                    <a:pt x="2263886" y="550553"/>
                    <a:pt x="2252456" y="574683"/>
                    <a:pt x="2239756" y="595003"/>
                  </a:cubicBezTo>
                  <a:cubicBezTo>
                    <a:pt x="2225786" y="615323"/>
                    <a:pt x="2208006" y="634373"/>
                    <a:pt x="2187686" y="649613"/>
                  </a:cubicBezTo>
                  <a:cubicBezTo>
                    <a:pt x="2168636" y="664853"/>
                    <a:pt x="2152126" y="676283"/>
                    <a:pt x="2121646" y="685173"/>
                  </a:cubicBezTo>
                  <a:cubicBezTo>
                    <a:pt x="2068306" y="701683"/>
                    <a:pt x="1959086" y="695333"/>
                    <a:pt x="1882886" y="710573"/>
                  </a:cubicBezTo>
                  <a:cubicBezTo>
                    <a:pt x="1810496" y="724543"/>
                    <a:pt x="1774936" y="755023"/>
                    <a:pt x="1674606" y="768993"/>
                  </a:cubicBezTo>
                  <a:cubicBezTo>
                    <a:pt x="1424416" y="802013"/>
                    <a:pt x="597646" y="794393"/>
                    <a:pt x="351266" y="762643"/>
                  </a:cubicBezTo>
                  <a:cubicBezTo>
                    <a:pt x="254746" y="749943"/>
                    <a:pt x="203946" y="752483"/>
                    <a:pt x="151876" y="710573"/>
                  </a:cubicBezTo>
                  <a:cubicBezTo>
                    <a:pt x="94726" y="664853"/>
                    <a:pt x="57896" y="559443"/>
                    <a:pt x="33766" y="481973"/>
                  </a:cubicBezTo>
                  <a:cubicBezTo>
                    <a:pt x="10906" y="410853"/>
                    <a:pt x="-11954" y="334653"/>
                    <a:pt x="7096" y="264803"/>
                  </a:cubicBezTo>
                  <a:cubicBezTo>
                    <a:pt x="27416" y="183523"/>
                    <a:pt x="99806" y="69223"/>
                    <a:pt x="178546" y="28583"/>
                  </a:cubicBezTo>
                  <a:cubicBezTo>
                    <a:pt x="258556" y="-12057"/>
                    <a:pt x="402066" y="-5707"/>
                    <a:pt x="484616" y="24773"/>
                  </a:cubicBezTo>
                  <a:cubicBezTo>
                    <a:pt x="557006" y="51443"/>
                    <a:pt x="595106" y="150503"/>
                    <a:pt x="659876" y="174633"/>
                  </a:cubicBezTo>
                  <a:cubicBezTo>
                    <a:pt x="720836" y="197493"/>
                    <a:pt x="777986" y="180983"/>
                    <a:pt x="857996" y="177173"/>
                  </a:cubicBezTo>
                  <a:cubicBezTo>
                    <a:pt x="984996" y="169553"/>
                    <a:pt x="1209786" y="120023"/>
                    <a:pt x="1345676" y="112403"/>
                  </a:cubicBezTo>
                  <a:cubicBezTo>
                    <a:pt x="1442196" y="107323"/>
                    <a:pt x="1512046" y="109863"/>
                    <a:pt x="1593326" y="118753"/>
                  </a:cubicBezTo>
                  <a:cubicBezTo>
                    <a:pt x="1675876" y="127643"/>
                    <a:pt x="1776206" y="145423"/>
                    <a:pt x="1839706" y="164473"/>
                  </a:cubicBezTo>
                  <a:cubicBezTo>
                    <a:pt x="1882886" y="175903"/>
                    <a:pt x="1912096" y="188603"/>
                    <a:pt x="1942576" y="206383"/>
                  </a:cubicBezTo>
                  <a:cubicBezTo>
                    <a:pt x="1971786" y="222893"/>
                    <a:pt x="2003536" y="243213"/>
                    <a:pt x="2021316" y="262263"/>
                  </a:cubicBezTo>
                  <a:cubicBezTo>
                    <a:pt x="2035286" y="276233"/>
                    <a:pt x="2041636" y="286393"/>
                    <a:pt x="2049256" y="302903"/>
                  </a:cubicBezTo>
                  <a:cubicBezTo>
                    <a:pt x="2059416" y="328303"/>
                    <a:pt x="2070846" y="366403"/>
                    <a:pt x="2070846" y="398153"/>
                  </a:cubicBezTo>
                  <a:cubicBezTo>
                    <a:pt x="2069576" y="429903"/>
                    <a:pt x="2060686" y="464193"/>
                    <a:pt x="2045446" y="492133"/>
                  </a:cubicBezTo>
                  <a:cubicBezTo>
                    <a:pt x="2030206" y="520073"/>
                    <a:pt x="2006076" y="545473"/>
                    <a:pt x="1979406" y="563253"/>
                  </a:cubicBezTo>
                  <a:cubicBezTo>
                    <a:pt x="1954006" y="581033"/>
                    <a:pt x="1919716" y="592463"/>
                    <a:pt x="1887966" y="596273"/>
                  </a:cubicBezTo>
                  <a:cubicBezTo>
                    <a:pt x="1857486" y="598813"/>
                    <a:pt x="1792716" y="582303"/>
                    <a:pt x="1792716" y="582303"/>
                  </a:cubicBezTo>
                </a:path>
              </a:pathLst>
            </a:custGeom>
            <a:solidFill>
              <a:srgbClr val="F3EFE8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4816288" y="4826318"/>
            <a:ext cx="1780223" cy="634365"/>
            <a:chOff x="0" y="0"/>
            <a:chExt cx="2373630" cy="845820"/>
          </a:xfrm>
        </p:grpSpPr>
        <p:sp>
          <p:nvSpPr>
            <p:cNvPr id="6" name="Freeform 6"/>
            <p:cNvSpPr/>
            <p:nvPr/>
          </p:nvSpPr>
          <p:spPr>
            <a:xfrm>
              <a:off x="43704" y="26027"/>
              <a:ext cx="2278174" cy="790387"/>
            </a:xfrm>
            <a:custGeom>
              <a:avLst/>
              <a:gdLst/>
              <a:ahLst/>
              <a:cxnLst/>
              <a:rect l="l" t="t" r="r" b="b"/>
              <a:pathLst>
                <a:path w="2278174" h="790387">
                  <a:moveTo>
                    <a:pt x="1792716" y="582303"/>
                  </a:moveTo>
                  <a:cubicBezTo>
                    <a:pt x="1595866" y="525153"/>
                    <a:pt x="1378696" y="518803"/>
                    <a:pt x="1255506" y="535313"/>
                  </a:cubicBezTo>
                  <a:cubicBezTo>
                    <a:pt x="1158986" y="548013"/>
                    <a:pt x="1100566" y="591193"/>
                    <a:pt x="1005316" y="605163"/>
                  </a:cubicBezTo>
                  <a:cubicBezTo>
                    <a:pt x="882126" y="624213"/>
                    <a:pt x="690356" y="631833"/>
                    <a:pt x="576056" y="615323"/>
                  </a:cubicBezTo>
                  <a:cubicBezTo>
                    <a:pt x="496046" y="603893"/>
                    <a:pt x="433816" y="592463"/>
                    <a:pt x="379206" y="553093"/>
                  </a:cubicBezTo>
                  <a:cubicBezTo>
                    <a:pt x="319516" y="508643"/>
                    <a:pt x="221726" y="390533"/>
                    <a:pt x="238236" y="349893"/>
                  </a:cubicBezTo>
                  <a:cubicBezTo>
                    <a:pt x="253476" y="311793"/>
                    <a:pt x="352536" y="318143"/>
                    <a:pt x="451596" y="307983"/>
                  </a:cubicBezTo>
                  <a:cubicBezTo>
                    <a:pt x="675116" y="285123"/>
                    <a:pt x="1311386" y="333383"/>
                    <a:pt x="1539986" y="306713"/>
                  </a:cubicBezTo>
                  <a:cubicBezTo>
                    <a:pt x="1647936" y="294013"/>
                    <a:pt x="1696196" y="262263"/>
                    <a:pt x="1774936" y="250833"/>
                  </a:cubicBezTo>
                  <a:cubicBezTo>
                    <a:pt x="1851136" y="239403"/>
                    <a:pt x="1940036" y="233053"/>
                    <a:pt x="2002266" y="234323"/>
                  </a:cubicBezTo>
                  <a:cubicBezTo>
                    <a:pt x="2047986" y="234323"/>
                    <a:pt x="2086086" y="235593"/>
                    <a:pt x="2119106" y="245753"/>
                  </a:cubicBezTo>
                  <a:cubicBezTo>
                    <a:pt x="2144506" y="253373"/>
                    <a:pt x="2166096" y="266073"/>
                    <a:pt x="2185146" y="280043"/>
                  </a:cubicBezTo>
                  <a:cubicBezTo>
                    <a:pt x="2205466" y="295283"/>
                    <a:pt x="2223246" y="314333"/>
                    <a:pt x="2237216" y="334653"/>
                  </a:cubicBezTo>
                  <a:cubicBezTo>
                    <a:pt x="2251186" y="354973"/>
                    <a:pt x="2262616" y="379103"/>
                    <a:pt x="2268966" y="401963"/>
                  </a:cubicBezTo>
                  <a:cubicBezTo>
                    <a:pt x="2276586" y="426093"/>
                    <a:pt x="2279126" y="452763"/>
                    <a:pt x="2277856" y="476893"/>
                  </a:cubicBezTo>
                  <a:cubicBezTo>
                    <a:pt x="2276586" y="501023"/>
                    <a:pt x="2271506" y="527693"/>
                    <a:pt x="2262616" y="550553"/>
                  </a:cubicBezTo>
                  <a:cubicBezTo>
                    <a:pt x="2253726" y="573413"/>
                    <a:pt x="2239756" y="596273"/>
                    <a:pt x="2224516" y="615323"/>
                  </a:cubicBezTo>
                  <a:cubicBezTo>
                    <a:pt x="2208006" y="634373"/>
                    <a:pt x="2188956" y="650883"/>
                    <a:pt x="2167366" y="663583"/>
                  </a:cubicBezTo>
                  <a:cubicBezTo>
                    <a:pt x="2145776" y="676283"/>
                    <a:pt x="2121646" y="686443"/>
                    <a:pt x="2097516" y="691523"/>
                  </a:cubicBezTo>
                  <a:cubicBezTo>
                    <a:pt x="2073386" y="697873"/>
                    <a:pt x="2047986" y="699143"/>
                    <a:pt x="2022586" y="696603"/>
                  </a:cubicBezTo>
                  <a:cubicBezTo>
                    <a:pt x="1998456" y="694063"/>
                    <a:pt x="1973056" y="687713"/>
                    <a:pt x="1950196" y="677553"/>
                  </a:cubicBezTo>
                  <a:cubicBezTo>
                    <a:pt x="1927336" y="667393"/>
                    <a:pt x="1905746" y="652153"/>
                    <a:pt x="1887966" y="635643"/>
                  </a:cubicBezTo>
                  <a:cubicBezTo>
                    <a:pt x="1870186" y="619133"/>
                    <a:pt x="1853676" y="597543"/>
                    <a:pt x="1842246" y="575953"/>
                  </a:cubicBezTo>
                  <a:cubicBezTo>
                    <a:pt x="1830816" y="554363"/>
                    <a:pt x="1821926" y="528963"/>
                    <a:pt x="1818116" y="504833"/>
                  </a:cubicBezTo>
                  <a:cubicBezTo>
                    <a:pt x="1813036" y="480703"/>
                    <a:pt x="1813036" y="454033"/>
                    <a:pt x="1816846" y="429903"/>
                  </a:cubicBezTo>
                  <a:cubicBezTo>
                    <a:pt x="1820656" y="405773"/>
                    <a:pt x="1829546" y="380373"/>
                    <a:pt x="1840976" y="358783"/>
                  </a:cubicBezTo>
                  <a:cubicBezTo>
                    <a:pt x="1852406" y="337193"/>
                    <a:pt x="1867646" y="315603"/>
                    <a:pt x="1885426" y="299093"/>
                  </a:cubicBezTo>
                  <a:cubicBezTo>
                    <a:pt x="1903206" y="281313"/>
                    <a:pt x="1924796" y="266073"/>
                    <a:pt x="1947656" y="255913"/>
                  </a:cubicBezTo>
                  <a:cubicBezTo>
                    <a:pt x="1969246" y="245753"/>
                    <a:pt x="1994646" y="238133"/>
                    <a:pt x="2020046" y="235593"/>
                  </a:cubicBezTo>
                  <a:cubicBezTo>
                    <a:pt x="2044176" y="233053"/>
                    <a:pt x="2070846" y="234323"/>
                    <a:pt x="2094976" y="239403"/>
                  </a:cubicBezTo>
                  <a:cubicBezTo>
                    <a:pt x="2119106" y="244483"/>
                    <a:pt x="2143236" y="253373"/>
                    <a:pt x="2164826" y="266073"/>
                  </a:cubicBezTo>
                  <a:cubicBezTo>
                    <a:pt x="2185146" y="278773"/>
                    <a:pt x="2205466" y="295283"/>
                    <a:pt x="2221976" y="314333"/>
                  </a:cubicBezTo>
                  <a:cubicBezTo>
                    <a:pt x="2238486" y="333383"/>
                    <a:pt x="2252456" y="356243"/>
                    <a:pt x="2261346" y="379103"/>
                  </a:cubicBezTo>
                  <a:cubicBezTo>
                    <a:pt x="2270236" y="401963"/>
                    <a:pt x="2276586" y="427363"/>
                    <a:pt x="2277856" y="451493"/>
                  </a:cubicBezTo>
                  <a:cubicBezTo>
                    <a:pt x="2279126" y="476893"/>
                    <a:pt x="2276586" y="502293"/>
                    <a:pt x="2270236" y="526423"/>
                  </a:cubicBezTo>
                  <a:cubicBezTo>
                    <a:pt x="2263886" y="550553"/>
                    <a:pt x="2252456" y="574683"/>
                    <a:pt x="2239756" y="595003"/>
                  </a:cubicBezTo>
                  <a:cubicBezTo>
                    <a:pt x="2225786" y="615323"/>
                    <a:pt x="2208006" y="634373"/>
                    <a:pt x="2187686" y="649613"/>
                  </a:cubicBezTo>
                  <a:cubicBezTo>
                    <a:pt x="2168636" y="664853"/>
                    <a:pt x="2152126" y="676283"/>
                    <a:pt x="2121646" y="685173"/>
                  </a:cubicBezTo>
                  <a:cubicBezTo>
                    <a:pt x="2068306" y="701683"/>
                    <a:pt x="1959086" y="695333"/>
                    <a:pt x="1882886" y="710573"/>
                  </a:cubicBezTo>
                  <a:cubicBezTo>
                    <a:pt x="1810496" y="724543"/>
                    <a:pt x="1774936" y="755023"/>
                    <a:pt x="1674606" y="768993"/>
                  </a:cubicBezTo>
                  <a:cubicBezTo>
                    <a:pt x="1424416" y="802013"/>
                    <a:pt x="597646" y="794393"/>
                    <a:pt x="351266" y="762643"/>
                  </a:cubicBezTo>
                  <a:cubicBezTo>
                    <a:pt x="254746" y="749943"/>
                    <a:pt x="203946" y="752483"/>
                    <a:pt x="151876" y="710573"/>
                  </a:cubicBezTo>
                  <a:cubicBezTo>
                    <a:pt x="94726" y="664853"/>
                    <a:pt x="57896" y="559443"/>
                    <a:pt x="33766" y="481973"/>
                  </a:cubicBezTo>
                  <a:cubicBezTo>
                    <a:pt x="10906" y="410853"/>
                    <a:pt x="-11954" y="334653"/>
                    <a:pt x="7096" y="264803"/>
                  </a:cubicBezTo>
                  <a:cubicBezTo>
                    <a:pt x="27416" y="183523"/>
                    <a:pt x="99806" y="69223"/>
                    <a:pt x="178546" y="28583"/>
                  </a:cubicBezTo>
                  <a:cubicBezTo>
                    <a:pt x="258556" y="-12057"/>
                    <a:pt x="402066" y="-5707"/>
                    <a:pt x="484616" y="24773"/>
                  </a:cubicBezTo>
                  <a:cubicBezTo>
                    <a:pt x="557006" y="51443"/>
                    <a:pt x="595106" y="150503"/>
                    <a:pt x="659876" y="174633"/>
                  </a:cubicBezTo>
                  <a:cubicBezTo>
                    <a:pt x="720836" y="197493"/>
                    <a:pt x="777986" y="180983"/>
                    <a:pt x="857996" y="177173"/>
                  </a:cubicBezTo>
                  <a:cubicBezTo>
                    <a:pt x="984996" y="169553"/>
                    <a:pt x="1209786" y="120023"/>
                    <a:pt x="1345676" y="112403"/>
                  </a:cubicBezTo>
                  <a:cubicBezTo>
                    <a:pt x="1442196" y="107323"/>
                    <a:pt x="1512046" y="109863"/>
                    <a:pt x="1593326" y="118753"/>
                  </a:cubicBezTo>
                  <a:cubicBezTo>
                    <a:pt x="1675876" y="127643"/>
                    <a:pt x="1776206" y="145423"/>
                    <a:pt x="1839706" y="164473"/>
                  </a:cubicBezTo>
                  <a:cubicBezTo>
                    <a:pt x="1882886" y="175903"/>
                    <a:pt x="1912096" y="188603"/>
                    <a:pt x="1942576" y="206383"/>
                  </a:cubicBezTo>
                  <a:cubicBezTo>
                    <a:pt x="1971786" y="222893"/>
                    <a:pt x="2003536" y="243213"/>
                    <a:pt x="2021316" y="262263"/>
                  </a:cubicBezTo>
                  <a:cubicBezTo>
                    <a:pt x="2035286" y="276233"/>
                    <a:pt x="2041636" y="286393"/>
                    <a:pt x="2049256" y="302903"/>
                  </a:cubicBezTo>
                  <a:cubicBezTo>
                    <a:pt x="2059416" y="328303"/>
                    <a:pt x="2070846" y="366403"/>
                    <a:pt x="2070846" y="398153"/>
                  </a:cubicBezTo>
                  <a:cubicBezTo>
                    <a:pt x="2069576" y="429903"/>
                    <a:pt x="2060686" y="464193"/>
                    <a:pt x="2045446" y="492133"/>
                  </a:cubicBezTo>
                  <a:cubicBezTo>
                    <a:pt x="2030206" y="520073"/>
                    <a:pt x="2006076" y="545473"/>
                    <a:pt x="1979406" y="563253"/>
                  </a:cubicBezTo>
                  <a:cubicBezTo>
                    <a:pt x="1954006" y="581033"/>
                    <a:pt x="1919716" y="592463"/>
                    <a:pt x="1887966" y="596273"/>
                  </a:cubicBezTo>
                  <a:cubicBezTo>
                    <a:pt x="1857486" y="598813"/>
                    <a:pt x="1792716" y="582303"/>
                    <a:pt x="1792716" y="582303"/>
                  </a:cubicBezTo>
                </a:path>
              </a:pathLst>
            </a:custGeom>
            <a:solidFill>
              <a:srgbClr val="F3EFE8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18420"/>
          </a:xfrm>
          <a:custGeom>
            <a:avLst/>
            <a:gdLst/>
            <a:ahLst/>
            <a:cxnLst/>
            <a:rect l="l" t="t" r="r" b="b"/>
            <a:pathLst>
              <a:path w="18288000" h="1021842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מותאם אישית</PresentationFormat>
  <Paragraphs>0</Paragraphs>
  <Slides>14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פסח- נו</dc:title>
  <cp:lastModifiedBy>מורן אביב גונן</cp:lastModifiedBy>
  <cp:revision>1</cp:revision>
  <dcterms:created xsi:type="dcterms:W3CDTF">2006-08-16T00:00:00Z</dcterms:created>
  <dcterms:modified xsi:type="dcterms:W3CDTF">2026-03-08T09:51:04Z</dcterms:modified>
  <dc:identifier>DAHCCDyBQ2g</dc:identifier>
</cp:coreProperties>
</file>