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35544" y="0"/>
            <a:ext cx="4128488" cy="997945"/>
          </a:xfrm>
          <a:custGeom>
            <a:avLst/>
            <a:gdLst/>
            <a:ahLst/>
            <a:cxnLst/>
            <a:rect r="r" b="b" t="t" l="l"/>
            <a:pathLst>
              <a:path h="997945" w="4128488">
                <a:moveTo>
                  <a:pt x="0" y="0"/>
                </a:moveTo>
                <a:lnTo>
                  <a:pt x="4128488" y="0"/>
                </a:lnTo>
                <a:lnTo>
                  <a:pt x="4128488" y="997945"/>
                </a:lnTo>
                <a:lnTo>
                  <a:pt x="0" y="997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963" t="0" r="-1788" b="-2311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471988" y="8008620"/>
            <a:ext cx="2657475" cy="704850"/>
            <a:chOff x="0" y="0"/>
            <a:chExt cx="3543300" cy="93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7882" y="48262"/>
              <a:ext cx="3446523" cy="845601"/>
            </a:xfrm>
            <a:custGeom>
              <a:avLst/>
              <a:gdLst/>
              <a:ahLst/>
              <a:cxnLst/>
              <a:rect r="r" b="b" t="t" l="l"/>
              <a:pathLst>
                <a:path h="845601" w="3446523">
                  <a:moveTo>
                    <a:pt x="557908" y="384808"/>
                  </a:moveTo>
                  <a:cubicBezTo>
                    <a:pt x="1570098" y="97788"/>
                    <a:pt x="1610738" y="87628"/>
                    <a:pt x="1678048" y="80008"/>
                  </a:cubicBezTo>
                  <a:cubicBezTo>
                    <a:pt x="1746628" y="72388"/>
                    <a:pt x="1789808" y="68578"/>
                    <a:pt x="1887598" y="77468"/>
                  </a:cubicBezTo>
                  <a:cubicBezTo>
                    <a:pt x="2118738" y="95248"/>
                    <a:pt x="2827398" y="276858"/>
                    <a:pt x="3050918" y="283208"/>
                  </a:cubicBezTo>
                  <a:cubicBezTo>
                    <a:pt x="3139818" y="287018"/>
                    <a:pt x="3188078" y="259078"/>
                    <a:pt x="3240148" y="262888"/>
                  </a:cubicBezTo>
                  <a:cubicBezTo>
                    <a:pt x="3276978" y="265428"/>
                    <a:pt x="3307458" y="271778"/>
                    <a:pt x="3335398" y="285748"/>
                  </a:cubicBezTo>
                  <a:cubicBezTo>
                    <a:pt x="3363338" y="300988"/>
                    <a:pt x="3392548" y="330198"/>
                    <a:pt x="3409058" y="351788"/>
                  </a:cubicBezTo>
                  <a:cubicBezTo>
                    <a:pt x="3420488" y="367028"/>
                    <a:pt x="3426838" y="377188"/>
                    <a:pt x="3431918" y="396238"/>
                  </a:cubicBezTo>
                  <a:cubicBezTo>
                    <a:pt x="3440808" y="421638"/>
                    <a:pt x="3445888" y="467358"/>
                    <a:pt x="3444618" y="494028"/>
                  </a:cubicBezTo>
                  <a:cubicBezTo>
                    <a:pt x="3443348" y="513078"/>
                    <a:pt x="3439538" y="524508"/>
                    <a:pt x="3431918" y="542288"/>
                  </a:cubicBezTo>
                  <a:cubicBezTo>
                    <a:pt x="3421758" y="566418"/>
                    <a:pt x="3400168" y="601978"/>
                    <a:pt x="3376038" y="623568"/>
                  </a:cubicBezTo>
                  <a:cubicBezTo>
                    <a:pt x="3351908" y="643888"/>
                    <a:pt x="3313808" y="660398"/>
                    <a:pt x="3288408" y="669288"/>
                  </a:cubicBezTo>
                  <a:cubicBezTo>
                    <a:pt x="3270628" y="674368"/>
                    <a:pt x="3263008" y="679448"/>
                    <a:pt x="3238878" y="674368"/>
                  </a:cubicBezTo>
                  <a:cubicBezTo>
                    <a:pt x="3174108" y="661668"/>
                    <a:pt x="2992498" y="509268"/>
                    <a:pt x="2887088" y="482598"/>
                  </a:cubicBezTo>
                  <a:cubicBezTo>
                    <a:pt x="2809618" y="462278"/>
                    <a:pt x="2755008" y="476248"/>
                    <a:pt x="2671188" y="482598"/>
                  </a:cubicBezTo>
                  <a:cubicBezTo>
                    <a:pt x="2556888" y="492758"/>
                    <a:pt x="2337178" y="601978"/>
                    <a:pt x="2264788" y="549908"/>
                  </a:cubicBezTo>
                  <a:cubicBezTo>
                    <a:pt x="2205098" y="507998"/>
                    <a:pt x="2180968" y="318768"/>
                    <a:pt x="2215258" y="270508"/>
                  </a:cubicBezTo>
                  <a:cubicBezTo>
                    <a:pt x="2243198" y="233678"/>
                    <a:pt x="2339718" y="247648"/>
                    <a:pt x="2393058" y="243838"/>
                  </a:cubicBezTo>
                  <a:cubicBezTo>
                    <a:pt x="2436238" y="241298"/>
                    <a:pt x="2474338" y="240028"/>
                    <a:pt x="2511168" y="245108"/>
                  </a:cubicBezTo>
                  <a:cubicBezTo>
                    <a:pt x="2545458" y="248918"/>
                    <a:pt x="2579748" y="253998"/>
                    <a:pt x="2607688" y="269238"/>
                  </a:cubicBezTo>
                  <a:cubicBezTo>
                    <a:pt x="2635628" y="284478"/>
                    <a:pt x="2664838" y="314958"/>
                    <a:pt x="2681348" y="336548"/>
                  </a:cubicBezTo>
                  <a:cubicBezTo>
                    <a:pt x="2694048" y="351788"/>
                    <a:pt x="2699128" y="361948"/>
                    <a:pt x="2705478" y="380998"/>
                  </a:cubicBezTo>
                  <a:cubicBezTo>
                    <a:pt x="2713098" y="406398"/>
                    <a:pt x="2720718" y="448308"/>
                    <a:pt x="2715638" y="480058"/>
                  </a:cubicBezTo>
                  <a:cubicBezTo>
                    <a:pt x="2711828" y="511808"/>
                    <a:pt x="2699128" y="547368"/>
                    <a:pt x="2680078" y="572768"/>
                  </a:cubicBezTo>
                  <a:cubicBezTo>
                    <a:pt x="2661028" y="599438"/>
                    <a:pt x="2628008" y="624838"/>
                    <a:pt x="2605148" y="638808"/>
                  </a:cubicBezTo>
                  <a:cubicBezTo>
                    <a:pt x="2588638" y="648968"/>
                    <a:pt x="2579748" y="651508"/>
                    <a:pt x="2558158" y="656588"/>
                  </a:cubicBezTo>
                  <a:cubicBezTo>
                    <a:pt x="2509898" y="666748"/>
                    <a:pt x="2404488" y="662938"/>
                    <a:pt x="2327018" y="675638"/>
                  </a:cubicBezTo>
                  <a:cubicBezTo>
                    <a:pt x="2248278" y="687068"/>
                    <a:pt x="2168268" y="716278"/>
                    <a:pt x="2086988" y="731518"/>
                  </a:cubicBezTo>
                  <a:cubicBezTo>
                    <a:pt x="2006978" y="746758"/>
                    <a:pt x="1920618" y="760728"/>
                    <a:pt x="1841878" y="767078"/>
                  </a:cubicBezTo>
                  <a:cubicBezTo>
                    <a:pt x="1770758" y="772158"/>
                    <a:pt x="1714878" y="775968"/>
                    <a:pt x="1634868" y="769618"/>
                  </a:cubicBezTo>
                  <a:cubicBezTo>
                    <a:pt x="1524378" y="761998"/>
                    <a:pt x="1351658" y="716278"/>
                    <a:pt x="1241168" y="704848"/>
                  </a:cubicBezTo>
                  <a:cubicBezTo>
                    <a:pt x="1162428" y="697228"/>
                    <a:pt x="1105278" y="703578"/>
                    <a:pt x="1037968" y="695958"/>
                  </a:cubicBezTo>
                  <a:cubicBezTo>
                    <a:pt x="970658" y="689608"/>
                    <a:pt x="909698" y="679448"/>
                    <a:pt x="841118" y="662938"/>
                  </a:cubicBezTo>
                  <a:cubicBezTo>
                    <a:pt x="764918" y="643888"/>
                    <a:pt x="669668" y="631188"/>
                    <a:pt x="599818" y="586738"/>
                  </a:cubicBezTo>
                  <a:cubicBezTo>
                    <a:pt x="527428" y="541018"/>
                    <a:pt x="413128" y="455928"/>
                    <a:pt x="418208" y="388618"/>
                  </a:cubicBezTo>
                  <a:cubicBezTo>
                    <a:pt x="425828" y="303528"/>
                    <a:pt x="649348" y="191768"/>
                    <a:pt x="748408" y="129538"/>
                  </a:cubicBezTo>
                  <a:cubicBezTo>
                    <a:pt x="818258" y="85088"/>
                    <a:pt x="888108" y="53338"/>
                    <a:pt x="942718" y="31748"/>
                  </a:cubicBezTo>
                  <a:cubicBezTo>
                    <a:pt x="979548" y="17778"/>
                    <a:pt x="1011298" y="7618"/>
                    <a:pt x="1039238" y="5078"/>
                  </a:cubicBezTo>
                  <a:cubicBezTo>
                    <a:pt x="1058288" y="2538"/>
                    <a:pt x="1070988" y="3808"/>
                    <a:pt x="1088768" y="8888"/>
                  </a:cubicBezTo>
                  <a:cubicBezTo>
                    <a:pt x="1115438" y="16508"/>
                    <a:pt x="1154808" y="31748"/>
                    <a:pt x="1180208" y="53338"/>
                  </a:cubicBezTo>
                  <a:cubicBezTo>
                    <a:pt x="1204338" y="73658"/>
                    <a:pt x="1227198" y="102868"/>
                    <a:pt x="1239898" y="133348"/>
                  </a:cubicBezTo>
                  <a:cubicBezTo>
                    <a:pt x="1251328" y="163828"/>
                    <a:pt x="1255138" y="205738"/>
                    <a:pt x="1255138" y="232408"/>
                  </a:cubicBezTo>
                  <a:cubicBezTo>
                    <a:pt x="1253868" y="251458"/>
                    <a:pt x="1251328" y="264158"/>
                    <a:pt x="1243708" y="281938"/>
                  </a:cubicBezTo>
                  <a:cubicBezTo>
                    <a:pt x="1233548" y="307338"/>
                    <a:pt x="1220848" y="345438"/>
                    <a:pt x="1190368" y="365758"/>
                  </a:cubicBezTo>
                  <a:cubicBezTo>
                    <a:pt x="1144648" y="397508"/>
                    <a:pt x="1039238" y="382268"/>
                    <a:pt x="971928" y="411478"/>
                  </a:cubicBezTo>
                  <a:cubicBezTo>
                    <a:pt x="905888" y="440688"/>
                    <a:pt x="856358" y="509268"/>
                    <a:pt x="791588" y="542288"/>
                  </a:cubicBezTo>
                  <a:cubicBezTo>
                    <a:pt x="728088" y="574038"/>
                    <a:pt x="653158" y="576578"/>
                    <a:pt x="588388" y="608328"/>
                  </a:cubicBezTo>
                  <a:cubicBezTo>
                    <a:pt x="521078" y="641348"/>
                    <a:pt x="453768" y="707388"/>
                    <a:pt x="395348" y="739138"/>
                  </a:cubicBezTo>
                  <a:cubicBezTo>
                    <a:pt x="349628" y="763268"/>
                    <a:pt x="308988" y="781048"/>
                    <a:pt x="269618" y="789938"/>
                  </a:cubicBezTo>
                  <a:cubicBezTo>
                    <a:pt x="235328" y="797558"/>
                    <a:pt x="202308" y="802638"/>
                    <a:pt x="170558" y="796288"/>
                  </a:cubicBezTo>
                  <a:cubicBezTo>
                    <a:pt x="138808" y="791208"/>
                    <a:pt x="104518" y="775968"/>
                    <a:pt x="79118" y="756918"/>
                  </a:cubicBezTo>
                  <a:cubicBezTo>
                    <a:pt x="53718" y="736598"/>
                    <a:pt x="30858" y="702308"/>
                    <a:pt x="18158" y="679448"/>
                  </a:cubicBezTo>
                  <a:cubicBezTo>
                    <a:pt x="9268" y="661668"/>
                    <a:pt x="5458" y="650238"/>
                    <a:pt x="2918" y="631188"/>
                  </a:cubicBezTo>
                  <a:cubicBezTo>
                    <a:pt x="-892" y="604518"/>
                    <a:pt x="1648" y="558798"/>
                    <a:pt x="7998" y="532128"/>
                  </a:cubicBezTo>
                  <a:cubicBezTo>
                    <a:pt x="13078" y="514348"/>
                    <a:pt x="16888" y="502918"/>
                    <a:pt x="28318" y="486408"/>
                  </a:cubicBezTo>
                  <a:cubicBezTo>
                    <a:pt x="43558" y="464818"/>
                    <a:pt x="75308" y="431798"/>
                    <a:pt x="98168" y="416558"/>
                  </a:cubicBezTo>
                  <a:cubicBezTo>
                    <a:pt x="113408" y="405128"/>
                    <a:pt x="122298" y="394968"/>
                    <a:pt x="142618" y="394968"/>
                  </a:cubicBezTo>
                  <a:cubicBezTo>
                    <a:pt x="189608" y="396238"/>
                    <a:pt x="312798" y="519428"/>
                    <a:pt x="363598" y="509268"/>
                  </a:cubicBezTo>
                  <a:cubicBezTo>
                    <a:pt x="395348" y="501648"/>
                    <a:pt x="405508" y="434338"/>
                    <a:pt x="430908" y="424178"/>
                  </a:cubicBezTo>
                  <a:cubicBezTo>
                    <a:pt x="451228" y="416558"/>
                    <a:pt x="476628" y="427988"/>
                    <a:pt x="496948" y="435608"/>
                  </a:cubicBezTo>
                  <a:cubicBezTo>
                    <a:pt x="518538" y="443228"/>
                    <a:pt x="538858" y="453388"/>
                    <a:pt x="556638" y="467358"/>
                  </a:cubicBezTo>
                  <a:cubicBezTo>
                    <a:pt x="574418" y="481328"/>
                    <a:pt x="589658" y="497838"/>
                    <a:pt x="602358" y="516888"/>
                  </a:cubicBezTo>
                  <a:cubicBezTo>
                    <a:pt x="615058" y="534668"/>
                    <a:pt x="623948" y="556258"/>
                    <a:pt x="630298" y="577848"/>
                  </a:cubicBezTo>
                  <a:cubicBezTo>
                    <a:pt x="635378" y="599438"/>
                    <a:pt x="637918" y="622298"/>
                    <a:pt x="636648" y="645158"/>
                  </a:cubicBezTo>
                  <a:cubicBezTo>
                    <a:pt x="635378" y="666748"/>
                    <a:pt x="630298" y="689608"/>
                    <a:pt x="622678" y="709928"/>
                  </a:cubicBezTo>
                  <a:cubicBezTo>
                    <a:pt x="613788" y="730248"/>
                    <a:pt x="601088" y="750568"/>
                    <a:pt x="587118" y="767078"/>
                  </a:cubicBezTo>
                  <a:cubicBezTo>
                    <a:pt x="573148" y="784858"/>
                    <a:pt x="554098" y="800098"/>
                    <a:pt x="536318" y="810258"/>
                  </a:cubicBezTo>
                  <a:cubicBezTo>
                    <a:pt x="517268" y="821688"/>
                    <a:pt x="494408" y="830578"/>
                    <a:pt x="472818" y="835658"/>
                  </a:cubicBezTo>
                  <a:cubicBezTo>
                    <a:pt x="451228" y="839468"/>
                    <a:pt x="428368" y="840738"/>
                    <a:pt x="405508" y="838198"/>
                  </a:cubicBezTo>
                  <a:cubicBezTo>
                    <a:pt x="383918" y="835658"/>
                    <a:pt x="361058" y="829308"/>
                    <a:pt x="340738" y="820418"/>
                  </a:cubicBezTo>
                  <a:cubicBezTo>
                    <a:pt x="321688" y="810258"/>
                    <a:pt x="301368" y="797558"/>
                    <a:pt x="286128" y="782318"/>
                  </a:cubicBezTo>
                  <a:cubicBezTo>
                    <a:pt x="269618" y="767078"/>
                    <a:pt x="255648" y="748028"/>
                    <a:pt x="245488" y="728978"/>
                  </a:cubicBezTo>
                  <a:cubicBezTo>
                    <a:pt x="235328" y="708658"/>
                    <a:pt x="227708" y="687068"/>
                    <a:pt x="223898" y="664208"/>
                  </a:cubicBezTo>
                  <a:cubicBezTo>
                    <a:pt x="221358" y="642618"/>
                    <a:pt x="221358" y="619758"/>
                    <a:pt x="225168" y="596898"/>
                  </a:cubicBezTo>
                  <a:cubicBezTo>
                    <a:pt x="228978" y="575308"/>
                    <a:pt x="236598" y="553718"/>
                    <a:pt x="246758" y="533398"/>
                  </a:cubicBezTo>
                  <a:cubicBezTo>
                    <a:pt x="256918" y="514348"/>
                    <a:pt x="270888" y="495298"/>
                    <a:pt x="287398" y="480058"/>
                  </a:cubicBezTo>
                  <a:cubicBezTo>
                    <a:pt x="303908" y="464818"/>
                    <a:pt x="322958" y="452118"/>
                    <a:pt x="343278" y="443228"/>
                  </a:cubicBezTo>
                  <a:cubicBezTo>
                    <a:pt x="363598" y="434338"/>
                    <a:pt x="386458" y="427988"/>
                    <a:pt x="408048" y="425448"/>
                  </a:cubicBezTo>
                  <a:cubicBezTo>
                    <a:pt x="430908" y="422908"/>
                    <a:pt x="453768" y="424178"/>
                    <a:pt x="475358" y="429258"/>
                  </a:cubicBezTo>
                  <a:cubicBezTo>
                    <a:pt x="496948" y="434338"/>
                    <a:pt x="518538" y="443228"/>
                    <a:pt x="537588" y="454658"/>
                  </a:cubicBezTo>
                  <a:cubicBezTo>
                    <a:pt x="556638" y="466088"/>
                    <a:pt x="574418" y="481328"/>
                    <a:pt x="588388" y="499108"/>
                  </a:cubicBezTo>
                  <a:cubicBezTo>
                    <a:pt x="602358" y="515618"/>
                    <a:pt x="615058" y="535938"/>
                    <a:pt x="622678" y="556258"/>
                  </a:cubicBezTo>
                  <a:cubicBezTo>
                    <a:pt x="631568" y="576578"/>
                    <a:pt x="636648" y="599438"/>
                    <a:pt x="636648" y="622298"/>
                  </a:cubicBezTo>
                  <a:cubicBezTo>
                    <a:pt x="637918" y="643888"/>
                    <a:pt x="635378" y="668018"/>
                    <a:pt x="629028" y="688338"/>
                  </a:cubicBezTo>
                  <a:cubicBezTo>
                    <a:pt x="623948" y="709928"/>
                    <a:pt x="613788" y="731518"/>
                    <a:pt x="601088" y="749298"/>
                  </a:cubicBezTo>
                  <a:cubicBezTo>
                    <a:pt x="588388" y="768348"/>
                    <a:pt x="571878" y="784858"/>
                    <a:pt x="554098" y="798828"/>
                  </a:cubicBezTo>
                  <a:cubicBezTo>
                    <a:pt x="536318" y="811528"/>
                    <a:pt x="515998" y="822958"/>
                    <a:pt x="494408" y="829308"/>
                  </a:cubicBezTo>
                  <a:cubicBezTo>
                    <a:pt x="474088" y="836928"/>
                    <a:pt x="456308" y="838198"/>
                    <a:pt x="428368" y="839468"/>
                  </a:cubicBezTo>
                  <a:cubicBezTo>
                    <a:pt x="381378" y="843278"/>
                    <a:pt x="296288" y="853438"/>
                    <a:pt x="236598" y="834388"/>
                  </a:cubicBezTo>
                  <a:cubicBezTo>
                    <a:pt x="173098" y="815338"/>
                    <a:pt x="56258" y="730248"/>
                    <a:pt x="60068" y="721358"/>
                  </a:cubicBezTo>
                  <a:cubicBezTo>
                    <a:pt x="63878" y="713738"/>
                    <a:pt x="270888" y="778508"/>
                    <a:pt x="269618" y="789938"/>
                  </a:cubicBezTo>
                  <a:cubicBezTo>
                    <a:pt x="268348" y="797558"/>
                    <a:pt x="202308" y="802638"/>
                    <a:pt x="170558" y="796288"/>
                  </a:cubicBezTo>
                  <a:cubicBezTo>
                    <a:pt x="138808" y="791208"/>
                    <a:pt x="101978" y="772158"/>
                    <a:pt x="79118" y="756918"/>
                  </a:cubicBezTo>
                  <a:cubicBezTo>
                    <a:pt x="63878" y="745488"/>
                    <a:pt x="54988" y="737868"/>
                    <a:pt x="43558" y="721358"/>
                  </a:cubicBezTo>
                  <a:cubicBezTo>
                    <a:pt x="28318" y="699768"/>
                    <a:pt x="9268" y="662938"/>
                    <a:pt x="2918" y="631188"/>
                  </a:cubicBezTo>
                  <a:cubicBezTo>
                    <a:pt x="-3432" y="600708"/>
                    <a:pt x="1648" y="558798"/>
                    <a:pt x="7998" y="532128"/>
                  </a:cubicBezTo>
                  <a:cubicBezTo>
                    <a:pt x="13078" y="514348"/>
                    <a:pt x="16888" y="502918"/>
                    <a:pt x="28318" y="486408"/>
                  </a:cubicBezTo>
                  <a:cubicBezTo>
                    <a:pt x="43558" y="464818"/>
                    <a:pt x="62608" y="443228"/>
                    <a:pt x="98168" y="416558"/>
                  </a:cubicBezTo>
                  <a:cubicBezTo>
                    <a:pt x="171828" y="360678"/>
                    <a:pt x="372488" y="252728"/>
                    <a:pt x="476628" y="210818"/>
                  </a:cubicBezTo>
                  <a:cubicBezTo>
                    <a:pt x="543938" y="182878"/>
                    <a:pt x="587118" y="181608"/>
                    <a:pt x="650618" y="161288"/>
                  </a:cubicBezTo>
                  <a:cubicBezTo>
                    <a:pt x="726818" y="134618"/>
                    <a:pt x="841118" y="91438"/>
                    <a:pt x="902078" y="62228"/>
                  </a:cubicBezTo>
                  <a:cubicBezTo>
                    <a:pt x="938908" y="44448"/>
                    <a:pt x="963038" y="21588"/>
                    <a:pt x="989708" y="12698"/>
                  </a:cubicBezTo>
                  <a:cubicBezTo>
                    <a:pt x="1007488" y="6348"/>
                    <a:pt x="1020188" y="3808"/>
                    <a:pt x="1039238" y="5078"/>
                  </a:cubicBezTo>
                  <a:cubicBezTo>
                    <a:pt x="1065908" y="5078"/>
                    <a:pt x="1111628" y="15238"/>
                    <a:pt x="1137028" y="25398"/>
                  </a:cubicBezTo>
                  <a:cubicBezTo>
                    <a:pt x="1154808" y="33018"/>
                    <a:pt x="1164968" y="39368"/>
                    <a:pt x="1180208" y="53338"/>
                  </a:cubicBezTo>
                  <a:cubicBezTo>
                    <a:pt x="1199258" y="71118"/>
                    <a:pt x="1227198" y="102868"/>
                    <a:pt x="1239898" y="133348"/>
                  </a:cubicBezTo>
                  <a:cubicBezTo>
                    <a:pt x="1251328" y="163828"/>
                    <a:pt x="1255138" y="205738"/>
                    <a:pt x="1255138" y="232408"/>
                  </a:cubicBezTo>
                  <a:cubicBezTo>
                    <a:pt x="1253868" y="251458"/>
                    <a:pt x="1251328" y="264158"/>
                    <a:pt x="1243708" y="281938"/>
                  </a:cubicBezTo>
                  <a:cubicBezTo>
                    <a:pt x="1233548" y="307338"/>
                    <a:pt x="1219578" y="344168"/>
                    <a:pt x="1190368" y="365758"/>
                  </a:cubicBezTo>
                  <a:cubicBezTo>
                    <a:pt x="1145918" y="398778"/>
                    <a:pt x="1044318" y="386078"/>
                    <a:pt x="983358" y="422908"/>
                  </a:cubicBezTo>
                  <a:cubicBezTo>
                    <a:pt x="918588" y="462278"/>
                    <a:pt x="881758" y="566418"/>
                    <a:pt x="816988" y="599438"/>
                  </a:cubicBezTo>
                  <a:cubicBezTo>
                    <a:pt x="758568" y="629918"/>
                    <a:pt x="681098" y="624838"/>
                    <a:pt x="616328" y="627378"/>
                  </a:cubicBezTo>
                  <a:cubicBezTo>
                    <a:pt x="555368" y="629918"/>
                    <a:pt x="495678" y="636268"/>
                    <a:pt x="438528" y="619758"/>
                  </a:cubicBezTo>
                  <a:cubicBezTo>
                    <a:pt x="373758" y="600708"/>
                    <a:pt x="296288" y="562608"/>
                    <a:pt x="250568" y="510538"/>
                  </a:cubicBezTo>
                  <a:cubicBezTo>
                    <a:pt x="204848" y="457198"/>
                    <a:pt x="162938" y="370838"/>
                    <a:pt x="164208" y="300988"/>
                  </a:cubicBezTo>
                  <a:cubicBezTo>
                    <a:pt x="164208" y="231138"/>
                    <a:pt x="201038" y="139698"/>
                    <a:pt x="255648" y="90168"/>
                  </a:cubicBezTo>
                  <a:cubicBezTo>
                    <a:pt x="317878" y="34288"/>
                    <a:pt x="448688" y="-11432"/>
                    <a:pt x="535048" y="2538"/>
                  </a:cubicBezTo>
                  <a:cubicBezTo>
                    <a:pt x="622678" y="16508"/>
                    <a:pt x="701418" y="129538"/>
                    <a:pt x="776348" y="172718"/>
                  </a:cubicBezTo>
                  <a:cubicBezTo>
                    <a:pt x="834768" y="205738"/>
                    <a:pt x="865248" y="226058"/>
                    <a:pt x="942718" y="248918"/>
                  </a:cubicBezTo>
                  <a:cubicBezTo>
                    <a:pt x="1092578" y="293368"/>
                    <a:pt x="1477388" y="334008"/>
                    <a:pt x="1634868" y="350518"/>
                  </a:cubicBezTo>
                  <a:cubicBezTo>
                    <a:pt x="1716148" y="359408"/>
                    <a:pt x="1746628" y="368298"/>
                    <a:pt x="1820288" y="363218"/>
                  </a:cubicBezTo>
                  <a:cubicBezTo>
                    <a:pt x="1928238" y="354328"/>
                    <a:pt x="2094608" y="293368"/>
                    <a:pt x="2217798" y="273048"/>
                  </a:cubicBezTo>
                  <a:cubicBezTo>
                    <a:pt x="2321938" y="256538"/>
                    <a:pt x="2454018" y="243838"/>
                    <a:pt x="2511168" y="245108"/>
                  </a:cubicBezTo>
                  <a:cubicBezTo>
                    <a:pt x="2534028" y="245108"/>
                    <a:pt x="2542918" y="245108"/>
                    <a:pt x="2560698" y="251458"/>
                  </a:cubicBezTo>
                  <a:cubicBezTo>
                    <a:pt x="2586098" y="259078"/>
                    <a:pt x="2624198" y="276858"/>
                    <a:pt x="2648328" y="298448"/>
                  </a:cubicBezTo>
                  <a:cubicBezTo>
                    <a:pt x="2672458" y="320038"/>
                    <a:pt x="2694048" y="350518"/>
                    <a:pt x="2705478" y="380998"/>
                  </a:cubicBezTo>
                  <a:cubicBezTo>
                    <a:pt x="2715638" y="411478"/>
                    <a:pt x="2720718" y="448308"/>
                    <a:pt x="2715638" y="480058"/>
                  </a:cubicBezTo>
                  <a:cubicBezTo>
                    <a:pt x="2711828" y="511808"/>
                    <a:pt x="2694048" y="549908"/>
                    <a:pt x="2680078" y="572768"/>
                  </a:cubicBezTo>
                  <a:cubicBezTo>
                    <a:pt x="2669918" y="589278"/>
                    <a:pt x="2662298" y="598168"/>
                    <a:pt x="2647058" y="610868"/>
                  </a:cubicBezTo>
                  <a:cubicBezTo>
                    <a:pt x="2625468" y="627378"/>
                    <a:pt x="2596258" y="646428"/>
                    <a:pt x="2558158" y="656588"/>
                  </a:cubicBezTo>
                  <a:cubicBezTo>
                    <a:pt x="2497198" y="671828"/>
                    <a:pt x="2386708" y="664208"/>
                    <a:pt x="2309238" y="657858"/>
                  </a:cubicBezTo>
                  <a:cubicBezTo>
                    <a:pt x="2240658" y="651508"/>
                    <a:pt x="2182238" y="641348"/>
                    <a:pt x="2117468" y="622298"/>
                  </a:cubicBezTo>
                  <a:cubicBezTo>
                    <a:pt x="2046348" y="600708"/>
                    <a:pt x="1923158" y="586738"/>
                    <a:pt x="1899028" y="528318"/>
                  </a:cubicBezTo>
                  <a:cubicBezTo>
                    <a:pt x="1868548" y="454658"/>
                    <a:pt x="1938398" y="256538"/>
                    <a:pt x="2038728" y="177798"/>
                  </a:cubicBezTo>
                  <a:cubicBezTo>
                    <a:pt x="2180968" y="64768"/>
                    <a:pt x="2586098" y="77468"/>
                    <a:pt x="2793108" y="67308"/>
                  </a:cubicBezTo>
                  <a:cubicBezTo>
                    <a:pt x="2936618" y="60958"/>
                    <a:pt x="3086478" y="35558"/>
                    <a:pt x="3158868" y="85088"/>
                  </a:cubicBezTo>
                  <a:cubicBezTo>
                    <a:pt x="3212208" y="120648"/>
                    <a:pt x="3202048" y="231138"/>
                    <a:pt x="3240148" y="262888"/>
                  </a:cubicBezTo>
                  <a:cubicBezTo>
                    <a:pt x="3266818" y="284478"/>
                    <a:pt x="3311268" y="275588"/>
                    <a:pt x="3335398" y="285748"/>
                  </a:cubicBezTo>
                  <a:cubicBezTo>
                    <a:pt x="3353178" y="294638"/>
                    <a:pt x="3364608" y="303528"/>
                    <a:pt x="3376038" y="314958"/>
                  </a:cubicBezTo>
                  <a:cubicBezTo>
                    <a:pt x="3388738" y="325118"/>
                    <a:pt x="3398898" y="335278"/>
                    <a:pt x="3409058" y="351788"/>
                  </a:cubicBezTo>
                  <a:cubicBezTo>
                    <a:pt x="3423028" y="374648"/>
                    <a:pt x="3439538" y="417828"/>
                    <a:pt x="3444618" y="444498"/>
                  </a:cubicBezTo>
                  <a:cubicBezTo>
                    <a:pt x="3447158" y="462278"/>
                    <a:pt x="3447158" y="474978"/>
                    <a:pt x="3444618" y="494028"/>
                  </a:cubicBezTo>
                  <a:cubicBezTo>
                    <a:pt x="3439538" y="520698"/>
                    <a:pt x="3423028" y="562608"/>
                    <a:pt x="3409058" y="585468"/>
                  </a:cubicBezTo>
                  <a:cubicBezTo>
                    <a:pt x="3398898" y="601978"/>
                    <a:pt x="3391278" y="610868"/>
                    <a:pt x="3376038" y="623568"/>
                  </a:cubicBezTo>
                  <a:cubicBezTo>
                    <a:pt x="3354448" y="640078"/>
                    <a:pt x="3325238" y="657858"/>
                    <a:pt x="3288408" y="669288"/>
                  </a:cubicBezTo>
                  <a:cubicBezTo>
                    <a:pt x="3238878" y="684528"/>
                    <a:pt x="3166488" y="692148"/>
                    <a:pt x="3101718" y="694688"/>
                  </a:cubicBezTo>
                  <a:cubicBezTo>
                    <a:pt x="3031868" y="695958"/>
                    <a:pt x="2955668" y="690878"/>
                    <a:pt x="2884548" y="679448"/>
                  </a:cubicBezTo>
                  <a:cubicBezTo>
                    <a:pt x="2813428" y="666748"/>
                    <a:pt x="2765168" y="640078"/>
                    <a:pt x="2677538" y="619758"/>
                  </a:cubicBezTo>
                  <a:cubicBezTo>
                    <a:pt x="2530218" y="585468"/>
                    <a:pt x="2239388" y="532128"/>
                    <a:pt x="2081908" y="506728"/>
                  </a:cubicBezTo>
                  <a:cubicBezTo>
                    <a:pt x="1979038" y="490218"/>
                    <a:pt x="1906648" y="477518"/>
                    <a:pt x="1825368" y="473708"/>
                  </a:cubicBezTo>
                  <a:cubicBezTo>
                    <a:pt x="1754248" y="468628"/>
                    <a:pt x="1694558" y="463548"/>
                    <a:pt x="1623438" y="476248"/>
                  </a:cubicBezTo>
                  <a:cubicBezTo>
                    <a:pt x="1538348" y="491488"/>
                    <a:pt x="1443098" y="547368"/>
                    <a:pt x="1350388" y="571498"/>
                  </a:cubicBezTo>
                  <a:cubicBezTo>
                    <a:pt x="1255138" y="594358"/>
                    <a:pt x="1162428" y="593088"/>
                    <a:pt x="1058288" y="615948"/>
                  </a:cubicBezTo>
                  <a:cubicBezTo>
                    <a:pt x="935098" y="645158"/>
                    <a:pt x="744598" y="722628"/>
                    <a:pt x="658238" y="736598"/>
                  </a:cubicBezTo>
                  <a:cubicBezTo>
                    <a:pt x="618868" y="742948"/>
                    <a:pt x="594738" y="742948"/>
                    <a:pt x="570608" y="740408"/>
                  </a:cubicBezTo>
                  <a:cubicBezTo>
                    <a:pt x="554098" y="737868"/>
                    <a:pt x="543938" y="734058"/>
                    <a:pt x="528698" y="726438"/>
                  </a:cubicBezTo>
                  <a:cubicBezTo>
                    <a:pt x="508378" y="715008"/>
                    <a:pt x="477898" y="693418"/>
                    <a:pt x="461388" y="670558"/>
                  </a:cubicBezTo>
                  <a:cubicBezTo>
                    <a:pt x="444878" y="647698"/>
                    <a:pt x="432178" y="612138"/>
                    <a:pt x="427098" y="589278"/>
                  </a:cubicBezTo>
                  <a:cubicBezTo>
                    <a:pt x="423288" y="572768"/>
                    <a:pt x="423288" y="562608"/>
                    <a:pt x="425828" y="544828"/>
                  </a:cubicBezTo>
                  <a:cubicBezTo>
                    <a:pt x="428368" y="521968"/>
                    <a:pt x="438528" y="486408"/>
                    <a:pt x="453768" y="462278"/>
                  </a:cubicBezTo>
                  <a:cubicBezTo>
                    <a:pt x="469008" y="438148"/>
                    <a:pt x="496948" y="415288"/>
                    <a:pt x="517268" y="401318"/>
                  </a:cubicBezTo>
                  <a:cubicBezTo>
                    <a:pt x="531238" y="392428"/>
                    <a:pt x="557908" y="384808"/>
                    <a:pt x="557908" y="384808"/>
                  </a:cubicBezTo>
                </a:path>
              </a:pathLst>
            </a:custGeom>
            <a:solidFill>
              <a:srgbClr val="183E8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6828472" y="8322945"/>
            <a:ext cx="340995" cy="340995"/>
            <a:chOff x="0" y="0"/>
            <a:chExt cx="454660" cy="454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0639" y="48157"/>
              <a:ext cx="348141" cy="354989"/>
            </a:xfrm>
            <a:custGeom>
              <a:avLst/>
              <a:gdLst/>
              <a:ahLst/>
              <a:cxnLst/>
              <a:rect r="r" b="b" t="t" l="l"/>
              <a:pathLst>
                <a:path h="354989" w="348141">
                  <a:moveTo>
                    <a:pt x="348141" y="124563"/>
                  </a:moveTo>
                  <a:cubicBezTo>
                    <a:pt x="348141" y="236323"/>
                    <a:pt x="335441" y="265533"/>
                    <a:pt x="317661" y="287123"/>
                  </a:cubicBezTo>
                  <a:cubicBezTo>
                    <a:pt x="301151" y="308713"/>
                    <a:pt x="275751" y="327763"/>
                    <a:pt x="251621" y="339193"/>
                  </a:cubicBezTo>
                  <a:cubicBezTo>
                    <a:pt x="226221" y="350623"/>
                    <a:pt x="194471" y="356973"/>
                    <a:pt x="167801" y="354433"/>
                  </a:cubicBezTo>
                  <a:cubicBezTo>
                    <a:pt x="139861" y="353163"/>
                    <a:pt x="109381" y="344273"/>
                    <a:pt x="86521" y="329033"/>
                  </a:cubicBezTo>
                  <a:cubicBezTo>
                    <a:pt x="62391" y="315063"/>
                    <a:pt x="39531" y="293473"/>
                    <a:pt x="25561" y="269343"/>
                  </a:cubicBezTo>
                  <a:cubicBezTo>
                    <a:pt x="11591" y="245213"/>
                    <a:pt x="2701" y="216003"/>
                    <a:pt x="161" y="188063"/>
                  </a:cubicBezTo>
                  <a:cubicBezTo>
                    <a:pt x="-1109" y="160123"/>
                    <a:pt x="5241" y="129643"/>
                    <a:pt x="15401" y="104243"/>
                  </a:cubicBezTo>
                  <a:cubicBezTo>
                    <a:pt x="26831" y="78843"/>
                    <a:pt x="47151" y="54713"/>
                    <a:pt x="68741" y="36933"/>
                  </a:cubicBezTo>
                  <a:cubicBezTo>
                    <a:pt x="90331" y="20423"/>
                    <a:pt x="119541" y="7723"/>
                    <a:pt x="146211" y="2643"/>
                  </a:cubicBezTo>
                  <a:cubicBezTo>
                    <a:pt x="172881" y="-2437"/>
                    <a:pt x="204631" y="103"/>
                    <a:pt x="231301" y="7723"/>
                  </a:cubicBezTo>
                  <a:cubicBezTo>
                    <a:pt x="256701" y="15343"/>
                    <a:pt x="303691" y="52173"/>
                    <a:pt x="303691" y="52173"/>
                  </a:cubicBezTo>
                </a:path>
              </a:pathLst>
            </a:custGeom>
            <a:solidFill>
              <a:srgbClr val="183E85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708380" y="279082"/>
            <a:ext cx="243840" cy="403860"/>
            <a:chOff x="0" y="0"/>
            <a:chExt cx="325120" cy="5384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48023" y="50236"/>
              <a:ext cx="227246" cy="439888"/>
            </a:xfrm>
            <a:custGeom>
              <a:avLst/>
              <a:gdLst/>
              <a:ahLst/>
              <a:cxnLst/>
              <a:rect r="r" b="b" t="t" l="l"/>
              <a:pathLst>
                <a:path h="439888" w="227246">
                  <a:moveTo>
                    <a:pt x="221217" y="112324"/>
                  </a:moveTo>
                  <a:cubicBezTo>
                    <a:pt x="162797" y="244404"/>
                    <a:pt x="170417" y="352354"/>
                    <a:pt x="153907" y="391724"/>
                  </a:cubicBezTo>
                  <a:cubicBezTo>
                    <a:pt x="145017" y="410774"/>
                    <a:pt x="136127" y="422204"/>
                    <a:pt x="122157" y="429824"/>
                  </a:cubicBezTo>
                  <a:cubicBezTo>
                    <a:pt x="103107" y="439984"/>
                    <a:pt x="67547" y="443794"/>
                    <a:pt x="48497" y="434904"/>
                  </a:cubicBezTo>
                  <a:cubicBezTo>
                    <a:pt x="28177" y="426014"/>
                    <a:pt x="6587" y="399344"/>
                    <a:pt x="2777" y="377754"/>
                  </a:cubicBezTo>
                  <a:cubicBezTo>
                    <a:pt x="-1033" y="356164"/>
                    <a:pt x="9127" y="323144"/>
                    <a:pt x="24367" y="307904"/>
                  </a:cubicBezTo>
                  <a:cubicBezTo>
                    <a:pt x="40877" y="292664"/>
                    <a:pt x="75167" y="283774"/>
                    <a:pt x="95487" y="286314"/>
                  </a:cubicBezTo>
                  <a:cubicBezTo>
                    <a:pt x="111997" y="288854"/>
                    <a:pt x="128507" y="299014"/>
                    <a:pt x="138667" y="311714"/>
                  </a:cubicBezTo>
                  <a:cubicBezTo>
                    <a:pt x="150097" y="323144"/>
                    <a:pt x="157717" y="342194"/>
                    <a:pt x="158987" y="357434"/>
                  </a:cubicBezTo>
                  <a:cubicBezTo>
                    <a:pt x="158987" y="373944"/>
                    <a:pt x="153907" y="392994"/>
                    <a:pt x="146287" y="406964"/>
                  </a:cubicBezTo>
                  <a:cubicBezTo>
                    <a:pt x="137397" y="419664"/>
                    <a:pt x="122157" y="433634"/>
                    <a:pt x="106917" y="437444"/>
                  </a:cubicBezTo>
                  <a:cubicBezTo>
                    <a:pt x="86597" y="442524"/>
                    <a:pt x="51037" y="437444"/>
                    <a:pt x="33257" y="427284"/>
                  </a:cubicBezTo>
                  <a:cubicBezTo>
                    <a:pt x="19287" y="418394"/>
                    <a:pt x="10397" y="404424"/>
                    <a:pt x="4047" y="385374"/>
                  </a:cubicBezTo>
                  <a:cubicBezTo>
                    <a:pt x="-4843" y="353624"/>
                    <a:pt x="2777" y="291394"/>
                    <a:pt x="9127" y="246944"/>
                  </a:cubicBezTo>
                  <a:cubicBezTo>
                    <a:pt x="15477" y="205034"/>
                    <a:pt x="28177" y="161854"/>
                    <a:pt x="42147" y="126294"/>
                  </a:cubicBezTo>
                  <a:cubicBezTo>
                    <a:pt x="53577" y="94544"/>
                    <a:pt x="63737" y="64064"/>
                    <a:pt x="82787" y="43744"/>
                  </a:cubicBezTo>
                  <a:cubicBezTo>
                    <a:pt x="98027" y="24694"/>
                    <a:pt x="120887" y="5644"/>
                    <a:pt x="141207" y="564"/>
                  </a:cubicBezTo>
                  <a:cubicBezTo>
                    <a:pt x="157717" y="-1976"/>
                    <a:pt x="179307" y="4374"/>
                    <a:pt x="194547" y="13264"/>
                  </a:cubicBezTo>
                  <a:cubicBezTo>
                    <a:pt x="208517" y="22154"/>
                    <a:pt x="221217" y="41204"/>
                    <a:pt x="226297" y="57714"/>
                  </a:cubicBezTo>
                  <a:cubicBezTo>
                    <a:pt x="230107" y="74224"/>
                    <a:pt x="221217" y="112324"/>
                    <a:pt x="221217" y="112324"/>
                  </a:cubicBezTo>
                </a:path>
              </a:pathLst>
            </a:custGeom>
            <a:solidFill>
              <a:srgbClr val="FCEFC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13410248" y="222885"/>
            <a:ext cx="545782" cy="595312"/>
            <a:chOff x="0" y="0"/>
            <a:chExt cx="727710" cy="7937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5701" y="49646"/>
              <a:ext cx="631769" cy="703034"/>
            </a:xfrm>
            <a:custGeom>
              <a:avLst/>
              <a:gdLst/>
              <a:ahLst/>
              <a:cxnLst/>
              <a:rect r="r" b="b" t="t" l="l"/>
              <a:pathLst>
                <a:path h="703034" w="631769">
                  <a:moveTo>
                    <a:pt x="424199" y="383424"/>
                  </a:moveTo>
                  <a:cubicBezTo>
                    <a:pt x="524529" y="328814"/>
                    <a:pt x="594379" y="361834"/>
                    <a:pt x="594379" y="365644"/>
                  </a:cubicBezTo>
                  <a:cubicBezTo>
                    <a:pt x="594379" y="368184"/>
                    <a:pt x="560089" y="361834"/>
                    <a:pt x="560089" y="365644"/>
                  </a:cubicBezTo>
                  <a:cubicBezTo>
                    <a:pt x="558819" y="369454"/>
                    <a:pt x="596919" y="379614"/>
                    <a:pt x="608349" y="393584"/>
                  </a:cubicBezTo>
                  <a:cubicBezTo>
                    <a:pt x="619779" y="411364"/>
                    <a:pt x="624859" y="448194"/>
                    <a:pt x="621049" y="465974"/>
                  </a:cubicBezTo>
                  <a:cubicBezTo>
                    <a:pt x="619779" y="479944"/>
                    <a:pt x="612159" y="490104"/>
                    <a:pt x="601999" y="498994"/>
                  </a:cubicBezTo>
                  <a:cubicBezTo>
                    <a:pt x="590569" y="510424"/>
                    <a:pt x="563899" y="520584"/>
                    <a:pt x="551199" y="521854"/>
                  </a:cubicBezTo>
                  <a:cubicBezTo>
                    <a:pt x="543579" y="524394"/>
                    <a:pt x="538499" y="525664"/>
                    <a:pt x="532149" y="521854"/>
                  </a:cubicBezTo>
                  <a:cubicBezTo>
                    <a:pt x="515639" y="509154"/>
                    <a:pt x="508019" y="435494"/>
                    <a:pt x="490239" y="397394"/>
                  </a:cubicBezTo>
                  <a:cubicBezTo>
                    <a:pt x="473729" y="363104"/>
                    <a:pt x="454679" y="313574"/>
                    <a:pt x="429279" y="304684"/>
                  </a:cubicBezTo>
                  <a:cubicBezTo>
                    <a:pt x="405149" y="297064"/>
                    <a:pt x="353079" y="318654"/>
                    <a:pt x="345459" y="336434"/>
                  </a:cubicBezTo>
                  <a:cubicBezTo>
                    <a:pt x="339109" y="350404"/>
                    <a:pt x="372129" y="375804"/>
                    <a:pt x="369589" y="396124"/>
                  </a:cubicBezTo>
                  <a:cubicBezTo>
                    <a:pt x="367049" y="416444"/>
                    <a:pt x="345459" y="446924"/>
                    <a:pt x="326409" y="458354"/>
                  </a:cubicBezTo>
                  <a:cubicBezTo>
                    <a:pt x="309899" y="468514"/>
                    <a:pt x="287039" y="471054"/>
                    <a:pt x="269259" y="465974"/>
                  </a:cubicBezTo>
                  <a:cubicBezTo>
                    <a:pt x="247669" y="459624"/>
                    <a:pt x="220999" y="432954"/>
                    <a:pt x="210839" y="415174"/>
                  </a:cubicBezTo>
                  <a:cubicBezTo>
                    <a:pt x="204489" y="402474"/>
                    <a:pt x="199409" y="385964"/>
                    <a:pt x="207029" y="375804"/>
                  </a:cubicBezTo>
                  <a:cubicBezTo>
                    <a:pt x="215919" y="363104"/>
                    <a:pt x="279419" y="350404"/>
                    <a:pt x="287039" y="360564"/>
                  </a:cubicBezTo>
                  <a:cubicBezTo>
                    <a:pt x="294659" y="370724"/>
                    <a:pt x="248939" y="434224"/>
                    <a:pt x="252749" y="436764"/>
                  </a:cubicBezTo>
                  <a:cubicBezTo>
                    <a:pt x="257829" y="440574"/>
                    <a:pt x="309899" y="373264"/>
                    <a:pt x="313709" y="375804"/>
                  </a:cubicBezTo>
                  <a:cubicBezTo>
                    <a:pt x="317519" y="378344"/>
                    <a:pt x="307359" y="402474"/>
                    <a:pt x="301009" y="413904"/>
                  </a:cubicBezTo>
                  <a:cubicBezTo>
                    <a:pt x="293389" y="424064"/>
                    <a:pt x="283229" y="434224"/>
                    <a:pt x="271799" y="440574"/>
                  </a:cubicBezTo>
                  <a:cubicBezTo>
                    <a:pt x="260369" y="446924"/>
                    <a:pt x="246399" y="452004"/>
                    <a:pt x="232429" y="450734"/>
                  </a:cubicBezTo>
                  <a:cubicBezTo>
                    <a:pt x="215919" y="449464"/>
                    <a:pt x="190519" y="443114"/>
                    <a:pt x="176549" y="430414"/>
                  </a:cubicBezTo>
                  <a:cubicBezTo>
                    <a:pt x="162579" y="418984"/>
                    <a:pt x="154959" y="402474"/>
                    <a:pt x="148609" y="378344"/>
                  </a:cubicBezTo>
                  <a:cubicBezTo>
                    <a:pt x="137179" y="332624"/>
                    <a:pt x="138449" y="163714"/>
                    <a:pt x="147339" y="162444"/>
                  </a:cubicBezTo>
                  <a:cubicBezTo>
                    <a:pt x="154959" y="161174"/>
                    <a:pt x="190519" y="326274"/>
                    <a:pt x="199409" y="384694"/>
                  </a:cubicBezTo>
                  <a:cubicBezTo>
                    <a:pt x="204489" y="421524"/>
                    <a:pt x="205759" y="446924"/>
                    <a:pt x="205759" y="477404"/>
                  </a:cubicBezTo>
                  <a:cubicBezTo>
                    <a:pt x="205759" y="507884"/>
                    <a:pt x="208299" y="562494"/>
                    <a:pt x="198139" y="566304"/>
                  </a:cubicBezTo>
                  <a:cubicBezTo>
                    <a:pt x="185439" y="568844"/>
                    <a:pt x="128289" y="486294"/>
                    <a:pt x="124479" y="454544"/>
                  </a:cubicBezTo>
                  <a:cubicBezTo>
                    <a:pt x="123209" y="434224"/>
                    <a:pt x="135909" y="413904"/>
                    <a:pt x="148609" y="399934"/>
                  </a:cubicBezTo>
                  <a:cubicBezTo>
                    <a:pt x="161309" y="387234"/>
                    <a:pt x="184169" y="377074"/>
                    <a:pt x="201949" y="375804"/>
                  </a:cubicBezTo>
                  <a:cubicBezTo>
                    <a:pt x="220999" y="374534"/>
                    <a:pt x="245129" y="383424"/>
                    <a:pt x="259099" y="392314"/>
                  </a:cubicBezTo>
                  <a:cubicBezTo>
                    <a:pt x="270529" y="399934"/>
                    <a:pt x="278149" y="411364"/>
                    <a:pt x="284499" y="422794"/>
                  </a:cubicBezTo>
                  <a:cubicBezTo>
                    <a:pt x="289579" y="435494"/>
                    <a:pt x="290849" y="445654"/>
                    <a:pt x="292119" y="462164"/>
                  </a:cubicBezTo>
                  <a:cubicBezTo>
                    <a:pt x="292119" y="490104"/>
                    <a:pt x="284499" y="549794"/>
                    <a:pt x="271799" y="576464"/>
                  </a:cubicBezTo>
                  <a:cubicBezTo>
                    <a:pt x="264179" y="595514"/>
                    <a:pt x="254019" y="609484"/>
                    <a:pt x="237509" y="618374"/>
                  </a:cubicBezTo>
                  <a:cubicBezTo>
                    <a:pt x="218459" y="627264"/>
                    <a:pt x="180359" y="632344"/>
                    <a:pt x="158769" y="622184"/>
                  </a:cubicBezTo>
                  <a:cubicBezTo>
                    <a:pt x="138449" y="613294"/>
                    <a:pt x="115589" y="582814"/>
                    <a:pt x="111779" y="559954"/>
                  </a:cubicBezTo>
                  <a:cubicBezTo>
                    <a:pt x="107969" y="537094"/>
                    <a:pt x="119399" y="501534"/>
                    <a:pt x="135909" y="485024"/>
                  </a:cubicBezTo>
                  <a:cubicBezTo>
                    <a:pt x="152419" y="469784"/>
                    <a:pt x="189249" y="459624"/>
                    <a:pt x="212109" y="464704"/>
                  </a:cubicBezTo>
                  <a:cubicBezTo>
                    <a:pt x="233699" y="468514"/>
                    <a:pt x="261639" y="495184"/>
                    <a:pt x="271799" y="514234"/>
                  </a:cubicBezTo>
                  <a:cubicBezTo>
                    <a:pt x="279419" y="530744"/>
                    <a:pt x="279419" y="552334"/>
                    <a:pt x="275609" y="567574"/>
                  </a:cubicBezTo>
                  <a:cubicBezTo>
                    <a:pt x="270529" y="584084"/>
                    <a:pt x="260369" y="603134"/>
                    <a:pt x="245129" y="612024"/>
                  </a:cubicBezTo>
                  <a:cubicBezTo>
                    <a:pt x="227349" y="624724"/>
                    <a:pt x="189249" y="633614"/>
                    <a:pt x="167659" y="625994"/>
                  </a:cubicBezTo>
                  <a:cubicBezTo>
                    <a:pt x="146069" y="618374"/>
                    <a:pt x="121939" y="595514"/>
                    <a:pt x="113049" y="568844"/>
                  </a:cubicBezTo>
                  <a:cubicBezTo>
                    <a:pt x="101619" y="532014"/>
                    <a:pt x="121939" y="445654"/>
                    <a:pt x="135909" y="416444"/>
                  </a:cubicBezTo>
                  <a:cubicBezTo>
                    <a:pt x="143529" y="401204"/>
                    <a:pt x="153689" y="394854"/>
                    <a:pt x="163849" y="387234"/>
                  </a:cubicBezTo>
                  <a:cubicBezTo>
                    <a:pt x="175279" y="380884"/>
                    <a:pt x="187979" y="375804"/>
                    <a:pt x="201949" y="375804"/>
                  </a:cubicBezTo>
                  <a:cubicBezTo>
                    <a:pt x="219729" y="375804"/>
                    <a:pt x="245129" y="383424"/>
                    <a:pt x="259099" y="392314"/>
                  </a:cubicBezTo>
                  <a:cubicBezTo>
                    <a:pt x="270529" y="399934"/>
                    <a:pt x="276879" y="411364"/>
                    <a:pt x="284499" y="422794"/>
                  </a:cubicBezTo>
                  <a:cubicBezTo>
                    <a:pt x="293389" y="438034"/>
                    <a:pt x="303549" y="457084"/>
                    <a:pt x="307359" y="477404"/>
                  </a:cubicBezTo>
                  <a:cubicBezTo>
                    <a:pt x="312439" y="501534"/>
                    <a:pt x="314979" y="529474"/>
                    <a:pt x="307359" y="558684"/>
                  </a:cubicBezTo>
                  <a:cubicBezTo>
                    <a:pt x="297199" y="599324"/>
                    <a:pt x="264179" y="671714"/>
                    <a:pt x="229889" y="692034"/>
                  </a:cubicBezTo>
                  <a:cubicBezTo>
                    <a:pt x="201949" y="708544"/>
                    <a:pt x="158769" y="704734"/>
                    <a:pt x="128289" y="692034"/>
                  </a:cubicBezTo>
                  <a:cubicBezTo>
                    <a:pt x="96539" y="678064"/>
                    <a:pt x="63519" y="642504"/>
                    <a:pt x="47009" y="603134"/>
                  </a:cubicBezTo>
                  <a:cubicBezTo>
                    <a:pt x="22879" y="548524"/>
                    <a:pt x="45739" y="434224"/>
                    <a:pt x="34309" y="380884"/>
                  </a:cubicBezTo>
                  <a:cubicBezTo>
                    <a:pt x="26689" y="350404"/>
                    <a:pt x="10179" y="340244"/>
                    <a:pt x="5099" y="311034"/>
                  </a:cubicBezTo>
                  <a:cubicBezTo>
                    <a:pt x="-2521" y="267854"/>
                    <a:pt x="-2521" y="194194"/>
                    <a:pt x="11449" y="145934"/>
                  </a:cubicBezTo>
                  <a:cubicBezTo>
                    <a:pt x="24149" y="102754"/>
                    <a:pt x="48279" y="57034"/>
                    <a:pt x="76219" y="32904"/>
                  </a:cubicBezTo>
                  <a:cubicBezTo>
                    <a:pt x="99079" y="13854"/>
                    <a:pt x="129559" y="3694"/>
                    <a:pt x="157499" y="1154"/>
                  </a:cubicBezTo>
                  <a:cubicBezTo>
                    <a:pt x="187979" y="-1386"/>
                    <a:pt x="229889" y="-1386"/>
                    <a:pt x="254019" y="18934"/>
                  </a:cubicBezTo>
                  <a:cubicBezTo>
                    <a:pt x="285769" y="44334"/>
                    <a:pt x="302279" y="107834"/>
                    <a:pt x="312439" y="162444"/>
                  </a:cubicBezTo>
                  <a:cubicBezTo>
                    <a:pt x="325139" y="229754"/>
                    <a:pt x="322599" y="354214"/>
                    <a:pt x="309899" y="396124"/>
                  </a:cubicBezTo>
                  <a:cubicBezTo>
                    <a:pt x="304819" y="412634"/>
                    <a:pt x="297199" y="420254"/>
                    <a:pt x="287039" y="429144"/>
                  </a:cubicBezTo>
                  <a:cubicBezTo>
                    <a:pt x="278149" y="438034"/>
                    <a:pt x="265449" y="444384"/>
                    <a:pt x="252749" y="448194"/>
                  </a:cubicBezTo>
                  <a:cubicBezTo>
                    <a:pt x="240049" y="450734"/>
                    <a:pt x="224809" y="452004"/>
                    <a:pt x="212109" y="448194"/>
                  </a:cubicBezTo>
                  <a:cubicBezTo>
                    <a:pt x="200679" y="445654"/>
                    <a:pt x="186709" y="439304"/>
                    <a:pt x="176549" y="430414"/>
                  </a:cubicBezTo>
                  <a:cubicBezTo>
                    <a:pt x="167659" y="422794"/>
                    <a:pt x="158769" y="410094"/>
                    <a:pt x="153689" y="398664"/>
                  </a:cubicBezTo>
                  <a:cubicBezTo>
                    <a:pt x="148609" y="385964"/>
                    <a:pt x="146069" y="374534"/>
                    <a:pt x="148609" y="358024"/>
                  </a:cubicBezTo>
                  <a:cubicBezTo>
                    <a:pt x="153689" y="328814"/>
                    <a:pt x="181629" y="253884"/>
                    <a:pt x="214649" y="241184"/>
                  </a:cubicBezTo>
                  <a:cubicBezTo>
                    <a:pt x="251479" y="227214"/>
                    <a:pt x="341649" y="261504"/>
                    <a:pt x="365779" y="293254"/>
                  </a:cubicBezTo>
                  <a:cubicBezTo>
                    <a:pt x="383559" y="318654"/>
                    <a:pt x="373399" y="370724"/>
                    <a:pt x="369589" y="396124"/>
                  </a:cubicBezTo>
                  <a:cubicBezTo>
                    <a:pt x="367049" y="411364"/>
                    <a:pt x="364509" y="421524"/>
                    <a:pt x="355619" y="432954"/>
                  </a:cubicBezTo>
                  <a:cubicBezTo>
                    <a:pt x="345459" y="445654"/>
                    <a:pt x="325139" y="460894"/>
                    <a:pt x="308629" y="465974"/>
                  </a:cubicBezTo>
                  <a:cubicBezTo>
                    <a:pt x="290849" y="469784"/>
                    <a:pt x="265449" y="465974"/>
                    <a:pt x="250209" y="458354"/>
                  </a:cubicBezTo>
                  <a:cubicBezTo>
                    <a:pt x="237509" y="453274"/>
                    <a:pt x="228619" y="444384"/>
                    <a:pt x="220999" y="432954"/>
                  </a:cubicBezTo>
                  <a:cubicBezTo>
                    <a:pt x="209569" y="417714"/>
                    <a:pt x="196869" y="393584"/>
                    <a:pt x="193059" y="369454"/>
                  </a:cubicBezTo>
                  <a:cubicBezTo>
                    <a:pt x="189249" y="341514"/>
                    <a:pt x="189249" y="304684"/>
                    <a:pt x="201949" y="274204"/>
                  </a:cubicBezTo>
                  <a:cubicBezTo>
                    <a:pt x="217189" y="238644"/>
                    <a:pt x="260369" y="195464"/>
                    <a:pt x="290849" y="173874"/>
                  </a:cubicBezTo>
                  <a:cubicBezTo>
                    <a:pt x="314979" y="158634"/>
                    <a:pt x="339109" y="151014"/>
                    <a:pt x="367049" y="148474"/>
                  </a:cubicBezTo>
                  <a:cubicBezTo>
                    <a:pt x="400069" y="145934"/>
                    <a:pt x="447059" y="151014"/>
                    <a:pt x="478809" y="170064"/>
                  </a:cubicBezTo>
                  <a:cubicBezTo>
                    <a:pt x="514369" y="189114"/>
                    <a:pt x="541039" y="229754"/>
                    <a:pt x="566439" y="266584"/>
                  </a:cubicBezTo>
                  <a:cubicBezTo>
                    <a:pt x="591839" y="303414"/>
                    <a:pt x="626129" y="351674"/>
                    <a:pt x="631209" y="391044"/>
                  </a:cubicBezTo>
                  <a:cubicBezTo>
                    <a:pt x="635019" y="424064"/>
                    <a:pt x="618509" y="482484"/>
                    <a:pt x="608349" y="483754"/>
                  </a:cubicBezTo>
                  <a:cubicBezTo>
                    <a:pt x="595649" y="485024"/>
                    <a:pt x="551199" y="371994"/>
                    <a:pt x="560089" y="365644"/>
                  </a:cubicBezTo>
                  <a:cubicBezTo>
                    <a:pt x="565169" y="360564"/>
                    <a:pt x="596919" y="380884"/>
                    <a:pt x="608349" y="393584"/>
                  </a:cubicBezTo>
                  <a:cubicBezTo>
                    <a:pt x="618509" y="407554"/>
                    <a:pt x="626129" y="430414"/>
                    <a:pt x="624859" y="448194"/>
                  </a:cubicBezTo>
                  <a:cubicBezTo>
                    <a:pt x="623589" y="464704"/>
                    <a:pt x="614699" y="486294"/>
                    <a:pt x="601999" y="498994"/>
                  </a:cubicBezTo>
                  <a:cubicBezTo>
                    <a:pt x="589299" y="511694"/>
                    <a:pt x="563899" y="520584"/>
                    <a:pt x="551199" y="521854"/>
                  </a:cubicBezTo>
                  <a:cubicBezTo>
                    <a:pt x="543579" y="524394"/>
                    <a:pt x="534689" y="525664"/>
                    <a:pt x="532149" y="521854"/>
                  </a:cubicBezTo>
                  <a:cubicBezTo>
                    <a:pt x="527069" y="514234"/>
                    <a:pt x="547389" y="463434"/>
                    <a:pt x="547389" y="462164"/>
                  </a:cubicBezTo>
                  <a:cubicBezTo>
                    <a:pt x="546119" y="462164"/>
                    <a:pt x="542309" y="486294"/>
                    <a:pt x="534689" y="493914"/>
                  </a:cubicBezTo>
                  <a:cubicBezTo>
                    <a:pt x="528339" y="502804"/>
                    <a:pt x="515639" y="510424"/>
                    <a:pt x="502939" y="514234"/>
                  </a:cubicBezTo>
                  <a:cubicBezTo>
                    <a:pt x="487699" y="518044"/>
                    <a:pt x="462299" y="515504"/>
                    <a:pt x="448329" y="510424"/>
                  </a:cubicBezTo>
                  <a:cubicBezTo>
                    <a:pt x="435629" y="505344"/>
                    <a:pt x="425469" y="497724"/>
                    <a:pt x="417849" y="487564"/>
                  </a:cubicBezTo>
                  <a:cubicBezTo>
                    <a:pt x="408959" y="473594"/>
                    <a:pt x="401339" y="452004"/>
                    <a:pt x="401339" y="434224"/>
                  </a:cubicBezTo>
                  <a:cubicBezTo>
                    <a:pt x="402609" y="416444"/>
                    <a:pt x="424199" y="383424"/>
                    <a:pt x="424199" y="383424"/>
                  </a:cubicBezTo>
                </a:path>
              </a:pathLst>
            </a:custGeom>
            <a:solidFill>
              <a:srgbClr val="FCEFC2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95568" y="0"/>
            <a:ext cx="13529982" cy="1024218"/>
          </a:xfrm>
          <a:custGeom>
            <a:avLst/>
            <a:gdLst/>
            <a:ahLst/>
            <a:cxnLst/>
            <a:rect r="r" b="b" t="t" l="l"/>
            <a:pathLst>
              <a:path h="1024218" w="13529982">
                <a:moveTo>
                  <a:pt x="0" y="0"/>
                </a:moveTo>
                <a:lnTo>
                  <a:pt x="13529982" y="0"/>
                </a:lnTo>
                <a:lnTo>
                  <a:pt x="13529982" y="1024218"/>
                </a:lnTo>
                <a:lnTo>
                  <a:pt x="0" y="1024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35166" b="-89768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18420"/>
          </a:xfrm>
          <a:custGeom>
            <a:avLst/>
            <a:gdLst/>
            <a:ahLst/>
            <a:cxnLst/>
            <a:rect r="r" b="b" t="t" l="l"/>
            <a:pathLst>
              <a:path h="10218420" w="1828800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DAHCCbbFhHA</dc:identifier>
  <dcterms:modified xsi:type="dcterms:W3CDTF">2011-08-01T06:04:30Z</dcterms:modified>
  <cp:revision>1</cp:revision>
  <dc:title>פסח- סא</dc:title>
</cp:coreProperties>
</file>