
<file path=[Content_Types].xml><?xml version="1.0" encoding="utf-8"?>
<Types xmlns="http://schemas.openxmlformats.org/package/2006/content-types"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34290"/>
            <a:ext cx="18288000" cy="10218420"/>
          </a:xfrm>
          <a:custGeom>
            <a:avLst/>
            <a:gdLst/>
            <a:ahLst/>
            <a:cxnLst/>
            <a:rect r="r" b="b" t="t" l="l"/>
            <a:pathLst>
              <a:path h="10218420" w="18288000">
                <a:moveTo>
                  <a:pt x="0" y="0"/>
                </a:moveTo>
                <a:lnTo>
                  <a:pt x="18288000" y="0"/>
                </a:lnTo>
                <a:lnTo>
                  <a:pt x="18288000" y="10218420"/>
                </a:lnTo>
                <a:lnTo>
                  <a:pt x="0" y="1021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871153" y="15240"/>
            <a:ext cx="4545694" cy="1098793"/>
          </a:xfrm>
          <a:custGeom>
            <a:avLst/>
            <a:gdLst/>
            <a:ahLst/>
            <a:cxnLst/>
            <a:rect r="r" b="b" t="t" l="l"/>
            <a:pathLst>
              <a:path h="1098793" w="4545694">
                <a:moveTo>
                  <a:pt x="0" y="0"/>
                </a:moveTo>
                <a:lnTo>
                  <a:pt x="4545694" y="0"/>
                </a:lnTo>
                <a:lnTo>
                  <a:pt x="4545694" y="1098793"/>
                </a:lnTo>
                <a:lnTo>
                  <a:pt x="0" y="10987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963" t="0" r="-1788" b="-2311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18420"/>
          </a:xfrm>
          <a:custGeom>
            <a:avLst/>
            <a:gdLst/>
            <a:ahLst/>
            <a:cxnLst/>
            <a:rect r="r" b="b" t="t" l="l"/>
            <a:pathLst>
              <a:path h="10218420" w="18288000">
                <a:moveTo>
                  <a:pt x="0" y="0"/>
                </a:moveTo>
                <a:lnTo>
                  <a:pt x="18288000" y="0"/>
                </a:lnTo>
                <a:lnTo>
                  <a:pt x="18288000" y="10218420"/>
                </a:lnTo>
                <a:lnTo>
                  <a:pt x="0" y="1021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18420"/>
          </a:xfrm>
          <a:custGeom>
            <a:avLst/>
            <a:gdLst/>
            <a:ahLst/>
            <a:cxnLst/>
            <a:rect r="r" b="b" t="t" l="l"/>
            <a:pathLst>
              <a:path h="10218420" w="18288000">
                <a:moveTo>
                  <a:pt x="0" y="0"/>
                </a:moveTo>
                <a:lnTo>
                  <a:pt x="18288000" y="0"/>
                </a:lnTo>
                <a:lnTo>
                  <a:pt x="18288000" y="10218420"/>
                </a:lnTo>
                <a:lnTo>
                  <a:pt x="0" y="1021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18420"/>
          </a:xfrm>
          <a:custGeom>
            <a:avLst/>
            <a:gdLst/>
            <a:ahLst/>
            <a:cxnLst/>
            <a:rect r="r" b="b" t="t" l="l"/>
            <a:pathLst>
              <a:path h="10218420" w="18288000">
                <a:moveTo>
                  <a:pt x="0" y="0"/>
                </a:moveTo>
                <a:lnTo>
                  <a:pt x="18288000" y="0"/>
                </a:lnTo>
                <a:lnTo>
                  <a:pt x="18288000" y="10218420"/>
                </a:lnTo>
                <a:lnTo>
                  <a:pt x="0" y="1021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18420"/>
          </a:xfrm>
          <a:custGeom>
            <a:avLst/>
            <a:gdLst/>
            <a:ahLst/>
            <a:cxnLst/>
            <a:rect r="r" b="b" t="t" l="l"/>
            <a:pathLst>
              <a:path h="10218420" w="18288000">
                <a:moveTo>
                  <a:pt x="0" y="0"/>
                </a:moveTo>
                <a:lnTo>
                  <a:pt x="18288000" y="0"/>
                </a:lnTo>
                <a:lnTo>
                  <a:pt x="18288000" y="10218420"/>
                </a:lnTo>
                <a:lnTo>
                  <a:pt x="0" y="1021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18420"/>
          </a:xfrm>
          <a:custGeom>
            <a:avLst/>
            <a:gdLst/>
            <a:ahLst/>
            <a:cxnLst/>
            <a:rect r="r" b="b" t="t" l="l"/>
            <a:pathLst>
              <a:path h="10218420" w="18288000">
                <a:moveTo>
                  <a:pt x="0" y="0"/>
                </a:moveTo>
                <a:lnTo>
                  <a:pt x="18288000" y="0"/>
                </a:lnTo>
                <a:lnTo>
                  <a:pt x="18288000" y="10218420"/>
                </a:lnTo>
                <a:lnTo>
                  <a:pt x="0" y="1021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18420"/>
          </a:xfrm>
          <a:custGeom>
            <a:avLst/>
            <a:gdLst/>
            <a:ahLst/>
            <a:cxnLst/>
            <a:rect r="r" b="b" t="t" l="l"/>
            <a:pathLst>
              <a:path h="10218420" w="18288000">
                <a:moveTo>
                  <a:pt x="0" y="0"/>
                </a:moveTo>
                <a:lnTo>
                  <a:pt x="18288000" y="0"/>
                </a:lnTo>
                <a:lnTo>
                  <a:pt x="18288000" y="10218420"/>
                </a:lnTo>
                <a:lnTo>
                  <a:pt x="0" y="1021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890760" y="6200775"/>
            <a:ext cx="1150620" cy="959168"/>
            <a:chOff x="0" y="0"/>
            <a:chExt cx="1534160" cy="127889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50800" y="45239"/>
              <a:ext cx="1432560" cy="1181654"/>
            </a:xfrm>
            <a:custGeom>
              <a:avLst/>
              <a:gdLst/>
              <a:ahLst/>
              <a:cxnLst/>
              <a:rect r="r" b="b" t="t" l="l"/>
              <a:pathLst>
                <a:path h="1181654" w="1432560">
                  <a:moveTo>
                    <a:pt x="0" y="794231"/>
                  </a:moveTo>
                  <a:cubicBezTo>
                    <a:pt x="66040" y="481811"/>
                    <a:pt x="45720" y="376401"/>
                    <a:pt x="90170" y="305281"/>
                  </a:cubicBezTo>
                  <a:cubicBezTo>
                    <a:pt x="138430" y="230351"/>
                    <a:pt x="259080" y="174471"/>
                    <a:pt x="344170" y="136371"/>
                  </a:cubicBezTo>
                  <a:cubicBezTo>
                    <a:pt x="419100" y="102081"/>
                    <a:pt x="492760" y="90651"/>
                    <a:pt x="568960" y="74141"/>
                  </a:cubicBezTo>
                  <a:cubicBezTo>
                    <a:pt x="643890" y="56361"/>
                    <a:pt x="725170" y="44931"/>
                    <a:pt x="798830" y="33501"/>
                  </a:cubicBezTo>
                  <a:cubicBezTo>
                    <a:pt x="866140" y="22071"/>
                    <a:pt x="928370" y="8101"/>
                    <a:pt x="994410" y="5561"/>
                  </a:cubicBezTo>
                  <a:cubicBezTo>
                    <a:pt x="1062990" y="1751"/>
                    <a:pt x="1141730" y="-9679"/>
                    <a:pt x="1203960" y="18261"/>
                  </a:cubicBezTo>
                  <a:cubicBezTo>
                    <a:pt x="1273810" y="48741"/>
                    <a:pt x="1356360" y="123671"/>
                    <a:pt x="1389380" y="193521"/>
                  </a:cubicBezTo>
                  <a:cubicBezTo>
                    <a:pt x="1422400" y="262101"/>
                    <a:pt x="1419860" y="376401"/>
                    <a:pt x="1408430" y="434821"/>
                  </a:cubicBezTo>
                  <a:cubicBezTo>
                    <a:pt x="1399540" y="472921"/>
                    <a:pt x="1360170" y="513561"/>
                    <a:pt x="1361440" y="522451"/>
                  </a:cubicBezTo>
                  <a:cubicBezTo>
                    <a:pt x="1361440" y="524991"/>
                    <a:pt x="1365250" y="526261"/>
                    <a:pt x="1365250" y="526261"/>
                  </a:cubicBezTo>
                  <a:cubicBezTo>
                    <a:pt x="1365250" y="526261"/>
                    <a:pt x="1374140" y="541501"/>
                    <a:pt x="1379220" y="549121"/>
                  </a:cubicBezTo>
                  <a:cubicBezTo>
                    <a:pt x="1384300" y="558011"/>
                    <a:pt x="1393190" y="573251"/>
                    <a:pt x="1393190" y="573251"/>
                  </a:cubicBezTo>
                  <a:cubicBezTo>
                    <a:pt x="1394460" y="573251"/>
                    <a:pt x="1399540" y="591031"/>
                    <a:pt x="1402080" y="599921"/>
                  </a:cubicBezTo>
                  <a:cubicBezTo>
                    <a:pt x="1404620" y="608811"/>
                    <a:pt x="1410970" y="625321"/>
                    <a:pt x="1410970" y="626591"/>
                  </a:cubicBezTo>
                  <a:cubicBezTo>
                    <a:pt x="1410970" y="626591"/>
                    <a:pt x="1412240" y="644371"/>
                    <a:pt x="1412240" y="653261"/>
                  </a:cubicBezTo>
                  <a:cubicBezTo>
                    <a:pt x="1413510" y="663421"/>
                    <a:pt x="1414780" y="681201"/>
                    <a:pt x="1414780" y="681201"/>
                  </a:cubicBezTo>
                  <a:cubicBezTo>
                    <a:pt x="1414780" y="681201"/>
                    <a:pt x="1410970" y="691361"/>
                    <a:pt x="1410970" y="698981"/>
                  </a:cubicBezTo>
                  <a:cubicBezTo>
                    <a:pt x="1410970" y="718031"/>
                    <a:pt x="1432560" y="752321"/>
                    <a:pt x="1432560" y="787881"/>
                  </a:cubicBezTo>
                  <a:cubicBezTo>
                    <a:pt x="1431290" y="842491"/>
                    <a:pt x="1416050" y="941551"/>
                    <a:pt x="1371600" y="994891"/>
                  </a:cubicBezTo>
                  <a:cubicBezTo>
                    <a:pt x="1322070" y="1054581"/>
                    <a:pt x="1212850" y="1120621"/>
                    <a:pt x="1134110" y="1118081"/>
                  </a:cubicBezTo>
                  <a:cubicBezTo>
                    <a:pt x="1051560" y="1115541"/>
                    <a:pt x="962660" y="982191"/>
                    <a:pt x="887730" y="972031"/>
                  </a:cubicBezTo>
                  <a:cubicBezTo>
                    <a:pt x="831850" y="965681"/>
                    <a:pt x="786130" y="999971"/>
                    <a:pt x="730250" y="1016481"/>
                  </a:cubicBezTo>
                  <a:cubicBezTo>
                    <a:pt x="664210" y="1038071"/>
                    <a:pt x="588010" y="1064741"/>
                    <a:pt x="515620" y="1091411"/>
                  </a:cubicBezTo>
                  <a:cubicBezTo>
                    <a:pt x="440690" y="1119351"/>
                    <a:pt x="361950" y="1184121"/>
                    <a:pt x="288290" y="1181581"/>
                  </a:cubicBezTo>
                  <a:cubicBezTo>
                    <a:pt x="214630" y="1179041"/>
                    <a:pt x="121920" y="1139671"/>
                    <a:pt x="73660" y="1081251"/>
                  </a:cubicBezTo>
                  <a:cubicBezTo>
                    <a:pt x="19050" y="1016481"/>
                    <a:pt x="0" y="794231"/>
                    <a:pt x="0" y="794231"/>
                  </a:cubicBezTo>
                </a:path>
              </a:pathLst>
            </a:custGeom>
            <a:solidFill>
              <a:srgbClr val="F2EBD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5" id="5"/>
          <p:cNvGrpSpPr/>
          <p:nvPr/>
        </p:nvGrpSpPr>
        <p:grpSpPr>
          <a:xfrm rot="0">
            <a:off x="15269527" y="7002780"/>
            <a:ext cx="1635442" cy="705802"/>
            <a:chOff x="0" y="0"/>
            <a:chExt cx="2180590" cy="94107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46379" y="44545"/>
              <a:ext cx="2084648" cy="857720"/>
            </a:xfrm>
            <a:custGeom>
              <a:avLst/>
              <a:gdLst/>
              <a:ahLst/>
              <a:cxnLst/>
              <a:rect r="r" b="b" t="t" l="l"/>
              <a:pathLst>
                <a:path h="857720" w="2084648">
                  <a:moveTo>
                    <a:pt x="264771" y="774605"/>
                  </a:moveTo>
                  <a:cubicBezTo>
                    <a:pt x="89511" y="613315"/>
                    <a:pt x="19661" y="530765"/>
                    <a:pt x="4421" y="450755"/>
                  </a:cubicBezTo>
                  <a:cubicBezTo>
                    <a:pt x="-9549" y="364395"/>
                    <a:pt x="9501" y="225965"/>
                    <a:pt x="62841" y="167545"/>
                  </a:cubicBezTo>
                  <a:cubicBezTo>
                    <a:pt x="109831" y="112935"/>
                    <a:pt x="197461" y="106585"/>
                    <a:pt x="287631" y="91345"/>
                  </a:cubicBezTo>
                  <a:cubicBezTo>
                    <a:pt x="414631" y="69755"/>
                    <a:pt x="638151" y="105315"/>
                    <a:pt x="760071" y="82455"/>
                  </a:cubicBezTo>
                  <a:cubicBezTo>
                    <a:pt x="841351" y="67215"/>
                    <a:pt x="888341" y="22765"/>
                    <a:pt x="956921" y="10065"/>
                  </a:cubicBezTo>
                  <a:cubicBezTo>
                    <a:pt x="1025501" y="-2635"/>
                    <a:pt x="1086461" y="-2635"/>
                    <a:pt x="1170281" y="6255"/>
                  </a:cubicBezTo>
                  <a:cubicBezTo>
                    <a:pt x="1290931" y="18955"/>
                    <a:pt x="1483971" y="100235"/>
                    <a:pt x="1610971" y="109125"/>
                  </a:cubicBezTo>
                  <a:cubicBezTo>
                    <a:pt x="1704951" y="115475"/>
                    <a:pt x="1795121" y="82455"/>
                    <a:pt x="1859891" y="87535"/>
                  </a:cubicBezTo>
                  <a:cubicBezTo>
                    <a:pt x="1903071" y="91345"/>
                    <a:pt x="1933551" y="97695"/>
                    <a:pt x="1964031" y="114205"/>
                  </a:cubicBezTo>
                  <a:cubicBezTo>
                    <a:pt x="1995781" y="130715"/>
                    <a:pt x="2024991" y="157385"/>
                    <a:pt x="2045311" y="186595"/>
                  </a:cubicBezTo>
                  <a:cubicBezTo>
                    <a:pt x="2064361" y="214535"/>
                    <a:pt x="2078331" y="252635"/>
                    <a:pt x="2083411" y="286925"/>
                  </a:cubicBezTo>
                  <a:cubicBezTo>
                    <a:pt x="2087221" y="322485"/>
                    <a:pt x="2082141" y="361855"/>
                    <a:pt x="2069441" y="394875"/>
                  </a:cubicBezTo>
                  <a:cubicBezTo>
                    <a:pt x="2056741" y="426625"/>
                    <a:pt x="2028801" y="462185"/>
                    <a:pt x="2007211" y="482505"/>
                  </a:cubicBezTo>
                  <a:cubicBezTo>
                    <a:pt x="1993241" y="497745"/>
                    <a:pt x="1981811" y="505365"/>
                    <a:pt x="1962761" y="512985"/>
                  </a:cubicBezTo>
                  <a:cubicBezTo>
                    <a:pt x="1936091" y="525685"/>
                    <a:pt x="1896721" y="524415"/>
                    <a:pt x="1857351" y="538385"/>
                  </a:cubicBezTo>
                  <a:cubicBezTo>
                    <a:pt x="1802741" y="558705"/>
                    <a:pt x="1731621" y="592995"/>
                    <a:pt x="1668121" y="629825"/>
                  </a:cubicBezTo>
                  <a:cubicBezTo>
                    <a:pt x="1595731" y="670465"/>
                    <a:pt x="1523341" y="739045"/>
                    <a:pt x="1449681" y="774605"/>
                  </a:cubicBezTo>
                  <a:cubicBezTo>
                    <a:pt x="1381101" y="807625"/>
                    <a:pt x="1332841" y="826675"/>
                    <a:pt x="1242671" y="841915"/>
                  </a:cubicBezTo>
                  <a:cubicBezTo>
                    <a:pt x="1081381" y="866045"/>
                    <a:pt x="653391" y="859695"/>
                    <a:pt x="555601" y="841915"/>
                  </a:cubicBezTo>
                  <a:cubicBezTo>
                    <a:pt x="527661" y="836835"/>
                    <a:pt x="522581" y="833025"/>
                    <a:pt x="503531" y="821595"/>
                  </a:cubicBezTo>
                  <a:cubicBezTo>
                    <a:pt x="478131" y="806355"/>
                    <a:pt x="442571" y="778415"/>
                    <a:pt x="422251" y="749205"/>
                  </a:cubicBezTo>
                  <a:cubicBezTo>
                    <a:pt x="401931" y="719995"/>
                    <a:pt x="389231" y="676815"/>
                    <a:pt x="382881" y="647605"/>
                  </a:cubicBezTo>
                  <a:cubicBezTo>
                    <a:pt x="379071" y="626015"/>
                    <a:pt x="379071" y="613315"/>
                    <a:pt x="382881" y="591725"/>
                  </a:cubicBezTo>
                  <a:cubicBezTo>
                    <a:pt x="389231" y="562515"/>
                    <a:pt x="401931" y="519335"/>
                    <a:pt x="422251" y="490125"/>
                  </a:cubicBezTo>
                  <a:cubicBezTo>
                    <a:pt x="442571" y="460915"/>
                    <a:pt x="478131" y="432975"/>
                    <a:pt x="503531" y="417735"/>
                  </a:cubicBezTo>
                  <a:cubicBezTo>
                    <a:pt x="522581" y="406305"/>
                    <a:pt x="526391" y="403765"/>
                    <a:pt x="555601" y="397415"/>
                  </a:cubicBezTo>
                  <a:cubicBezTo>
                    <a:pt x="697841" y="372015"/>
                    <a:pt x="1698601" y="375825"/>
                    <a:pt x="1839571" y="401225"/>
                  </a:cubicBezTo>
                  <a:cubicBezTo>
                    <a:pt x="1868781" y="406305"/>
                    <a:pt x="1872591" y="410115"/>
                    <a:pt x="1890371" y="420275"/>
                  </a:cubicBezTo>
                  <a:cubicBezTo>
                    <a:pt x="1915771" y="435515"/>
                    <a:pt x="1952601" y="468535"/>
                    <a:pt x="1971651" y="491395"/>
                  </a:cubicBezTo>
                  <a:cubicBezTo>
                    <a:pt x="1984351" y="507905"/>
                    <a:pt x="1990701" y="520605"/>
                    <a:pt x="1997051" y="539655"/>
                  </a:cubicBezTo>
                  <a:cubicBezTo>
                    <a:pt x="2004671" y="567595"/>
                    <a:pt x="2013561" y="612045"/>
                    <a:pt x="2009751" y="646335"/>
                  </a:cubicBezTo>
                  <a:cubicBezTo>
                    <a:pt x="2004671" y="681895"/>
                    <a:pt x="1986891" y="722535"/>
                    <a:pt x="1971651" y="747935"/>
                  </a:cubicBezTo>
                  <a:cubicBezTo>
                    <a:pt x="1960221" y="765715"/>
                    <a:pt x="1951331" y="774605"/>
                    <a:pt x="1934821" y="787305"/>
                  </a:cubicBezTo>
                  <a:cubicBezTo>
                    <a:pt x="1911961" y="806355"/>
                    <a:pt x="1875131" y="830485"/>
                    <a:pt x="1839571" y="838105"/>
                  </a:cubicBezTo>
                  <a:cubicBezTo>
                    <a:pt x="1802741" y="846995"/>
                    <a:pt x="1748131" y="841915"/>
                    <a:pt x="1715111" y="833025"/>
                  </a:cubicBezTo>
                  <a:cubicBezTo>
                    <a:pt x="1688441" y="825405"/>
                    <a:pt x="1669391" y="812705"/>
                    <a:pt x="1650341" y="798735"/>
                  </a:cubicBezTo>
                  <a:cubicBezTo>
                    <a:pt x="1631291" y="783495"/>
                    <a:pt x="1613511" y="765715"/>
                    <a:pt x="1600811" y="745395"/>
                  </a:cubicBezTo>
                  <a:cubicBezTo>
                    <a:pt x="1586841" y="726345"/>
                    <a:pt x="1576681" y="702215"/>
                    <a:pt x="1570331" y="679355"/>
                  </a:cubicBezTo>
                  <a:cubicBezTo>
                    <a:pt x="1563981" y="656495"/>
                    <a:pt x="1560171" y="631095"/>
                    <a:pt x="1561441" y="606965"/>
                  </a:cubicBezTo>
                  <a:cubicBezTo>
                    <a:pt x="1562711" y="584105"/>
                    <a:pt x="1569061" y="558705"/>
                    <a:pt x="1577951" y="535845"/>
                  </a:cubicBezTo>
                  <a:cubicBezTo>
                    <a:pt x="1586841" y="514255"/>
                    <a:pt x="1599541" y="492665"/>
                    <a:pt x="1614781" y="473615"/>
                  </a:cubicBezTo>
                  <a:cubicBezTo>
                    <a:pt x="1630021" y="455835"/>
                    <a:pt x="1650341" y="439325"/>
                    <a:pt x="1670661" y="426625"/>
                  </a:cubicBezTo>
                  <a:cubicBezTo>
                    <a:pt x="1690981" y="415195"/>
                    <a:pt x="1715111" y="405035"/>
                    <a:pt x="1737971" y="399955"/>
                  </a:cubicBezTo>
                  <a:cubicBezTo>
                    <a:pt x="1760831" y="394875"/>
                    <a:pt x="1786231" y="393605"/>
                    <a:pt x="1810361" y="396145"/>
                  </a:cubicBezTo>
                  <a:cubicBezTo>
                    <a:pt x="1834491" y="398685"/>
                    <a:pt x="1858621" y="406305"/>
                    <a:pt x="1880211" y="415195"/>
                  </a:cubicBezTo>
                  <a:cubicBezTo>
                    <a:pt x="1901801" y="425355"/>
                    <a:pt x="1923391" y="440595"/>
                    <a:pt x="1941171" y="457105"/>
                  </a:cubicBezTo>
                  <a:cubicBezTo>
                    <a:pt x="1957681" y="473615"/>
                    <a:pt x="1974191" y="493935"/>
                    <a:pt x="1984351" y="514255"/>
                  </a:cubicBezTo>
                  <a:cubicBezTo>
                    <a:pt x="1995781" y="535845"/>
                    <a:pt x="2004671" y="559975"/>
                    <a:pt x="2008481" y="582835"/>
                  </a:cubicBezTo>
                  <a:cubicBezTo>
                    <a:pt x="2012291" y="606965"/>
                    <a:pt x="2012291" y="632365"/>
                    <a:pt x="2008481" y="656495"/>
                  </a:cubicBezTo>
                  <a:cubicBezTo>
                    <a:pt x="2004671" y="679355"/>
                    <a:pt x="1995781" y="703485"/>
                    <a:pt x="1984351" y="725075"/>
                  </a:cubicBezTo>
                  <a:cubicBezTo>
                    <a:pt x="1974191" y="746665"/>
                    <a:pt x="1957681" y="766985"/>
                    <a:pt x="1941171" y="782225"/>
                  </a:cubicBezTo>
                  <a:cubicBezTo>
                    <a:pt x="1923391" y="798735"/>
                    <a:pt x="1901801" y="813975"/>
                    <a:pt x="1880211" y="824135"/>
                  </a:cubicBezTo>
                  <a:cubicBezTo>
                    <a:pt x="1858621" y="834295"/>
                    <a:pt x="1834491" y="840645"/>
                    <a:pt x="1810361" y="843185"/>
                  </a:cubicBezTo>
                  <a:cubicBezTo>
                    <a:pt x="1786231" y="845725"/>
                    <a:pt x="1760831" y="844455"/>
                    <a:pt x="1737971" y="839375"/>
                  </a:cubicBezTo>
                  <a:cubicBezTo>
                    <a:pt x="1715111" y="834295"/>
                    <a:pt x="1690981" y="824135"/>
                    <a:pt x="1670661" y="812705"/>
                  </a:cubicBezTo>
                  <a:cubicBezTo>
                    <a:pt x="1650341" y="800005"/>
                    <a:pt x="1630021" y="783495"/>
                    <a:pt x="1614781" y="765715"/>
                  </a:cubicBezTo>
                  <a:cubicBezTo>
                    <a:pt x="1599541" y="746665"/>
                    <a:pt x="1586841" y="725075"/>
                    <a:pt x="1577951" y="702215"/>
                  </a:cubicBezTo>
                  <a:cubicBezTo>
                    <a:pt x="1569061" y="680625"/>
                    <a:pt x="1562711" y="655225"/>
                    <a:pt x="1561441" y="632365"/>
                  </a:cubicBezTo>
                  <a:cubicBezTo>
                    <a:pt x="1560171" y="608235"/>
                    <a:pt x="1563981" y="582835"/>
                    <a:pt x="1570331" y="559975"/>
                  </a:cubicBezTo>
                  <a:cubicBezTo>
                    <a:pt x="1576681" y="535845"/>
                    <a:pt x="1586841" y="512985"/>
                    <a:pt x="1600811" y="493935"/>
                  </a:cubicBezTo>
                  <a:cubicBezTo>
                    <a:pt x="1613511" y="473615"/>
                    <a:pt x="1631291" y="455835"/>
                    <a:pt x="1650341" y="440595"/>
                  </a:cubicBezTo>
                  <a:cubicBezTo>
                    <a:pt x="1669391" y="426625"/>
                    <a:pt x="1688441" y="413925"/>
                    <a:pt x="1715111" y="406305"/>
                  </a:cubicBezTo>
                  <a:cubicBezTo>
                    <a:pt x="1748131" y="397415"/>
                    <a:pt x="1802741" y="392335"/>
                    <a:pt x="1839571" y="401225"/>
                  </a:cubicBezTo>
                  <a:cubicBezTo>
                    <a:pt x="1875131" y="408845"/>
                    <a:pt x="1911961" y="432975"/>
                    <a:pt x="1934821" y="452025"/>
                  </a:cubicBezTo>
                  <a:cubicBezTo>
                    <a:pt x="1951331" y="464725"/>
                    <a:pt x="1960221" y="473615"/>
                    <a:pt x="1971651" y="491395"/>
                  </a:cubicBezTo>
                  <a:cubicBezTo>
                    <a:pt x="1986891" y="516795"/>
                    <a:pt x="2004671" y="563785"/>
                    <a:pt x="2009751" y="592995"/>
                  </a:cubicBezTo>
                  <a:cubicBezTo>
                    <a:pt x="2013561" y="613315"/>
                    <a:pt x="2013561" y="626015"/>
                    <a:pt x="2009751" y="646335"/>
                  </a:cubicBezTo>
                  <a:cubicBezTo>
                    <a:pt x="2004671" y="675545"/>
                    <a:pt x="1986891" y="722535"/>
                    <a:pt x="1971651" y="747935"/>
                  </a:cubicBezTo>
                  <a:cubicBezTo>
                    <a:pt x="1960221" y="765715"/>
                    <a:pt x="1951331" y="774605"/>
                    <a:pt x="1934821" y="787305"/>
                  </a:cubicBezTo>
                  <a:cubicBezTo>
                    <a:pt x="1911961" y="806355"/>
                    <a:pt x="1867511" y="829215"/>
                    <a:pt x="1839571" y="838105"/>
                  </a:cubicBezTo>
                  <a:cubicBezTo>
                    <a:pt x="1820521" y="844455"/>
                    <a:pt x="1815441" y="843185"/>
                    <a:pt x="1786231" y="844455"/>
                  </a:cubicBezTo>
                  <a:cubicBezTo>
                    <a:pt x="1643991" y="853345"/>
                    <a:pt x="694031" y="867315"/>
                    <a:pt x="555601" y="841915"/>
                  </a:cubicBezTo>
                  <a:cubicBezTo>
                    <a:pt x="526391" y="835565"/>
                    <a:pt x="522581" y="833025"/>
                    <a:pt x="503531" y="821595"/>
                  </a:cubicBezTo>
                  <a:cubicBezTo>
                    <a:pt x="478131" y="806355"/>
                    <a:pt x="442571" y="778415"/>
                    <a:pt x="422251" y="749205"/>
                  </a:cubicBezTo>
                  <a:cubicBezTo>
                    <a:pt x="401931" y="719995"/>
                    <a:pt x="387961" y="681895"/>
                    <a:pt x="382881" y="647605"/>
                  </a:cubicBezTo>
                  <a:cubicBezTo>
                    <a:pt x="379071" y="612045"/>
                    <a:pt x="384151" y="571405"/>
                    <a:pt x="396851" y="538385"/>
                  </a:cubicBezTo>
                  <a:cubicBezTo>
                    <a:pt x="409551" y="505365"/>
                    <a:pt x="432411" y="472345"/>
                    <a:pt x="459081" y="448215"/>
                  </a:cubicBezTo>
                  <a:cubicBezTo>
                    <a:pt x="485751" y="425355"/>
                    <a:pt x="511151" y="408845"/>
                    <a:pt x="555601" y="397415"/>
                  </a:cubicBezTo>
                  <a:cubicBezTo>
                    <a:pt x="640691" y="375825"/>
                    <a:pt x="831191" y="388525"/>
                    <a:pt x="945491" y="392335"/>
                  </a:cubicBezTo>
                  <a:cubicBezTo>
                    <a:pt x="1035661" y="396145"/>
                    <a:pt x="1113131" y="426625"/>
                    <a:pt x="1188061" y="412655"/>
                  </a:cubicBezTo>
                  <a:cubicBezTo>
                    <a:pt x="1257911" y="398685"/>
                    <a:pt x="1309981" y="354235"/>
                    <a:pt x="1379831" y="316135"/>
                  </a:cubicBezTo>
                  <a:cubicBezTo>
                    <a:pt x="1467461" y="266605"/>
                    <a:pt x="1579221" y="173895"/>
                    <a:pt x="1668121" y="135795"/>
                  </a:cubicBezTo>
                  <a:cubicBezTo>
                    <a:pt x="1735431" y="107855"/>
                    <a:pt x="1815441" y="90075"/>
                    <a:pt x="1859891" y="87535"/>
                  </a:cubicBezTo>
                  <a:cubicBezTo>
                    <a:pt x="1882751" y="86265"/>
                    <a:pt x="1894181" y="88805"/>
                    <a:pt x="1914501" y="95155"/>
                  </a:cubicBezTo>
                  <a:cubicBezTo>
                    <a:pt x="1942441" y="104045"/>
                    <a:pt x="1985621" y="126905"/>
                    <a:pt x="2009751" y="144685"/>
                  </a:cubicBezTo>
                  <a:cubicBezTo>
                    <a:pt x="2024991" y="158655"/>
                    <a:pt x="2033881" y="168815"/>
                    <a:pt x="2045311" y="186595"/>
                  </a:cubicBezTo>
                  <a:cubicBezTo>
                    <a:pt x="2060551" y="210725"/>
                    <a:pt x="2078331" y="252635"/>
                    <a:pt x="2083411" y="286925"/>
                  </a:cubicBezTo>
                  <a:cubicBezTo>
                    <a:pt x="2087221" y="322485"/>
                    <a:pt x="2078331" y="365665"/>
                    <a:pt x="2069441" y="394875"/>
                  </a:cubicBezTo>
                  <a:cubicBezTo>
                    <a:pt x="2063091" y="413925"/>
                    <a:pt x="2056741" y="425355"/>
                    <a:pt x="2044041" y="441865"/>
                  </a:cubicBezTo>
                  <a:cubicBezTo>
                    <a:pt x="2024991" y="464725"/>
                    <a:pt x="1999591" y="495205"/>
                    <a:pt x="1962761" y="512985"/>
                  </a:cubicBezTo>
                  <a:cubicBezTo>
                    <a:pt x="1910691" y="539655"/>
                    <a:pt x="1819251" y="552355"/>
                    <a:pt x="1746861" y="558705"/>
                  </a:cubicBezTo>
                  <a:cubicBezTo>
                    <a:pt x="1674471" y="563785"/>
                    <a:pt x="1599541" y="559975"/>
                    <a:pt x="1528421" y="546005"/>
                  </a:cubicBezTo>
                  <a:cubicBezTo>
                    <a:pt x="1456031" y="532035"/>
                    <a:pt x="1388721" y="491395"/>
                    <a:pt x="1313791" y="474885"/>
                  </a:cubicBezTo>
                  <a:cubicBezTo>
                    <a:pt x="1235051" y="457105"/>
                    <a:pt x="1162661" y="445675"/>
                    <a:pt x="1066141" y="446945"/>
                  </a:cubicBezTo>
                  <a:cubicBezTo>
                    <a:pt x="930251" y="448215"/>
                    <a:pt x="691491" y="546005"/>
                    <a:pt x="574651" y="510445"/>
                  </a:cubicBezTo>
                  <a:cubicBezTo>
                    <a:pt x="494641" y="487585"/>
                    <a:pt x="401931" y="364395"/>
                    <a:pt x="401931" y="364395"/>
                  </a:cubicBezTo>
                  <a:cubicBezTo>
                    <a:pt x="400661" y="364395"/>
                    <a:pt x="523851" y="455835"/>
                    <a:pt x="555601" y="500285"/>
                  </a:cubicBezTo>
                  <a:cubicBezTo>
                    <a:pt x="577191" y="530765"/>
                    <a:pt x="587351" y="558705"/>
                    <a:pt x="592431" y="589185"/>
                  </a:cubicBezTo>
                  <a:cubicBezTo>
                    <a:pt x="597511" y="619665"/>
                    <a:pt x="593701" y="656495"/>
                    <a:pt x="583541" y="685705"/>
                  </a:cubicBezTo>
                  <a:cubicBezTo>
                    <a:pt x="573381" y="714915"/>
                    <a:pt x="554331" y="745395"/>
                    <a:pt x="531471" y="766985"/>
                  </a:cubicBezTo>
                  <a:cubicBezTo>
                    <a:pt x="508611" y="787305"/>
                    <a:pt x="476861" y="805085"/>
                    <a:pt x="447651" y="813975"/>
                  </a:cubicBezTo>
                  <a:cubicBezTo>
                    <a:pt x="417171" y="821595"/>
                    <a:pt x="381611" y="822865"/>
                    <a:pt x="351131" y="816515"/>
                  </a:cubicBezTo>
                  <a:cubicBezTo>
                    <a:pt x="320651" y="810165"/>
                    <a:pt x="264771" y="774605"/>
                    <a:pt x="264771" y="774605"/>
                  </a:cubicBezTo>
                </a:path>
              </a:pathLst>
            </a:custGeom>
            <a:solidFill>
              <a:srgbClr val="F2EBD9"/>
            </a:solidFill>
            <a:ln cap="sq">
              <a:noFill/>
              <a:prstDash val="solid"/>
              <a:miter/>
            </a:ln>
          </p:spPr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18420"/>
          </a:xfrm>
          <a:custGeom>
            <a:avLst/>
            <a:gdLst/>
            <a:ahLst/>
            <a:cxnLst/>
            <a:rect r="r" b="b" t="t" l="l"/>
            <a:pathLst>
              <a:path h="10218420" w="18288000">
                <a:moveTo>
                  <a:pt x="0" y="0"/>
                </a:moveTo>
                <a:lnTo>
                  <a:pt x="18288000" y="0"/>
                </a:lnTo>
                <a:lnTo>
                  <a:pt x="18288000" y="10218420"/>
                </a:lnTo>
                <a:lnTo>
                  <a:pt x="0" y="1021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18420"/>
          </a:xfrm>
          <a:custGeom>
            <a:avLst/>
            <a:gdLst/>
            <a:ahLst/>
            <a:cxnLst/>
            <a:rect r="r" b="b" t="t" l="l"/>
            <a:pathLst>
              <a:path h="10218420" w="18288000">
                <a:moveTo>
                  <a:pt x="0" y="0"/>
                </a:moveTo>
                <a:lnTo>
                  <a:pt x="18288000" y="0"/>
                </a:lnTo>
                <a:lnTo>
                  <a:pt x="18288000" y="10218420"/>
                </a:lnTo>
                <a:lnTo>
                  <a:pt x="0" y="1021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18420"/>
          </a:xfrm>
          <a:custGeom>
            <a:avLst/>
            <a:gdLst/>
            <a:ahLst/>
            <a:cxnLst/>
            <a:rect r="r" b="b" t="t" l="l"/>
            <a:pathLst>
              <a:path h="10218420" w="18288000">
                <a:moveTo>
                  <a:pt x="0" y="0"/>
                </a:moveTo>
                <a:lnTo>
                  <a:pt x="18288000" y="0"/>
                </a:lnTo>
                <a:lnTo>
                  <a:pt x="18288000" y="10218420"/>
                </a:lnTo>
                <a:lnTo>
                  <a:pt x="0" y="1021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18420"/>
          </a:xfrm>
          <a:custGeom>
            <a:avLst/>
            <a:gdLst/>
            <a:ahLst/>
            <a:cxnLst/>
            <a:rect r="r" b="b" t="t" l="l"/>
            <a:pathLst>
              <a:path h="10218420" w="18288000">
                <a:moveTo>
                  <a:pt x="0" y="0"/>
                </a:moveTo>
                <a:lnTo>
                  <a:pt x="18288000" y="0"/>
                </a:lnTo>
                <a:lnTo>
                  <a:pt x="18288000" y="10218420"/>
                </a:lnTo>
                <a:lnTo>
                  <a:pt x="0" y="1021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18420"/>
          </a:xfrm>
          <a:custGeom>
            <a:avLst/>
            <a:gdLst/>
            <a:ahLst/>
            <a:cxnLst/>
            <a:rect r="r" b="b" t="t" l="l"/>
            <a:pathLst>
              <a:path h="10218420" w="18288000">
                <a:moveTo>
                  <a:pt x="0" y="0"/>
                </a:moveTo>
                <a:lnTo>
                  <a:pt x="18288000" y="0"/>
                </a:lnTo>
                <a:lnTo>
                  <a:pt x="18288000" y="10218420"/>
                </a:lnTo>
                <a:lnTo>
                  <a:pt x="0" y="1021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18420"/>
          </a:xfrm>
          <a:custGeom>
            <a:avLst/>
            <a:gdLst/>
            <a:ahLst/>
            <a:cxnLst/>
            <a:rect r="r" b="b" t="t" l="l"/>
            <a:pathLst>
              <a:path h="10218420" w="18288000">
                <a:moveTo>
                  <a:pt x="0" y="0"/>
                </a:moveTo>
                <a:lnTo>
                  <a:pt x="18288000" y="0"/>
                </a:lnTo>
                <a:lnTo>
                  <a:pt x="18288000" y="10218420"/>
                </a:lnTo>
                <a:lnTo>
                  <a:pt x="0" y="1021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18420"/>
          </a:xfrm>
          <a:custGeom>
            <a:avLst/>
            <a:gdLst/>
            <a:ahLst/>
            <a:cxnLst/>
            <a:rect r="r" b="b" t="t" l="l"/>
            <a:pathLst>
              <a:path h="10218420" w="18288000">
                <a:moveTo>
                  <a:pt x="0" y="0"/>
                </a:moveTo>
                <a:lnTo>
                  <a:pt x="18288000" y="0"/>
                </a:lnTo>
                <a:lnTo>
                  <a:pt x="18288000" y="10218420"/>
                </a:lnTo>
                <a:lnTo>
                  <a:pt x="0" y="1021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18420"/>
          </a:xfrm>
          <a:custGeom>
            <a:avLst/>
            <a:gdLst/>
            <a:ahLst/>
            <a:cxnLst/>
            <a:rect r="r" b="b" t="t" l="l"/>
            <a:pathLst>
              <a:path h="10218420" w="18288000">
                <a:moveTo>
                  <a:pt x="0" y="0"/>
                </a:moveTo>
                <a:lnTo>
                  <a:pt x="18288000" y="0"/>
                </a:lnTo>
                <a:lnTo>
                  <a:pt x="18288000" y="10218420"/>
                </a:lnTo>
                <a:lnTo>
                  <a:pt x="0" y="1021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DAHCB0p-lWM</dc:identifier>
  <dcterms:modified xsi:type="dcterms:W3CDTF">2011-08-01T06:04:30Z</dcterms:modified>
  <cp:revision>1</cp:revision>
  <dc:title>פסח- נז-נח</dc:title>
</cp:coreProperties>
</file>