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Suez One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42947" y="0"/>
            <a:ext cx="4545694" cy="1098793"/>
          </a:xfrm>
          <a:custGeom>
            <a:avLst/>
            <a:gdLst/>
            <a:ahLst/>
            <a:cxnLst/>
            <a:rect r="r" b="b" t="t" l="l"/>
            <a:pathLst>
              <a:path h="1098793" w="4545694">
                <a:moveTo>
                  <a:pt x="0" y="0"/>
                </a:moveTo>
                <a:lnTo>
                  <a:pt x="4545694" y="0"/>
                </a:lnTo>
                <a:lnTo>
                  <a:pt x="4545694" y="1098793"/>
                </a:lnTo>
                <a:lnTo>
                  <a:pt x="0" y="1098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63" t="0" r="-1788" b="-231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272962" y="2441258"/>
            <a:ext cx="963930" cy="701040"/>
            <a:chOff x="0" y="0"/>
            <a:chExt cx="1285240" cy="9347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9530" y="49329"/>
              <a:ext cx="1184640" cy="834840"/>
            </a:xfrm>
            <a:custGeom>
              <a:avLst/>
              <a:gdLst/>
              <a:ahLst/>
              <a:cxnLst/>
              <a:rect r="r" b="b" t="t" l="l"/>
              <a:pathLst>
                <a:path h="834840" w="1184640">
                  <a:moveTo>
                    <a:pt x="289560" y="120851"/>
                  </a:moveTo>
                  <a:cubicBezTo>
                    <a:pt x="821690" y="-2339"/>
                    <a:pt x="849630" y="201"/>
                    <a:pt x="887730" y="7821"/>
                  </a:cubicBezTo>
                  <a:cubicBezTo>
                    <a:pt x="927100" y="15441"/>
                    <a:pt x="965200" y="29411"/>
                    <a:pt x="999490" y="49731"/>
                  </a:cubicBezTo>
                  <a:cubicBezTo>
                    <a:pt x="1033780" y="68781"/>
                    <a:pt x="1066800" y="95451"/>
                    <a:pt x="1092200" y="124661"/>
                  </a:cubicBezTo>
                  <a:cubicBezTo>
                    <a:pt x="1118870" y="155141"/>
                    <a:pt x="1140460" y="190701"/>
                    <a:pt x="1155700" y="226261"/>
                  </a:cubicBezTo>
                  <a:cubicBezTo>
                    <a:pt x="1170940" y="263091"/>
                    <a:pt x="1181100" y="303731"/>
                    <a:pt x="1183640" y="343101"/>
                  </a:cubicBezTo>
                  <a:cubicBezTo>
                    <a:pt x="1186180" y="381201"/>
                    <a:pt x="1182370" y="423111"/>
                    <a:pt x="1173480" y="461211"/>
                  </a:cubicBezTo>
                  <a:cubicBezTo>
                    <a:pt x="1163320" y="499311"/>
                    <a:pt x="1146810" y="537411"/>
                    <a:pt x="1125220" y="570431"/>
                  </a:cubicBezTo>
                  <a:cubicBezTo>
                    <a:pt x="1103630" y="603451"/>
                    <a:pt x="1075690" y="635201"/>
                    <a:pt x="1043940" y="659331"/>
                  </a:cubicBezTo>
                  <a:cubicBezTo>
                    <a:pt x="1013460" y="683461"/>
                    <a:pt x="976630" y="703781"/>
                    <a:pt x="939800" y="717751"/>
                  </a:cubicBezTo>
                  <a:cubicBezTo>
                    <a:pt x="902970" y="730451"/>
                    <a:pt x="862330" y="738071"/>
                    <a:pt x="822960" y="739341"/>
                  </a:cubicBezTo>
                  <a:cubicBezTo>
                    <a:pt x="783590" y="739341"/>
                    <a:pt x="741680" y="732991"/>
                    <a:pt x="704850" y="721561"/>
                  </a:cubicBezTo>
                  <a:cubicBezTo>
                    <a:pt x="666750" y="710131"/>
                    <a:pt x="629920" y="691081"/>
                    <a:pt x="598170" y="668221"/>
                  </a:cubicBezTo>
                  <a:cubicBezTo>
                    <a:pt x="566420" y="644091"/>
                    <a:pt x="535940" y="614881"/>
                    <a:pt x="514350" y="583131"/>
                  </a:cubicBezTo>
                  <a:cubicBezTo>
                    <a:pt x="491490" y="550111"/>
                    <a:pt x="472440" y="513281"/>
                    <a:pt x="461010" y="475181"/>
                  </a:cubicBezTo>
                  <a:cubicBezTo>
                    <a:pt x="450850" y="437081"/>
                    <a:pt x="444500" y="396441"/>
                    <a:pt x="447040" y="357071"/>
                  </a:cubicBezTo>
                  <a:cubicBezTo>
                    <a:pt x="448310" y="317701"/>
                    <a:pt x="455930" y="275791"/>
                    <a:pt x="469900" y="238961"/>
                  </a:cubicBezTo>
                  <a:cubicBezTo>
                    <a:pt x="483870" y="202131"/>
                    <a:pt x="504190" y="166571"/>
                    <a:pt x="529590" y="136091"/>
                  </a:cubicBezTo>
                  <a:cubicBezTo>
                    <a:pt x="554990" y="105611"/>
                    <a:pt x="585470" y="77671"/>
                    <a:pt x="619760" y="57351"/>
                  </a:cubicBezTo>
                  <a:cubicBezTo>
                    <a:pt x="652780" y="35761"/>
                    <a:pt x="690880" y="19251"/>
                    <a:pt x="728980" y="10361"/>
                  </a:cubicBezTo>
                  <a:cubicBezTo>
                    <a:pt x="767080" y="1471"/>
                    <a:pt x="808990" y="-2339"/>
                    <a:pt x="848360" y="1471"/>
                  </a:cubicBezTo>
                  <a:cubicBezTo>
                    <a:pt x="887730" y="5281"/>
                    <a:pt x="928370" y="15441"/>
                    <a:pt x="963930" y="31951"/>
                  </a:cubicBezTo>
                  <a:cubicBezTo>
                    <a:pt x="1000760" y="47191"/>
                    <a:pt x="1035050" y="70051"/>
                    <a:pt x="1064260" y="96721"/>
                  </a:cubicBezTo>
                  <a:cubicBezTo>
                    <a:pt x="1093470" y="123391"/>
                    <a:pt x="1118870" y="156411"/>
                    <a:pt x="1137920" y="190701"/>
                  </a:cubicBezTo>
                  <a:cubicBezTo>
                    <a:pt x="1156970" y="224991"/>
                    <a:pt x="1172210" y="264361"/>
                    <a:pt x="1178560" y="302461"/>
                  </a:cubicBezTo>
                  <a:cubicBezTo>
                    <a:pt x="1186180" y="341831"/>
                    <a:pt x="1186180" y="383741"/>
                    <a:pt x="1181100" y="421841"/>
                  </a:cubicBezTo>
                  <a:cubicBezTo>
                    <a:pt x="1174750" y="461211"/>
                    <a:pt x="1163320" y="501851"/>
                    <a:pt x="1145540" y="536141"/>
                  </a:cubicBezTo>
                  <a:cubicBezTo>
                    <a:pt x="1127760" y="571701"/>
                    <a:pt x="1102360" y="604721"/>
                    <a:pt x="1074420" y="632661"/>
                  </a:cubicBezTo>
                  <a:cubicBezTo>
                    <a:pt x="1046480" y="660601"/>
                    <a:pt x="1022350" y="680921"/>
                    <a:pt x="976630" y="701241"/>
                  </a:cubicBezTo>
                  <a:cubicBezTo>
                    <a:pt x="899160" y="738071"/>
                    <a:pt x="732790" y="768551"/>
                    <a:pt x="632460" y="790141"/>
                  </a:cubicBezTo>
                  <a:cubicBezTo>
                    <a:pt x="557530" y="806651"/>
                    <a:pt x="485140" y="820621"/>
                    <a:pt x="431800" y="828241"/>
                  </a:cubicBezTo>
                  <a:cubicBezTo>
                    <a:pt x="396240" y="832051"/>
                    <a:pt x="373380" y="835861"/>
                    <a:pt x="344170" y="834591"/>
                  </a:cubicBezTo>
                  <a:cubicBezTo>
                    <a:pt x="316230" y="833321"/>
                    <a:pt x="287020" y="828241"/>
                    <a:pt x="259080" y="820621"/>
                  </a:cubicBezTo>
                  <a:cubicBezTo>
                    <a:pt x="231140" y="811731"/>
                    <a:pt x="204470" y="800301"/>
                    <a:pt x="179070" y="786331"/>
                  </a:cubicBezTo>
                  <a:cubicBezTo>
                    <a:pt x="153670" y="771091"/>
                    <a:pt x="130810" y="753311"/>
                    <a:pt x="109220" y="732991"/>
                  </a:cubicBezTo>
                  <a:cubicBezTo>
                    <a:pt x="88900" y="713941"/>
                    <a:pt x="69850" y="689811"/>
                    <a:pt x="54610" y="665681"/>
                  </a:cubicBezTo>
                  <a:cubicBezTo>
                    <a:pt x="39370" y="641551"/>
                    <a:pt x="26670" y="614881"/>
                    <a:pt x="17780" y="586941"/>
                  </a:cubicBezTo>
                  <a:cubicBezTo>
                    <a:pt x="8890" y="560271"/>
                    <a:pt x="3810" y="531061"/>
                    <a:pt x="1270" y="501851"/>
                  </a:cubicBezTo>
                  <a:cubicBezTo>
                    <a:pt x="-1270" y="473911"/>
                    <a:pt x="0" y="443431"/>
                    <a:pt x="5080" y="415491"/>
                  </a:cubicBezTo>
                  <a:cubicBezTo>
                    <a:pt x="10160" y="386281"/>
                    <a:pt x="17780" y="358341"/>
                    <a:pt x="29210" y="331671"/>
                  </a:cubicBezTo>
                  <a:cubicBezTo>
                    <a:pt x="40640" y="305001"/>
                    <a:pt x="55880" y="279601"/>
                    <a:pt x="73660" y="256741"/>
                  </a:cubicBezTo>
                  <a:cubicBezTo>
                    <a:pt x="90170" y="233881"/>
                    <a:pt x="111760" y="212291"/>
                    <a:pt x="133350" y="194511"/>
                  </a:cubicBezTo>
                  <a:cubicBezTo>
                    <a:pt x="156210" y="176731"/>
                    <a:pt x="181610" y="160221"/>
                    <a:pt x="207010" y="148791"/>
                  </a:cubicBezTo>
                  <a:cubicBezTo>
                    <a:pt x="233680" y="136091"/>
                    <a:pt x="289560" y="120851"/>
                    <a:pt x="289560" y="120851"/>
                  </a:cubicBezTo>
                </a:path>
              </a:pathLst>
            </a:custGeom>
            <a:solidFill>
              <a:srgbClr val="F3EFD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11707178" y="6040755"/>
            <a:ext cx="1761173" cy="743902"/>
            <a:chOff x="0" y="0"/>
            <a:chExt cx="2348230" cy="9918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7943" y="48280"/>
              <a:ext cx="2249996" cy="903215"/>
            </a:xfrm>
            <a:custGeom>
              <a:avLst/>
              <a:gdLst/>
              <a:ahLst/>
              <a:cxnLst/>
              <a:rect r="r" b="b" t="t" l="l"/>
              <a:pathLst>
                <a:path h="903215" w="2249996">
                  <a:moveTo>
                    <a:pt x="496887" y="148570"/>
                  </a:moveTo>
                  <a:cubicBezTo>
                    <a:pt x="682307" y="111740"/>
                    <a:pt x="707707" y="110470"/>
                    <a:pt x="736917" y="113010"/>
                  </a:cubicBezTo>
                  <a:cubicBezTo>
                    <a:pt x="766127" y="114280"/>
                    <a:pt x="795337" y="120630"/>
                    <a:pt x="823277" y="129520"/>
                  </a:cubicBezTo>
                  <a:cubicBezTo>
                    <a:pt x="849947" y="138410"/>
                    <a:pt x="877887" y="151110"/>
                    <a:pt x="902017" y="167620"/>
                  </a:cubicBezTo>
                  <a:cubicBezTo>
                    <a:pt x="927417" y="182860"/>
                    <a:pt x="950277" y="201910"/>
                    <a:pt x="970597" y="222230"/>
                  </a:cubicBezTo>
                  <a:cubicBezTo>
                    <a:pt x="990917" y="243820"/>
                    <a:pt x="1008697" y="267950"/>
                    <a:pt x="1023937" y="292080"/>
                  </a:cubicBezTo>
                  <a:cubicBezTo>
                    <a:pt x="1037907" y="317480"/>
                    <a:pt x="1050607" y="345420"/>
                    <a:pt x="1058227" y="373360"/>
                  </a:cubicBezTo>
                  <a:cubicBezTo>
                    <a:pt x="1067117" y="401300"/>
                    <a:pt x="1072197" y="430510"/>
                    <a:pt x="1073467" y="459720"/>
                  </a:cubicBezTo>
                  <a:cubicBezTo>
                    <a:pt x="1074737" y="488930"/>
                    <a:pt x="1072197" y="519410"/>
                    <a:pt x="1065847" y="547350"/>
                  </a:cubicBezTo>
                  <a:cubicBezTo>
                    <a:pt x="1060767" y="576560"/>
                    <a:pt x="1050607" y="604500"/>
                    <a:pt x="1039177" y="631170"/>
                  </a:cubicBezTo>
                  <a:cubicBezTo>
                    <a:pt x="1026477" y="657840"/>
                    <a:pt x="1009967" y="683240"/>
                    <a:pt x="992187" y="706100"/>
                  </a:cubicBezTo>
                  <a:cubicBezTo>
                    <a:pt x="974407" y="728960"/>
                    <a:pt x="951547" y="749280"/>
                    <a:pt x="928687" y="767060"/>
                  </a:cubicBezTo>
                  <a:cubicBezTo>
                    <a:pt x="905827" y="784840"/>
                    <a:pt x="879157" y="800080"/>
                    <a:pt x="852487" y="811510"/>
                  </a:cubicBezTo>
                  <a:cubicBezTo>
                    <a:pt x="825817" y="822940"/>
                    <a:pt x="808037" y="830560"/>
                    <a:pt x="768667" y="835640"/>
                  </a:cubicBezTo>
                  <a:cubicBezTo>
                    <a:pt x="686117" y="848340"/>
                    <a:pt x="457517" y="847070"/>
                    <a:pt x="372427" y="841990"/>
                  </a:cubicBezTo>
                  <a:cubicBezTo>
                    <a:pt x="331787" y="840720"/>
                    <a:pt x="312737" y="838180"/>
                    <a:pt x="283527" y="831830"/>
                  </a:cubicBezTo>
                  <a:cubicBezTo>
                    <a:pt x="254317" y="824210"/>
                    <a:pt x="226377" y="814050"/>
                    <a:pt x="199707" y="800080"/>
                  </a:cubicBezTo>
                  <a:cubicBezTo>
                    <a:pt x="173037" y="786110"/>
                    <a:pt x="147637" y="768330"/>
                    <a:pt x="126047" y="749280"/>
                  </a:cubicBezTo>
                  <a:cubicBezTo>
                    <a:pt x="103187" y="728960"/>
                    <a:pt x="82867" y="706100"/>
                    <a:pt x="66357" y="681970"/>
                  </a:cubicBezTo>
                  <a:cubicBezTo>
                    <a:pt x="48577" y="656570"/>
                    <a:pt x="34607" y="629900"/>
                    <a:pt x="24447" y="601960"/>
                  </a:cubicBezTo>
                  <a:cubicBezTo>
                    <a:pt x="14287" y="574020"/>
                    <a:pt x="6667" y="544810"/>
                    <a:pt x="2857" y="514330"/>
                  </a:cubicBezTo>
                  <a:cubicBezTo>
                    <a:pt x="-953" y="485120"/>
                    <a:pt x="-953" y="454640"/>
                    <a:pt x="2857" y="425430"/>
                  </a:cubicBezTo>
                  <a:cubicBezTo>
                    <a:pt x="6667" y="394950"/>
                    <a:pt x="14287" y="365740"/>
                    <a:pt x="24447" y="337800"/>
                  </a:cubicBezTo>
                  <a:cubicBezTo>
                    <a:pt x="34607" y="309860"/>
                    <a:pt x="49847" y="283190"/>
                    <a:pt x="66357" y="257790"/>
                  </a:cubicBezTo>
                  <a:cubicBezTo>
                    <a:pt x="82867" y="233660"/>
                    <a:pt x="103187" y="210800"/>
                    <a:pt x="126047" y="190480"/>
                  </a:cubicBezTo>
                  <a:cubicBezTo>
                    <a:pt x="147637" y="171430"/>
                    <a:pt x="173037" y="153650"/>
                    <a:pt x="199707" y="139680"/>
                  </a:cubicBezTo>
                  <a:cubicBezTo>
                    <a:pt x="226377" y="125710"/>
                    <a:pt x="254317" y="115550"/>
                    <a:pt x="283527" y="107930"/>
                  </a:cubicBezTo>
                  <a:cubicBezTo>
                    <a:pt x="312737" y="101580"/>
                    <a:pt x="333057" y="100310"/>
                    <a:pt x="372427" y="97770"/>
                  </a:cubicBezTo>
                  <a:cubicBezTo>
                    <a:pt x="453707" y="91420"/>
                    <a:pt x="614997" y="69830"/>
                    <a:pt x="736917" y="90150"/>
                  </a:cubicBezTo>
                  <a:cubicBezTo>
                    <a:pt x="867727" y="111740"/>
                    <a:pt x="983297" y="234930"/>
                    <a:pt x="1131887" y="236200"/>
                  </a:cubicBezTo>
                  <a:cubicBezTo>
                    <a:pt x="1324927" y="237470"/>
                    <a:pt x="1660207" y="25380"/>
                    <a:pt x="1797367" y="5060"/>
                  </a:cubicBezTo>
                  <a:cubicBezTo>
                    <a:pt x="1855787" y="-3830"/>
                    <a:pt x="1884997" y="-20"/>
                    <a:pt x="1926907" y="8870"/>
                  </a:cubicBezTo>
                  <a:cubicBezTo>
                    <a:pt x="1968817" y="16490"/>
                    <a:pt x="2010727" y="31730"/>
                    <a:pt x="2047557" y="53320"/>
                  </a:cubicBezTo>
                  <a:cubicBezTo>
                    <a:pt x="2084387" y="73640"/>
                    <a:pt x="2119947" y="101580"/>
                    <a:pt x="2147887" y="133330"/>
                  </a:cubicBezTo>
                  <a:cubicBezTo>
                    <a:pt x="2177097" y="165080"/>
                    <a:pt x="2201227" y="203180"/>
                    <a:pt x="2217737" y="242550"/>
                  </a:cubicBezTo>
                  <a:cubicBezTo>
                    <a:pt x="2234247" y="281920"/>
                    <a:pt x="2245677" y="325100"/>
                    <a:pt x="2248217" y="367010"/>
                  </a:cubicBezTo>
                  <a:cubicBezTo>
                    <a:pt x="2252027" y="410190"/>
                    <a:pt x="2248217" y="454640"/>
                    <a:pt x="2238057" y="496550"/>
                  </a:cubicBezTo>
                  <a:cubicBezTo>
                    <a:pt x="2227897" y="537190"/>
                    <a:pt x="2210117" y="579100"/>
                    <a:pt x="2187257" y="614660"/>
                  </a:cubicBezTo>
                  <a:cubicBezTo>
                    <a:pt x="2164397" y="650220"/>
                    <a:pt x="2133917" y="684510"/>
                    <a:pt x="2100897" y="711180"/>
                  </a:cubicBezTo>
                  <a:cubicBezTo>
                    <a:pt x="2067877" y="737850"/>
                    <a:pt x="2028507" y="759440"/>
                    <a:pt x="1989137" y="774680"/>
                  </a:cubicBezTo>
                  <a:cubicBezTo>
                    <a:pt x="1948497" y="788650"/>
                    <a:pt x="1904047" y="797540"/>
                    <a:pt x="1862137" y="798810"/>
                  </a:cubicBezTo>
                  <a:cubicBezTo>
                    <a:pt x="1820227" y="800080"/>
                    <a:pt x="1774507" y="793730"/>
                    <a:pt x="1733867" y="781030"/>
                  </a:cubicBezTo>
                  <a:cubicBezTo>
                    <a:pt x="1693227" y="768330"/>
                    <a:pt x="1652587" y="748010"/>
                    <a:pt x="1618297" y="723880"/>
                  </a:cubicBezTo>
                  <a:cubicBezTo>
                    <a:pt x="1584007" y="698480"/>
                    <a:pt x="1552257" y="666730"/>
                    <a:pt x="1526857" y="632440"/>
                  </a:cubicBezTo>
                  <a:cubicBezTo>
                    <a:pt x="1502727" y="598150"/>
                    <a:pt x="1482407" y="557510"/>
                    <a:pt x="1469707" y="516870"/>
                  </a:cubicBezTo>
                  <a:cubicBezTo>
                    <a:pt x="1458277" y="476230"/>
                    <a:pt x="1451927" y="431780"/>
                    <a:pt x="1453197" y="388600"/>
                  </a:cubicBezTo>
                  <a:cubicBezTo>
                    <a:pt x="1454467" y="346690"/>
                    <a:pt x="1462087" y="302240"/>
                    <a:pt x="1477327" y="262870"/>
                  </a:cubicBezTo>
                  <a:cubicBezTo>
                    <a:pt x="1491297" y="222230"/>
                    <a:pt x="1514157" y="182860"/>
                    <a:pt x="1540827" y="149840"/>
                  </a:cubicBezTo>
                  <a:cubicBezTo>
                    <a:pt x="1567497" y="116820"/>
                    <a:pt x="1600517" y="86340"/>
                    <a:pt x="1637347" y="63480"/>
                  </a:cubicBezTo>
                  <a:cubicBezTo>
                    <a:pt x="1672907" y="40620"/>
                    <a:pt x="1713547" y="22840"/>
                    <a:pt x="1755457" y="12680"/>
                  </a:cubicBezTo>
                  <a:cubicBezTo>
                    <a:pt x="1796097" y="2520"/>
                    <a:pt x="1841817" y="-1290"/>
                    <a:pt x="1883727" y="2520"/>
                  </a:cubicBezTo>
                  <a:cubicBezTo>
                    <a:pt x="1925637" y="6330"/>
                    <a:pt x="1970087" y="16490"/>
                    <a:pt x="2009457" y="34270"/>
                  </a:cubicBezTo>
                  <a:cubicBezTo>
                    <a:pt x="2047557" y="50780"/>
                    <a:pt x="2085657" y="74910"/>
                    <a:pt x="2117407" y="102850"/>
                  </a:cubicBezTo>
                  <a:cubicBezTo>
                    <a:pt x="2149157" y="132060"/>
                    <a:pt x="2177097" y="166350"/>
                    <a:pt x="2198687" y="203180"/>
                  </a:cubicBezTo>
                  <a:cubicBezTo>
                    <a:pt x="2219007" y="241280"/>
                    <a:pt x="2235517" y="283190"/>
                    <a:pt x="2243137" y="325100"/>
                  </a:cubicBezTo>
                  <a:cubicBezTo>
                    <a:pt x="2250757" y="367010"/>
                    <a:pt x="2252027" y="411460"/>
                    <a:pt x="2246947" y="453370"/>
                  </a:cubicBezTo>
                  <a:cubicBezTo>
                    <a:pt x="2240597" y="496550"/>
                    <a:pt x="2227897" y="539730"/>
                    <a:pt x="2208847" y="576560"/>
                  </a:cubicBezTo>
                  <a:cubicBezTo>
                    <a:pt x="2189797" y="614660"/>
                    <a:pt x="2163127" y="651490"/>
                    <a:pt x="2132647" y="681970"/>
                  </a:cubicBezTo>
                  <a:cubicBezTo>
                    <a:pt x="2103437" y="712450"/>
                    <a:pt x="2066607" y="737850"/>
                    <a:pt x="2028507" y="756900"/>
                  </a:cubicBezTo>
                  <a:cubicBezTo>
                    <a:pt x="1990407" y="775950"/>
                    <a:pt x="1909127" y="801350"/>
                    <a:pt x="1905317" y="795000"/>
                  </a:cubicBezTo>
                  <a:cubicBezTo>
                    <a:pt x="1902777" y="792460"/>
                    <a:pt x="1923097" y="778490"/>
                    <a:pt x="1920557" y="775950"/>
                  </a:cubicBezTo>
                  <a:cubicBezTo>
                    <a:pt x="1911667" y="761980"/>
                    <a:pt x="1666557" y="872470"/>
                    <a:pt x="1534477" y="892790"/>
                  </a:cubicBezTo>
                  <a:cubicBezTo>
                    <a:pt x="1401127" y="911840"/>
                    <a:pt x="1258887" y="900410"/>
                    <a:pt x="1125537" y="892790"/>
                  </a:cubicBezTo>
                  <a:cubicBezTo>
                    <a:pt x="993457" y="885170"/>
                    <a:pt x="863917" y="858500"/>
                    <a:pt x="736917" y="849610"/>
                  </a:cubicBezTo>
                  <a:cubicBezTo>
                    <a:pt x="613727" y="841990"/>
                    <a:pt x="452437" y="848340"/>
                    <a:pt x="372427" y="841990"/>
                  </a:cubicBezTo>
                  <a:cubicBezTo>
                    <a:pt x="333057" y="839450"/>
                    <a:pt x="312737" y="838180"/>
                    <a:pt x="283527" y="831830"/>
                  </a:cubicBezTo>
                  <a:cubicBezTo>
                    <a:pt x="254317" y="824210"/>
                    <a:pt x="226377" y="814050"/>
                    <a:pt x="199707" y="800080"/>
                  </a:cubicBezTo>
                  <a:cubicBezTo>
                    <a:pt x="173037" y="786110"/>
                    <a:pt x="147637" y="768330"/>
                    <a:pt x="126047" y="749280"/>
                  </a:cubicBezTo>
                  <a:cubicBezTo>
                    <a:pt x="103187" y="728960"/>
                    <a:pt x="82867" y="706100"/>
                    <a:pt x="66357" y="681970"/>
                  </a:cubicBezTo>
                  <a:cubicBezTo>
                    <a:pt x="48577" y="656570"/>
                    <a:pt x="34607" y="629900"/>
                    <a:pt x="24447" y="601960"/>
                  </a:cubicBezTo>
                  <a:cubicBezTo>
                    <a:pt x="14287" y="574020"/>
                    <a:pt x="6667" y="544810"/>
                    <a:pt x="2857" y="514330"/>
                  </a:cubicBezTo>
                  <a:cubicBezTo>
                    <a:pt x="-953" y="485120"/>
                    <a:pt x="-953" y="454640"/>
                    <a:pt x="2857" y="425430"/>
                  </a:cubicBezTo>
                  <a:cubicBezTo>
                    <a:pt x="6667" y="394950"/>
                    <a:pt x="14287" y="365740"/>
                    <a:pt x="24447" y="337800"/>
                  </a:cubicBezTo>
                  <a:cubicBezTo>
                    <a:pt x="34607" y="309860"/>
                    <a:pt x="49847" y="283190"/>
                    <a:pt x="66357" y="257790"/>
                  </a:cubicBezTo>
                  <a:cubicBezTo>
                    <a:pt x="82867" y="233660"/>
                    <a:pt x="103187" y="210800"/>
                    <a:pt x="126047" y="190480"/>
                  </a:cubicBezTo>
                  <a:cubicBezTo>
                    <a:pt x="147637" y="171430"/>
                    <a:pt x="173037" y="153650"/>
                    <a:pt x="199707" y="139680"/>
                  </a:cubicBezTo>
                  <a:cubicBezTo>
                    <a:pt x="226377" y="125710"/>
                    <a:pt x="254317" y="115550"/>
                    <a:pt x="283527" y="107930"/>
                  </a:cubicBezTo>
                  <a:cubicBezTo>
                    <a:pt x="312737" y="101580"/>
                    <a:pt x="333057" y="99040"/>
                    <a:pt x="372427" y="97770"/>
                  </a:cubicBezTo>
                  <a:cubicBezTo>
                    <a:pt x="452437" y="93960"/>
                    <a:pt x="656907" y="102850"/>
                    <a:pt x="736917" y="113010"/>
                  </a:cubicBezTo>
                  <a:cubicBezTo>
                    <a:pt x="775017" y="116820"/>
                    <a:pt x="795337" y="120630"/>
                    <a:pt x="823277" y="129520"/>
                  </a:cubicBezTo>
                  <a:cubicBezTo>
                    <a:pt x="849947" y="138410"/>
                    <a:pt x="877887" y="151110"/>
                    <a:pt x="902017" y="167620"/>
                  </a:cubicBezTo>
                  <a:cubicBezTo>
                    <a:pt x="927417" y="182860"/>
                    <a:pt x="950277" y="201910"/>
                    <a:pt x="970597" y="222230"/>
                  </a:cubicBezTo>
                  <a:cubicBezTo>
                    <a:pt x="990917" y="243820"/>
                    <a:pt x="1008697" y="267950"/>
                    <a:pt x="1023937" y="292080"/>
                  </a:cubicBezTo>
                  <a:cubicBezTo>
                    <a:pt x="1037907" y="317480"/>
                    <a:pt x="1050607" y="345420"/>
                    <a:pt x="1058227" y="373360"/>
                  </a:cubicBezTo>
                  <a:cubicBezTo>
                    <a:pt x="1067117" y="401300"/>
                    <a:pt x="1072197" y="430510"/>
                    <a:pt x="1073467" y="459720"/>
                  </a:cubicBezTo>
                  <a:cubicBezTo>
                    <a:pt x="1074737" y="488930"/>
                    <a:pt x="1072197" y="519410"/>
                    <a:pt x="1065847" y="547350"/>
                  </a:cubicBezTo>
                  <a:cubicBezTo>
                    <a:pt x="1060767" y="576560"/>
                    <a:pt x="1050607" y="604500"/>
                    <a:pt x="1039177" y="631170"/>
                  </a:cubicBezTo>
                  <a:cubicBezTo>
                    <a:pt x="1026477" y="657840"/>
                    <a:pt x="1009967" y="683240"/>
                    <a:pt x="992187" y="706100"/>
                  </a:cubicBezTo>
                  <a:cubicBezTo>
                    <a:pt x="974407" y="728960"/>
                    <a:pt x="951547" y="749280"/>
                    <a:pt x="928687" y="767060"/>
                  </a:cubicBezTo>
                  <a:cubicBezTo>
                    <a:pt x="905827" y="784840"/>
                    <a:pt x="881697" y="798810"/>
                    <a:pt x="852487" y="811510"/>
                  </a:cubicBezTo>
                  <a:cubicBezTo>
                    <a:pt x="819467" y="825480"/>
                    <a:pt x="782637" y="835640"/>
                    <a:pt x="736917" y="843260"/>
                  </a:cubicBezTo>
                  <a:cubicBezTo>
                    <a:pt x="678497" y="854690"/>
                    <a:pt x="583247" y="867390"/>
                    <a:pt x="528637" y="864850"/>
                  </a:cubicBezTo>
                  <a:cubicBezTo>
                    <a:pt x="494347" y="863580"/>
                    <a:pt x="471487" y="857230"/>
                    <a:pt x="443547" y="848340"/>
                  </a:cubicBezTo>
                  <a:cubicBezTo>
                    <a:pt x="416877" y="839450"/>
                    <a:pt x="388937" y="826750"/>
                    <a:pt x="364807" y="811510"/>
                  </a:cubicBezTo>
                  <a:cubicBezTo>
                    <a:pt x="340677" y="796270"/>
                    <a:pt x="317817" y="777220"/>
                    <a:pt x="297497" y="755630"/>
                  </a:cubicBezTo>
                  <a:cubicBezTo>
                    <a:pt x="277177" y="735310"/>
                    <a:pt x="259397" y="711180"/>
                    <a:pt x="244157" y="687050"/>
                  </a:cubicBezTo>
                  <a:cubicBezTo>
                    <a:pt x="230187" y="661650"/>
                    <a:pt x="218757" y="634980"/>
                    <a:pt x="209867" y="607040"/>
                  </a:cubicBezTo>
                  <a:cubicBezTo>
                    <a:pt x="202247" y="579100"/>
                    <a:pt x="197167" y="549890"/>
                    <a:pt x="195897" y="520680"/>
                  </a:cubicBezTo>
                  <a:cubicBezTo>
                    <a:pt x="194627" y="491470"/>
                    <a:pt x="197167" y="462260"/>
                    <a:pt x="202247" y="434320"/>
                  </a:cubicBezTo>
                  <a:cubicBezTo>
                    <a:pt x="208597" y="405110"/>
                    <a:pt x="217487" y="377170"/>
                    <a:pt x="230187" y="351770"/>
                  </a:cubicBezTo>
                  <a:cubicBezTo>
                    <a:pt x="241617" y="325100"/>
                    <a:pt x="258127" y="299700"/>
                    <a:pt x="275907" y="276840"/>
                  </a:cubicBezTo>
                  <a:cubicBezTo>
                    <a:pt x="293687" y="255250"/>
                    <a:pt x="315277" y="233660"/>
                    <a:pt x="338137" y="217150"/>
                  </a:cubicBezTo>
                  <a:cubicBezTo>
                    <a:pt x="360997" y="199370"/>
                    <a:pt x="387667" y="184130"/>
                    <a:pt x="414337" y="172700"/>
                  </a:cubicBezTo>
                  <a:cubicBezTo>
                    <a:pt x="439737" y="161270"/>
                    <a:pt x="496887" y="148570"/>
                    <a:pt x="496887" y="148570"/>
                  </a:cubicBezTo>
                </a:path>
              </a:pathLst>
            </a:custGeom>
            <a:solidFill>
              <a:srgbClr val="F3EFD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2752070" y="1933575"/>
            <a:ext cx="5298758" cy="2020252"/>
            <a:chOff x="0" y="0"/>
            <a:chExt cx="7065010" cy="26936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0800" y="48866"/>
              <a:ext cx="6983135" cy="2604250"/>
            </a:xfrm>
            <a:custGeom>
              <a:avLst/>
              <a:gdLst/>
              <a:ahLst/>
              <a:cxnLst/>
              <a:rect r="r" b="b" t="t" l="l"/>
              <a:pathLst>
                <a:path h="2604250" w="6983135">
                  <a:moveTo>
                    <a:pt x="0" y="1447194"/>
                  </a:moveTo>
                  <a:cubicBezTo>
                    <a:pt x="0" y="1379884"/>
                    <a:pt x="0" y="1348134"/>
                    <a:pt x="0" y="1346864"/>
                  </a:cubicBezTo>
                  <a:cubicBezTo>
                    <a:pt x="0" y="1346864"/>
                    <a:pt x="8890" y="1315114"/>
                    <a:pt x="12700" y="1298604"/>
                  </a:cubicBezTo>
                  <a:cubicBezTo>
                    <a:pt x="16510" y="1282094"/>
                    <a:pt x="24130" y="1250344"/>
                    <a:pt x="24130" y="1250344"/>
                  </a:cubicBezTo>
                  <a:cubicBezTo>
                    <a:pt x="24130" y="1249074"/>
                    <a:pt x="39370" y="1221134"/>
                    <a:pt x="46990" y="1205894"/>
                  </a:cubicBezTo>
                  <a:cubicBezTo>
                    <a:pt x="55880" y="1190654"/>
                    <a:pt x="69850" y="1162714"/>
                    <a:pt x="71120" y="1161444"/>
                  </a:cubicBezTo>
                  <a:cubicBezTo>
                    <a:pt x="71120" y="1161444"/>
                    <a:pt x="92710" y="1136044"/>
                    <a:pt x="104140" y="1124614"/>
                  </a:cubicBezTo>
                  <a:cubicBezTo>
                    <a:pt x="114300" y="1111914"/>
                    <a:pt x="135890" y="1087784"/>
                    <a:pt x="137160" y="1086514"/>
                  </a:cubicBezTo>
                  <a:cubicBezTo>
                    <a:pt x="137160" y="1086514"/>
                    <a:pt x="163830" y="1067464"/>
                    <a:pt x="177800" y="1058574"/>
                  </a:cubicBezTo>
                  <a:cubicBezTo>
                    <a:pt x="191770" y="1048414"/>
                    <a:pt x="218440" y="1030634"/>
                    <a:pt x="219710" y="1030634"/>
                  </a:cubicBezTo>
                  <a:cubicBezTo>
                    <a:pt x="219710" y="1029364"/>
                    <a:pt x="250190" y="1017934"/>
                    <a:pt x="265430" y="1012854"/>
                  </a:cubicBezTo>
                  <a:cubicBezTo>
                    <a:pt x="281940" y="1006504"/>
                    <a:pt x="312420" y="995074"/>
                    <a:pt x="312420" y="995074"/>
                  </a:cubicBezTo>
                  <a:cubicBezTo>
                    <a:pt x="313690" y="995074"/>
                    <a:pt x="345440" y="991264"/>
                    <a:pt x="361950" y="988724"/>
                  </a:cubicBezTo>
                  <a:cubicBezTo>
                    <a:pt x="378460" y="986184"/>
                    <a:pt x="410210" y="982374"/>
                    <a:pt x="411480" y="982374"/>
                  </a:cubicBezTo>
                  <a:cubicBezTo>
                    <a:pt x="412750" y="982374"/>
                    <a:pt x="588010" y="983644"/>
                    <a:pt x="688340" y="984914"/>
                  </a:cubicBezTo>
                  <a:cubicBezTo>
                    <a:pt x="803910" y="984914"/>
                    <a:pt x="1022350" y="993804"/>
                    <a:pt x="1065530" y="986184"/>
                  </a:cubicBezTo>
                  <a:cubicBezTo>
                    <a:pt x="1075690" y="984914"/>
                    <a:pt x="1075690" y="982374"/>
                    <a:pt x="1083310" y="979834"/>
                  </a:cubicBezTo>
                  <a:cubicBezTo>
                    <a:pt x="1094740" y="974754"/>
                    <a:pt x="1126490" y="962054"/>
                    <a:pt x="1127760" y="962054"/>
                  </a:cubicBezTo>
                  <a:cubicBezTo>
                    <a:pt x="1127760" y="962054"/>
                    <a:pt x="1159510" y="958244"/>
                    <a:pt x="1174750" y="955704"/>
                  </a:cubicBezTo>
                  <a:cubicBezTo>
                    <a:pt x="1191260" y="953164"/>
                    <a:pt x="1202690" y="951894"/>
                    <a:pt x="1221740" y="949354"/>
                  </a:cubicBezTo>
                  <a:cubicBezTo>
                    <a:pt x="1252220" y="944274"/>
                    <a:pt x="1286510" y="937924"/>
                    <a:pt x="1336040" y="930304"/>
                  </a:cubicBezTo>
                  <a:cubicBezTo>
                    <a:pt x="1422400" y="913794"/>
                    <a:pt x="1567180" y="876964"/>
                    <a:pt x="1697990" y="861724"/>
                  </a:cubicBezTo>
                  <a:cubicBezTo>
                    <a:pt x="1849120" y="843944"/>
                    <a:pt x="2028190" y="841404"/>
                    <a:pt x="2189480" y="838864"/>
                  </a:cubicBezTo>
                  <a:cubicBezTo>
                    <a:pt x="2343150" y="835054"/>
                    <a:pt x="2493010" y="841404"/>
                    <a:pt x="2642870" y="842674"/>
                  </a:cubicBezTo>
                  <a:cubicBezTo>
                    <a:pt x="2788920" y="843944"/>
                    <a:pt x="2922270" y="845214"/>
                    <a:pt x="3075940" y="845214"/>
                  </a:cubicBezTo>
                  <a:cubicBezTo>
                    <a:pt x="3249930" y="845214"/>
                    <a:pt x="3459480" y="843944"/>
                    <a:pt x="3633470" y="843944"/>
                  </a:cubicBezTo>
                  <a:cubicBezTo>
                    <a:pt x="3785870" y="842674"/>
                    <a:pt x="3973830" y="841404"/>
                    <a:pt x="4064000" y="841404"/>
                  </a:cubicBezTo>
                  <a:cubicBezTo>
                    <a:pt x="4107180" y="840134"/>
                    <a:pt x="4140200" y="860454"/>
                    <a:pt x="4156710" y="841404"/>
                  </a:cubicBezTo>
                  <a:cubicBezTo>
                    <a:pt x="4185920" y="808384"/>
                    <a:pt x="4105910" y="677574"/>
                    <a:pt x="4126230" y="584864"/>
                  </a:cubicBezTo>
                  <a:cubicBezTo>
                    <a:pt x="4156710" y="452784"/>
                    <a:pt x="4281170" y="240694"/>
                    <a:pt x="4408170" y="142904"/>
                  </a:cubicBezTo>
                  <a:cubicBezTo>
                    <a:pt x="4527550" y="51464"/>
                    <a:pt x="4707890" y="14634"/>
                    <a:pt x="4857750" y="1934"/>
                  </a:cubicBezTo>
                  <a:cubicBezTo>
                    <a:pt x="5001260" y="-10766"/>
                    <a:pt x="5151120" y="42574"/>
                    <a:pt x="5288280" y="60354"/>
                  </a:cubicBezTo>
                  <a:cubicBezTo>
                    <a:pt x="5411470" y="76864"/>
                    <a:pt x="5516880" y="99724"/>
                    <a:pt x="5642610" y="103534"/>
                  </a:cubicBezTo>
                  <a:cubicBezTo>
                    <a:pt x="5783580" y="106074"/>
                    <a:pt x="5949950" y="34954"/>
                    <a:pt x="6090920" y="70514"/>
                  </a:cubicBezTo>
                  <a:cubicBezTo>
                    <a:pt x="6242050" y="108614"/>
                    <a:pt x="6442710" y="216564"/>
                    <a:pt x="6516370" y="341024"/>
                  </a:cubicBezTo>
                  <a:cubicBezTo>
                    <a:pt x="6584950" y="456594"/>
                    <a:pt x="6564630" y="652174"/>
                    <a:pt x="6545580" y="777904"/>
                  </a:cubicBezTo>
                  <a:cubicBezTo>
                    <a:pt x="6529070" y="879504"/>
                    <a:pt x="6440170" y="982374"/>
                    <a:pt x="6442710" y="1043334"/>
                  </a:cubicBezTo>
                  <a:cubicBezTo>
                    <a:pt x="6443980" y="1076354"/>
                    <a:pt x="6461760" y="1104294"/>
                    <a:pt x="6479540" y="1118264"/>
                  </a:cubicBezTo>
                  <a:cubicBezTo>
                    <a:pt x="6490970" y="1129694"/>
                    <a:pt x="6503670" y="1122074"/>
                    <a:pt x="6523990" y="1132234"/>
                  </a:cubicBezTo>
                  <a:cubicBezTo>
                    <a:pt x="6586220" y="1162714"/>
                    <a:pt x="6791960" y="1256694"/>
                    <a:pt x="6865620" y="1373534"/>
                  </a:cubicBezTo>
                  <a:cubicBezTo>
                    <a:pt x="6950710" y="1505614"/>
                    <a:pt x="7018020" y="1767234"/>
                    <a:pt x="6963410" y="1912014"/>
                  </a:cubicBezTo>
                  <a:cubicBezTo>
                    <a:pt x="6910070" y="2052984"/>
                    <a:pt x="6690360" y="2162204"/>
                    <a:pt x="6550660" y="2234594"/>
                  </a:cubicBezTo>
                  <a:cubicBezTo>
                    <a:pt x="6435090" y="2294284"/>
                    <a:pt x="6289040" y="2322224"/>
                    <a:pt x="6198870" y="2341274"/>
                  </a:cubicBezTo>
                  <a:cubicBezTo>
                    <a:pt x="6141720" y="2353974"/>
                    <a:pt x="6103620" y="2347624"/>
                    <a:pt x="6060440" y="2359054"/>
                  </a:cubicBezTo>
                  <a:cubicBezTo>
                    <a:pt x="6018530" y="2369214"/>
                    <a:pt x="5993130" y="2393344"/>
                    <a:pt x="5941060" y="2404774"/>
                  </a:cubicBezTo>
                  <a:cubicBezTo>
                    <a:pt x="5853430" y="2425094"/>
                    <a:pt x="5703570" y="2426364"/>
                    <a:pt x="5576570" y="2432714"/>
                  </a:cubicBezTo>
                  <a:cubicBezTo>
                    <a:pt x="5440680" y="2439064"/>
                    <a:pt x="5220970" y="2435254"/>
                    <a:pt x="5153660" y="2441604"/>
                  </a:cubicBezTo>
                  <a:cubicBezTo>
                    <a:pt x="5132070" y="2444144"/>
                    <a:pt x="5129530" y="2442874"/>
                    <a:pt x="5110480" y="2450494"/>
                  </a:cubicBezTo>
                  <a:cubicBezTo>
                    <a:pt x="5066030" y="2468274"/>
                    <a:pt x="4986020" y="2568604"/>
                    <a:pt x="4898390" y="2594004"/>
                  </a:cubicBezTo>
                  <a:cubicBezTo>
                    <a:pt x="4786630" y="2624484"/>
                    <a:pt x="4578350" y="2577494"/>
                    <a:pt x="4480560" y="2574954"/>
                  </a:cubicBezTo>
                  <a:cubicBezTo>
                    <a:pt x="4429760" y="2572414"/>
                    <a:pt x="4363720" y="2572414"/>
                    <a:pt x="4362450" y="2572414"/>
                  </a:cubicBezTo>
                  <a:cubicBezTo>
                    <a:pt x="4362450" y="2572414"/>
                    <a:pt x="4330700" y="2567334"/>
                    <a:pt x="4314190" y="2563524"/>
                  </a:cubicBezTo>
                  <a:cubicBezTo>
                    <a:pt x="4298950" y="2560984"/>
                    <a:pt x="4267200" y="2555904"/>
                    <a:pt x="4265930" y="2555904"/>
                  </a:cubicBezTo>
                  <a:cubicBezTo>
                    <a:pt x="4265930" y="2555904"/>
                    <a:pt x="4234180" y="2541934"/>
                    <a:pt x="4221480" y="2536854"/>
                  </a:cubicBezTo>
                  <a:cubicBezTo>
                    <a:pt x="4211320" y="2533044"/>
                    <a:pt x="4208780" y="2527964"/>
                    <a:pt x="4196080" y="2526694"/>
                  </a:cubicBezTo>
                  <a:cubicBezTo>
                    <a:pt x="4166870" y="2521614"/>
                    <a:pt x="4109720" y="2538124"/>
                    <a:pt x="4044950" y="2541934"/>
                  </a:cubicBezTo>
                  <a:cubicBezTo>
                    <a:pt x="3931920" y="2548284"/>
                    <a:pt x="3722370" y="2549554"/>
                    <a:pt x="3572510" y="2552094"/>
                  </a:cubicBezTo>
                  <a:cubicBezTo>
                    <a:pt x="3436620" y="2554634"/>
                    <a:pt x="3315970" y="2554634"/>
                    <a:pt x="3182620" y="2555904"/>
                  </a:cubicBezTo>
                  <a:cubicBezTo>
                    <a:pt x="3044190" y="2555904"/>
                    <a:pt x="2900680" y="2555904"/>
                    <a:pt x="2759710" y="2555904"/>
                  </a:cubicBezTo>
                  <a:cubicBezTo>
                    <a:pt x="2617470" y="2555904"/>
                    <a:pt x="2468880" y="2558444"/>
                    <a:pt x="2330450" y="2558444"/>
                  </a:cubicBezTo>
                  <a:cubicBezTo>
                    <a:pt x="2202180" y="2559714"/>
                    <a:pt x="2087880" y="2560984"/>
                    <a:pt x="1959610" y="2562254"/>
                  </a:cubicBezTo>
                  <a:cubicBezTo>
                    <a:pt x="1819910" y="2562254"/>
                    <a:pt x="1666240" y="2563524"/>
                    <a:pt x="1524000" y="2564794"/>
                  </a:cubicBezTo>
                  <a:cubicBezTo>
                    <a:pt x="1384300" y="2566064"/>
                    <a:pt x="1234440" y="2567334"/>
                    <a:pt x="1111250" y="2568604"/>
                  </a:cubicBezTo>
                  <a:cubicBezTo>
                    <a:pt x="1012190" y="2568604"/>
                    <a:pt x="891540" y="2574954"/>
                    <a:pt x="840740" y="2569874"/>
                  </a:cubicBezTo>
                  <a:cubicBezTo>
                    <a:pt x="819150" y="2568604"/>
                    <a:pt x="811530" y="2564794"/>
                    <a:pt x="797560" y="2563524"/>
                  </a:cubicBezTo>
                  <a:cubicBezTo>
                    <a:pt x="782320" y="2562254"/>
                    <a:pt x="764540" y="2563524"/>
                    <a:pt x="753110" y="2560984"/>
                  </a:cubicBezTo>
                  <a:cubicBezTo>
                    <a:pt x="745490" y="2559714"/>
                    <a:pt x="740410" y="2554634"/>
                    <a:pt x="732790" y="2553364"/>
                  </a:cubicBezTo>
                  <a:cubicBezTo>
                    <a:pt x="726440" y="2550824"/>
                    <a:pt x="718820" y="2552094"/>
                    <a:pt x="711200" y="2549554"/>
                  </a:cubicBezTo>
                  <a:cubicBezTo>
                    <a:pt x="699770" y="2545744"/>
                    <a:pt x="685800" y="2534314"/>
                    <a:pt x="673100" y="2529234"/>
                  </a:cubicBezTo>
                  <a:cubicBezTo>
                    <a:pt x="659130" y="2522884"/>
                    <a:pt x="642620" y="2519074"/>
                    <a:pt x="632460" y="2512724"/>
                  </a:cubicBezTo>
                  <a:cubicBezTo>
                    <a:pt x="624840" y="2507644"/>
                    <a:pt x="621030" y="2502564"/>
                    <a:pt x="614680" y="2498754"/>
                  </a:cubicBezTo>
                  <a:cubicBezTo>
                    <a:pt x="609600" y="2493674"/>
                    <a:pt x="601980" y="2493674"/>
                    <a:pt x="595630" y="2488594"/>
                  </a:cubicBezTo>
                  <a:cubicBezTo>
                    <a:pt x="586740" y="2480974"/>
                    <a:pt x="576580" y="2465734"/>
                    <a:pt x="565150" y="2456844"/>
                  </a:cubicBezTo>
                  <a:cubicBezTo>
                    <a:pt x="554990" y="2446684"/>
                    <a:pt x="539750" y="2436524"/>
                    <a:pt x="532130" y="2427634"/>
                  </a:cubicBezTo>
                  <a:cubicBezTo>
                    <a:pt x="527050" y="2421284"/>
                    <a:pt x="525780" y="2414934"/>
                    <a:pt x="520700" y="2408584"/>
                  </a:cubicBezTo>
                  <a:cubicBezTo>
                    <a:pt x="516890" y="2403504"/>
                    <a:pt x="510540" y="2399694"/>
                    <a:pt x="505460" y="2393344"/>
                  </a:cubicBezTo>
                  <a:cubicBezTo>
                    <a:pt x="499110" y="2383184"/>
                    <a:pt x="494030" y="2366674"/>
                    <a:pt x="487680" y="2353974"/>
                  </a:cubicBezTo>
                  <a:cubicBezTo>
                    <a:pt x="481330" y="2340004"/>
                    <a:pt x="469900" y="2327304"/>
                    <a:pt x="464820" y="2315874"/>
                  </a:cubicBezTo>
                  <a:cubicBezTo>
                    <a:pt x="462280" y="2308254"/>
                    <a:pt x="462280" y="2301904"/>
                    <a:pt x="461010" y="2294284"/>
                  </a:cubicBezTo>
                  <a:cubicBezTo>
                    <a:pt x="458470" y="2287934"/>
                    <a:pt x="453390" y="2282854"/>
                    <a:pt x="450850" y="2275234"/>
                  </a:cubicBezTo>
                  <a:cubicBezTo>
                    <a:pt x="448310" y="2262534"/>
                    <a:pt x="448310" y="2246024"/>
                    <a:pt x="447040" y="2230784"/>
                  </a:cubicBezTo>
                  <a:cubicBezTo>
                    <a:pt x="444500" y="2216814"/>
                    <a:pt x="438150" y="2200304"/>
                    <a:pt x="436880" y="2188874"/>
                  </a:cubicBezTo>
                  <a:cubicBezTo>
                    <a:pt x="436880" y="2179984"/>
                    <a:pt x="439420" y="2173634"/>
                    <a:pt x="439420" y="2166014"/>
                  </a:cubicBezTo>
                  <a:cubicBezTo>
                    <a:pt x="439420" y="2159664"/>
                    <a:pt x="436880" y="2153314"/>
                    <a:pt x="436880" y="2144424"/>
                  </a:cubicBezTo>
                  <a:cubicBezTo>
                    <a:pt x="438150" y="2132994"/>
                    <a:pt x="444500" y="2116484"/>
                    <a:pt x="447040" y="2102514"/>
                  </a:cubicBezTo>
                  <a:cubicBezTo>
                    <a:pt x="448310" y="2087274"/>
                    <a:pt x="448310" y="2069494"/>
                    <a:pt x="450850" y="2058064"/>
                  </a:cubicBezTo>
                  <a:cubicBezTo>
                    <a:pt x="453390" y="2050444"/>
                    <a:pt x="458470" y="2045364"/>
                    <a:pt x="461010" y="2039014"/>
                  </a:cubicBezTo>
                  <a:cubicBezTo>
                    <a:pt x="462280" y="2031394"/>
                    <a:pt x="462280" y="2025044"/>
                    <a:pt x="464820" y="2017424"/>
                  </a:cubicBezTo>
                  <a:cubicBezTo>
                    <a:pt x="469900" y="2005994"/>
                    <a:pt x="481330" y="1992024"/>
                    <a:pt x="487680" y="1979324"/>
                  </a:cubicBezTo>
                  <a:cubicBezTo>
                    <a:pt x="494030" y="1966624"/>
                    <a:pt x="499110" y="1950114"/>
                    <a:pt x="505460" y="1939954"/>
                  </a:cubicBezTo>
                  <a:cubicBezTo>
                    <a:pt x="510540" y="1932334"/>
                    <a:pt x="516890" y="1929794"/>
                    <a:pt x="520700" y="1923444"/>
                  </a:cubicBezTo>
                  <a:cubicBezTo>
                    <a:pt x="525780" y="1918364"/>
                    <a:pt x="527050" y="1912014"/>
                    <a:pt x="532130" y="1905664"/>
                  </a:cubicBezTo>
                  <a:cubicBezTo>
                    <a:pt x="539750" y="1895504"/>
                    <a:pt x="554990" y="1886614"/>
                    <a:pt x="566420" y="1876454"/>
                  </a:cubicBezTo>
                  <a:cubicBezTo>
                    <a:pt x="576580" y="1866294"/>
                    <a:pt x="586740" y="1852324"/>
                    <a:pt x="595630" y="1844704"/>
                  </a:cubicBezTo>
                  <a:cubicBezTo>
                    <a:pt x="603250" y="1839624"/>
                    <a:pt x="610870" y="1838354"/>
                    <a:pt x="615950" y="1834544"/>
                  </a:cubicBezTo>
                  <a:cubicBezTo>
                    <a:pt x="618490" y="1832004"/>
                    <a:pt x="623570" y="1830734"/>
                    <a:pt x="623570" y="1828194"/>
                  </a:cubicBezTo>
                  <a:cubicBezTo>
                    <a:pt x="619760" y="1818034"/>
                    <a:pt x="412750" y="1811684"/>
                    <a:pt x="411480" y="1810414"/>
                  </a:cubicBezTo>
                  <a:cubicBezTo>
                    <a:pt x="410210" y="1810414"/>
                    <a:pt x="378460" y="1806604"/>
                    <a:pt x="361950" y="1805334"/>
                  </a:cubicBezTo>
                  <a:cubicBezTo>
                    <a:pt x="345440" y="1802794"/>
                    <a:pt x="313690" y="1798984"/>
                    <a:pt x="312420" y="1798984"/>
                  </a:cubicBezTo>
                  <a:cubicBezTo>
                    <a:pt x="312420" y="1798984"/>
                    <a:pt x="281940" y="1787554"/>
                    <a:pt x="265430" y="1781204"/>
                  </a:cubicBezTo>
                  <a:cubicBezTo>
                    <a:pt x="250190" y="1774854"/>
                    <a:pt x="219710" y="1763424"/>
                    <a:pt x="219710" y="1763424"/>
                  </a:cubicBezTo>
                  <a:cubicBezTo>
                    <a:pt x="218440" y="1763424"/>
                    <a:pt x="191770" y="1744374"/>
                    <a:pt x="177800" y="1735484"/>
                  </a:cubicBezTo>
                  <a:cubicBezTo>
                    <a:pt x="163830" y="1725324"/>
                    <a:pt x="137160" y="1707544"/>
                    <a:pt x="137160" y="1706274"/>
                  </a:cubicBezTo>
                  <a:cubicBezTo>
                    <a:pt x="135890" y="1706274"/>
                    <a:pt x="114300" y="1682144"/>
                    <a:pt x="104140" y="1669444"/>
                  </a:cubicBezTo>
                  <a:cubicBezTo>
                    <a:pt x="92710" y="1656744"/>
                    <a:pt x="71120" y="1632614"/>
                    <a:pt x="71120" y="1632614"/>
                  </a:cubicBezTo>
                  <a:cubicBezTo>
                    <a:pt x="69850" y="1631344"/>
                    <a:pt x="55880" y="1602134"/>
                    <a:pt x="46990" y="1588164"/>
                  </a:cubicBezTo>
                  <a:cubicBezTo>
                    <a:pt x="39370" y="1572924"/>
                    <a:pt x="24130" y="1544984"/>
                    <a:pt x="24130" y="1543714"/>
                  </a:cubicBezTo>
                  <a:cubicBezTo>
                    <a:pt x="24130" y="1543714"/>
                    <a:pt x="16510" y="1511964"/>
                    <a:pt x="12700" y="1495454"/>
                  </a:cubicBezTo>
                  <a:cubicBezTo>
                    <a:pt x="8890" y="1478944"/>
                    <a:pt x="0" y="1447194"/>
                    <a:pt x="0" y="1447194"/>
                  </a:cubicBezTo>
                  <a:moveTo>
                    <a:pt x="4874260" y="680114"/>
                  </a:moveTo>
                  <a:cubicBezTo>
                    <a:pt x="5232400" y="1007774"/>
                    <a:pt x="5417820" y="934114"/>
                    <a:pt x="5416550" y="921414"/>
                  </a:cubicBezTo>
                  <a:cubicBezTo>
                    <a:pt x="5415280" y="911254"/>
                    <a:pt x="5304790" y="929034"/>
                    <a:pt x="5237480" y="906174"/>
                  </a:cubicBezTo>
                  <a:cubicBezTo>
                    <a:pt x="5134610" y="871884"/>
                    <a:pt x="4874260" y="680114"/>
                    <a:pt x="4874260" y="680114"/>
                  </a:cubicBezTo>
                </a:path>
              </a:pathLst>
            </a:custGeom>
            <a:solidFill>
              <a:srgbClr val="F3EFDC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0" id="10"/>
          <p:cNvSpPr txBox="true"/>
          <p:nvPr/>
        </p:nvSpPr>
        <p:spPr>
          <a:xfrm rot="0">
            <a:off x="12272962" y="2320131"/>
            <a:ext cx="5361384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759"/>
              </a:lnSpc>
            </a:pPr>
            <a:r>
              <a:rPr lang="he-IL" sz="3399">
                <a:solidFill>
                  <a:srgbClr val="000000"/>
                </a:solidFill>
                <a:latin typeface="Suez One"/>
                <a:ea typeface="Suez One"/>
                <a:cs typeface="Suez One"/>
                <a:sym typeface="Suez One"/>
                <a:rtl val="true"/>
              </a:rPr>
              <a:t>פרק ס”ג</a:t>
            </a:r>
          </a:p>
          <a:p>
            <a:pPr algn="ctr" rtl="true">
              <a:lnSpc>
                <a:spcPts val="4759"/>
              </a:lnSpc>
            </a:pPr>
            <a:r>
              <a:rPr lang="he-IL" sz="3399">
                <a:solidFill>
                  <a:srgbClr val="000000"/>
                </a:solidFill>
                <a:latin typeface="Suez One"/>
                <a:ea typeface="Suez One"/>
                <a:cs typeface="Suez One"/>
                <a:sym typeface="Suez One"/>
                <a:rtl val="true"/>
              </a:rPr>
              <a:t>מתוך קיצור שולחן ערוך לתלמיד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09119" y="2781860"/>
            <a:ext cx="6488206" cy="537882"/>
          </a:xfrm>
          <a:custGeom>
            <a:avLst/>
            <a:gdLst/>
            <a:ahLst/>
            <a:cxnLst/>
            <a:rect r="r" b="b" t="t" l="l"/>
            <a:pathLst>
              <a:path h="537882" w="6488206">
                <a:moveTo>
                  <a:pt x="0" y="0"/>
                </a:moveTo>
                <a:lnTo>
                  <a:pt x="6488206" y="0"/>
                </a:lnTo>
                <a:lnTo>
                  <a:pt x="6488206" y="537883"/>
                </a:lnTo>
                <a:lnTo>
                  <a:pt x="0" y="537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283" t="-515416" r="-37582" b="-1284333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73480" y="2658428"/>
            <a:ext cx="2505075" cy="714375"/>
            <a:chOff x="0" y="0"/>
            <a:chExt cx="3340100" cy="952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441" y="48914"/>
              <a:ext cx="3237748" cy="852786"/>
            </a:xfrm>
            <a:custGeom>
              <a:avLst/>
              <a:gdLst/>
              <a:ahLst/>
              <a:cxnLst/>
              <a:rect r="r" b="b" t="t" l="l"/>
              <a:pathLst>
                <a:path h="852786" w="3237748">
                  <a:moveTo>
                    <a:pt x="2803249" y="238106"/>
                  </a:moveTo>
                  <a:cubicBezTo>
                    <a:pt x="3062329" y="158096"/>
                    <a:pt x="3090269" y="164446"/>
                    <a:pt x="3118209" y="175876"/>
                  </a:cubicBezTo>
                  <a:cubicBezTo>
                    <a:pt x="3146149" y="188576"/>
                    <a:pt x="3174089" y="208896"/>
                    <a:pt x="3193139" y="233026"/>
                  </a:cubicBezTo>
                  <a:cubicBezTo>
                    <a:pt x="3213459" y="257156"/>
                    <a:pt x="3227429" y="287636"/>
                    <a:pt x="3233779" y="318116"/>
                  </a:cubicBezTo>
                  <a:cubicBezTo>
                    <a:pt x="3240129" y="348596"/>
                    <a:pt x="3238859" y="382886"/>
                    <a:pt x="3229969" y="412096"/>
                  </a:cubicBezTo>
                  <a:cubicBezTo>
                    <a:pt x="3221079" y="441306"/>
                    <a:pt x="3204569" y="471786"/>
                    <a:pt x="3182979" y="493376"/>
                  </a:cubicBezTo>
                  <a:cubicBezTo>
                    <a:pt x="3161389" y="516236"/>
                    <a:pt x="3138529" y="531476"/>
                    <a:pt x="3102969" y="544176"/>
                  </a:cubicBezTo>
                  <a:cubicBezTo>
                    <a:pt x="3048359" y="564496"/>
                    <a:pt x="2926439" y="565766"/>
                    <a:pt x="2873099" y="579736"/>
                  </a:cubicBezTo>
                  <a:cubicBezTo>
                    <a:pt x="2842619" y="588626"/>
                    <a:pt x="2829919" y="605136"/>
                    <a:pt x="2804519" y="607676"/>
                  </a:cubicBezTo>
                  <a:cubicBezTo>
                    <a:pt x="2775309" y="610216"/>
                    <a:pt x="2738479" y="601326"/>
                    <a:pt x="2710539" y="587356"/>
                  </a:cubicBezTo>
                  <a:cubicBezTo>
                    <a:pt x="2681329" y="574656"/>
                    <a:pt x="2654659" y="551796"/>
                    <a:pt x="2635609" y="526396"/>
                  </a:cubicBezTo>
                  <a:cubicBezTo>
                    <a:pt x="2616559" y="500996"/>
                    <a:pt x="2602589" y="467976"/>
                    <a:pt x="2598779" y="437496"/>
                  </a:cubicBezTo>
                  <a:cubicBezTo>
                    <a:pt x="2593699" y="407016"/>
                    <a:pt x="2596239" y="371456"/>
                    <a:pt x="2606399" y="342246"/>
                  </a:cubicBezTo>
                  <a:cubicBezTo>
                    <a:pt x="2616559" y="311766"/>
                    <a:pt x="2640689" y="280016"/>
                    <a:pt x="2658469" y="260966"/>
                  </a:cubicBezTo>
                  <a:cubicBezTo>
                    <a:pt x="2671169" y="246996"/>
                    <a:pt x="2680059" y="239376"/>
                    <a:pt x="2696569" y="231756"/>
                  </a:cubicBezTo>
                  <a:cubicBezTo>
                    <a:pt x="2720699" y="220326"/>
                    <a:pt x="2766419" y="189846"/>
                    <a:pt x="2789279" y="205086"/>
                  </a:cubicBezTo>
                  <a:cubicBezTo>
                    <a:pt x="2838809" y="236836"/>
                    <a:pt x="2874369" y="586086"/>
                    <a:pt x="2843889" y="617836"/>
                  </a:cubicBezTo>
                  <a:cubicBezTo>
                    <a:pt x="2832459" y="627996"/>
                    <a:pt x="2813409" y="617836"/>
                    <a:pt x="2794359" y="614026"/>
                  </a:cubicBezTo>
                  <a:cubicBezTo>
                    <a:pt x="2770229" y="606406"/>
                    <a:pt x="2732129" y="591166"/>
                    <a:pt x="2707999" y="572116"/>
                  </a:cubicBezTo>
                  <a:cubicBezTo>
                    <a:pt x="2683869" y="551796"/>
                    <a:pt x="2662279" y="523856"/>
                    <a:pt x="2650849" y="494646"/>
                  </a:cubicBezTo>
                  <a:cubicBezTo>
                    <a:pt x="2638149" y="465436"/>
                    <a:pt x="2633069" y="429876"/>
                    <a:pt x="2635609" y="399396"/>
                  </a:cubicBezTo>
                  <a:cubicBezTo>
                    <a:pt x="2638149" y="367646"/>
                    <a:pt x="2649579" y="334626"/>
                    <a:pt x="2666089" y="307956"/>
                  </a:cubicBezTo>
                  <a:cubicBezTo>
                    <a:pt x="2682599" y="281286"/>
                    <a:pt x="2709269" y="257156"/>
                    <a:pt x="2735939" y="241916"/>
                  </a:cubicBezTo>
                  <a:cubicBezTo>
                    <a:pt x="2762609" y="226676"/>
                    <a:pt x="2803249" y="200006"/>
                    <a:pt x="2828649" y="215246"/>
                  </a:cubicBezTo>
                  <a:cubicBezTo>
                    <a:pt x="2880719" y="245726"/>
                    <a:pt x="2965809" y="531476"/>
                    <a:pt x="2926439" y="593706"/>
                  </a:cubicBezTo>
                  <a:cubicBezTo>
                    <a:pt x="2898499" y="636886"/>
                    <a:pt x="2823569" y="617836"/>
                    <a:pt x="2732129" y="626726"/>
                  </a:cubicBezTo>
                  <a:cubicBezTo>
                    <a:pt x="2513689" y="645776"/>
                    <a:pt x="1980289" y="671176"/>
                    <a:pt x="1618339" y="638156"/>
                  </a:cubicBezTo>
                  <a:cubicBezTo>
                    <a:pt x="1269089" y="606406"/>
                    <a:pt x="757279" y="436226"/>
                    <a:pt x="598529" y="441306"/>
                  </a:cubicBezTo>
                  <a:cubicBezTo>
                    <a:pt x="548999" y="442576"/>
                    <a:pt x="535029" y="464166"/>
                    <a:pt x="503279" y="464166"/>
                  </a:cubicBezTo>
                  <a:cubicBezTo>
                    <a:pt x="470259" y="464166"/>
                    <a:pt x="427079" y="450196"/>
                    <a:pt x="400409" y="438766"/>
                  </a:cubicBezTo>
                  <a:cubicBezTo>
                    <a:pt x="382629" y="429876"/>
                    <a:pt x="371199" y="423526"/>
                    <a:pt x="357229" y="408286"/>
                  </a:cubicBezTo>
                  <a:cubicBezTo>
                    <a:pt x="336909" y="387966"/>
                    <a:pt x="310239" y="353676"/>
                    <a:pt x="297539" y="321926"/>
                  </a:cubicBezTo>
                  <a:cubicBezTo>
                    <a:pt x="286109" y="290176"/>
                    <a:pt x="281029" y="250806"/>
                    <a:pt x="286109" y="216516"/>
                  </a:cubicBezTo>
                  <a:cubicBezTo>
                    <a:pt x="289919" y="183496"/>
                    <a:pt x="308969" y="142856"/>
                    <a:pt x="322939" y="118726"/>
                  </a:cubicBezTo>
                  <a:cubicBezTo>
                    <a:pt x="334369" y="100946"/>
                    <a:pt x="343259" y="92056"/>
                    <a:pt x="358499" y="79356"/>
                  </a:cubicBezTo>
                  <a:cubicBezTo>
                    <a:pt x="381359" y="61576"/>
                    <a:pt x="424539" y="38716"/>
                    <a:pt x="452479" y="31096"/>
                  </a:cubicBezTo>
                  <a:cubicBezTo>
                    <a:pt x="471529" y="24746"/>
                    <a:pt x="480419" y="23476"/>
                    <a:pt x="504549" y="24746"/>
                  </a:cubicBezTo>
                  <a:cubicBezTo>
                    <a:pt x="566779" y="26016"/>
                    <a:pt x="731879" y="47606"/>
                    <a:pt x="824589" y="78086"/>
                  </a:cubicBezTo>
                  <a:cubicBezTo>
                    <a:pt x="904599" y="103486"/>
                    <a:pt x="985879" y="117456"/>
                    <a:pt x="1035409" y="179686"/>
                  </a:cubicBezTo>
                  <a:cubicBezTo>
                    <a:pt x="1100179" y="259696"/>
                    <a:pt x="1163679" y="488296"/>
                    <a:pt x="1124309" y="563226"/>
                  </a:cubicBezTo>
                  <a:cubicBezTo>
                    <a:pt x="1093829" y="620376"/>
                    <a:pt x="999849" y="626726"/>
                    <a:pt x="916029" y="643236"/>
                  </a:cubicBezTo>
                  <a:cubicBezTo>
                    <a:pt x="797919" y="664826"/>
                    <a:pt x="608689" y="654666"/>
                    <a:pt x="477879" y="645776"/>
                  </a:cubicBezTo>
                  <a:cubicBezTo>
                    <a:pt x="369929" y="639426"/>
                    <a:pt x="240389" y="617836"/>
                    <a:pt x="183239" y="605136"/>
                  </a:cubicBezTo>
                  <a:cubicBezTo>
                    <a:pt x="159109" y="600056"/>
                    <a:pt x="150219" y="598786"/>
                    <a:pt x="132439" y="589896"/>
                  </a:cubicBezTo>
                  <a:cubicBezTo>
                    <a:pt x="105769" y="575926"/>
                    <a:pt x="67669" y="546716"/>
                    <a:pt x="47349" y="525126"/>
                  </a:cubicBezTo>
                  <a:cubicBezTo>
                    <a:pt x="34649" y="509886"/>
                    <a:pt x="27029" y="498456"/>
                    <a:pt x="19409" y="479406"/>
                  </a:cubicBezTo>
                  <a:cubicBezTo>
                    <a:pt x="9249" y="452736"/>
                    <a:pt x="359" y="403206"/>
                    <a:pt x="359" y="375266"/>
                  </a:cubicBezTo>
                  <a:cubicBezTo>
                    <a:pt x="-911" y="353676"/>
                    <a:pt x="1629" y="340976"/>
                    <a:pt x="9249" y="321926"/>
                  </a:cubicBezTo>
                  <a:cubicBezTo>
                    <a:pt x="19409" y="295256"/>
                    <a:pt x="44809" y="252076"/>
                    <a:pt x="63859" y="230486"/>
                  </a:cubicBezTo>
                  <a:cubicBezTo>
                    <a:pt x="76559" y="215246"/>
                    <a:pt x="86719" y="206356"/>
                    <a:pt x="105769" y="197466"/>
                  </a:cubicBezTo>
                  <a:cubicBezTo>
                    <a:pt x="131169" y="183496"/>
                    <a:pt x="156569" y="173336"/>
                    <a:pt x="206099" y="164446"/>
                  </a:cubicBezTo>
                  <a:cubicBezTo>
                    <a:pt x="338179" y="144126"/>
                    <a:pt x="761089" y="144126"/>
                    <a:pt x="941429" y="160636"/>
                  </a:cubicBezTo>
                  <a:cubicBezTo>
                    <a:pt x="1048109" y="170796"/>
                    <a:pt x="1110339" y="203816"/>
                    <a:pt x="1191619" y="210166"/>
                  </a:cubicBezTo>
                  <a:cubicBezTo>
                    <a:pt x="1267819" y="215246"/>
                    <a:pt x="1336399" y="197466"/>
                    <a:pt x="1415139" y="200006"/>
                  </a:cubicBezTo>
                  <a:cubicBezTo>
                    <a:pt x="1504039" y="203816"/>
                    <a:pt x="1613259" y="227946"/>
                    <a:pt x="1700889" y="234296"/>
                  </a:cubicBezTo>
                  <a:cubicBezTo>
                    <a:pt x="1773279" y="239376"/>
                    <a:pt x="1836779" y="230486"/>
                    <a:pt x="1902819" y="240646"/>
                  </a:cubicBezTo>
                  <a:cubicBezTo>
                    <a:pt x="1967589" y="249536"/>
                    <a:pt x="2026009" y="285096"/>
                    <a:pt x="2092049" y="292716"/>
                  </a:cubicBezTo>
                  <a:cubicBezTo>
                    <a:pt x="2160629" y="300336"/>
                    <a:pt x="2222859" y="281286"/>
                    <a:pt x="2307949" y="280016"/>
                  </a:cubicBezTo>
                  <a:cubicBezTo>
                    <a:pt x="2427329" y="278746"/>
                    <a:pt x="2667359" y="307956"/>
                    <a:pt x="2743559" y="288906"/>
                  </a:cubicBezTo>
                  <a:cubicBezTo>
                    <a:pt x="2772769" y="281286"/>
                    <a:pt x="2781659" y="260966"/>
                    <a:pt x="2800709" y="257156"/>
                  </a:cubicBezTo>
                  <a:cubicBezTo>
                    <a:pt x="2818489" y="253346"/>
                    <a:pt x="2834999" y="257156"/>
                    <a:pt x="2855319" y="263506"/>
                  </a:cubicBezTo>
                  <a:cubicBezTo>
                    <a:pt x="2883259" y="272396"/>
                    <a:pt x="2923899" y="290176"/>
                    <a:pt x="2950569" y="313036"/>
                  </a:cubicBezTo>
                  <a:cubicBezTo>
                    <a:pt x="2975969" y="337166"/>
                    <a:pt x="2998829" y="375266"/>
                    <a:pt x="3011529" y="401936"/>
                  </a:cubicBezTo>
                  <a:cubicBezTo>
                    <a:pt x="3019149" y="420986"/>
                    <a:pt x="3022959" y="433686"/>
                    <a:pt x="3024229" y="455276"/>
                  </a:cubicBezTo>
                  <a:cubicBezTo>
                    <a:pt x="3025499" y="484486"/>
                    <a:pt x="3020419" y="534016"/>
                    <a:pt x="3011529" y="561956"/>
                  </a:cubicBezTo>
                  <a:cubicBezTo>
                    <a:pt x="3005179" y="581006"/>
                    <a:pt x="2998829" y="592436"/>
                    <a:pt x="2986129" y="608946"/>
                  </a:cubicBezTo>
                  <a:cubicBezTo>
                    <a:pt x="2968349" y="633076"/>
                    <a:pt x="2936599" y="664826"/>
                    <a:pt x="2906119" y="681336"/>
                  </a:cubicBezTo>
                  <a:cubicBezTo>
                    <a:pt x="2874369" y="696576"/>
                    <a:pt x="2843889" y="706736"/>
                    <a:pt x="2800709" y="706736"/>
                  </a:cubicBezTo>
                  <a:cubicBezTo>
                    <a:pt x="2733399" y="705466"/>
                    <a:pt x="2640689" y="648316"/>
                    <a:pt x="2541629" y="636886"/>
                  </a:cubicBezTo>
                  <a:cubicBezTo>
                    <a:pt x="2412089" y="621646"/>
                    <a:pt x="2244449" y="658476"/>
                    <a:pt x="2090779" y="649586"/>
                  </a:cubicBezTo>
                  <a:cubicBezTo>
                    <a:pt x="1926949" y="639426"/>
                    <a:pt x="1695809" y="662286"/>
                    <a:pt x="1586589" y="573386"/>
                  </a:cubicBezTo>
                  <a:cubicBezTo>
                    <a:pt x="1484989" y="489566"/>
                    <a:pt x="1399899" y="236836"/>
                    <a:pt x="1436729" y="158096"/>
                  </a:cubicBezTo>
                  <a:cubicBezTo>
                    <a:pt x="1463399" y="100946"/>
                    <a:pt x="1548489" y="97136"/>
                    <a:pt x="1648819" y="79356"/>
                  </a:cubicBezTo>
                  <a:cubicBezTo>
                    <a:pt x="1862179" y="39986"/>
                    <a:pt x="2456539" y="48876"/>
                    <a:pt x="2688949" y="76816"/>
                  </a:cubicBezTo>
                  <a:cubicBezTo>
                    <a:pt x="2807059" y="90786"/>
                    <a:pt x="2888339" y="93326"/>
                    <a:pt x="2954379" y="141586"/>
                  </a:cubicBezTo>
                  <a:cubicBezTo>
                    <a:pt x="3016609" y="187306"/>
                    <a:pt x="3044549" y="274936"/>
                    <a:pt x="3080109" y="351136"/>
                  </a:cubicBezTo>
                  <a:cubicBezTo>
                    <a:pt x="3118209" y="432416"/>
                    <a:pt x="3165199" y="556876"/>
                    <a:pt x="3171549" y="617836"/>
                  </a:cubicBezTo>
                  <a:cubicBezTo>
                    <a:pt x="3175359" y="649586"/>
                    <a:pt x="3169009" y="667366"/>
                    <a:pt x="3162659" y="690226"/>
                  </a:cubicBezTo>
                  <a:cubicBezTo>
                    <a:pt x="3156309" y="713086"/>
                    <a:pt x="3144879" y="737216"/>
                    <a:pt x="3130909" y="756266"/>
                  </a:cubicBezTo>
                  <a:cubicBezTo>
                    <a:pt x="3116939" y="776586"/>
                    <a:pt x="3099159" y="794366"/>
                    <a:pt x="3080109" y="808336"/>
                  </a:cubicBezTo>
                  <a:cubicBezTo>
                    <a:pt x="3061059" y="822306"/>
                    <a:pt x="3038199" y="835006"/>
                    <a:pt x="3015339" y="841356"/>
                  </a:cubicBezTo>
                  <a:cubicBezTo>
                    <a:pt x="2992479" y="848976"/>
                    <a:pt x="2967079" y="852786"/>
                    <a:pt x="2942949" y="852786"/>
                  </a:cubicBezTo>
                  <a:cubicBezTo>
                    <a:pt x="2918819" y="852786"/>
                    <a:pt x="2893419" y="847706"/>
                    <a:pt x="2870559" y="840086"/>
                  </a:cubicBezTo>
                  <a:cubicBezTo>
                    <a:pt x="2847699" y="831196"/>
                    <a:pt x="2826109" y="819766"/>
                    <a:pt x="2807059" y="804526"/>
                  </a:cubicBezTo>
                  <a:cubicBezTo>
                    <a:pt x="2788009" y="789286"/>
                    <a:pt x="2770229" y="770236"/>
                    <a:pt x="2757529" y="751186"/>
                  </a:cubicBezTo>
                  <a:cubicBezTo>
                    <a:pt x="2743559" y="730866"/>
                    <a:pt x="2733399" y="706736"/>
                    <a:pt x="2727049" y="683876"/>
                  </a:cubicBezTo>
                  <a:cubicBezTo>
                    <a:pt x="2721969" y="661016"/>
                    <a:pt x="2719429" y="635616"/>
                    <a:pt x="2720699" y="611486"/>
                  </a:cubicBezTo>
                  <a:cubicBezTo>
                    <a:pt x="2721969" y="587356"/>
                    <a:pt x="2728319" y="561956"/>
                    <a:pt x="2737209" y="540366"/>
                  </a:cubicBezTo>
                  <a:cubicBezTo>
                    <a:pt x="2747369" y="517506"/>
                    <a:pt x="2760069" y="495916"/>
                    <a:pt x="2776579" y="478136"/>
                  </a:cubicBezTo>
                  <a:cubicBezTo>
                    <a:pt x="2791819" y="460356"/>
                    <a:pt x="2812139" y="443846"/>
                    <a:pt x="2832459" y="431146"/>
                  </a:cubicBezTo>
                  <a:cubicBezTo>
                    <a:pt x="2854049" y="419716"/>
                    <a:pt x="2876909" y="410826"/>
                    <a:pt x="2901039" y="405746"/>
                  </a:cubicBezTo>
                  <a:cubicBezTo>
                    <a:pt x="2925169" y="400666"/>
                    <a:pt x="2950569" y="399396"/>
                    <a:pt x="2973429" y="403206"/>
                  </a:cubicBezTo>
                  <a:cubicBezTo>
                    <a:pt x="2997559" y="405746"/>
                    <a:pt x="3022959" y="413366"/>
                    <a:pt x="3044549" y="423526"/>
                  </a:cubicBezTo>
                  <a:cubicBezTo>
                    <a:pt x="3066139" y="433686"/>
                    <a:pt x="3086459" y="448926"/>
                    <a:pt x="3104239" y="465436"/>
                  </a:cubicBezTo>
                  <a:cubicBezTo>
                    <a:pt x="3120749" y="481946"/>
                    <a:pt x="3135989" y="502266"/>
                    <a:pt x="3147419" y="523856"/>
                  </a:cubicBezTo>
                  <a:cubicBezTo>
                    <a:pt x="3157579" y="545446"/>
                    <a:pt x="3166469" y="569576"/>
                    <a:pt x="3169009" y="593706"/>
                  </a:cubicBezTo>
                  <a:cubicBezTo>
                    <a:pt x="3172819" y="617836"/>
                    <a:pt x="3172819" y="643236"/>
                    <a:pt x="3167739" y="667366"/>
                  </a:cubicBezTo>
                  <a:cubicBezTo>
                    <a:pt x="3163929" y="690226"/>
                    <a:pt x="3155039" y="714356"/>
                    <a:pt x="3143609" y="735946"/>
                  </a:cubicBezTo>
                  <a:cubicBezTo>
                    <a:pt x="3132179" y="756266"/>
                    <a:pt x="3116939" y="776586"/>
                    <a:pt x="3099159" y="793096"/>
                  </a:cubicBezTo>
                  <a:cubicBezTo>
                    <a:pt x="3081379" y="809606"/>
                    <a:pt x="3059789" y="823576"/>
                    <a:pt x="3038199" y="833736"/>
                  </a:cubicBezTo>
                  <a:cubicBezTo>
                    <a:pt x="3015339" y="842626"/>
                    <a:pt x="2991209" y="848976"/>
                    <a:pt x="2967079" y="851516"/>
                  </a:cubicBezTo>
                  <a:cubicBezTo>
                    <a:pt x="2942949" y="854056"/>
                    <a:pt x="2917549" y="851516"/>
                    <a:pt x="2894689" y="846436"/>
                  </a:cubicBezTo>
                  <a:cubicBezTo>
                    <a:pt x="2870559" y="841356"/>
                    <a:pt x="2848969" y="832466"/>
                    <a:pt x="2826109" y="818496"/>
                  </a:cubicBezTo>
                  <a:cubicBezTo>
                    <a:pt x="2799439" y="800716"/>
                    <a:pt x="2762609" y="776586"/>
                    <a:pt x="2747369" y="739756"/>
                  </a:cubicBezTo>
                  <a:cubicBezTo>
                    <a:pt x="2725779" y="688956"/>
                    <a:pt x="2790549" y="574656"/>
                    <a:pt x="2743559" y="527666"/>
                  </a:cubicBezTo>
                  <a:cubicBezTo>
                    <a:pt x="2650849" y="436226"/>
                    <a:pt x="2121259" y="544176"/>
                    <a:pt x="1940919" y="527666"/>
                  </a:cubicBezTo>
                  <a:cubicBezTo>
                    <a:pt x="1846939" y="518776"/>
                    <a:pt x="1774549" y="534016"/>
                    <a:pt x="1728829" y="487026"/>
                  </a:cubicBezTo>
                  <a:cubicBezTo>
                    <a:pt x="1672949" y="427336"/>
                    <a:pt x="1637389" y="192386"/>
                    <a:pt x="1678029" y="147936"/>
                  </a:cubicBezTo>
                  <a:cubicBezTo>
                    <a:pt x="1709779" y="114916"/>
                    <a:pt x="1803759" y="154286"/>
                    <a:pt x="1869799" y="161906"/>
                  </a:cubicBezTo>
                  <a:cubicBezTo>
                    <a:pt x="1940919" y="170796"/>
                    <a:pt x="2004419" y="191116"/>
                    <a:pt x="2090779" y="198736"/>
                  </a:cubicBezTo>
                  <a:cubicBezTo>
                    <a:pt x="2211429" y="208896"/>
                    <a:pt x="2386689" y="187306"/>
                    <a:pt x="2526389" y="202546"/>
                  </a:cubicBezTo>
                  <a:cubicBezTo>
                    <a:pt x="2658469" y="216516"/>
                    <a:pt x="2828649" y="244456"/>
                    <a:pt x="2906119" y="282556"/>
                  </a:cubicBezTo>
                  <a:cubicBezTo>
                    <a:pt x="2945489" y="302876"/>
                    <a:pt x="2968349" y="330816"/>
                    <a:pt x="2986129" y="353676"/>
                  </a:cubicBezTo>
                  <a:cubicBezTo>
                    <a:pt x="2998829" y="370186"/>
                    <a:pt x="3005179" y="381616"/>
                    <a:pt x="3011529" y="401936"/>
                  </a:cubicBezTo>
                  <a:cubicBezTo>
                    <a:pt x="3020419" y="429876"/>
                    <a:pt x="3025499" y="479406"/>
                    <a:pt x="3024229" y="508616"/>
                  </a:cubicBezTo>
                  <a:cubicBezTo>
                    <a:pt x="3022959" y="528936"/>
                    <a:pt x="3019149" y="542906"/>
                    <a:pt x="3011529" y="561956"/>
                  </a:cubicBezTo>
                  <a:cubicBezTo>
                    <a:pt x="2998829" y="588626"/>
                    <a:pt x="2975969" y="626726"/>
                    <a:pt x="2950569" y="649586"/>
                  </a:cubicBezTo>
                  <a:cubicBezTo>
                    <a:pt x="2923899" y="672446"/>
                    <a:pt x="2883259" y="691496"/>
                    <a:pt x="2855319" y="700386"/>
                  </a:cubicBezTo>
                  <a:cubicBezTo>
                    <a:pt x="2834999" y="706736"/>
                    <a:pt x="2809599" y="700386"/>
                    <a:pt x="2800709" y="706736"/>
                  </a:cubicBezTo>
                  <a:cubicBezTo>
                    <a:pt x="2796899" y="710546"/>
                    <a:pt x="2801979" y="716896"/>
                    <a:pt x="2795629" y="720706"/>
                  </a:cubicBezTo>
                  <a:cubicBezTo>
                    <a:pt x="2757529" y="748646"/>
                    <a:pt x="2287629" y="743566"/>
                    <a:pt x="2130149" y="728326"/>
                  </a:cubicBezTo>
                  <a:cubicBezTo>
                    <a:pt x="2042519" y="719436"/>
                    <a:pt x="1995529" y="691496"/>
                    <a:pt x="1926949" y="685146"/>
                  </a:cubicBezTo>
                  <a:cubicBezTo>
                    <a:pt x="1857099" y="677526"/>
                    <a:pt x="1785979" y="690226"/>
                    <a:pt x="1714859" y="683876"/>
                  </a:cubicBezTo>
                  <a:cubicBezTo>
                    <a:pt x="1642469" y="677526"/>
                    <a:pt x="1580239" y="655936"/>
                    <a:pt x="1495149" y="648316"/>
                  </a:cubicBezTo>
                  <a:cubicBezTo>
                    <a:pt x="1379579" y="635616"/>
                    <a:pt x="1194159" y="643236"/>
                    <a:pt x="1078589" y="633076"/>
                  </a:cubicBezTo>
                  <a:cubicBezTo>
                    <a:pt x="996039" y="626726"/>
                    <a:pt x="956669" y="611486"/>
                    <a:pt x="865229" y="606406"/>
                  </a:cubicBezTo>
                  <a:cubicBezTo>
                    <a:pt x="701399" y="594976"/>
                    <a:pt x="306429" y="631806"/>
                    <a:pt x="183239" y="605136"/>
                  </a:cubicBezTo>
                  <a:cubicBezTo>
                    <a:pt x="134979" y="594976"/>
                    <a:pt x="109579" y="578466"/>
                    <a:pt x="85449" y="561956"/>
                  </a:cubicBezTo>
                  <a:cubicBezTo>
                    <a:pt x="68939" y="550526"/>
                    <a:pt x="58779" y="539096"/>
                    <a:pt x="47349" y="525126"/>
                  </a:cubicBezTo>
                  <a:cubicBezTo>
                    <a:pt x="37189" y="511156"/>
                    <a:pt x="27029" y="498456"/>
                    <a:pt x="19409" y="479406"/>
                  </a:cubicBezTo>
                  <a:cubicBezTo>
                    <a:pt x="9249" y="452736"/>
                    <a:pt x="-2181" y="409556"/>
                    <a:pt x="359" y="375266"/>
                  </a:cubicBezTo>
                  <a:cubicBezTo>
                    <a:pt x="1629" y="340976"/>
                    <a:pt x="16869" y="299066"/>
                    <a:pt x="30839" y="272396"/>
                  </a:cubicBezTo>
                  <a:cubicBezTo>
                    <a:pt x="39729" y="254616"/>
                    <a:pt x="51159" y="243186"/>
                    <a:pt x="63859" y="230486"/>
                  </a:cubicBezTo>
                  <a:cubicBezTo>
                    <a:pt x="75289" y="217786"/>
                    <a:pt x="86719" y="206356"/>
                    <a:pt x="105769" y="197466"/>
                  </a:cubicBezTo>
                  <a:cubicBezTo>
                    <a:pt x="131169" y="183496"/>
                    <a:pt x="166729" y="166986"/>
                    <a:pt x="206099" y="164446"/>
                  </a:cubicBezTo>
                  <a:cubicBezTo>
                    <a:pt x="261979" y="161906"/>
                    <a:pt x="338179" y="196196"/>
                    <a:pt x="406759" y="202546"/>
                  </a:cubicBezTo>
                  <a:cubicBezTo>
                    <a:pt x="476609" y="208896"/>
                    <a:pt x="550269" y="194926"/>
                    <a:pt x="622659" y="201276"/>
                  </a:cubicBezTo>
                  <a:cubicBezTo>
                    <a:pt x="695049" y="208896"/>
                    <a:pt x="814429" y="198736"/>
                    <a:pt x="839829" y="243186"/>
                  </a:cubicBezTo>
                  <a:cubicBezTo>
                    <a:pt x="870309" y="296526"/>
                    <a:pt x="804269" y="495916"/>
                    <a:pt x="734419" y="531476"/>
                  </a:cubicBezTo>
                  <a:cubicBezTo>
                    <a:pt x="662029" y="569576"/>
                    <a:pt x="471529" y="476866"/>
                    <a:pt x="400409" y="438766"/>
                  </a:cubicBezTo>
                  <a:cubicBezTo>
                    <a:pt x="362309" y="417176"/>
                    <a:pt x="341989" y="396856"/>
                    <a:pt x="322939" y="368916"/>
                  </a:cubicBezTo>
                  <a:cubicBezTo>
                    <a:pt x="302619" y="340976"/>
                    <a:pt x="289919" y="304146"/>
                    <a:pt x="284839" y="269856"/>
                  </a:cubicBezTo>
                  <a:cubicBezTo>
                    <a:pt x="281029" y="236836"/>
                    <a:pt x="286109" y="197466"/>
                    <a:pt x="298809" y="165716"/>
                  </a:cubicBezTo>
                  <a:cubicBezTo>
                    <a:pt x="310239" y="133966"/>
                    <a:pt x="333099" y="102216"/>
                    <a:pt x="358499" y="79356"/>
                  </a:cubicBezTo>
                  <a:cubicBezTo>
                    <a:pt x="383899" y="56496"/>
                    <a:pt x="416919" y="42526"/>
                    <a:pt x="452479" y="31096"/>
                  </a:cubicBezTo>
                  <a:cubicBezTo>
                    <a:pt x="495659" y="15856"/>
                    <a:pt x="545189" y="5696"/>
                    <a:pt x="601069" y="1886"/>
                  </a:cubicBezTo>
                  <a:cubicBezTo>
                    <a:pt x="673459" y="-3194"/>
                    <a:pt x="750929" y="1886"/>
                    <a:pt x="848719" y="18396"/>
                  </a:cubicBezTo>
                  <a:cubicBezTo>
                    <a:pt x="1002389" y="45066"/>
                    <a:pt x="1284329" y="142856"/>
                    <a:pt x="1425299" y="174606"/>
                  </a:cubicBezTo>
                  <a:cubicBezTo>
                    <a:pt x="1506579" y="193656"/>
                    <a:pt x="1529439" y="201276"/>
                    <a:pt x="1618339" y="210166"/>
                  </a:cubicBezTo>
                  <a:cubicBezTo>
                    <a:pt x="1808839" y="227946"/>
                    <a:pt x="2335889" y="202546"/>
                    <a:pt x="2530199" y="217786"/>
                  </a:cubicBezTo>
                  <a:cubicBezTo>
                    <a:pt x="2621639" y="225406"/>
                    <a:pt x="2681329" y="203816"/>
                    <a:pt x="2732129" y="248266"/>
                  </a:cubicBezTo>
                  <a:cubicBezTo>
                    <a:pt x="2801979" y="307956"/>
                    <a:pt x="2866749" y="588626"/>
                    <a:pt x="2843889" y="617836"/>
                  </a:cubicBezTo>
                  <a:cubicBezTo>
                    <a:pt x="2834999" y="627996"/>
                    <a:pt x="2810869" y="616566"/>
                    <a:pt x="2794359" y="614026"/>
                  </a:cubicBezTo>
                  <a:cubicBezTo>
                    <a:pt x="2779119" y="610216"/>
                    <a:pt x="2765149" y="607676"/>
                    <a:pt x="2748639" y="597516"/>
                  </a:cubicBezTo>
                  <a:cubicBezTo>
                    <a:pt x="2725779" y="584816"/>
                    <a:pt x="2691489" y="556876"/>
                    <a:pt x="2674979" y="536556"/>
                  </a:cubicBezTo>
                  <a:cubicBezTo>
                    <a:pt x="2662279" y="522586"/>
                    <a:pt x="2657199" y="512426"/>
                    <a:pt x="2650849" y="494646"/>
                  </a:cubicBezTo>
                  <a:cubicBezTo>
                    <a:pt x="2641959" y="469246"/>
                    <a:pt x="2633069" y="429876"/>
                    <a:pt x="2635609" y="399396"/>
                  </a:cubicBezTo>
                  <a:cubicBezTo>
                    <a:pt x="2638149" y="367646"/>
                    <a:pt x="2653389" y="330816"/>
                    <a:pt x="2666089" y="307956"/>
                  </a:cubicBezTo>
                  <a:cubicBezTo>
                    <a:pt x="2674979" y="291446"/>
                    <a:pt x="2685139" y="281286"/>
                    <a:pt x="2696569" y="271126"/>
                  </a:cubicBezTo>
                  <a:cubicBezTo>
                    <a:pt x="2709269" y="259696"/>
                    <a:pt x="2719429" y="249536"/>
                    <a:pt x="2735939" y="241916"/>
                  </a:cubicBezTo>
                  <a:cubicBezTo>
                    <a:pt x="2760069" y="230486"/>
                    <a:pt x="2809599" y="200006"/>
                    <a:pt x="2828649" y="215246"/>
                  </a:cubicBezTo>
                  <a:cubicBezTo>
                    <a:pt x="2868019" y="246996"/>
                    <a:pt x="2840079" y="575926"/>
                    <a:pt x="2804519" y="607676"/>
                  </a:cubicBezTo>
                  <a:cubicBezTo>
                    <a:pt x="2791819" y="617836"/>
                    <a:pt x="2774039" y="607676"/>
                    <a:pt x="2756259" y="602596"/>
                  </a:cubicBezTo>
                  <a:cubicBezTo>
                    <a:pt x="2730859" y="596246"/>
                    <a:pt x="2690219" y="577196"/>
                    <a:pt x="2668629" y="561956"/>
                  </a:cubicBezTo>
                  <a:cubicBezTo>
                    <a:pt x="2653389" y="550526"/>
                    <a:pt x="2645769" y="541636"/>
                    <a:pt x="2635609" y="526396"/>
                  </a:cubicBezTo>
                  <a:cubicBezTo>
                    <a:pt x="2621639" y="504806"/>
                    <a:pt x="2603859" y="462896"/>
                    <a:pt x="2598779" y="437496"/>
                  </a:cubicBezTo>
                  <a:cubicBezTo>
                    <a:pt x="2593699" y="419716"/>
                    <a:pt x="2593699" y="407016"/>
                    <a:pt x="2596239" y="389236"/>
                  </a:cubicBezTo>
                  <a:cubicBezTo>
                    <a:pt x="2600049" y="363836"/>
                    <a:pt x="2610209" y="324466"/>
                    <a:pt x="2626719" y="297796"/>
                  </a:cubicBezTo>
                  <a:cubicBezTo>
                    <a:pt x="2644499" y="271126"/>
                    <a:pt x="2674979" y="245726"/>
                    <a:pt x="2696569" y="231756"/>
                  </a:cubicBezTo>
                  <a:cubicBezTo>
                    <a:pt x="2713079" y="221596"/>
                    <a:pt x="2719429" y="219056"/>
                    <a:pt x="2742289" y="212706"/>
                  </a:cubicBezTo>
                  <a:cubicBezTo>
                    <a:pt x="2800709" y="196196"/>
                    <a:pt x="3012799" y="159366"/>
                    <a:pt x="3072489" y="163176"/>
                  </a:cubicBezTo>
                  <a:cubicBezTo>
                    <a:pt x="3095349" y="164446"/>
                    <a:pt x="3101699" y="168256"/>
                    <a:pt x="3118209" y="175876"/>
                  </a:cubicBezTo>
                  <a:cubicBezTo>
                    <a:pt x="3141069" y="187306"/>
                    <a:pt x="3176629" y="213976"/>
                    <a:pt x="3193139" y="233026"/>
                  </a:cubicBezTo>
                  <a:cubicBezTo>
                    <a:pt x="3205839" y="246996"/>
                    <a:pt x="3212189" y="255886"/>
                    <a:pt x="3218539" y="273666"/>
                  </a:cubicBezTo>
                  <a:cubicBezTo>
                    <a:pt x="3228699" y="296526"/>
                    <a:pt x="3238859" y="334626"/>
                    <a:pt x="3237589" y="365106"/>
                  </a:cubicBezTo>
                  <a:cubicBezTo>
                    <a:pt x="3236319" y="395586"/>
                    <a:pt x="3227429" y="429876"/>
                    <a:pt x="3210919" y="456546"/>
                  </a:cubicBezTo>
                  <a:cubicBezTo>
                    <a:pt x="3195679" y="481946"/>
                    <a:pt x="3177899" y="503536"/>
                    <a:pt x="3146149" y="523856"/>
                  </a:cubicBezTo>
                  <a:cubicBezTo>
                    <a:pt x="3096619" y="556876"/>
                    <a:pt x="2984859" y="596246"/>
                    <a:pt x="2926439" y="608946"/>
                  </a:cubicBezTo>
                  <a:cubicBezTo>
                    <a:pt x="2889609" y="617836"/>
                    <a:pt x="2859129" y="619106"/>
                    <a:pt x="2833729" y="616566"/>
                  </a:cubicBezTo>
                  <a:cubicBezTo>
                    <a:pt x="2815949" y="615296"/>
                    <a:pt x="2804519" y="611486"/>
                    <a:pt x="2788009" y="603866"/>
                  </a:cubicBezTo>
                  <a:cubicBezTo>
                    <a:pt x="2765149" y="592436"/>
                    <a:pt x="2730859" y="565766"/>
                    <a:pt x="2713079" y="546716"/>
                  </a:cubicBezTo>
                  <a:cubicBezTo>
                    <a:pt x="2701649" y="534016"/>
                    <a:pt x="2695299" y="523856"/>
                    <a:pt x="2688949" y="507346"/>
                  </a:cubicBezTo>
                  <a:cubicBezTo>
                    <a:pt x="2678789" y="484486"/>
                    <a:pt x="2668629" y="446386"/>
                    <a:pt x="2669899" y="415906"/>
                  </a:cubicBezTo>
                  <a:cubicBezTo>
                    <a:pt x="2671169" y="385426"/>
                    <a:pt x="2681329" y="352406"/>
                    <a:pt x="2695299" y="325736"/>
                  </a:cubicBezTo>
                  <a:cubicBezTo>
                    <a:pt x="2710539" y="300336"/>
                    <a:pt x="2739749" y="273666"/>
                    <a:pt x="2760069" y="258426"/>
                  </a:cubicBezTo>
                  <a:cubicBezTo>
                    <a:pt x="2775309" y="248266"/>
                    <a:pt x="2803249" y="238106"/>
                    <a:pt x="2803249" y="238106"/>
                  </a:cubicBezTo>
                </a:path>
              </a:pathLst>
            </a:custGeom>
            <a:solidFill>
              <a:srgbClr val="F6F0D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6741795" y="3287078"/>
            <a:ext cx="392430" cy="394335"/>
            <a:chOff x="0" y="0"/>
            <a:chExt cx="523240" cy="5257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7837" y="50749"/>
              <a:ext cx="423651" cy="424231"/>
            </a:xfrm>
            <a:custGeom>
              <a:avLst/>
              <a:gdLst/>
              <a:ahLst/>
              <a:cxnLst/>
              <a:rect r="r" b="b" t="t" l="l"/>
              <a:pathLst>
                <a:path h="424231" w="423651">
                  <a:moveTo>
                    <a:pt x="129963" y="50851"/>
                  </a:moveTo>
                  <a:cubicBezTo>
                    <a:pt x="184573" y="2591"/>
                    <a:pt x="198543" y="1321"/>
                    <a:pt x="216323" y="1321"/>
                  </a:cubicBezTo>
                  <a:cubicBezTo>
                    <a:pt x="241723" y="51"/>
                    <a:pt x="283633" y="7671"/>
                    <a:pt x="306493" y="15291"/>
                  </a:cubicBezTo>
                  <a:cubicBezTo>
                    <a:pt x="324273" y="21641"/>
                    <a:pt x="334433" y="29261"/>
                    <a:pt x="347133" y="39421"/>
                  </a:cubicBezTo>
                  <a:cubicBezTo>
                    <a:pt x="359833" y="48311"/>
                    <a:pt x="369993" y="57201"/>
                    <a:pt x="380153" y="71171"/>
                  </a:cubicBezTo>
                  <a:cubicBezTo>
                    <a:pt x="395393" y="91491"/>
                    <a:pt x="414443" y="124511"/>
                    <a:pt x="419523" y="153721"/>
                  </a:cubicBezTo>
                  <a:cubicBezTo>
                    <a:pt x="425873" y="182931"/>
                    <a:pt x="424603" y="217221"/>
                    <a:pt x="415713" y="246431"/>
                  </a:cubicBezTo>
                  <a:cubicBezTo>
                    <a:pt x="408093" y="274371"/>
                    <a:pt x="390313" y="304851"/>
                    <a:pt x="369993" y="326441"/>
                  </a:cubicBezTo>
                  <a:cubicBezTo>
                    <a:pt x="349673" y="346761"/>
                    <a:pt x="325543" y="369621"/>
                    <a:pt x="292523" y="374701"/>
                  </a:cubicBezTo>
                  <a:cubicBezTo>
                    <a:pt x="241723" y="382321"/>
                    <a:pt x="123613" y="346761"/>
                    <a:pt x="86783" y="318821"/>
                  </a:cubicBezTo>
                  <a:cubicBezTo>
                    <a:pt x="66463" y="303581"/>
                    <a:pt x="61383" y="284531"/>
                    <a:pt x="53763" y="265481"/>
                  </a:cubicBezTo>
                  <a:cubicBezTo>
                    <a:pt x="46143" y="246431"/>
                    <a:pt x="41063" y="226111"/>
                    <a:pt x="39793" y="205791"/>
                  </a:cubicBezTo>
                  <a:cubicBezTo>
                    <a:pt x="38523" y="184201"/>
                    <a:pt x="41063" y="162611"/>
                    <a:pt x="46143" y="143561"/>
                  </a:cubicBezTo>
                  <a:cubicBezTo>
                    <a:pt x="51223" y="123241"/>
                    <a:pt x="60113" y="104191"/>
                    <a:pt x="71543" y="86411"/>
                  </a:cubicBezTo>
                  <a:cubicBezTo>
                    <a:pt x="82973" y="69901"/>
                    <a:pt x="96943" y="53391"/>
                    <a:pt x="113453" y="40691"/>
                  </a:cubicBezTo>
                  <a:cubicBezTo>
                    <a:pt x="129963" y="27991"/>
                    <a:pt x="149013" y="17831"/>
                    <a:pt x="168063" y="11481"/>
                  </a:cubicBezTo>
                  <a:cubicBezTo>
                    <a:pt x="187113" y="3861"/>
                    <a:pt x="208703" y="51"/>
                    <a:pt x="229023" y="51"/>
                  </a:cubicBezTo>
                  <a:cubicBezTo>
                    <a:pt x="249343" y="51"/>
                    <a:pt x="270933" y="3861"/>
                    <a:pt x="291253" y="10211"/>
                  </a:cubicBezTo>
                  <a:cubicBezTo>
                    <a:pt x="310303" y="16561"/>
                    <a:pt x="329353" y="25451"/>
                    <a:pt x="345863" y="38151"/>
                  </a:cubicBezTo>
                  <a:cubicBezTo>
                    <a:pt x="362373" y="50851"/>
                    <a:pt x="377613" y="66091"/>
                    <a:pt x="389043" y="82601"/>
                  </a:cubicBezTo>
                  <a:cubicBezTo>
                    <a:pt x="401743" y="99111"/>
                    <a:pt x="410633" y="119431"/>
                    <a:pt x="415713" y="138481"/>
                  </a:cubicBezTo>
                  <a:cubicBezTo>
                    <a:pt x="422063" y="158801"/>
                    <a:pt x="424603" y="180391"/>
                    <a:pt x="423333" y="200711"/>
                  </a:cubicBezTo>
                  <a:cubicBezTo>
                    <a:pt x="423333" y="221031"/>
                    <a:pt x="418253" y="242621"/>
                    <a:pt x="410633" y="261671"/>
                  </a:cubicBezTo>
                  <a:cubicBezTo>
                    <a:pt x="403013" y="280721"/>
                    <a:pt x="392853" y="299771"/>
                    <a:pt x="378883" y="315011"/>
                  </a:cubicBezTo>
                  <a:cubicBezTo>
                    <a:pt x="366183" y="331521"/>
                    <a:pt x="349673" y="345491"/>
                    <a:pt x="331893" y="355651"/>
                  </a:cubicBezTo>
                  <a:cubicBezTo>
                    <a:pt x="315383" y="367081"/>
                    <a:pt x="295063" y="374701"/>
                    <a:pt x="274743" y="379781"/>
                  </a:cubicBezTo>
                  <a:cubicBezTo>
                    <a:pt x="254423" y="384861"/>
                    <a:pt x="232833" y="386131"/>
                    <a:pt x="212513" y="383591"/>
                  </a:cubicBezTo>
                  <a:cubicBezTo>
                    <a:pt x="192193" y="382321"/>
                    <a:pt x="171873" y="375971"/>
                    <a:pt x="152823" y="368351"/>
                  </a:cubicBezTo>
                  <a:cubicBezTo>
                    <a:pt x="133773" y="359461"/>
                    <a:pt x="115993" y="348031"/>
                    <a:pt x="100753" y="334061"/>
                  </a:cubicBezTo>
                  <a:cubicBezTo>
                    <a:pt x="85513" y="320091"/>
                    <a:pt x="72813" y="302311"/>
                    <a:pt x="62653" y="284531"/>
                  </a:cubicBezTo>
                  <a:cubicBezTo>
                    <a:pt x="52493" y="266751"/>
                    <a:pt x="46143" y="246431"/>
                    <a:pt x="42333" y="226111"/>
                  </a:cubicBezTo>
                  <a:cubicBezTo>
                    <a:pt x="38523" y="205791"/>
                    <a:pt x="38523" y="184201"/>
                    <a:pt x="41063" y="163881"/>
                  </a:cubicBezTo>
                  <a:cubicBezTo>
                    <a:pt x="44873" y="143561"/>
                    <a:pt x="51223" y="123241"/>
                    <a:pt x="60113" y="104191"/>
                  </a:cubicBezTo>
                  <a:cubicBezTo>
                    <a:pt x="70273" y="86411"/>
                    <a:pt x="82973" y="68631"/>
                    <a:pt x="98213" y="54661"/>
                  </a:cubicBezTo>
                  <a:cubicBezTo>
                    <a:pt x="112183" y="40691"/>
                    <a:pt x="129963" y="27991"/>
                    <a:pt x="149013" y="19101"/>
                  </a:cubicBezTo>
                  <a:cubicBezTo>
                    <a:pt x="166793" y="10211"/>
                    <a:pt x="188383" y="3861"/>
                    <a:pt x="208703" y="1321"/>
                  </a:cubicBezTo>
                  <a:cubicBezTo>
                    <a:pt x="229023" y="-1219"/>
                    <a:pt x="250613" y="51"/>
                    <a:pt x="270933" y="3861"/>
                  </a:cubicBezTo>
                  <a:cubicBezTo>
                    <a:pt x="291253" y="8941"/>
                    <a:pt x="329353" y="22911"/>
                    <a:pt x="329353" y="26721"/>
                  </a:cubicBezTo>
                  <a:cubicBezTo>
                    <a:pt x="328083" y="31801"/>
                    <a:pt x="170603" y="15291"/>
                    <a:pt x="170603" y="10211"/>
                  </a:cubicBezTo>
                  <a:cubicBezTo>
                    <a:pt x="170603" y="7671"/>
                    <a:pt x="201083" y="2591"/>
                    <a:pt x="216323" y="1321"/>
                  </a:cubicBezTo>
                  <a:cubicBezTo>
                    <a:pt x="231563" y="51"/>
                    <a:pt x="245533" y="-1219"/>
                    <a:pt x="262043" y="2591"/>
                  </a:cubicBezTo>
                  <a:cubicBezTo>
                    <a:pt x="287443" y="8941"/>
                    <a:pt x="323003" y="21641"/>
                    <a:pt x="347133" y="39421"/>
                  </a:cubicBezTo>
                  <a:cubicBezTo>
                    <a:pt x="371263" y="57201"/>
                    <a:pt x="392853" y="83871"/>
                    <a:pt x="405553" y="110541"/>
                  </a:cubicBezTo>
                  <a:cubicBezTo>
                    <a:pt x="418253" y="137211"/>
                    <a:pt x="424603" y="170231"/>
                    <a:pt x="423333" y="200711"/>
                  </a:cubicBezTo>
                  <a:cubicBezTo>
                    <a:pt x="422063" y="229921"/>
                    <a:pt x="409363" y="266751"/>
                    <a:pt x="397933" y="288341"/>
                  </a:cubicBezTo>
                  <a:cubicBezTo>
                    <a:pt x="390313" y="304851"/>
                    <a:pt x="383963" y="312471"/>
                    <a:pt x="369993" y="326441"/>
                  </a:cubicBezTo>
                  <a:cubicBezTo>
                    <a:pt x="345863" y="350571"/>
                    <a:pt x="283633" y="401371"/>
                    <a:pt x="251883" y="415341"/>
                  </a:cubicBezTo>
                  <a:cubicBezTo>
                    <a:pt x="234103" y="422961"/>
                    <a:pt x="223943" y="424231"/>
                    <a:pt x="206163" y="424231"/>
                  </a:cubicBezTo>
                  <a:cubicBezTo>
                    <a:pt x="180763" y="424231"/>
                    <a:pt x="142663" y="421691"/>
                    <a:pt x="115993" y="408991"/>
                  </a:cubicBezTo>
                  <a:cubicBezTo>
                    <a:pt x="88053" y="397561"/>
                    <a:pt x="61383" y="377241"/>
                    <a:pt x="42333" y="354381"/>
                  </a:cubicBezTo>
                  <a:cubicBezTo>
                    <a:pt x="23283" y="331521"/>
                    <a:pt x="9313" y="301041"/>
                    <a:pt x="2963" y="271831"/>
                  </a:cubicBezTo>
                  <a:cubicBezTo>
                    <a:pt x="-3387" y="242621"/>
                    <a:pt x="1693" y="204521"/>
                    <a:pt x="6773" y="179121"/>
                  </a:cubicBezTo>
                  <a:cubicBezTo>
                    <a:pt x="10583" y="162611"/>
                    <a:pt x="15663" y="152451"/>
                    <a:pt x="24553" y="137211"/>
                  </a:cubicBezTo>
                  <a:cubicBezTo>
                    <a:pt x="38523" y="116891"/>
                    <a:pt x="67733" y="85141"/>
                    <a:pt x="88053" y="71171"/>
                  </a:cubicBezTo>
                  <a:cubicBezTo>
                    <a:pt x="103293" y="61011"/>
                    <a:pt x="129963" y="50851"/>
                    <a:pt x="129963" y="50851"/>
                  </a:cubicBezTo>
                </a:path>
              </a:pathLst>
            </a:custGeom>
            <a:solidFill>
              <a:srgbClr val="F6F0D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6790372" y="3284220"/>
            <a:ext cx="544830" cy="530543"/>
            <a:chOff x="0" y="0"/>
            <a:chExt cx="726440" cy="7073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0357" y="49451"/>
              <a:ext cx="626417" cy="611984"/>
            </a:xfrm>
            <a:custGeom>
              <a:avLst/>
              <a:gdLst/>
              <a:ahLst/>
              <a:cxnLst/>
              <a:rect r="r" b="b" t="t" l="l"/>
              <a:pathLst>
                <a:path h="611984" w="626417">
                  <a:moveTo>
                    <a:pt x="286193" y="2619"/>
                  </a:moveTo>
                  <a:cubicBezTo>
                    <a:pt x="462723" y="5159"/>
                    <a:pt x="493203" y="8969"/>
                    <a:pt x="519873" y="22939"/>
                  </a:cubicBezTo>
                  <a:cubicBezTo>
                    <a:pt x="547813" y="36909"/>
                    <a:pt x="573213" y="61039"/>
                    <a:pt x="590993" y="86439"/>
                  </a:cubicBezTo>
                  <a:cubicBezTo>
                    <a:pt x="608773" y="110569"/>
                    <a:pt x="620203" y="148669"/>
                    <a:pt x="624013" y="174069"/>
                  </a:cubicBezTo>
                  <a:cubicBezTo>
                    <a:pt x="627823" y="191849"/>
                    <a:pt x="626553" y="205819"/>
                    <a:pt x="624013" y="221059"/>
                  </a:cubicBezTo>
                  <a:cubicBezTo>
                    <a:pt x="622743" y="237569"/>
                    <a:pt x="620203" y="251539"/>
                    <a:pt x="612583" y="268049"/>
                  </a:cubicBezTo>
                  <a:cubicBezTo>
                    <a:pt x="602423" y="290909"/>
                    <a:pt x="582103" y="325199"/>
                    <a:pt x="559243" y="345519"/>
                  </a:cubicBezTo>
                  <a:cubicBezTo>
                    <a:pt x="536383" y="365839"/>
                    <a:pt x="500823" y="381079"/>
                    <a:pt x="475423" y="388699"/>
                  </a:cubicBezTo>
                  <a:cubicBezTo>
                    <a:pt x="458913" y="393779"/>
                    <a:pt x="434783" y="402669"/>
                    <a:pt x="428433" y="395049"/>
                  </a:cubicBezTo>
                  <a:cubicBezTo>
                    <a:pt x="415733" y="375999"/>
                    <a:pt x="494473" y="190579"/>
                    <a:pt x="521143" y="191849"/>
                  </a:cubicBezTo>
                  <a:cubicBezTo>
                    <a:pt x="547813" y="193119"/>
                    <a:pt x="604963" y="336629"/>
                    <a:pt x="589723" y="400129"/>
                  </a:cubicBezTo>
                  <a:cubicBezTo>
                    <a:pt x="571943" y="473789"/>
                    <a:pt x="460183" y="566499"/>
                    <a:pt x="389063" y="596979"/>
                  </a:cubicBezTo>
                  <a:cubicBezTo>
                    <a:pt x="331913" y="622379"/>
                    <a:pt x="253173" y="608409"/>
                    <a:pt x="207453" y="605869"/>
                  </a:cubicBezTo>
                  <a:cubicBezTo>
                    <a:pt x="179513" y="604599"/>
                    <a:pt x="163003" y="602059"/>
                    <a:pt x="141413" y="595709"/>
                  </a:cubicBezTo>
                  <a:cubicBezTo>
                    <a:pt x="121093" y="589359"/>
                    <a:pt x="100773" y="577929"/>
                    <a:pt x="82993" y="565229"/>
                  </a:cubicBezTo>
                  <a:cubicBezTo>
                    <a:pt x="65213" y="552529"/>
                    <a:pt x="48703" y="536019"/>
                    <a:pt x="36003" y="518239"/>
                  </a:cubicBezTo>
                  <a:cubicBezTo>
                    <a:pt x="23303" y="499189"/>
                    <a:pt x="14413" y="478869"/>
                    <a:pt x="8063" y="457279"/>
                  </a:cubicBezTo>
                  <a:cubicBezTo>
                    <a:pt x="1713" y="436959"/>
                    <a:pt x="-827" y="414099"/>
                    <a:pt x="443" y="392509"/>
                  </a:cubicBezTo>
                  <a:cubicBezTo>
                    <a:pt x="443" y="369649"/>
                    <a:pt x="5523" y="346789"/>
                    <a:pt x="13143" y="326469"/>
                  </a:cubicBezTo>
                  <a:cubicBezTo>
                    <a:pt x="20763" y="306149"/>
                    <a:pt x="33463" y="285829"/>
                    <a:pt x="47433" y="269319"/>
                  </a:cubicBezTo>
                  <a:cubicBezTo>
                    <a:pt x="61403" y="252809"/>
                    <a:pt x="77913" y="237569"/>
                    <a:pt x="96963" y="226139"/>
                  </a:cubicBezTo>
                  <a:cubicBezTo>
                    <a:pt x="116013" y="214709"/>
                    <a:pt x="137603" y="205819"/>
                    <a:pt x="157923" y="200739"/>
                  </a:cubicBezTo>
                  <a:cubicBezTo>
                    <a:pt x="179513" y="195659"/>
                    <a:pt x="202373" y="194389"/>
                    <a:pt x="225233" y="196929"/>
                  </a:cubicBezTo>
                  <a:cubicBezTo>
                    <a:pt x="246823" y="198199"/>
                    <a:pt x="268413" y="204549"/>
                    <a:pt x="288733" y="213439"/>
                  </a:cubicBezTo>
                  <a:cubicBezTo>
                    <a:pt x="309053" y="222329"/>
                    <a:pt x="328103" y="235029"/>
                    <a:pt x="344613" y="250269"/>
                  </a:cubicBezTo>
                  <a:cubicBezTo>
                    <a:pt x="359853" y="264239"/>
                    <a:pt x="375093" y="283289"/>
                    <a:pt x="385253" y="302339"/>
                  </a:cubicBezTo>
                  <a:cubicBezTo>
                    <a:pt x="395413" y="321389"/>
                    <a:pt x="403033" y="342979"/>
                    <a:pt x="406843" y="364569"/>
                  </a:cubicBezTo>
                  <a:cubicBezTo>
                    <a:pt x="410653" y="386159"/>
                    <a:pt x="410653" y="410289"/>
                    <a:pt x="408113" y="431879"/>
                  </a:cubicBezTo>
                  <a:cubicBezTo>
                    <a:pt x="404303" y="453469"/>
                    <a:pt x="396683" y="475059"/>
                    <a:pt x="387793" y="494109"/>
                  </a:cubicBezTo>
                  <a:cubicBezTo>
                    <a:pt x="377633" y="514429"/>
                    <a:pt x="363663" y="532209"/>
                    <a:pt x="347153" y="547449"/>
                  </a:cubicBezTo>
                  <a:cubicBezTo>
                    <a:pt x="331913" y="562689"/>
                    <a:pt x="312863" y="576659"/>
                    <a:pt x="292543" y="585549"/>
                  </a:cubicBezTo>
                  <a:cubicBezTo>
                    <a:pt x="273493" y="595709"/>
                    <a:pt x="250633" y="602059"/>
                    <a:pt x="229043" y="604599"/>
                  </a:cubicBezTo>
                  <a:cubicBezTo>
                    <a:pt x="207453" y="607139"/>
                    <a:pt x="184593" y="605869"/>
                    <a:pt x="163003" y="602059"/>
                  </a:cubicBezTo>
                  <a:cubicBezTo>
                    <a:pt x="141413" y="596979"/>
                    <a:pt x="119823" y="588089"/>
                    <a:pt x="100773" y="577929"/>
                  </a:cubicBezTo>
                  <a:cubicBezTo>
                    <a:pt x="81723" y="566499"/>
                    <a:pt x="63943" y="551259"/>
                    <a:pt x="49973" y="534749"/>
                  </a:cubicBezTo>
                  <a:cubicBezTo>
                    <a:pt x="36003" y="518239"/>
                    <a:pt x="23303" y="499189"/>
                    <a:pt x="15683" y="478869"/>
                  </a:cubicBezTo>
                  <a:cubicBezTo>
                    <a:pt x="6793" y="458549"/>
                    <a:pt x="1713" y="435689"/>
                    <a:pt x="443" y="414099"/>
                  </a:cubicBezTo>
                  <a:cubicBezTo>
                    <a:pt x="-827" y="392509"/>
                    <a:pt x="443" y="369649"/>
                    <a:pt x="6793" y="348059"/>
                  </a:cubicBezTo>
                  <a:cubicBezTo>
                    <a:pt x="11873" y="326469"/>
                    <a:pt x="22033" y="306149"/>
                    <a:pt x="33463" y="287099"/>
                  </a:cubicBezTo>
                  <a:cubicBezTo>
                    <a:pt x="46163" y="269319"/>
                    <a:pt x="61403" y="251539"/>
                    <a:pt x="79183" y="238839"/>
                  </a:cubicBezTo>
                  <a:cubicBezTo>
                    <a:pt x="95693" y="224869"/>
                    <a:pt x="116013" y="214709"/>
                    <a:pt x="137603" y="207089"/>
                  </a:cubicBezTo>
                  <a:cubicBezTo>
                    <a:pt x="157923" y="199469"/>
                    <a:pt x="176973" y="198199"/>
                    <a:pt x="202373" y="195659"/>
                  </a:cubicBezTo>
                  <a:cubicBezTo>
                    <a:pt x="239203" y="191849"/>
                    <a:pt x="329373" y="175339"/>
                    <a:pt x="338263" y="194389"/>
                  </a:cubicBezTo>
                  <a:cubicBezTo>
                    <a:pt x="349693" y="219789"/>
                    <a:pt x="190943" y="386159"/>
                    <a:pt x="169353" y="375999"/>
                  </a:cubicBezTo>
                  <a:cubicBezTo>
                    <a:pt x="147763" y="364569"/>
                    <a:pt x="173163" y="157559"/>
                    <a:pt x="222693" y="94059"/>
                  </a:cubicBezTo>
                  <a:cubicBezTo>
                    <a:pt x="265873" y="38179"/>
                    <a:pt x="383983" y="7699"/>
                    <a:pt x="428433" y="1349"/>
                  </a:cubicBezTo>
                  <a:cubicBezTo>
                    <a:pt x="450023" y="-2461"/>
                    <a:pt x="460183" y="2619"/>
                    <a:pt x="475423" y="6429"/>
                  </a:cubicBezTo>
                  <a:cubicBezTo>
                    <a:pt x="490663" y="10239"/>
                    <a:pt x="504633" y="14049"/>
                    <a:pt x="519873" y="22939"/>
                  </a:cubicBezTo>
                  <a:cubicBezTo>
                    <a:pt x="542733" y="36909"/>
                    <a:pt x="575753" y="66119"/>
                    <a:pt x="590993" y="86439"/>
                  </a:cubicBezTo>
                  <a:cubicBezTo>
                    <a:pt x="602423" y="100409"/>
                    <a:pt x="607503" y="110569"/>
                    <a:pt x="612583" y="128349"/>
                  </a:cubicBezTo>
                  <a:cubicBezTo>
                    <a:pt x="620203" y="152479"/>
                    <a:pt x="627823" y="190579"/>
                    <a:pt x="624013" y="221059"/>
                  </a:cubicBezTo>
                  <a:cubicBezTo>
                    <a:pt x="620203" y="251539"/>
                    <a:pt x="608773" y="284559"/>
                    <a:pt x="590993" y="309959"/>
                  </a:cubicBezTo>
                  <a:cubicBezTo>
                    <a:pt x="573213" y="334089"/>
                    <a:pt x="542733" y="358219"/>
                    <a:pt x="519873" y="372189"/>
                  </a:cubicBezTo>
                  <a:cubicBezTo>
                    <a:pt x="504633" y="381079"/>
                    <a:pt x="497013" y="384889"/>
                    <a:pt x="475423" y="388699"/>
                  </a:cubicBezTo>
                  <a:cubicBezTo>
                    <a:pt x="434783" y="396319"/>
                    <a:pt x="336993" y="398859"/>
                    <a:pt x="286193" y="392509"/>
                  </a:cubicBezTo>
                  <a:cubicBezTo>
                    <a:pt x="249363" y="388699"/>
                    <a:pt x="218883" y="381079"/>
                    <a:pt x="194753" y="370919"/>
                  </a:cubicBezTo>
                  <a:cubicBezTo>
                    <a:pt x="179513" y="363299"/>
                    <a:pt x="169353" y="356949"/>
                    <a:pt x="156653" y="344249"/>
                  </a:cubicBezTo>
                  <a:cubicBezTo>
                    <a:pt x="138873" y="325199"/>
                    <a:pt x="113473" y="289639"/>
                    <a:pt x="103313" y="266779"/>
                  </a:cubicBezTo>
                  <a:cubicBezTo>
                    <a:pt x="95693" y="250269"/>
                    <a:pt x="93153" y="238839"/>
                    <a:pt x="91883" y="221059"/>
                  </a:cubicBezTo>
                  <a:cubicBezTo>
                    <a:pt x="90613" y="195659"/>
                    <a:pt x="93153" y="156289"/>
                    <a:pt x="103313" y="128349"/>
                  </a:cubicBezTo>
                  <a:cubicBezTo>
                    <a:pt x="114743" y="100409"/>
                    <a:pt x="138873" y="69929"/>
                    <a:pt x="156653" y="52149"/>
                  </a:cubicBezTo>
                  <a:cubicBezTo>
                    <a:pt x="169353" y="39449"/>
                    <a:pt x="179513" y="31829"/>
                    <a:pt x="194753" y="25479"/>
                  </a:cubicBezTo>
                  <a:cubicBezTo>
                    <a:pt x="218883" y="14049"/>
                    <a:pt x="286193" y="2619"/>
                    <a:pt x="286193" y="2619"/>
                  </a:cubicBezTo>
                </a:path>
              </a:pathLst>
            </a:custGeom>
            <a:solidFill>
              <a:srgbClr val="F6F0D2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25665" y="6942772"/>
            <a:ext cx="604838" cy="604838"/>
            <a:chOff x="0" y="0"/>
            <a:chExt cx="806450" cy="8064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078" y="46077"/>
              <a:ext cx="694186" cy="710295"/>
            </a:xfrm>
            <a:custGeom>
              <a:avLst/>
              <a:gdLst/>
              <a:ahLst/>
              <a:cxnLst/>
              <a:rect r="r" b="b" t="t" l="l"/>
              <a:pathLst>
                <a:path h="710295" w="694186">
                  <a:moveTo>
                    <a:pt x="694142" y="248563"/>
                  </a:moveTo>
                  <a:cubicBezTo>
                    <a:pt x="695412" y="473353"/>
                    <a:pt x="668742" y="530503"/>
                    <a:pt x="634452" y="573683"/>
                  </a:cubicBezTo>
                  <a:cubicBezTo>
                    <a:pt x="601432" y="618133"/>
                    <a:pt x="551902" y="656233"/>
                    <a:pt x="501102" y="679093"/>
                  </a:cubicBezTo>
                  <a:cubicBezTo>
                    <a:pt x="450302" y="701953"/>
                    <a:pt x="388072" y="713383"/>
                    <a:pt x="333462" y="709573"/>
                  </a:cubicBezTo>
                  <a:cubicBezTo>
                    <a:pt x="278852" y="707033"/>
                    <a:pt x="217892" y="687983"/>
                    <a:pt x="170902" y="658773"/>
                  </a:cubicBezTo>
                  <a:cubicBezTo>
                    <a:pt x="123912" y="630833"/>
                    <a:pt x="79462" y="586383"/>
                    <a:pt x="50252" y="539393"/>
                  </a:cubicBezTo>
                  <a:cubicBezTo>
                    <a:pt x="22312" y="491133"/>
                    <a:pt x="3262" y="431443"/>
                    <a:pt x="722" y="376833"/>
                  </a:cubicBezTo>
                  <a:cubicBezTo>
                    <a:pt x="-3088" y="320953"/>
                    <a:pt x="8342" y="258723"/>
                    <a:pt x="31202" y="209193"/>
                  </a:cubicBezTo>
                  <a:cubicBezTo>
                    <a:pt x="54062" y="158393"/>
                    <a:pt x="92162" y="108863"/>
                    <a:pt x="135342" y="74573"/>
                  </a:cubicBezTo>
                  <a:cubicBezTo>
                    <a:pt x="179792" y="41553"/>
                    <a:pt x="236942" y="14883"/>
                    <a:pt x="291552" y="4723"/>
                  </a:cubicBezTo>
                  <a:cubicBezTo>
                    <a:pt x="344892" y="-4167"/>
                    <a:pt x="408392" y="-357"/>
                    <a:pt x="460462" y="14883"/>
                  </a:cubicBezTo>
                  <a:cubicBezTo>
                    <a:pt x="513802" y="31393"/>
                    <a:pt x="606512" y="103783"/>
                    <a:pt x="606512" y="103783"/>
                  </a:cubicBezTo>
                </a:path>
              </a:pathLst>
            </a:custGeom>
            <a:solidFill>
              <a:srgbClr val="F9F6E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5705475" y="8403907"/>
            <a:ext cx="360045" cy="360045"/>
            <a:chOff x="0" y="0"/>
            <a:chExt cx="480060" cy="4800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0611" y="48157"/>
              <a:ext cx="372299" cy="380385"/>
            </a:xfrm>
            <a:custGeom>
              <a:avLst/>
              <a:gdLst/>
              <a:ahLst/>
              <a:cxnLst/>
              <a:rect r="r" b="b" t="t" l="l"/>
              <a:pathLst>
                <a:path h="380385" w="372299">
                  <a:moveTo>
                    <a:pt x="372299" y="133453"/>
                  </a:moveTo>
                  <a:cubicBezTo>
                    <a:pt x="372299" y="254103"/>
                    <a:pt x="358329" y="284583"/>
                    <a:pt x="340549" y="307443"/>
                  </a:cubicBezTo>
                  <a:cubicBezTo>
                    <a:pt x="321499" y="330303"/>
                    <a:pt x="294829" y="351893"/>
                    <a:pt x="268159" y="363323"/>
                  </a:cubicBezTo>
                  <a:cubicBezTo>
                    <a:pt x="241489" y="376023"/>
                    <a:pt x="208469" y="382373"/>
                    <a:pt x="179259" y="379833"/>
                  </a:cubicBezTo>
                  <a:cubicBezTo>
                    <a:pt x="148779" y="378563"/>
                    <a:pt x="117029" y="368403"/>
                    <a:pt x="91629" y="353163"/>
                  </a:cubicBezTo>
                  <a:cubicBezTo>
                    <a:pt x="66229" y="337923"/>
                    <a:pt x="42099" y="313793"/>
                    <a:pt x="26859" y="288393"/>
                  </a:cubicBezTo>
                  <a:cubicBezTo>
                    <a:pt x="11619" y="262993"/>
                    <a:pt x="1459" y="231243"/>
                    <a:pt x="189" y="202033"/>
                  </a:cubicBezTo>
                  <a:cubicBezTo>
                    <a:pt x="-1081" y="171553"/>
                    <a:pt x="3999" y="138533"/>
                    <a:pt x="16699" y="111863"/>
                  </a:cubicBezTo>
                  <a:cubicBezTo>
                    <a:pt x="28129" y="85193"/>
                    <a:pt x="49719" y="58523"/>
                    <a:pt x="72579" y="40743"/>
                  </a:cubicBezTo>
                  <a:cubicBezTo>
                    <a:pt x="95439" y="21693"/>
                    <a:pt x="127189" y="7723"/>
                    <a:pt x="156399" y="2643"/>
                  </a:cubicBezTo>
                  <a:cubicBezTo>
                    <a:pt x="184339" y="-2437"/>
                    <a:pt x="218629" y="103"/>
                    <a:pt x="246569" y="7723"/>
                  </a:cubicBezTo>
                  <a:cubicBezTo>
                    <a:pt x="274509" y="16613"/>
                    <a:pt x="325309" y="55983"/>
                    <a:pt x="325309" y="55983"/>
                  </a:cubicBezTo>
                </a:path>
              </a:pathLst>
            </a:custGeom>
            <a:solidFill>
              <a:srgbClr val="F9F6E7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125528" y="7559040"/>
            <a:ext cx="881062" cy="732472"/>
            <a:chOff x="0" y="0"/>
            <a:chExt cx="1174750" cy="9766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313" y="49530"/>
              <a:ext cx="1072761" cy="877049"/>
            </a:xfrm>
            <a:custGeom>
              <a:avLst/>
              <a:gdLst/>
              <a:ahLst/>
              <a:cxnLst/>
              <a:rect r="r" b="b" t="t" l="l"/>
              <a:pathLst>
                <a:path h="877049" w="1072761">
                  <a:moveTo>
                    <a:pt x="605007" y="576580"/>
                  </a:moveTo>
                  <a:cubicBezTo>
                    <a:pt x="415777" y="599440"/>
                    <a:pt x="368787" y="707390"/>
                    <a:pt x="319257" y="731520"/>
                  </a:cubicBezTo>
                  <a:cubicBezTo>
                    <a:pt x="284967" y="749300"/>
                    <a:pt x="244327" y="742950"/>
                    <a:pt x="216387" y="744220"/>
                  </a:cubicBezTo>
                  <a:cubicBezTo>
                    <a:pt x="197337" y="745490"/>
                    <a:pt x="185907" y="746760"/>
                    <a:pt x="168127" y="741680"/>
                  </a:cubicBezTo>
                  <a:cubicBezTo>
                    <a:pt x="141457" y="736600"/>
                    <a:pt x="103357" y="722630"/>
                    <a:pt x="79227" y="703580"/>
                  </a:cubicBezTo>
                  <a:cubicBezTo>
                    <a:pt x="53827" y="684530"/>
                    <a:pt x="30967" y="656590"/>
                    <a:pt x="18267" y="627380"/>
                  </a:cubicBezTo>
                  <a:cubicBezTo>
                    <a:pt x="5567" y="599440"/>
                    <a:pt x="-2053" y="563880"/>
                    <a:pt x="487" y="532130"/>
                  </a:cubicBezTo>
                  <a:cubicBezTo>
                    <a:pt x="1757" y="501650"/>
                    <a:pt x="15727" y="463550"/>
                    <a:pt x="28427" y="439420"/>
                  </a:cubicBezTo>
                  <a:cubicBezTo>
                    <a:pt x="36047" y="422910"/>
                    <a:pt x="43667" y="414020"/>
                    <a:pt x="57637" y="401320"/>
                  </a:cubicBezTo>
                  <a:cubicBezTo>
                    <a:pt x="76687" y="383540"/>
                    <a:pt x="114787" y="359410"/>
                    <a:pt x="140187" y="350520"/>
                  </a:cubicBezTo>
                  <a:cubicBezTo>
                    <a:pt x="156697" y="342900"/>
                    <a:pt x="174477" y="332740"/>
                    <a:pt x="187177" y="341630"/>
                  </a:cubicBezTo>
                  <a:cubicBezTo>
                    <a:pt x="216387" y="359410"/>
                    <a:pt x="262107" y="537210"/>
                    <a:pt x="246867" y="552450"/>
                  </a:cubicBezTo>
                  <a:cubicBezTo>
                    <a:pt x="239247" y="558800"/>
                    <a:pt x="215117" y="547370"/>
                    <a:pt x="202417" y="538480"/>
                  </a:cubicBezTo>
                  <a:cubicBezTo>
                    <a:pt x="189717" y="529590"/>
                    <a:pt x="179557" y="516890"/>
                    <a:pt x="170667" y="500380"/>
                  </a:cubicBezTo>
                  <a:cubicBezTo>
                    <a:pt x="156697" y="477520"/>
                    <a:pt x="140187" y="439420"/>
                    <a:pt x="137647" y="407670"/>
                  </a:cubicBezTo>
                  <a:cubicBezTo>
                    <a:pt x="133837" y="374650"/>
                    <a:pt x="140187" y="339090"/>
                    <a:pt x="151617" y="308610"/>
                  </a:cubicBezTo>
                  <a:cubicBezTo>
                    <a:pt x="164317" y="279400"/>
                    <a:pt x="185907" y="250190"/>
                    <a:pt x="210037" y="228600"/>
                  </a:cubicBezTo>
                  <a:cubicBezTo>
                    <a:pt x="234167" y="208280"/>
                    <a:pt x="272267" y="193040"/>
                    <a:pt x="298937" y="185420"/>
                  </a:cubicBezTo>
                  <a:cubicBezTo>
                    <a:pt x="316717" y="180340"/>
                    <a:pt x="331957" y="180340"/>
                    <a:pt x="348467" y="180340"/>
                  </a:cubicBezTo>
                  <a:cubicBezTo>
                    <a:pt x="364977" y="180340"/>
                    <a:pt x="378947" y="181610"/>
                    <a:pt x="397997" y="187960"/>
                  </a:cubicBezTo>
                  <a:cubicBezTo>
                    <a:pt x="423397" y="196850"/>
                    <a:pt x="485627" y="229870"/>
                    <a:pt x="484357" y="236220"/>
                  </a:cubicBezTo>
                  <a:cubicBezTo>
                    <a:pt x="480547" y="245110"/>
                    <a:pt x="259567" y="214630"/>
                    <a:pt x="259567" y="193040"/>
                  </a:cubicBezTo>
                  <a:cubicBezTo>
                    <a:pt x="258297" y="162560"/>
                    <a:pt x="636757" y="59690"/>
                    <a:pt x="735817" y="58420"/>
                  </a:cubicBezTo>
                  <a:cubicBezTo>
                    <a:pt x="780267" y="58420"/>
                    <a:pt x="804397" y="68580"/>
                    <a:pt x="833607" y="83820"/>
                  </a:cubicBezTo>
                  <a:cubicBezTo>
                    <a:pt x="861547" y="100330"/>
                    <a:pt x="890757" y="130810"/>
                    <a:pt x="907267" y="152400"/>
                  </a:cubicBezTo>
                  <a:cubicBezTo>
                    <a:pt x="918697" y="167640"/>
                    <a:pt x="925047" y="181610"/>
                    <a:pt x="930127" y="198120"/>
                  </a:cubicBezTo>
                  <a:cubicBezTo>
                    <a:pt x="936477" y="213360"/>
                    <a:pt x="940287" y="227330"/>
                    <a:pt x="941557" y="247650"/>
                  </a:cubicBezTo>
                  <a:cubicBezTo>
                    <a:pt x="942827" y="274320"/>
                    <a:pt x="940287" y="316230"/>
                    <a:pt x="927587" y="346710"/>
                  </a:cubicBezTo>
                  <a:cubicBezTo>
                    <a:pt x="916157" y="377190"/>
                    <a:pt x="888217" y="410210"/>
                    <a:pt x="869167" y="429260"/>
                  </a:cubicBezTo>
                  <a:cubicBezTo>
                    <a:pt x="855197" y="441960"/>
                    <a:pt x="827257" y="457200"/>
                    <a:pt x="827257" y="457200"/>
                  </a:cubicBezTo>
                  <a:cubicBezTo>
                    <a:pt x="825987" y="457200"/>
                    <a:pt x="852657" y="430530"/>
                    <a:pt x="867897" y="426720"/>
                  </a:cubicBezTo>
                  <a:cubicBezTo>
                    <a:pt x="883137" y="422910"/>
                    <a:pt x="900917" y="429260"/>
                    <a:pt x="918697" y="435610"/>
                  </a:cubicBezTo>
                  <a:cubicBezTo>
                    <a:pt x="945367" y="445770"/>
                    <a:pt x="984737" y="464820"/>
                    <a:pt x="1007597" y="487680"/>
                  </a:cubicBezTo>
                  <a:cubicBezTo>
                    <a:pt x="1031727" y="511810"/>
                    <a:pt x="1052047" y="543560"/>
                    <a:pt x="1062207" y="575310"/>
                  </a:cubicBezTo>
                  <a:cubicBezTo>
                    <a:pt x="1072367" y="607060"/>
                    <a:pt x="1073637" y="650240"/>
                    <a:pt x="1069827" y="678180"/>
                  </a:cubicBezTo>
                  <a:cubicBezTo>
                    <a:pt x="1067287" y="698500"/>
                    <a:pt x="1064747" y="709930"/>
                    <a:pt x="1054587" y="727710"/>
                  </a:cubicBezTo>
                  <a:cubicBezTo>
                    <a:pt x="1041887" y="753110"/>
                    <a:pt x="1019027" y="788670"/>
                    <a:pt x="992357" y="810260"/>
                  </a:cubicBezTo>
                  <a:cubicBezTo>
                    <a:pt x="966957" y="830580"/>
                    <a:pt x="939017" y="845820"/>
                    <a:pt x="898377" y="853440"/>
                  </a:cubicBezTo>
                  <a:cubicBezTo>
                    <a:pt x="833607" y="866140"/>
                    <a:pt x="714227" y="850900"/>
                    <a:pt x="634217" y="842010"/>
                  </a:cubicBezTo>
                  <a:cubicBezTo>
                    <a:pt x="564367" y="834390"/>
                    <a:pt x="498327" y="839470"/>
                    <a:pt x="441177" y="807720"/>
                  </a:cubicBezTo>
                  <a:cubicBezTo>
                    <a:pt x="376407" y="770890"/>
                    <a:pt x="304017" y="688340"/>
                    <a:pt x="274807" y="615950"/>
                  </a:cubicBezTo>
                  <a:cubicBezTo>
                    <a:pt x="246867" y="546100"/>
                    <a:pt x="283697" y="391160"/>
                    <a:pt x="264647" y="383540"/>
                  </a:cubicBezTo>
                  <a:cubicBezTo>
                    <a:pt x="255757" y="379730"/>
                    <a:pt x="241787" y="417830"/>
                    <a:pt x="226547" y="419100"/>
                  </a:cubicBezTo>
                  <a:cubicBezTo>
                    <a:pt x="210037" y="420370"/>
                    <a:pt x="185907" y="394970"/>
                    <a:pt x="168127" y="378460"/>
                  </a:cubicBezTo>
                  <a:cubicBezTo>
                    <a:pt x="151617" y="361950"/>
                    <a:pt x="136377" y="342900"/>
                    <a:pt x="126217" y="321310"/>
                  </a:cubicBezTo>
                  <a:cubicBezTo>
                    <a:pt x="114787" y="300990"/>
                    <a:pt x="107167" y="276860"/>
                    <a:pt x="103357" y="254000"/>
                  </a:cubicBezTo>
                  <a:cubicBezTo>
                    <a:pt x="99547" y="231140"/>
                    <a:pt x="99547" y="205740"/>
                    <a:pt x="103357" y="182880"/>
                  </a:cubicBezTo>
                  <a:cubicBezTo>
                    <a:pt x="107167" y="160020"/>
                    <a:pt x="116057" y="135890"/>
                    <a:pt x="126217" y="115570"/>
                  </a:cubicBezTo>
                  <a:cubicBezTo>
                    <a:pt x="137647" y="95250"/>
                    <a:pt x="152887" y="74930"/>
                    <a:pt x="169397" y="59690"/>
                  </a:cubicBezTo>
                  <a:cubicBezTo>
                    <a:pt x="187177" y="43180"/>
                    <a:pt x="207497" y="29210"/>
                    <a:pt x="229087" y="19050"/>
                  </a:cubicBezTo>
                  <a:cubicBezTo>
                    <a:pt x="250677" y="10160"/>
                    <a:pt x="274807" y="3810"/>
                    <a:pt x="297667" y="1270"/>
                  </a:cubicBezTo>
                  <a:cubicBezTo>
                    <a:pt x="320527" y="-1270"/>
                    <a:pt x="345927" y="0"/>
                    <a:pt x="368787" y="5080"/>
                  </a:cubicBezTo>
                  <a:cubicBezTo>
                    <a:pt x="391647" y="10160"/>
                    <a:pt x="414507" y="19050"/>
                    <a:pt x="434827" y="31750"/>
                  </a:cubicBezTo>
                  <a:cubicBezTo>
                    <a:pt x="453877" y="44450"/>
                    <a:pt x="472927" y="59690"/>
                    <a:pt x="488167" y="77470"/>
                  </a:cubicBezTo>
                  <a:cubicBezTo>
                    <a:pt x="503407" y="95250"/>
                    <a:pt x="516107" y="116840"/>
                    <a:pt x="524997" y="139700"/>
                  </a:cubicBezTo>
                  <a:cubicBezTo>
                    <a:pt x="533887" y="161290"/>
                    <a:pt x="538967" y="185420"/>
                    <a:pt x="540237" y="208280"/>
                  </a:cubicBezTo>
                  <a:cubicBezTo>
                    <a:pt x="541507" y="232410"/>
                    <a:pt x="537697" y="256540"/>
                    <a:pt x="531347" y="279400"/>
                  </a:cubicBezTo>
                  <a:cubicBezTo>
                    <a:pt x="524997" y="302260"/>
                    <a:pt x="514837" y="323850"/>
                    <a:pt x="502137" y="344170"/>
                  </a:cubicBezTo>
                  <a:cubicBezTo>
                    <a:pt x="488167" y="363220"/>
                    <a:pt x="471657" y="381000"/>
                    <a:pt x="452607" y="394970"/>
                  </a:cubicBezTo>
                  <a:cubicBezTo>
                    <a:pt x="433557" y="408940"/>
                    <a:pt x="411967" y="420370"/>
                    <a:pt x="389107" y="427990"/>
                  </a:cubicBezTo>
                  <a:cubicBezTo>
                    <a:pt x="367517" y="435610"/>
                    <a:pt x="343387" y="439420"/>
                    <a:pt x="319257" y="439420"/>
                  </a:cubicBezTo>
                  <a:cubicBezTo>
                    <a:pt x="296397" y="439420"/>
                    <a:pt x="270997" y="435610"/>
                    <a:pt x="249407" y="427990"/>
                  </a:cubicBezTo>
                  <a:cubicBezTo>
                    <a:pt x="226547" y="420370"/>
                    <a:pt x="204957" y="408940"/>
                    <a:pt x="185907" y="393700"/>
                  </a:cubicBezTo>
                  <a:cubicBezTo>
                    <a:pt x="168127" y="379730"/>
                    <a:pt x="150347" y="361950"/>
                    <a:pt x="137647" y="341630"/>
                  </a:cubicBezTo>
                  <a:cubicBezTo>
                    <a:pt x="124947" y="322580"/>
                    <a:pt x="114787" y="299720"/>
                    <a:pt x="108437" y="278130"/>
                  </a:cubicBezTo>
                  <a:cubicBezTo>
                    <a:pt x="102087" y="255270"/>
                    <a:pt x="99547" y="229870"/>
                    <a:pt x="100817" y="207010"/>
                  </a:cubicBezTo>
                  <a:cubicBezTo>
                    <a:pt x="102087" y="182880"/>
                    <a:pt x="107167" y="158750"/>
                    <a:pt x="116057" y="137160"/>
                  </a:cubicBezTo>
                  <a:cubicBezTo>
                    <a:pt x="124947" y="115570"/>
                    <a:pt x="137647" y="93980"/>
                    <a:pt x="152887" y="76200"/>
                  </a:cubicBezTo>
                  <a:cubicBezTo>
                    <a:pt x="168127" y="58420"/>
                    <a:pt x="187177" y="43180"/>
                    <a:pt x="207497" y="30480"/>
                  </a:cubicBezTo>
                  <a:cubicBezTo>
                    <a:pt x="227817" y="19050"/>
                    <a:pt x="250677" y="10160"/>
                    <a:pt x="273537" y="5080"/>
                  </a:cubicBezTo>
                  <a:cubicBezTo>
                    <a:pt x="296397" y="0"/>
                    <a:pt x="321797" y="-1270"/>
                    <a:pt x="344657" y="1270"/>
                  </a:cubicBezTo>
                  <a:cubicBezTo>
                    <a:pt x="368787" y="3810"/>
                    <a:pt x="386567" y="7620"/>
                    <a:pt x="413237" y="20320"/>
                  </a:cubicBezTo>
                  <a:cubicBezTo>
                    <a:pt x="464037" y="44450"/>
                    <a:pt x="569447" y="99060"/>
                    <a:pt x="613897" y="162560"/>
                  </a:cubicBezTo>
                  <a:cubicBezTo>
                    <a:pt x="658347" y="227330"/>
                    <a:pt x="625327" y="363220"/>
                    <a:pt x="677397" y="408940"/>
                  </a:cubicBezTo>
                  <a:cubicBezTo>
                    <a:pt x="728197" y="453390"/>
                    <a:pt x="860277" y="415290"/>
                    <a:pt x="918697" y="435610"/>
                  </a:cubicBezTo>
                  <a:cubicBezTo>
                    <a:pt x="958067" y="448310"/>
                    <a:pt x="987277" y="469900"/>
                    <a:pt x="1007597" y="487680"/>
                  </a:cubicBezTo>
                  <a:cubicBezTo>
                    <a:pt x="1022837" y="500380"/>
                    <a:pt x="1031727" y="510540"/>
                    <a:pt x="1040617" y="528320"/>
                  </a:cubicBezTo>
                  <a:cubicBezTo>
                    <a:pt x="1054587" y="552450"/>
                    <a:pt x="1069827" y="593090"/>
                    <a:pt x="1072367" y="626110"/>
                  </a:cubicBezTo>
                  <a:cubicBezTo>
                    <a:pt x="1074907" y="659130"/>
                    <a:pt x="1064747" y="702310"/>
                    <a:pt x="1054587" y="727710"/>
                  </a:cubicBezTo>
                  <a:cubicBezTo>
                    <a:pt x="1048237" y="746760"/>
                    <a:pt x="1041887" y="758190"/>
                    <a:pt x="1029187" y="773430"/>
                  </a:cubicBezTo>
                  <a:cubicBezTo>
                    <a:pt x="1010137" y="793750"/>
                    <a:pt x="983467" y="820420"/>
                    <a:pt x="947907" y="836930"/>
                  </a:cubicBezTo>
                  <a:cubicBezTo>
                    <a:pt x="898377" y="859790"/>
                    <a:pt x="817097" y="881380"/>
                    <a:pt x="749787" y="876300"/>
                  </a:cubicBezTo>
                  <a:cubicBezTo>
                    <a:pt x="677397" y="869950"/>
                    <a:pt x="580877" y="849630"/>
                    <a:pt x="530077" y="795020"/>
                  </a:cubicBezTo>
                  <a:cubicBezTo>
                    <a:pt x="472927" y="732790"/>
                    <a:pt x="444987" y="586740"/>
                    <a:pt x="448797" y="497840"/>
                  </a:cubicBezTo>
                  <a:cubicBezTo>
                    <a:pt x="450067" y="422910"/>
                    <a:pt x="488167" y="360680"/>
                    <a:pt x="518647" y="293370"/>
                  </a:cubicBezTo>
                  <a:cubicBezTo>
                    <a:pt x="550397" y="222250"/>
                    <a:pt x="591037" y="115570"/>
                    <a:pt x="636757" y="81280"/>
                  </a:cubicBezTo>
                  <a:cubicBezTo>
                    <a:pt x="667237" y="58420"/>
                    <a:pt x="702797" y="58420"/>
                    <a:pt x="735817" y="58420"/>
                  </a:cubicBezTo>
                  <a:cubicBezTo>
                    <a:pt x="767567" y="58420"/>
                    <a:pt x="804397" y="68580"/>
                    <a:pt x="832337" y="83820"/>
                  </a:cubicBezTo>
                  <a:cubicBezTo>
                    <a:pt x="861547" y="100330"/>
                    <a:pt x="890757" y="130810"/>
                    <a:pt x="907267" y="152400"/>
                  </a:cubicBezTo>
                  <a:cubicBezTo>
                    <a:pt x="918697" y="167640"/>
                    <a:pt x="925047" y="181610"/>
                    <a:pt x="930127" y="198120"/>
                  </a:cubicBezTo>
                  <a:cubicBezTo>
                    <a:pt x="936477" y="213360"/>
                    <a:pt x="940287" y="227330"/>
                    <a:pt x="941557" y="246380"/>
                  </a:cubicBezTo>
                  <a:cubicBezTo>
                    <a:pt x="942827" y="274320"/>
                    <a:pt x="940287" y="316230"/>
                    <a:pt x="927587" y="346710"/>
                  </a:cubicBezTo>
                  <a:cubicBezTo>
                    <a:pt x="916157" y="377190"/>
                    <a:pt x="888217" y="410210"/>
                    <a:pt x="869167" y="429260"/>
                  </a:cubicBezTo>
                  <a:cubicBezTo>
                    <a:pt x="855197" y="441960"/>
                    <a:pt x="848847" y="448310"/>
                    <a:pt x="827257" y="457200"/>
                  </a:cubicBezTo>
                  <a:cubicBezTo>
                    <a:pt x="770107" y="481330"/>
                    <a:pt x="602467" y="514350"/>
                    <a:pt x="494517" y="528320"/>
                  </a:cubicBezTo>
                  <a:cubicBezTo>
                    <a:pt x="394187" y="541020"/>
                    <a:pt x="258297" y="567690"/>
                    <a:pt x="202417" y="538480"/>
                  </a:cubicBezTo>
                  <a:cubicBezTo>
                    <a:pt x="170667" y="521970"/>
                    <a:pt x="159237" y="486410"/>
                    <a:pt x="147807" y="455930"/>
                  </a:cubicBezTo>
                  <a:cubicBezTo>
                    <a:pt x="137647" y="425450"/>
                    <a:pt x="133837" y="388620"/>
                    <a:pt x="138917" y="356870"/>
                  </a:cubicBezTo>
                  <a:cubicBezTo>
                    <a:pt x="142727" y="325120"/>
                    <a:pt x="161777" y="288290"/>
                    <a:pt x="175747" y="265430"/>
                  </a:cubicBezTo>
                  <a:cubicBezTo>
                    <a:pt x="185907" y="248920"/>
                    <a:pt x="194797" y="240030"/>
                    <a:pt x="210037" y="228600"/>
                  </a:cubicBezTo>
                  <a:cubicBezTo>
                    <a:pt x="231627" y="213360"/>
                    <a:pt x="272267" y="193040"/>
                    <a:pt x="298937" y="185420"/>
                  </a:cubicBezTo>
                  <a:cubicBezTo>
                    <a:pt x="316717" y="180340"/>
                    <a:pt x="329417" y="179070"/>
                    <a:pt x="348467" y="180340"/>
                  </a:cubicBezTo>
                  <a:cubicBezTo>
                    <a:pt x="375137" y="182880"/>
                    <a:pt x="419587" y="194310"/>
                    <a:pt x="443717" y="207010"/>
                  </a:cubicBezTo>
                  <a:cubicBezTo>
                    <a:pt x="461497" y="214630"/>
                    <a:pt x="470387" y="220980"/>
                    <a:pt x="484357" y="236220"/>
                  </a:cubicBezTo>
                  <a:cubicBezTo>
                    <a:pt x="507217" y="260350"/>
                    <a:pt x="550397" y="300990"/>
                    <a:pt x="555477" y="350520"/>
                  </a:cubicBezTo>
                  <a:cubicBezTo>
                    <a:pt x="564367" y="427990"/>
                    <a:pt x="509757" y="601980"/>
                    <a:pt x="443717" y="666750"/>
                  </a:cubicBezTo>
                  <a:cubicBezTo>
                    <a:pt x="387837" y="721360"/>
                    <a:pt x="264647" y="737870"/>
                    <a:pt x="216387" y="744220"/>
                  </a:cubicBezTo>
                  <a:cubicBezTo>
                    <a:pt x="194797" y="748030"/>
                    <a:pt x="185907" y="746760"/>
                    <a:pt x="168127" y="741680"/>
                  </a:cubicBezTo>
                  <a:cubicBezTo>
                    <a:pt x="141457" y="736600"/>
                    <a:pt x="103357" y="722630"/>
                    <a:pt x="79227" y="703580"/>
                  </a:cubicBezTo>
                  <a:cubicBezTo>
                    <a:pt x="53827" y="684530"/>
                    <a:pt x="30967" y="656590"/>
                    <a:pt x="18267" y="627380"/>
                  </a:cubicBezTo>
                  <a:cubicBezTo>
                    <a:pt x="5567" y="599440"/>
                    <a:pt x="487" y="558800"/>
                    <a:pt x="487" y="532130"/>
                  </a:cubicBezTo>
                  <a:cubicBezTo>
                    <a:pt x="-783" y="514350"/>
                    <a:pt x="1757" y="501650"/>
                    <a:pt x="8107" y="485140"/>
                  </a:cubicBezTo>
                  <a:cubicBezTo>
                    <a:pt x="16997" y="459740"/>
                    <a:pt x="36047" y="424180"/>
                    <a:pt x="57637" y="401320"/>
                  </a:cubicBezTo>
                  <a:cubicBezTo>
                    <a:pt x="79227" y="378460"/>
                    <a:pt x="112247" y="363220"/>
                    <a:pt x="140187" y="350520"/>
                  </a:cubicBezTo>
                  <a:cubicBezTo>
                    <a:pt x="165587" y="339090"/>
                    <a:pt x="185907" y="341630"/>
                    <a:pt x="217657" y="327660"/>
                  </a:cubicBezTo>
                  <a:cubicBezTo>
                    <a:pt x="277347" y="302260"/>
                    <a:pt x="386567" y="207010"/>
                    <a:pt x="458957" y="186690"/>
                  </a:cubicBezTo>
                  <a:cubicBezTo>
                    <a:pt x="512297" y="172720"/>
                    <a:pt x="561827" y="181610"/>
                    <a:pt x="605007" y="186690"/>
                  </a:cubicBezTo>
                  <a:cubicBezTo>
                    <a:pt x="638027" y="190500"/>
                    <a:pt x="668507" y="195580"/>
                    <a:pt x="695177" y="209550"/>
                  </a:cubicBezTo>
                  <a:cubicBezTo>
                    <a:pt x="721847" y="223520"/>
                    <a:pt x="749787" y="251460"/>
                    <a:pt x="765027" y="270510"/>
                  </a:cubicBezTo>
                  <a:cubicBezTo>
                    <a:pt x="776457" y="285750"/>
                    <a:pt x="781537" y="295910"/>
                    <a:pt x="786617" y="312420"/>
                  </a:cubicBezTo>
                  <a:cubicBezTo>
                    <a:pt x="794237" y="336550"/>
                    <a:pt x="801857" y="375920"/>
                    <a:pt x="798047" y="405130"/>
                  </a:cubicBezTo>
                  <a:cubicBezTo>
                    <a:pt x="794237" y="435610"/>
                    <a:pt x="782807" y="467360"/>
                    <a:pt x="765027" y="492760"/>
                  </a:cubicBezTo>
                  <a:cubicBezTo>
                    <a:pt x="748517" y="518160"/>
                    <a:pt x="721847" y="541020"/>
                    <a:pt x="695177" y="554990"/>
                  </a:cubicBezTo>
                  <a:cubicBezTo>
                    <a:pt x="668507" y="568960"/>
                    <a:pt x="603737" y="576580"/>
                    <a:pt x="603737" y="576580"/>
                  </a:cubicBezTo>
                </a:path>
              </a:pathLst>
            </a:custGeom>
            <a:solidFill>
              <a:srgbClr val="F8F0E2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10738" cy="10287000"/>
          </a:xfrm>
          <a:custGeom>
            <a:avLst/>
            <a:gdLst/>
            <a:ahLst/>
            <a:cxnLst/>
            <a:rect r="r" b="b" t="t" l="l"/>
            <a:pathLst>
              <a:path h="10287000" w="18410738">
                <a:moveTo>
                  <a:pt x="0" y="0"/>
                </a:moveTo>
                <a:lnTo>
                  <a:pt x="18410738" y="0"/>
                </a:lnTo>
                <a:lnTo>
                  <a:pt x="18410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DAHDFsPFMe0</dc:identifier>
  <dcterms:modified xsi:type="dcterms:W3CDTF">2011-08-01T06:04:30Z</dcterms:modified>
  <cp:revision>1</cp:revision>
  <dc:title>ליל הסדר- פרק סג</dc:title>
</cp:coreProperties>
</file>