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Suez One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429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42947" y="0"/>
            <a:ext cx="4545694" cy="1098793"/>
          </a:xfrm>
          <a:custGeom>
            <a:avLst/>
            <a:gdLst/>
            <a:ahLst/>
            <a:cxnLst/>
            <a:rect r="r" b="b" t="t" l="l"/>
            <a:pathLst>
              <a:path h="1098793" w="4545694">
                <a:moveTo>
                  <a:pt x="0" y="0"/>
                </a:moveTo>
                <a:lnTo>
                  <a:pt x="4545694" y="0"/>
                </a:lnTo>
                <a:lnTo>
                  <a:pt x="4545694" y="1098793"/>
                </a:lnTo>
                <a:lnTo>
                  <a:pt x="0" y="1098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t="0" r="-1788" b="-231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773482" y="5729316"/>
            <a:ext cx="714474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759"/>
              </a:lnSpc>
            </a:pPr>
            <a:r>
              <a:rPr lang="he-IL" sz="3399">
                <a:solidFill>
                  <a:srgbClr val="000000"/>
                </a:solidFill>
                <a:latin typeface="Suez One"/>
                <a:ea typeface="Suez One"/>
                <a:cs typeface="Suez One"/>
                <a:sym typeface="Suez One"/>
                <a:rtl val="true"/>
              </a:rPr>
              <a:t>פרק ס’ מתוך קיצור שולחן ערוך לתלמיד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98393" y="2871788"/>
            <a:ext cx="869632" cy="558165"/>
            <a:chOff x="0" y="0"/>
            <a:chExt cx="1159510" cy="7442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50592"/>
              <a:ext cx="1057770" cy="642001"/>
            </a:xfrm>
            <a:custGeom>
              <a:avLst/>
              <a:gdLst/>
              <a:ahLst/>
              <a:cxnLst/>
              <a:rect r="r" b="b" t="t" l="l"/>
              <a:pathLst>
                <a:path h="642001" w="1057770">
                  <a:moveTo>
                    <a:pt x="0" y="156418"/>
                  </a:moveTo>
                  <a:cubicBezTo>
                    <a:pt x="316230" y="15448"/>
                    <a:pt x="308610" y="10368"/>
                    <a:pt x="308610" y="10368"/>
                  </a:cubicBezTo>
                  <a:cubicBezTo>
                    <a:pt x="309880" y="9098"/>
                    <a:pt x="313690" y="16718"/>
                    <a:pt x="318770" y="17988"/>
                  </a:cubicBezTo>
                  <a:cubicBezTo>
                    <a:pt x="327660" y="19258"/>
                    <a:pt x="346710" y="-2332"/>
                    <a:pt x="359410" y="208"/>
                  </a:cubicBezTo>
                  <a:cubicBezTo>
                    <a:pt x="374650" y="2748"/>
                    <a:pt x="387350" y="37038"/>
                    <a:pt x="401320" y="39578"/>
                  </a:cubicBezTo>
                  <a:cubicBezTo>
                    <a:pt x="414020" y="42118"/>
                    <a:pt x="427990" y="28148"/>
                    <a:pt x="441960" y="25608"/>
                  </a:cubicBezTo>
                  <a:cubicBezTo>
                    <a:pt x="455930" y="21798"/>
                    <a:pt x="487680" y="19258"/>
                    <a:pt x="487680" y="19258"/>
                  </a:cubicBezTo>
                  <a:cubicBezTo>
                    <a:pt x="487680" y="19258"/>
                    <a:pt x="566420" y="19258"/>
                    <a:pt x="608330" y="17988"/>
                  </a:cubicBezTo>
                  <a:cubicBezTo>
                    <a:pt x="657860" y="17988"/>
                    <a:pt x="764540" y="15448"/>
                    <a:pt x="764540" y="15448"/>
                  </a:cubicBezTo>
                  <a:cubicBezTo>
                    <a:pt x="764540" y="15448"/>
                    <a:pt x="779780" y="17988"/>
                    <a:pt x="787400" y="17988"/>
                  </a:cubicBezTo>
                  <a:cubicBezTo>
                    <a:pt x="796290" y="19258"/>
                    <a:pt x="811530" y="21798"/>
                    <a:pt x="811530" y="21798"/>
                  </a:cubicBezTo>
                  <a:cubicBezTo>
                    <a:pt x="811530" y="21798"/>
                    <a:pt x="826770" y="26878"/>
                    <a:pt x="834390" y="29418"/>
                  </a:cubicBezTo>
                  <a:cubicBezTo>
                    <a:pt x="842010" y="33228"/>
                    <a:pt x="855980" y="38308"/>
                    <a:pt x="855980" y="38308"/>
                  </a:cubicBezTo>
                  <a:cubicBezTo>
                    <a:pt x="857250" y="38308"/>
                    <a:pt x="869950" y="47198"/>
                    <a:pt x="876300" y="52278"/>
                  </a:cubicBezTo>
                  <a:cubicBezTo>
                    <a:pt x="882650" y="56088"/>
                    <a:pt x="895350" y="64978"/>
                    <a:pt x="895350" y="64978"/>
                  </a:cubicBezTo>
                  <a:cubicBezTo>
                    <a:pt x="895350" y="66248"/>
                    <a:pt x="895350" y="66248"/>
                    <a:pt x="895350" y="66248"/>
                  </a:cubicBezTo>
                  <a:cubicBezTo>
                    <a:pt x="896620" y="66248"/>
                    <a:pt x="906780" y="77678"/>
                    <a:pt x="911860" y="84028"/>
                  </a:cubicBezTo>
                  <a:cubicBezTo>
                    <a:pt x="916940" y="89108"/>
                    <a:pt x="927100" y="100538"/>
                    <a:pt x="927100" y="101808"/>
                  </a:cubicBezTo>
                  <a:cubicBezTo>
                    <a:pt x="927100" y="101808"/>
                    <a:pt x="934720" y="115778"/>
                    <a:pt x="938530" y="122128"/>
                  </a:cubicBezTo>
                  <a:cubicBezTo>
                    <a:pt x="942340" y="129748"/>
                    <a:pt x="949960" y="143718"/>
                    <a:pt x="949960" y="143718"/>
                  </a:cubicBezTo>
                  <a:cubicBezTo>
                    <a:pt x="949960" y="143718"/>
                    <a:pt x="953770" y="158958"/>
                    <a:pt x="955040" y="166578"/>
                  </a:cubicBezTo>
                  <a:cubicBezTo>
                    <a:pt x="957580" y="174198"/>
                    <a:pt x="961390" y="189438"/>
                    <a:pt x="961390" y="190708"/>
                  </a:cubicBezTo>
                  <a:cubicBezTo>
                    <a:pt x="961390" y="190708"/>
                    <a:pt x="957580" y="202138"/>
                    <a:pt x="961390" y="209758"/>
                  </a:cubicBezTo>
                  <a:cubicBezTo>
                    <a:pt x="970280" y="231348"/>
                    <a:pt x="1050290" y="263098"/>
                    <a:pt x="1056640" y="306278"/>
                  </a:cubicBezTo>
                  <a:cubicBezTo>
                    <a:pt x="1068070" y="371048"/>
                    <a:pt x="990600" y="528528"/>
                    <a:pt x="922020" y="575518"/>
                  </a:cubicBezTo>
                  <a:cubicBezTo>
                    <a:pt x="859790" y="617428"/>
                    <a:pt x="753110" y="592028"/>
                    <a:pt x="675640" y="595838"/>
                  </a:cubicBezTo>
                  <a:cubicBezTo>
                    <a:pt x="605790" y="599648"/>
                    <a:pt x="518160" y="604728"/>
                    <a:pt x="478790" y="598378"/>
                  </a:cubicBezTo>
                  <a:cubicBezTo>
                    <a:pt x="462280" y="595838"/>
                    <a:pt x="455930" y="588218"/>
                    <a:pt x="443230" y="588218"/>
                  </a:cubicBezTo>
                  <a:cubicBezTo>
                    <a:pt x="431800" y="586948"/>
                    <a:pt x="416560" y="592028"/>
                    <a:pt x="407670" y="597108"/>
                  </a:cubicBezTo>
                  <a:cubicBezTo>
                    <a:pt x="402590" y="599648"/>
                    <a:pt x="401320" y="603458"/>
                    <a:pt x="394970" y="608538"/>
                  </a:cubicBezTo>
                  <a:cubicBezTo>
                    <a:pt x="382270" y="616158"/>
                    <a:pt x="353060" y="630128"/>
                    <a:pt x="330200" y="635208"/>
                  </a:cubicBezTo>
                  <a:cubicBezTo>
                    <a:pt x="307340" y="641558"/>
                    <a:pt x="283210" y="642828"/>
                    <a:pt x="260350" y="641558"/>
                  </a:cubicBezTo>
                  <a:cubicBezTo>
                    <a:pt x="237490" y="639018"/>
                    <a:pt x="213360" y="633938"/>
                    <a:pt x="191770" y="623778"/>
                  </a:cubicBezTo>
                  <a:cubicBezTo>
                    <a:pt x="170180" y="614888"/>
                    <a:pt x="143510" y="597108"/>
                    <a:pt x="132080" y="585678"/>
                  </a:cubicBezTo>
                  <a:cubicBezTo>
                    <a:pt x="127000" y="580598"/>
                    <a:pt x="124460" y="575518"/>
                    <a:pt x="120650" y="571708"/>
                  </a:cubicBezTo>
                  <a:cubicBezTo>
                    <a:pt x="119380" y="570438"/>
                    <a:pt x="118110" y="571708"/>
                    <a:pt x="115570" y="569168"/>
                  </a:cubicBezTo>
                  <a:cubicBezTo>
                    <a:pt x="111760" y="566628"/>
                    <a:pt x="107950" y="556468"/>
                    <a:pt x="102870" y="550118"/>
                  </a:cubicBezTo>
                  <a:cubicBezTo>
                    <a:pt x="97790" y="543768"/>
                    <a:pt x="91440" y="537418"/>
                    <a:pt x="87630" y="531068"/>
                  </a:cubicBezTo>
                  <a:cubicBezTo>
                    <a:pt x="86360" y="527258"/>
                    <a:pt x="86360" y="523448"/>
                    <a:pt x="83820" y="519638"/>
                  </a:cubicBezTo>
                  <a:cubicBezTo>
                    <a:pt x="82550" y="517098"/>
                    <a:pt x="80010" y="514558"/>
                    <a:pt x="77470" y="509478"/>
                  </a:cubicBezTo>
                  <a:cubicBezTo>
                    <a:pt x="74930" y="504398"/>
                    <a:pt x="73660" y="494238"/>
                    <a:pt x="72390" y="486618"/>
                  </a:cubicBezTo>
                  <a:cubicBezTo>
                    <a:pt x="69850" y="478998"/>
                    <a:pt x="64770" y="471378"/>
                    <a:pt x="63500" y="465028"/>
                  </a:cubicBezTo>
                  <a:cubicBezTo>
                    <a:pt x="63500" y="459948"/>
                    <a:pt x="63500" y="457408"/>
                    <a:pt x="63500" y="453598"/>
                  </a:cubicBezTo>
                  <a:cubicBezTo>
                    <a:pt x="63500" y="449788"/>
                    <a:pt x="60960" y="445978"/>
                    <a:pt x="60960" y="442168"/>
                  </a:cubicBezTo>
                  <a:cubicBezTo>
                    <a:pt x="59690" y="434548"/>
                    <a:pt x="62230" y="425658"/>
                    <a:pt x="62230" y="418038"/>
                  </a:cubicBezTo>
                  <a:cubicBezTo>
                    <a:pt x="62230" y="410418"/>
                    <a:pt x="60960" y="400258"/>
                    <a:pt x="62230" y="393908"/>
                  </a:cubicBezTo>
                  <a:cubicBezTo>
                    <a:pt x="62230" y="390098"/>
                    <a:pt x="64770" y="387558"/>
                    <a:pt x="66040" y="382478"/>
                  </a:cubicBezTo>
                  <a:cubicBezTo>
                    <a:pt x="66040" y="378668"/>
                    <a:pt x="64770" y="376128"/>
                    <a:pt x="66040" y="371048"/>
                  </a:cubicBezTo>
                  <a:cubicBezTo>
                    <a:pt x="68580" y="364698"/>
                    <a:pt x="73660" y="357078"/>
                    <a:pt x="76200" y="349458"/>
                  </a:cubicBezTo>
                  <a:cubicBezTo>
                    <a:pt x="78740" y="341838"/>
                    <a:pt x="80010" y="331678"/>
                    <a:pt x="82550" y="326598"/>
                  </a:cubicBezTo>
                  <a:cubicBezTo>
                    <a:pt x="83820" y="324058"/>
                    <a:pt x="86360" y="324058"/>
                    <a:pt x="86360" y="321518"/>
                  </a:cubicBezTo>
                  <a:cubicBezTo>
                    <a:pt x="87630" y="305008"/>
                    <a:pt x="0" y="156418"/>
                    <a:pt x="0" y="156418"/>
                  </a:cubicBezTo>
                </a:path>
              </a:pathLst>
            </a:custGeom>
            <a:solidFill>
              <a:srgbClr val="ECE4C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0536555" y="2865120"/>
            <a:ext cx="360045" cy="360045"/>
            <a:chOff x="0" y="0"/>
            <a:chExt cx="480060" cy="4800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640" y="48211"/>
              <a:ext cx="372270" cy="381209"/>
            </a:xfrm>
            <a:custGeom>
              <a:avLst/>
              <a:gdLst/>
              <a:ahLst/>
              <a:cxnLst/>
              <a:rect r="r" b="b" t="t" l="l"/>
              <a:pathLst>
                <a:path h="381209" w="372270">
                  <a:moveTo>
                    <a:pt x="372270" y="133399"/>
                  </a:moveTo>
                  <a:cubicBezTo>
                    <a:pt x="372270" y="254049"/>
                    <a:pt x="358300" y="284529"/>
                    <a:pt x="340520" y="307389"/>
                  </a:cubicBezTo>
                  <a:cubicBezTo>
                    <a:pt x="322740" y="331519"/>
                    <a:pt x="296070" y="351839"/>
                    <a:pt x="268130" y="364539"/>
                  </a:cubicBezTo>
                  <a:cubicBezTo>
                    <a:pt x="241460" y="375969"/>
                    <a:pt x="208440" y="382319"/>
                    <a:pt x="179230" y="381049"/>
                  </a:cubicBezTo>
                  <a:cubicBezTo>
                    <a:pt x="150020" y="378509"/>
                    <a:pt x="117000" y="368349"/>
                    <a:pt x="91600" y="353109"/>
                  </a:cubicBezTo>
                  <a:cubicBezTo>
                    <a:pt x="66200" y="337869"/>
                    <a:pt x="42070" y="313739"/>
                    <a:pt x="26830" y="289609"/>
                  </a:cubicBezTo>
                  <a:cubicBezTo>
                    <a:pt x="11590" y="264209"/>
                    <a:pt x="2700" y="231189"/>
                    <a:pt x="160" y="201979"/>
                  </a:cubicBezTo>
                  <a:cubicBezTo>
                    <a:pt x="-1110" y="172769"/>
                    <a:pt x="5240" y="139749"/>
                    <a:pt x="16670" y="111809"/>
                  </a:cubicBezTo>
                  <a:cubicBezTo>
                    <a:pt x="29370" y="85139"/>
                    <a:pt x="49690" y="58469"/>
                    <a:pt x="72550" y="40689"/>
                  </a:cubicBezTo>
                  <a:cubicBezTo>
                    <a:pt x="96680" y="21639"/>
                    <a:pt x="127160" y="8939"/>
                    <a:pt x="156370" y="2589"/>
                  </a:cubicBezTo>
                  <a:cubicBezTo>
                    <a:pt x="185580" y="-2491"/>
                    <a:pt x="218600" y="49"/>
                    <a:pt x="246540" y="8939"/>
                  </a:cubicBezTo>
                  <a:cubicBezTo>
                    <a:pt x="275750" y="17829"/>
                    <a:pt x="325280" y="55929"/>
                    <a:pt x="325280" y="55929"/>
                  </a:cubicBezTo>
                </a:path>
              </a:pathLst>
            </a:custGeom>
            <a:solidFill>
              <a:srgbClr val="ECE4CA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93599" y="7895726"/>
            <a:ext cx="210110" cy="630331"/>
          </a:xfrm>
          <a:custGeom>
            <a:avLst/>
            <a:gdLst/>
            <a:ahLst/>
            <a:cxnLst/>
            <a:rect r="r" b="b" t="t" l="l"/>
            <a:pathLst>
              <a:path h="630331" w="210110">
                <a:moveTo>
                  <a:pt x="0" y="0"/>
                </a:moveTo>
                <a:lnTo>
                  <a:pt x="210110" y="0"/>
                </a:lnTo>
                <a:lnTo>
                  <a:pt x="210110" y="630331"/>
                </a:lnTo>
                <a:lnTo>
                  <a:pt x="0" y="630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7466" t="-1170488" r="-2036533" b="-350631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10738" cy="10287000"/>
          </a:xfrm>
          <a:custGeom>
            <a:avLst/>
            <a:gdLst/>
            <a:ahLst/>
            <a:cxnLst/>
            <a:rect r="r" b="b" t="t" l="l"/>
            <a:pathLst>
              <a:path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31581" y="3108512"/>
            <a:ext cx="5244353" cy="504265"/>
          </a:xfrm>
          <a:custGeom>
            <a:avLst/>
            <a:gdLst/>
            <a:ahLst/>
            <a:cxnLst/>
            <a:rect r="r" b="b" t="t" l="l"/>
            <a:pathLst>
              <a:path h="504265" w="5244353">
                <a:moveTo>
                  <a:pt x="0" y="0"/>
                </a:moveTo>
                <a:lnTo>
                  <a:pt x="5244353" y="0"/>
                </a:lnTo>
                <a:lnTo>
                  <a:pt x="5244353" y="504264"/>
                </a:lnTo>
                <a:lnTo>
                  <a:pt x="0" y="50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094" t="-616444" r="-51623" b="-130995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15707" y="6009154"/>
            <a:ext cx="3462618" cy="504265"/>
          </a:xfrm>
          <a:custGeom>
            <a:avLst/>
            <a:gdLst/>
            <a:ahLst/>
            <a:cxnLst/>
            <a:rect r="r" b="b" t="t" l="l"/>
            <a:pathLst>
              <a:path h="504265" w="3462618">
                <a:moveTo>
                  <a:pt x="0" y="0"/>
                </a:moveTo>
                <a:lnTo>
                  <a:pt x="3462618" y="0"/>
                </a:lnTo>
                <a:lnTo>
                  <a:pt x="3462618" y="504265"/>
                </a:lnTo>
                <a:lnTo>
                  <a:pt x="0" y="504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8414" t="-1189777" r="-59741" b="-736622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06050" y="4132897"/>
            <a:ext cx="360045" cy="360045"/>
            <a:chOff x="0" y="0"/>
            <a:chExt cx="480060" cy="4800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244" y="48157"/>
              <a:ext cx="371476" cy="380385"/>
            </a:xfrm>
            <a:custGeom>
              <a:avLst/>
              <a:gdLst/>
              <a:ahLst/>
              <a:cxnLst/>
              <a:rect r="r" b="b" t="t" l="l"/>
              <a:pathLst>
                <a:path h="380385" w="371476">
                  <a:moveTo>
                    <a:pt x="371396" y="133453"/>
                  </a:moveTo>
                  <a:cubicBezTo>
                    <a:pt x="372666" y="254103"/>
                    <a:pt x="358696" y="284583"/>
                    <a:pt x="339646" y="307443"/>
                  </a:cubicBezTo>
                  <a:cubicBezTo>
                    <a:pt x="321866" y="330303"/>
                    <a:pt x="295196" y="351893"/>
                    <a:pt x="268526" y="363323"/>
                  </a:cubicBezTo>
                  <a:cubicBezTo>
                    <a:pt x="241856" y="376023"/>
                    <a:pt x="207566" y="382373"/>
                    <a:pt x="178356" y="379833"/>
                  </a:cubicBezTo>
                  <a:cubicBezTo>
                    <a:pt x="149146" y="378563"/>
                    <a:pt x="117396" y="368403"/>
                    <a:pt x="91996" y="353163"/>
                  </a:cubicBezTo>
                  <a:cubicBezTo>
                    <a:pt x="66596" y="337923"/>
                    <a:pt x="42466" y="313793"/>
                    <a:pt x="27226" y="288393"/>
                  </a:cubicBezTo>
                  <a:cubicBezTo>
                    <a:pt x="11986" y="262993"/>
                    <a:pt x="1826" y="231243"/>
                    <a:pt x="556" y="202033"/>
                  </a:cubicBezTo>
                  <a:cubicBezTo>
                    <a:pt x="-1984" y="172823"/>
                    <a:pt x="4366" y="138533"/>
                    <a:pt x="15796" y="111863"/>
                  </a:cubicBezTo>
                  <a:cubicBezTo>
                    <a:pt x="28496" y="85193"/>
                    <a:pt x="48816" y="58523"/>
                    <a:pt x="72946" y="40743"/>
                  </a:cubicBezTo>
                  <a:cubicBezTo>
                    <a:pt x="95806" y="21693"/>
                    <a:pt x="126286" y="7723"/>
                    <a:pt x="155496" y="2643"/>
                  </a:cubicBezTo>
                  <a:cubicBezTo>
                    <a:pt x="184706" y="-2437"/>
                    <a:pt x="218996" y="103"/>
                    <a:pt x="246936" y="7723"/>
                  </a:cubicBezTo>
                  <a:cubicBezTo>
                    <a:pt x="274876" y="16613"/>
                    <a:pt x="324406" y="55983"/>
                    <a:pt x="324406" y="55983"/>
                  </a:cubicBezTo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0106025" y="4092892"/>
            <a:ext cx="360045" cy="360045"/>
            <a:chOff x="0" y="0"/>
            <a:chExt cx="480060" cy="4800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248" y="48211"/>
              <a:ext cx="372662" cy="380331"/>
            </a:xfrm>
            <a:custGeom>
              <a:avLst/>
              <a:gdLst/>
              <a:ahLst/>
              <a:cxnLst/>
              <a:rect r="r" b="b" t="t" l="l"/>
              <a:pathLst>
                <a:path h="380331" w="372662">
                  <a:moveTo>
                    <a:pt x="372662" y="133399"/>
                  </a:moveTo>
                  <a:cubicBezTo>
                    <a:pt x="372662" y="254049"/>
                    <a:pt x="358692" y="284529"/>
                    <a:pt x="339642" y="307389"/>
                  </a:cubicBezTo>
                  <a:cubicBezTo>
                    <a:pt x="321862" y="331519"/>
                    <a:pt x="295192" y="351839"/>
                    <a:pt x="268522" y="363269"/>
                  </a:cubicBezTo>
                  <a:cubicBezTo>
                    <a:pt x="241852" y="375969"/>
                    <a:pt x="208832" y="382319"/>
                    <a:pt x="178352" y="379779"/>
                  </a:cubicBezTo>
                  <a:cubicBezTo>
                    <a:pt x="149142" y="378509"/>
                    <a:pt x="117392" y="368349"/>
                    <a:pt x="91992" y="353109"/>
                  </a:cubicBezTo>
                  <a:cubicBezTo>
                    <a:pt x="66592" y="337869"/>
                    <a:pt x="42462" y="313739"/>
                    <a:pt x="27222" y="288339"/>
                  </a:cubicBezTo>
                  <a:cubicBezTo>
                    <a:pt x="11982" y="262939"/>
                    <a:pt x="1822" y="231189"/>
                    <a:pt x="552" y="201979"/>
                  </a:cubicBezTo>
                  <a:cubicBezTo>
                    <a:pt x="-1988" y="172769"/>
                    <a:pt x="4362" y="138479"/>
                    <a:pt x="17062" y="111809"/>
                  </a:cubicBezTo>
                  <a:cubicBezTo>
                    <a:pt x="28492" y="85139"/>
                    <a:pt x="50082" y="58469"/>
                    <a:pt x="72942" y="40689"/>
                  </a:cubicBezTo>
                  <a:cubicBezTo>
                    <a:pt x="95802" y="21639"/>
                    <a:pt x="127552" y="7669"/>
                    <a:pt x="155492" y="2589"/>
                  </a:cubicBezTo>
                  <a:cubicBezTo>
                    <a:pt x="184702" y="-2491"/>
                    <a:pt x="218992" y="49"/>
                    <a:pt x="246932" y="8939"/>
                  </a:cubicBezTo>
                  <a:cubicBezTo>
                    <a:pt x="274872" y="16559"/>
                    <a:pt x="324402" y="55929"/>
                    <a:pt x="324402" y="55929"/>
                  </a:cubicBezTo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0184130" y="5143500"/>
            <a:ext cx="2207895" cy="653415"/>
            <a:chOff x="0" y="0"/>
            <a:chExt cx="2943860" cy="8712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630" y="48406"/>
              <a:ext cx="2843204" cy="772515"/>
            </a:xfrm>
            <a:custGeom>
              <a:avLst/>
              <a:gdLst/>
              <a:ahLst/>
              <a:cxnLst/>
              <a:rect r="r" b="b" t="t" l="l"/>
              <a:pathLst>
                <a:path h="772515" w="2843204">
                  <a:moveTo>
                    <a:pt x="602150" y="515474"/>
                  </a:moveTo>
                  <a:cubicBezTo>
                    <a:pt x="458640" y="561194"/>
                    <a:pt x="503090" y="577704"/>
                    <a:pt x="508170" y="592944"/>
                  </a:cubicBezTo>
                  <a:cubicBezTo>
                    <a:pt x="513250" y="606914"/>
                    <a:pt x="505630" y="622154"/>
                    <a:pt x="503090" y="637394"/>
                  </a:cubicBezTo>
                  <a:cubicBezTo>
                    <a:pt x="499280" y="651364"/>
                    <a:pt x="495470" y="662794"/>
                    <a:pt x="486580" y="678034"/>
                  </a:cubicBezTo>
                  <a:cubicBezTo>
                    <a:pt x="473880" y="698354"/>
                    <a:pt x="451020" y="726294"/>
                    <a:pt x="426890" y="741534"/>
                  </a:cubicBezTo>
                  <a:cubicBezTo>
                    <a:pt x="404030" y="758044"/>
                    <a:pt x="373550" y="769474"/>
                    <a:pt x="345610" y="772014"/>
                  </a:cubicBezTo>
                  <a:cubicBezTo>
                    <a:pt x="317670" y="774554"/>
                    <a:pt x="282110" y="766934"/>
                    <a:pt x="259250" y="760584"/>
                  </a:cubicBezTo>
                  <a:cubicBezTo>
                    <a:pt x="242740" y="754234"/>
                    <a:pt x="233850" y="749154"/>
                    <a:pt x="219880" y="738994"/>
                  </a:cubicBezTo>
                  <a:cubicBezTo>
                    <a:pt x="202100" y="723754"/>
                    <a:pt x="176700" y="698354"/>
                    <a:pt x="164000" y="672954"/>
                  </a:cubicBezTo>
                  <a:cubicBezTo>
                    <a:pt x="151300" y="647554"/>
                    <a:pt x="161460" y="606914"/>
                    <a:pt x="143680" y="587864"/>
                  </a:cubicBezTo>
                  <a:cubicBezTo>
                    <a:pt x="124630" y="567544"/>
                    <a:pt x="70020" y="580244"/>
                    <a:pt x="47160" y="562464"/>
                  </a:cubicBezTo>
                  <a:cubicBezTo>
                    <a:pt x="25570" y="544684"/>
                    <a:pt x="12870" y="506584"/>
                    <a:pt x="5250" y="483724"/>
                  </a:cubicBezTo>
                  <a:cubicBezTo>
                    <a:pt x="170" y="467214"/>
                    <a:pt x="170" y="454514"/>
                    <a:pt x="170" y="439274"/>
                  </a:cubicBezTo>
                  <a:cubicBezTo>
                    <a:pt x="170" y="424034"/>
                    <a:pt x="170" y="411334"/>
                    <a:pt x="5250" y="394824"/>
                  </a:cubicBezTo>
                  <a:cubicBezTo>
                    <a:pt x="11600" y="370694"/>
                    <a:pt x="30650" y="335134"/>
                    <a:pt x="45890" y="314814"/>
                  </a:cubicBezTo>
                  <a:cubicBezTo>
                    <a:pt x="56050" y="302114"/>
                    <a:pt x="64940" y="294494"/>
                    <a:pt x="78910" y="285604"/>
                  </a:cubicBezTo>
                  <a:cubicBezTo>
                    <a:pt x="99230" y="272904"/>
                    <a:pt x="133520" y="256394"/>
                    <a:pt x="162730" y="253854"/>
                  </a:cubicBezTo>
                  <a:cubicBezTo>
                    <a:pt x="190670" y="250044"/>
                    <a:pt x="223690" y="253854"/>
                    <a:pt x="250360" y="264014"/>
                  </a:cubicBezTo>
                  <a:cubicBezTo>
                    <a:pt x="278300" y="272904"/>
                    <a:pt x="288460" y="307194"/>
                    <a:pt x="324020" y="313544"/>
                  </a:cubicBezTo>
                  <a:cubicBezTo>
                    <a:pt x="397680" y="326244"/>
                    <a:pt x="537380" y="241154"/>
                    <a:pt x="682160" y="225914"/>
                  </a:cubicBezTo>
                  <a:cubicBezTo>
                    <a:pt x="898060" y="203054"/>
                    <a:pt x="1275250" y="248774"/>
                    <a:pt x="1503850" y="250044"/>
                  </a:cubicBezTo>
                  <a:cubicBezTo>
                    <a:pt x="1667680" y="250044"/>
                    <a:pt x="1771820" y="257664"/>
                    <a:pt x="1924220" y="241154"/>
                  </a:cubicBezTo>
                  <a:cubicBezTo>
                    <a:pt x="2110910" y="220834"/>
                    <a:pt x="2424600" y="172574"/>
                    <a:pt x="2540170" y="115424"/>
                  </a:cubicBezTo>
                  <a:cubicBezTo>
                    <a:pt x="2594780" y="88754"/>
                    <a:pt x="2616370" y="36684"/>
                    <a:pt x="2644310" y="23984"/>
                  </a:cubicBezTo>
                  <a:cubicBezTo>
                    <a:pt x="2659550" y="17634"/>
                    <a:pt x="2667170" y="17634"/>
                    <a:pt x="2683680" y="20174"/>
                  </a:cubicBezTo>
                  <a:cubicBezTo>
                    <a:pt x="2710350" y="23984"/>
                    <a:pt x="2763690" y="39224"/>
                    <a:pt x="2790360" y="63354"/>
                  </a:cubicBezTo>
                  <a:cubicBezTo>
                    <a:pt x="2817030" y="88754"/>
                    <a:pt x="2837350" y="130664"/>
                    <a:pt x="2841160" y="167494"/>
                  </a:cubicBezTo>
                  <a:cubicBezTo>
                    <a:pt x="2844970" y="203054"/>
                    <a:pt x="2832270" y="248774"/>
                    <a:pt x="2810680" y="277984"/>
                  </a:cubicBezTo>
                  <a:cubicBezTo>
                    <a:pt x="2790360" y="307194"/>
                    <a:pt x="2742100" y="351644"/>
                    <a:pt x="2715430" y="341484"/>
                  </a:cubicBezTo>
                  <a:cubicBezTo>
                    <a:pt x="2665900" y="324974"/>
                    <a:pt x="2588430" y="36684"/>
                    <a:pt x="2608750" y="6204"/>
                  </a:cubicBezTo>
                  <a:cubicBezTo>
                    <a:pt x="2616370" y="-3956"/>
                    <a:pt x="2631610" y="1124"/>
                    <a:pt x="2648120" y="2394"/>
                  </a:cubicBezTo>
                  <a:cubicBezTo>
                    <a:pt x="2674790" y="6204"/>
                    <a:pt x="2728130" y="25254"/>
                    <a:pt x="2753530" y="45574"/>
                  </a:cubicBezTo>
                  <a:cubicBezTo>
                    <a:pt x="2773850" y="62084"/>
                    <a:pt x="2786550" y="86214"/>
                    <a:pt x="2795440" y="110344"/>
                  </a:cubicBezTo>
                  <a:cubicBezTo>
                    <a:pt x="2803060" y="133204"/>
                    <a:pt x="2805600" y="161144"/>
                    <a:pt x="2803060" y="186544"/>
                  </a:cubicBezTo>
                  <a:cubicBezTo>
                    <a:pt x="2799250" y="210674"/>
                    <a:pt x="2790360" y="236074"/>
                    <a:pt x="2773850" y="257664"/>
                  </a:cubicBezTo>
                  <a:cubicBezTo>
                    <a:pt x="2753530" y="281794"/>
                    <a:pt x="2677330" y="300844"/>
                    <a:pt x="2678600" y="319894"/>
                  </a:cubicBezTo>
                  <a:cubicBezTo>
                    <a:pt x="2681140" y="340214"/>
                    <a:pt x="2801790" y="351644"/>
                    <a:pt x="2809410" y="371964"/>
                  </a:cubicBezTo>
                  <a:cubicBezTo>
                    <a:pt x="2813220" y="383394"/>
                    <a:pt x="2797980" y="396094"/>
                    <a:pt x="2790360" y="407524"/>
                  </a:cubicBezTo>
                  <a:cubicBezTo>
                    <a:pt x="2781470" y="417684"/>
                    <a:pt x="2775120" y="426574"/>
                    <a:pt x="2762420" y="436734"/>
                  </a:cubicBezTo>
                  <a:cubicBezTo>
                    <a:pt x="2745910" y="449434"/>
                    <a:pt x="2716700" y="465944"/>
                    <a:pt x="2692570" y="472294"/>
                  </a:cubicBezTo>
                  <a:cubicBezTo>
                    <a:pt x="2667170" y="477374"/>
                    <a:pt x="2634150" y="474834"/>
                    <a:pt x="2612560" y="469754"/>
                  </a:cubicBezTo>
                  <a:cubicBezTo>
                    <a:pt x="2597320" y="467214"/>
                    <a:pt x="2588430" y="463404"/>
                    <a:pt x="2575730" y="455784"/>
                  </a:cubicBezTo>
                  <a:cubicBezTo>
                    <a:pt x="2557950" y="444354"/>
                    <a:pt x="2530010" y="418954"/>
                    <a:pt x="2517310" y="402444"/>
                  </a:cubicBezTo>
                  <a:cubicBezTo>
                    <a:pt x="2508420" y="389744"/>
                    <a:pt x="2504610" y="378314"/>
                    <a:pt x="2499530" y="365614"/>
                  </a:cubicBezTo>
                  <a:cubicBezTo>
                    <a:pt x="2495720" y="354184"/>
                    <a:pt x="2491910" y="342754"/>
                    <a:pt x="2490640" y="327514"/>
                  </a:cubicBezTo>
                  <a:cubicBezTo>
                    <a:pt x="2489370" y="305924"/>
                    <a:pt x="2507150" y="269094"/>
                    <a:pt x="2502070" y="248774"/>
                  </a:cubicBezTo>
                  <a:cubicBezTo>
                    <a:pt x="2498260" y="233534"/>
                    <a:pt x="2475400" y="227184"/>
                    <a:pt x="2474130" y="211944"/>
                  </a:cubicBezTo>
                  <a:cubicBezTo>
                    <a:pt x="2471590" y="192894"/>
                    <a:pt x="2490640" y="159874"/>
                    <a:pt x="2507150" y="139554"/>
                  </a:cubicBezTo>
                  <a:cubicBezTo>
                    <a:pt x="2523660" y="119234"/>
                    <a:pt x="2551600" y="101454"/>
                    <a:pt x="2570650" y="91294"/>
                  </a:cubicBezTo>
                  <a:cubicBezTo>
                    <a:pt x="2583350" y="83674"/>
                    <a:pt x="2593510" y="81134"/>
                    <a:pt x="2608750" y="79864"/>
                  </a:cubicBezTo>
                  <a:cubicBezTo>
                    <a:pt x="2630340" y="77324"/>
                    <a:pt x="2663360" y="77324"/>
                    <a:pt x="2687490" y="84944"/>
                  </a:cubicBezTo>
                  <a:cubicBezTo>
                    <a:pt x="2712890" y="92564"/>
                    <a:pt x="2739560" y="111614"/>
                    <a:pt x="2756070" y="126854"/>
                  </a:cubicBezTo>
                  <a:cubicBezTo>
                    <a:pt x="2767500" y="137014"/>
                    <a:pt x="2772580" y="140824"/>
                    <a:pt x="2780200" y="158604"/>
                  </a:cubicBezTo>
                  <a:cubicBezTo>
                    <a:pt x="2800520" y="201784"/>
                    <a:pt x="2838620" y="352914"/>
                    <a:pt x="2836080" y="412604"/>
                  </a:cubicBezTo>
                  <a:cubicBezTo>
                    <a:pt x="2834810" y="446894"/>
                    <a:pt x="2823380" y="471024"/>
                    <a:pt x="2811950" y="491344"/>
                  </a:cubicBezTo>
                  <a:cubicBezTo>
                    <a:pt x="2805600" y="505314"/>
                    <a:pt x="2799250" y="514204"/>
                    <a:pt x="2786550" y="524364"/>
                  </a:cubicBezTo>
                  <a:cubicBezTo>
                    <a:pt x="2770040" y="539604"/>
                    <a:pt x="2742100" y="558654"/>
                    <a:pt x="2716700" y="567544"/>
                  </a:cubicBezTo>
                  <a:cubicBezTo>
                    <a:pt x="2691300" y="575164"/>
                    <a:pt x="2657010" y="575164"/>
                    <a:pt x="2635420" y="572624"/>
                  </a:cubicBezTo>
                  <a:cubicBezTo>
                    <a:pt x="2618910" y="570084"/>
                    <a:pt x="2610020" y="567544"/>
                    <a:pt x="2594780" y="559924"/>
                  </a:cubicBezTo>
                  <a:cubicBezTo>
                    <a:pt x="2575730" y="549764"/>
                    <a:pt x="2545250" y="526904"/>
                    <a:pt x="2530010" y="509124"/>
                  </a:cubicBezTo>
                  <a:cubicBezTo>
                    <a:pt x="2519850" y="497694"/>
                    <a:pt x="2514770" y="488804"/>
                    <a:pt x="2508420" y="474834"/>
                  </a:cubicBezTo>
                  <a:cubicBezTo>
                    <a:pt x="2500800" y="453244"/>
                    <a:pt x="2484290" y="398634"/>
                    <a:pt x="2493180" y="393554"/>
                  </a:cubicBezTo>
                  <a:cubicBezTo>
                    <a:pt x="2512230" y="383394"/>
                    <a:pt x="2711620" y="538334"/>
                    <a:pt x="2700190" y="585324"/>
                  </a:cubicBezTo>
                  <a:cubicBezTo>
                    <a:pt x="2688760" y="633584"/>
                    <a:pt x="2495720" y="665334"/>
                    <a:pt x="2401740" y="674224"/>
                  </a:cubicBezTo>
                  <a:cubicBezTo>
                    <a:pt x="2321730" y="683114"/>
                    <a:pt x="2226480" y="675494"/>
                    <a:pt x="2174410" y="653904"/>
                  </a:cubicBezTo>
                  <a:cubicBezTo>
                    <a:pt x="2140120" y="639934"/>
                    <a:pt x="2123610" y="604374"/>
                    <a:pt x="2102020" y="592944"/>
                  </a:cubicBezTo>
                  <a:cubicBezTo>
                    <a:pt x="2086780" y="585324"/>
                    <a:pt x="2074080" y="590404"/>
                    <a:pt x="2058840" y="582784"/>
                  </a:cubicBezTo>
                  <a:cubicBezTo>
                    <a:pt x="2037250" y="573894"/>
                    <a:pt x="2004230" y="551034"/>
                    <a:pt x="1987720" y="534524"/>
                  </a:cubicBezTo>
                  <a:cubicBezTo>
                    <a:pt x="1975020" y="523094"/>
                    <a:pt x="1968670" y="514204"/>
                    <a:pt x="1962320" y="498964"/>
                  </a:cubicBezTo>
                  <a:cubicBezTo>
                    <a:pt x="1952160" y="477374"/>
                    <a:pt x="1940730" y="443084"/>
                    <a:pt x="1940730" y="415144"/>
                  </a:cubicBezTo>
                  <a:cubicBezTo>
                    <a:pt x="1940730" y="387204"/>
                    <a:pt x="1950890" y="351644"/>
                    <a:pt x="1959780" y="330054"/>
                  </a:cubicBezTo>
                  <a:cubicBezTo>
                    <a:pt x="1967400" y="314814"/>
                    <a:pt x="1972480" y="305924"/>
                    <a:pt x="1985180" y="294494"/>
                  </a:cubicBezTo>
                  <a:cubicBezTo>
                    <a:pt x="2001690" y="276714"/>
                    <a:pt x="2029630" y="253854"/>
                    <a:pt x="2056300" y="243694"/>
                  </a:cubicBezTo>
                  <a:cubicBezTo>
                    <a:pt x="2081700" y="233534"/>
                    <a:pt x="2126150" y="244964"/>
                    <a:pt x="2141390" y="232264"/>
                  </a:cubicBezTo>
                  <a:cubicBezTo>
                    <a:pt x="2152820" y="223374"/>
                    <a:pt x="2146470" y="204324"/>
                    <a:pt x="2155360" y="194164"/>
                  </a:cubicBezTo>
                  <a:cubicBezTo>
                    <a:pt x="2164250" y="184004"/>
                    <a:pt x="2178220" y="180194"/>
                    <a:pt x="2194730" y="175114"/>
                  </a:cubicBezTo>
                  <a:cubicBezTo>
                    <a:pt x="2217590" y="168764"/>
                    <a:pt x="2254420" y="163684"/>
                    <a:pt x="2282360" y="168764"/>
                  </a:cubicBezTo>
                  <a:cubicBezTo>
                    <a:pt x="2310300" y="172574"/>
                    <a:pt x="2340780" y="185274"/>
                    <a:pt x="2362370" y="203054"/>
                  </a:cubicBezTo>
                  <a:cubicBezTo>
                    <a:pt x="2385230" y="219564"/>
                    <a:pt x="2406820" y="250044"/>
                    <a:pt x="2418250" y="270364"/>
                  </a:cubicBezTo>
                  <a:cubicBezTo>
                    <a:pt x="2427140" y="285604"/>
                    <a:pt x="2429680" y="295764"/>
                    <a:pt x="2432220" y="312274"/>
                  </a:cubicBezTo>
                  <a:cubicBezTo>
                    <a:pt x="2436030" y="336404"/>
                    <a:pt x="2437300" y="373234"/>
                    <a:pt x="2428410" y="399904"/>
                  </a:cubicBezTo>
                  <a:cubicBezTo>
                    <a:pt x="2420790" y="426574"/>
                    <a:pt x="2400470" y="457054"/>
                    <a:pt x="2385230" y="476104"/>
                  </a:cubicBezTo>
                  <a:cubicBezTo>
                    <a:pt x="2373800" y="488804"/>
                    <a:pt x="2368720" y="498964"/>
                    <a:pt x="2350940" y="504044"/>
                  </a:cubicBezTo>
                  <a:cubicBezTo>
                    <a:pt x="2306490" y="514204"/>
                    <a:pt x="2180760" y="450704"/>
                    <a:pt x="2096940" y="443084"/>
                  </a:cubicBezTo>
                  <a:cubicBezTo>
                    <a:pt x="2018200" y="434194"/>
                    <a:pt x="1958510" y="443084"/>
                    <a:pt x="1863260" y="449434"/>
                  </a:cubicBezTo>
                  <a:cubicBezTo>
                    <a:pt x="1712130" y="458324"/>
                    <a:pt x="1427650" y="482454"/>
                    <a:pt x="1273980" y="504044"/>
                  </a:cubicBezTo>
                  <a:cubicBezTo>
                    <a:pt x="1173650" y="518014"/>
                    <a:pt x="1108880" y="538334"/>
                    <a:pt x="1027600" y="551034"/>
                  </a:cubicBezTo>
                  <a:cubicBezTo>
                    <a:pt x="948860" y="562464"/>
                    <a:pt x="873930" y="573894"/>
                    <a:pt x="795190" y="575164"/>
                  </a:cubicBezTo>
                  <a:cubicBezTo>
                    <a:pt x="710100" y="575164"/>
                    <a:pt x="618660" y="573894"/>
                    <a:pt x="534840" y="552304"/>
                  </a:cubicBezTo>
                  <a:cubicBezTo>
                    <a:pt x="447210" y="528174"/>
                    <a:pt x="324020" y="498964"/>
                    <a:pt x="279570" y="434194"/>
                  </a:cubicBezTo>
                  <a:cubicBezTo>
                    <a:pt x="237660" y="373234"/>
                    <a:pt x="233850" y="248774"/>
                    <a:pt x="265600" y="181464"/>
                  </a:cubicBezTo>
                  <a:cubicBezTo>
                    <a:pt x="296080" y="115424"/>
                    <a:pt x="395140" y="59544"/>
                    <a:pt x="467530" y="32874"/>
                  </a:cubicBezTo>
                  <a:cubicBezTo>
                    <a:pt x="532300" y="8744"/>
                    <a:pt x="589450" y="12554"/>
                    <a:pt x="675810" y="16364"/>
                  </a:cubicBezTo>
                  <a:cubicBezTo>
                    <a:pt x="823130" y="22714"/>
                    <a:pt x="1154600" y="79864"/>
                    <a:pt x="1261280" y="111614"/>
                  </a:cubicBezTo>
                  <a:cubicBezTo>
                    <a:pt x="1304460" y="124314"/>
                    <a:pt x="1326050" y="135744"/>
                    <a:pt x="1347640" y="149714"/>
                  </a:cubicBezTo>
                  <a:cubicBezTo>
                    <a:pt x="1362880" y="159874"/>
                    <a:pt x="1370500" y="168764"/>
                    <a:pt x="1380660" y="182734"/>
                  </a:cubicBezTo>
                  <a:cubicBezTo>
                    <a:pt x="1395900" y="204324"/>
                    <a:pt x="1413680" y="238614"/>
                    <a:pt x="1420030" y="269094"/>
                  </a:cubicBezTo>
                  <a:cubicBezTo>
                    <a:pt x="1425110" y="298304"/>
                    <a:pt x="1423840" y="332594"/>
                    <a:pt x="1414950" y="361804"/>
                  </a:cubicBezTo>
                  <a:cubicBezTo>
                    <a:pt x="1406060" y="391014"/>
                    <a:pt x="1388280" y="421494"/>
                    <a:pt x="1366690" y="443084"/>
                  </a:cubicBezTo>
                  <a:cubicBezTo>
                    <a:pt x="1345100" y="464674"/>
                    <a:pt x="1310810" y="482454"/>
                    <a:pt x="1286680" y="491344"/>
                  </a:cubicBezTo>
                  <a:cubicBezTo>
                    <a:pt x="1268900" y="497694"/>
                    <a:pt x="1263820" y="500234"/>
                    <a:pt x="1239690" y="500234"/>
                  </a:cubicBezTo>
                  <a:cubicBezTo>
                    <a:pt x="1158410" y="502774"/>
                    <a:pt x="787570" y="467214"/>
                    <a:pt x="702480" y="438004"/>
                  </a:cubicBezTo>
                  <a:cubicBezTo>
                    <a:pt x="673270" y="427844"/>
                    <a:pt x="664380" y="417684"/>
                    <a:pt x="647870" y="403714"/>
                  </a:cubicBezTo>
                  <a:cubicBezTo>
                    <a:pt x="632630" y="389744"/>
                    <a:pt x="618660" y="371964"/>
                    <a:pt x="607230" y="354184"/>
                  </a:cubicBezTo>
                  <a:cubicBezTo>
                    <a:pt x="597070" y="336404"/>
                    <a:pt x="589450" y="314814"/>
                    <a:pt x="584370" y="294494"/>
                  </a:cubicBezTo>
                  <a:cubicBezTo>
                    <a:pt x="580560" y="274174"/>
                    <a:pt x="579290" y="251314"/>
                    <a:pt x="583100" y="230994"/>
                  </a:cubicBezTo>
                  <a:cubicBezTo>
                    <a:pt x="585640" y="209404"/>
                    <a:pt x="591990" y="187814"/>
                    <a:pt x="600880" y="168764"/>
                  </a:cubicBezTo>
                  <a:cubicBezTo>
                    <a:pt x="609770" y="149714"/>
                    <a:pt x="622470" y="131934"/>
                    <a:pt x="637710" y="116694"/>
                  </a:cubicBezTo>
                  <a:cubicBezTo>
                    <a:pt x="651680" y="101454"/>
                    <a:pt x="670730" y="88754"/>
                    <a:pt x="688510" y="78594"/>
                  </a:cubicBezTo>
                  <a:cubicBezTo>
                    <a:pt x="707560" y="69704"/>
                    <a:pt x="729150" y="62084"/>
                    <a:pt x="749470" y="59544"/>
                  </a:cubicBezTo>
                  <a:cubicBezTo>
                    <a:pt x="771060" y="55734"/>
                    <a:pt x="793920" y="57004"/>
                    <a:pt x="814240" y="60814"/>
                  </a:cubicBezTo>
                  <a:cubicBezTo>
                    <a:pt x="834560" y="64624"/>
                    <a:pt x="856150" y="72244"/>
                    <a:pt x="873930" y="82404"/>
                  </a:cubicBezTo>
                  <a:cubicBezTo>
                    <a:pt x="892980" y="92564"/>
                    <a:pt x="910760" y="106534"/>
                    <a:pt x="924730" y="121774"/>
                  </a:cubicBezTo>
                  <a:cubicBezTo>
                    <a:pt x="938700" y="137014"/>
                    <a:pt x="951400" y="156064"/>
                    <a:pt x="959020" y="175114"/>
                  </a:cubicBezTo>
                  <a:cubicBezTo>
                    <a:pt x="967910" y="194164"/>
                    <a:pt x="974260" y="215754"/>
                    <a:pt x="975530" y="237344"/>
                  </a:cubicBezTo>
                  <a:cubicBezTo>
                    <a:pt x="978070" y="257664"/>
                    <a:pt x="975530" y="280524"/>
                    <a:pt x="971720" y="300844"/>
                  </a:cubicBezTo>
                  <a:cubicBezTo>
                    <a:pt x="966640" y="321164"/>
                    <a:pt x="957750" y="341484"/>
                    <a:pt x="946320" y="359264"/>
                  </a:cubicBezTo>
                  <a:cubicBezTo>
                    <a:pt x="934890" y="378314"/>
                    <a:pt x="920920" y="394824"/>
                    <a:pt x="904410" y="407524"/>
                  </a:cubicBezTo>
                  <a:cubicBezTo>
                    <a:pt x="887900" y="421494"/>
                    <a:pt x="868850" y="432924"/>
                    <a:pt x="848530" y="440544"/>
                  </a:cubicBezTo>
                  <a:cubicBezTo>
                    <a:pt x="829480" y="446894"/>
                    <a:pt x="806620" y="451974"/>
                    <a:pt x="786300" y="453244"/>
                  </a:cubicBezTo>
                  <a:cubicBezTo>
                    <a:pt x="764710" y="453244"/>
                    <a:pt x="743120" y="450704"/>
                    <a:pt x="722800" y="444354"/>
                  </a:cubicBezTo>
                  <a:cubicBezTo>
                    <a:pt x="702480" y="439274"/>
                    <a:pt x="682160" y="429114"/>
                    <a:pt x="664380" y="416414"/>
                  </a:cubicBezTo>
                  <a:cubicBezTo>
                    <a:pt x="647870" y="404984"/>
                    <a:pt x="631360" y="388474"/>
                    <a:pt x="618660" y="371964"/>
                  </a:cubicBezTo>
                  <a:cubicBezTo>
                    <a:pt x="607230" y="355454"/>
                    <a:pt x="597070" y="335134"/>
                    <a:pt x="590720" y="314814"/>
                  </a:cubicBezTo>
                  <a:cubicBezTo>
                    <a:pt x="584370" y="294494"/>
                    <a:pt x="580560" y="272904"/>
                    <a:pt x="580560" y="251314"/>
                  </a:cubicBezTo>
                  <a:cubicBezTo>
                    <a:pt x="581830" y="230994"/>
                    <a:pt x="585640" y="208134"/>
                    <a:pt x="591990" y="189084"/>
                  </a:cubicBezTo>
                  <a:cubicBezTo>
                    <a:pt x="599610" y="168764"/>
                    <a:pt x="609770" y="149714"/>
                    <a:pt x="623740" y="133204"/>
                  </a:cubicBezTo>
                  <a:cubicBezTo>
                    <a:pt x="636440" y="116694"/>
                    <a:pt x="652950" y="101454"/>
                    <a:pt x="670730" y="90024"/>
                  </a:cubicBezTo>
                  <a:cubicBezTo>
                    <a:pt x="688510" y="78594"/>
                    <a:pt x="708830" y="68434"/>
                    <a:pt x="729150" y="63354"/>
                  </a:cubicBezTo>
                  <a:cubicBezTo>
                    <a:pt x="749470" y="58274"/>
                    <a:pt x="764710" y="58274"/>
                    <a:pt x="792650" y="58274"/>
                  </a:cubicBezTo>
                  <a:cubicBezTo>
                    <a:pt x="844720" y="57004"/>
                    <a:pt x="938700" y="65894"/>
                    <a:pt x="1018710" y="76054"/>
                  </a:cubicBezTo>
                  <a:cubicBezTo>
                    <a:pt x="1108880" y="87484"/>
                    <a:pt x="1243500" y="97644"/>
                    <a:pt x="1307000" y="125584"/>
                  </a:cubicBezTo>
                  <a:cubicBezTo>
                    <a:pt x="1342560" y="140824"/>
                    <a:pt x="1361610" y="158604"/>
                    <a:pt x="1380660" y="182734"/>
                  </a:cubicBezTo>
                  <a:cubicBezTo>
                    <a:pt x="1399710" y="206864"/>
                    <a:pt x="1413680" y="243694"/>
                    <a:pt x="1420030" y="267824"/>
                  </a:cubicBezTo>
                  <a:cubicBezTo>
                    <a:pt x="1423840" y="285604"/>
                    <a:pt x="1423840" y="299574"/>
                    <a:pt x="1422570" y="316084"/>
                  </a:cubicBezTo>
                  <a:cubicBezTo>
                    <a:pt x="1422570" y="331324"/>
                    <a:pt x="1421300" y="345294"/>
                    <a:pt x="1414950" y="361804"/>
                  </a:cubicBezTo>
                  <a:cubicBezTo>
                    <a:pt x="1406060" y="385934"/>
                    <a:pt x="1383200" y="424034"/>
                    <a:pt x="1366690" y="443084"/>
                  </a:cubicBezTo>
                  <a:cubicBezTo>
                    <a:pt x="1353990" y="457054"/>
                    <a:pt x="1345100" y="463404"/>
                    <a:pt x="1329860" y="472294"/>
                  </a:cubicBezTo>
                  <a:cubicBezTo>
                    <a:pt x="1307000" y="483724"/>
                    <a:pt x="1284140" y="497694"/>
                    <a:pt x="1239690" y="500234"/>
                  </a:cubicBezTo>
                  <a:cubicBezTo>
                    <a:pt x="1115230" y="509124"/>
                    <a:pt x="595800" y="471024"/>
                    <a:pt x="514520" y="371964"/>
                  </a:cubicBezTo>
                  <a:cubicBezTo>
                    <a:pt x="472610" y="321164"/>
                    <a:pt x="484040" y="201784"/>
                    <a:pt x="519600" y="173844"/>
                  </a:cubicBezTo>
                  <a:cubicBezTo>
                    <a:pt x="558970" y="143364"/>
                    <a:pt x="684700" y="219564"/>
                    <a:pt x="762170" y="224644"/>
                  </a:cubicBezTo>
                  <a:cubicBezTo>
                    <a:pt x="832020" y="229724"/>
                    <a:pt x="879010" y="218294"/>
                    <a:pt x="962830" y="208134"/>
                  </a:cubicBezTo>
                  <a:cubicBezTo>
                    <a:pt x="1107610" y="190354"/>
                    <a:pt x="1383200" y="133204"/>
                    <a:pt x="1552110" y="111614"/>
                  </a:cubicBezTo>
                  <a:cubicBezTo>
                    <a:pt x="1677840" y="95104"/>
                    <a:pt x="1781980" y="64624"/>
                    <a:pt x="1886120" y="81134"/>
                  </a:cubicBezTo>
                  <a:cubicBezTo>
                    <a:pt x="1982640" y="95104"/>
                    <a:pt x="2090590" y="191624"/>
                    <a:pt x="2155360" y="194164"/>
                  </a:cubicBezTo>
                  <a:cubicBezTo>
                    <a:pt x="2190920" y="195434"/>
                    <a:pt x="2209970" y="168764"/>
                    <a:pt x="2237910" y="166224"/>
                  </a:cubicBezTo>
                  <a:cubicBezTo>
                    <a:pt x="2265850" y="163684"/>
                    <a:pt x="2298870" y="170034"/>
                    <a:pt x="2324270" y="180194"/>
                  </a:cubicBezTo>
                  <a:cubicBezTo>
                    <a:pt x="2350940" y="191624"/>
                    <a:pt x="2376340" y="210674"/>
                    <a:pt x="2395390" y="233534"/>
                  </a:cubicBezTo>
                  <a:cubicBezTo>
                    <a:pt x="2413170" y="255124"/>
                    <a:pt x="2425870" y="289414"/>
                    <a:pt x="2432220" y="312274"/>
                  </a:cubicBezTo>
                  <a:cubicBezTo>
                    <a:pt x="2437300" y="328784"/>
                    <a:pt x="2437300" y="338944"/>
                    <a:pt x="2436030" y="356724"/>
                  </a:cubicBezTo>
                  <a:cubicBezTo>
                    <a:pt x="2433490" y="379584"/>
                    <a:pt x="2425870" y="416414"/>
                    <a:pt x="2411900" y="440544"/>
                  </a:cubicBezTo>
                  <a:cubicBezTo>
                    <a:pt x="2397930" y="464674"/>
                    <a:pt x="2381420" y="483724"/>
                    <a:pt x="2350940" y="504044"/>
                  </a:cubicBezTo>
                  <a:cubicBezTo>
                    <a:pt x="2298870" y="538334"/>
                    <a:pt x="2161710" y="592944"/>
                    <a:pt x="2102020" y="592944"/>
                  </a:cubicBezTo>
                  <a:cubicBezTo>
                    <a:pt x="2067730" y="592944"/>
                    <a:pt x="2043600" y="578974"/>
                    <a:pt x="2020740" y="563734"/>
                  </a:cubicBezTo>
                  <a:cubicBezTo>
                    <a:pt x="1996610" y="547224"/>
                    <a:pt x="1975020" y="519284"/>
                    <a:pt x="1962320" y="498964"/>
                  </a:cubicBezTo>
                  <a:cubicBezTo>
                    <a:pt x="1953430" y="484994"/>
                    <a:pt x="1949620" y="472294"/>
                    <a:pt x="1945810" y="458324"/>
                  </a:cubicBezTo>
                  <a:cubicBezTo>
                    <a:pt x="1942000" y="444354"/>
                    <a:pt x="1939460" y="431654"/>
                    <a:pt x="1940730" y="415144"/>
                  </a:cubicBezTo>
                  <a:cubicBezTo>
                    <a:pt x="1942000" y="391014"/>
                    <a:pt x="1947080" y="355454"/>
                    <a:pt x="1959780" y="330054"/>
                  </a:cubicBezTo>
                  <a:cubicBezTo>
                    <a:pt x="1972480" y="304654"/>
                    <a:pt x="1999150" y="279254"/>
                    <a:pt x="2016930" y="264014"/>
                  </a:cubicBezTo>
                  <a:cubicBezTo>
                    <a:pt x="2030900" y="253854"/>
                    <a:pt x="2039790" y="248774"/>
                    <a:pt x="2056300" y="243694"/>
                  </a:cubicBezTo>
                  <a:cubicBezTo>
                    <a:pt x="2077890" y="236074"/>
                    <a:pt x="2113450" y="224644"/>
                    <a:pt x="2141390" y="232264"/>
                  </a:cubicBezTo>
                  <a:cubicBezTo>
                    <a:pt x="2175680" y="241154"/>
                    <a:pt x="2197270" y="295764"/>
                    <a:pt x="2241720" y="309734"/>
                  </a:cubicBezTo>
                  <a:cubicBezTo>
                    <a:pt x="2307760" y="331324"/>
                    <a:pt x="2420790" y="281794"/>
                    <a:pt x="2514770" y="295764"/>
                  </a:cubicBezTo>
                  <a:cubicBezTo>
                    <a:pt x="2618910" y="312274"/>
                    <a:pt x="2814490" y="374504"/>
                    <a:pt x="2836080" y="412604"/>
                  </a:cubicBezTo>
                  <a:cubicBezTo>
                    <a:pt x="2844970" y="426574"/>
                    <a:pt x="2834810" y="439274"/>
                    <a:pt x="2829730" y="453244"/>
                  </a:cubicBezTo>
                  <a:cubicBezTo>
                    <a:pt x="2822110" y="474834"/>
                    <a:pt x="2801790" y="507854"/>
                    <a:pt x="2786550" y="524364"/>
                  </a:cubicBezTo>
                  <a:cubicBezTo>
                    <a:pt x="2776390" y="535794"/>
                    <a:pt x="2768770" y="542144"/>
                    <a:pt x="2754800" y="549764"/>
                  </a:cubicBezTo>
                  <a:cubicBezTo>
                    <a:pt x="2734480" y="559924"/>
                    <a:pt x="2702730" y="572624"/>
                    <a:pt x="2676060" y="575164"/>
                  </a:cubicBezTo>
                  <a:cubicBezTo>
                    <a:pt x="2649390" y="576434"/>
                    <a:pt x="2620180" y="571354"/>
                    <a:pt x="2594780" y="559924"/>
                  </a:cubicBezTo>
                  <a:cubicBezTo>
                    <a:pt x="2570650" y="549764"/>
                    <a:pt x="2545250" y="526904"/>
                    <a:pt x="2530010" y="509124"/>
                  </a:cubicBezTo>
                  <a:cubicBezTo>
                    <a:pt x="2519850" y="497694"/>
                    <a:pt x="2514770" y="492614"/>
                    <a:pt x="2508420" y="474834"/>
                  </a:cubicBezTo>
                  <a:cubicBezTo>
                    <a:pt x="2493180" y="427844"/>
                    <a:pt x="2465240" y="271634"/>
                    <a:pt x="2474130" y="211944"/>
                  </a:cubicBezTo>
                  <a:cubicBezTo>
                    <a:pt x="2479210" y="180194"/>
                    <a:pt x="2490640" y="159874"/>
                    <a:pt x="2507150" y="139554"/>
                  </a:cubicBezTo>
                  <a:cubicBezTo>
                    <a:pt x="2523660" y="119234"/>
                    <a:pt x="2546520" y="101454"/>
                    <a:pt x="2570650" y="91294"/>
                  </a:cubicBezTo>
                  <a:cubicBezTo>
                    <a:pt x="2593510" y="81134"/>
                    <a:pt x="2622720" y="76054"/>
                    <a:pt x="2648120" y="77324"/>
                  </a:cubicBezTo>
                  <a:cubicBezTo>
                    <a:pt x="2674790" y="78594"/>
                    <a:pt x="2702730" y="87484"/>
                    <a:pt x="2724320" y="101454"/>
                  </a:cubicBezTo>
                  <a:cubicBezTo>
                    <a:pt x="2745910" y="115424"/>
                    <a:pt x="2768770" y="139554"/>
                    <a:pt x="2780200" y="158604"/>
                  </a:cubicBezTo>
                  <a:cubicBezTo>
                    <a:pt x="2789090" y="171304"/>
                    <a:pt x="2792900" y="177654"/>
                    <a:pt x="2796710" y="194164"/>
                  </a:cubicBezTo>
                  <a:cubicBezTo>
                    <a:pt x="2805600" y="230994"/>
                    <a:pt x="2817030" y="336404"/>
                    <a:pt x="2809410" y="371964"/>
                  </a:cubicBezTo>
                  <a:cubicBezTo>
                    <a:pt x="2805600" y="388474"/>
                    <a:pt x="2799250" y="394824"/>
                    <a:pt x="2790360" y="407524"/>
                  </a:cubicBezTo>
                  <a:cubicBezTo>
                    <a:pt x="2776390" y="424034"/>
                    <a:pt x="2748450" y="448164"/>
                    <a:pt x="2729400" y="458324"/>
                  </a:cubicBezTo>
                  <a:cubicBezTo>
                    <a:pt x="2716700" y="465944"/>
                    <a:pt x="2705270" y="468484"/>
                    <a:pt x="2692570" y="472294"/>
                  </a:cubicBezTo>
                  <a:cubicBezTo>
                    <a:pt x="2678600" y="474834"/>
                    <a:pt x="2667170" y="477374"/>
                    <a:pt x="2651930" y="476104"/>
                  </a:cubicBezTo>
                  <a:cubicBezTo>
                    <a:pt x="2630340" y="473564"/>
                    <a:pt x="2598590" y="467214"/>
                    <a:pt x="2575730" y="455784"/>
                  </a:cubicBezTo>
                  <a:cubicBezTo>
                    <a:pt x="2552870" y="443084"/>
                    <a:pt x="2530010" y="418954"/>
                    <a:pt x="2517310" y="402444"/>
                  </a:cubicBezTo>
                  <a:cubicBezTo>
                    <a:pt x="2508420" y="389744"/>
                    <a:pt x="2504610" y="378314"/>
                    <a:pt x="2499530" y="365614"/>
                  </a:cubicBezTo>
                  <a:cubicBezTo>
                    <a:pt x="2495720" y="354184"/>
                    <a:pt x="2491910" y="342754"/>
                    <a:pt x="2490640" y="327514"/>
                  </a:cubicBezTo>
                  <a:cubicBezTo>
                    <a:pt x="2489370" y="305924"/>
                    <a:pt x="2499530" y="248774"/>
                    <a:pt x="2502070" y="248774"/>
                  </a:cubicBezTo>
                  <a:cubicBezTo>
                    <a:pt x="2505880" y="248774"/>
                    <a:pt x="2498260" y="388474"/>
                    <a:pt x="2507150" y="388474"/>
                  </a:cubicBezTo>
                  <a:cubicBezTo>
                    <a:pt x="2521120" y="391014"/>
                    <a:pt x="2569380" y="40494"/>
                    <a:pt x="2608750" y="6204"/>
                  </a:cubicBezTo>
                  <a:cubicBezTo>
                    <a:pt x="2621450" y="-3956"/>
                    <a:pt x="2631610" y="1124"/>
                    <a:pt x="2648120" y="2394"/>
                  </a:cubicBezTo>
                  <a:cubicBezTo>
                    <a:pt x="2674790" y="6204"/>
                    <a:pt x="2726860" y="21444"/>
                    <a:pt x="2753530" y="45574"/>
                  </a:cubicBezTo>
                  <a:cubicBezTo>
                    <a:pt x="2778930" y="69704"/>
                    <a:pt x="2800520" y="111614"/>
                    <a:pt x="2803060" y="147174"/>
                  </a:cubicBezTo>
                  <a:cubicBezTo>
                    <a:pt x="2806870" y="182734"/>
                    <a:pt x="2794170" y="228454"/>
                    <a:pt x="2773850" y="257664"/>
                  </a:cubicBezTo>
                  <a:cubicBezTo>
                    <a:pt x="2753530" y="285604"/>
                    <a:pt x="2701460" y="330054"/>
                    <a:pt x="2678600" y="319894"/>
                  </a:cubicBezTo>
                  <a:cubicBezTo>
                    <a:pt x="2643040" y="302114"/>
                    <a:pt x="2615100" y="57004"/>
                    <a:pt x="2644310" y="23984"/>
                  </a:cubicBezTo>
                  <a:cubicBezTo>
                    <a:pt x="2659550" y="7474"/>
                    <a:pt x="2697650" y="18904"/>
                    <a:pt x="2721780" y="26524"/>
                  </a:cubicBezTo>
                  <a:cubicBezTo>
                    <a:pt x="2745910" y="32874"/>
                    <a:pt x="2771310" y="46844"/>
                    <a:pt x="2790360" y="63354"/>
                  </a:cubicBezTo>
                  <a:cubicBezTo>
                    <a:pt x="2808140" y="81134"/>
                    <a:pt x="2824650" y="105264"/>
                    <a:pt x="2833540" y="129394"/>
                  </a:cubicBezTo>
                  <a:cubicBezTo>
                    <a:pt x="2841160" y="152254"/>
                    <a:pt x="2846240" y="180194"/>
                    <a:pt x="2841160" y="206864"/>
                  </a:cubicBezTo>
                  <a:cubicBezTo>
                    <a:pt x="2833540" y="238614"/>
                    <a:pt x="2808140" y="284334"/>
                    <a:pt x="2785280" y="307194"/>
                  </a:cubicBezTo>
                  <a:cubicBezTo>
                    <a:pt x="2764960" y="326244"/>
                    <a:pt x="2738290" y="326244"/>
                    <a:pt x="2715430" y="341484"/>
                  </a:cubicBezTo>
                  <a:cubicBezTo>
                    <a:pt x="2686220" y="360534"/>
                    <a:pt x="2673520" y="393554"/>
                    <a:pt x="2625260" y="416414"/>
                  </a:cubicBezTo>
                  <a:cubicBezTo>
                    <a:pt x="2507150" y="473564"/>
                    <a:pt x="2138850" y="531984"/>
                    <a:pt x="1935650" y="557384"/>
                  </a:cubicBezTo>
                  <a:cubicBezTo>
                    <a:pt x="1774360" y="576434"/>
                    <a:pt x="1670220" y="572624"/>
                    <a:pt x="1502580" y="577704"/>
                  </a:cubicBezTo>
                  <a:cubicBezTo>
                    <a:pt x="1268900" y="584054"/>
                    <a:pt x="924730" y="590404"/>
                    <a:pt x="666920" y="586594"/>
                  </a:cubicBezTo>
                  <a:cubicBezTo>
                    <a:pt x="444670" y="584054"/>
                    <a:pt x="130980" y="614534"/>
                    <a:pt x="47160" y="562464"/>
                  </a:cubicBezTo>
                  <a:cubicBezTo>
                    <a:pt x="15410" y="542144"/>
                    <a:pt x="12870" y="511664"/>
                    <a:pt x="5250" y="483724"/>
                  </a:cubicBezTo>
                  <a:cubicBezTo>
                    <a:pt x="-1100" y="455784"/>
                    <a:pt x="-2370" y="422764"/>
                    <a:pt x="5250" y="394824"/>
                  </a:cubicBezTo>
                  <a:cubicBezTo>
                    <a:pt x="11600" y="366884"/>
                    <a:pt x="30650" y="335134"/>
                    <a:pt x="45890" y="314814"/>
                  </a:cubicBezTo>
                  <a:cubicBezTo>
                    <a:pt x="56050" y="302114"/>
                    <a:pt x="64940" y="294494"/>
                    <a:pt x="78910" y="285604"/>
                  </a:cubicBezTo>
                  <a:cubicBezTo>
                    <a:pt x="99230" y="272904"/>
                    <a:pt x="133520" y="256394"/>
                    <a:pt x="162730" y="253854"/>
                  </a:cubicBezTo>
                  <a:cubicBezTo>
                    <a:pt x="190670" y="250044"/>
                    <a:pt x="223690" y="253854"/>
                    <a:pt x="250360" y="264014"/>
                  </a:cubicBezTo>
                  <a:cubicBezTo>
                    <a:pt x="278300" y="272904"/>
                    <a:pt x="302430" y="294494"/>
                    <a:pt x="324020" y="313544"/>
                  </a:cubicBezTo>
                  <a:cubicBezTo>
                    <a:pt x="346880" y="333864"/>
                    <a:pt x="363390" y="351644"/>
                    <a:pt x="386250" y="382124"/>
                  </a:cubicBezTo>
                  <a:cubicBezTo>
                    <a:pt x="421810" y="431654"/>
                    <a:pt x="500550" y="537064"/>
                    <a:pt x="508170" y="592944"/>
                  </a:cubicBezTo>
                  <a:cubicBezTo>
                    <a:pt x="513250" y="625964"/>
                    <a:pt x="496740" y="656444"/>
                    <a:pt x="486580" y="678034"/>
                  </a:cubicBezTo>
                  <a:cubicBezTo>
                    <a:pt x="478960" y="693274"/>
                    <a:pt x="472610" y="702164"/>
                    <a:pt x="461180" y="713594"/>
                  </a:cubicBezTo>
                  <a:cubicBezTo>
                    <a:pt x="443400" y="730104"/>
                    <a:pt x="415460" y="751694"/>
                    <a:pt x="388790" y="761854"/>
                  </a:cubicBezTo>
                  <a:cubicBezTo>
                    <a:pt x="362120" y="772014"/>
                    <a:pt x="329100" y="774554"/>
                    <a:pt x="301160" y="770744"/>
                  </a:cubicBezTo>
                  <a:cubicBezTo>
                    <a:pt x="273220" y="766934"/>
                    <a:pt x="240200" y="751694"/>
                    <a:pt x="219880" y="738994"/>
                  </a:cubicBezTo>
                  <a:cubicBezTo>
                    <a:pt x="205910" y="730104"/>
                    <a:pt x="198290" y="722484"/>
                    <a:pt x="188130" y="709784"/>
                  </a:cubicBezTo>
                  <a:cubicBezTo>
                    <a:pt x="174160" y="690734"/>
                    <a:pt x="155110" y="656444"/>
                    <a:pt x="148760" y="632314"/>
                  </a:cubicBezTo>
                  <a:cubicBezTo>
                    <a:pt x="142410" y="611994"/>
                    <a:pt x="142410" y="598024"/>
                    <a:pt x="144950" y="572624"/>
                  </a:cubicBezTo>
                  <a:cubicBezTo>
                    <a:pt x="150030" y="528174"/>
                    <a:pt x="157650" y="444354"/>
                    <a:pt x="194480" y="387204"/>
                  </a:cubicBezTo>
                  <a:cubicBezTo>
                    <a:pt x="240200" y="318624"/>
                    <a:pt x="363390" y="238614"/>
                    <a:pt x="421810" y="208134"/>
                  </a:cubicBezTo>
                  <a:cubicBezTo>
                    <a:pt x="454830" y="191624"/>
                    <a:pt x="476420" y="185274"/>
                    <a:pt x="504360" y="184004"/>
                  </a:cubicBezTo>
                  <a:cubicBezTo>
                    <a:pt x="532300" y="182734"/>
                    <a:pt x="566590" y="191624"/>
                    <a:pt x="588180" y="200514"/>
                  </a:cubicBezTo>
                  <a:cubicBezTo>
                    <a:pt x="603420" y="206864"/>
                    <a:pt x="612310" y="211944"/>
                    <a:pt x="623740" y="223374"/>
                  </a:cubicBezTo>
                  <a:cubicBezTo>
                    <a:pt x="641520" y="238614"/>
                    <a:pt x="664380" y="265284"/>
                    <a:pt x="675810" y="290684"/>
                  </a:cubicBezTo>
                  <a:cubicBezTo>
                    <a:pt x="687240" y="316084"/>
                    <a:pt x="689780" y="351644"/>
                    <a:pt x="689780" y="375774"/>
                  </a:cubicBezTo>
                  <a:cubicBezTo>
                    <a:pt x="689780" y="392284"/>
                    <a:pt x="687240" y="402444"/>
                    <a:pt x="680890" y="417684"/>
                  </a:cubicBezTo>
                  <a:cubicBezTo>
                    <a:pt x="673270" y="439274"/>
                    <a:pt x="651680" y="472294"/>
                    <a:pt x="636440" y="490074"/>
                  </a:cubicBezTo>
                  <a:cubicBezTo>
                    <a:pt x="625010" y="501504"/>
                    <a:pt x="602150" y="515474"/>
                    <a:pt x="602150" y="515474"/>
                  </a:cubicBezTo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DAHDHfRZT90</dc:identifier>
  <dcterms:modified xsi:type="dcterms:W3CDTF">2011-08-01T06:04:30Z</dcterms:modified>
  <cp:revision>1</cp:revision>
  <dc:title>הכשרת כלי מטבח לפסח- פרק ס</dc:title>
</cp:coreProperties>
</file>