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42947" y="0"/>
            <a:ext cx="4545694" cy="1098793"/>
          </a:xfrm>
          <a:custGeom>
            <a:avLst/>
            <a:gdLst/>
            <a:ahLst/>
            <a:cxnLst/>
            <a:rect r="r" b="b" t="t" l="l"/>
            <a:pathLst>
              <a:path h="1098793" w="4545694">
                <a:moveTo>
                  <a:pt x="0" y="0"/>
                </a:moveTo>
                <a:lnTo>
                  <a:pt x="4545694" y="0"/>
                </a:lnTo>
                <a:lnTo>
                  <a:pt x="4545694" y="1098793"/>
                </a:lnTo>
                <a:lnTo>
                  <a:pt x="0" y="1098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63" t="0" r="-1788" b="-2311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10738" cy="10287000"/>
          </a:xfrm>
          <a:custGeom>
            <a:avLst/>
            <a:gdLst/>
            <a:ahLst/>
            <a:cxnLst/>
            <a:rect r="r" b="b" t="t" l="l"/>
            <a:pathLst>
              <a:path h="10287000" w="18410738">
                <a:moveTo>
                  <a:pt x="0" y="0"/>
                </a:moveTo>
                <a:lnTo>
                  <a:pt x="18410738" y="0"/>
                </a:lnTo>
                <a:lnTo>
                  <a:pt x="18410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10738" cy="10287000"/>
          </a:xfrm>
          <a:custGeom>
            <a:avLst/>
            <a:gdLst/>
            <a:ahLst/>
            <a:cxnLst/>
            <a:rect r="r" b="b" t="t" l="l"/>
            <a:pathLst>
              <a:path h="10287000" w="18410738">
                <a:moveTo>
                  <a:pt x="0" y="0"/>
                </a:moveTo>
                <a:lnTo>
                  <a:pt x="18410738" y="0"/>
                </a:lnTo>
                <a:lnTo>
                  <a:pt x="18410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14793" y="2436159"/>
            <a:ext cx="9651998" cy="516057"/>
          </a:xfrm>
          <a:custGeom>
            <a:avLst/>
            <a:gdLst/>
            <a:ahLst/>
            <a:cxnLst/>
            <a:rect r="r" b="b" t="t" l="l"/>
            <a:pathLst>
              <a:path h="516057" w="9651998">
                <a:moveTo>
                  <a:pt x="0" y="0"/>
                </a:moveTo>
                <a:lnTo>
                  <a:pt x="9651998" y="0"/>
                </a:lnTo>
                <a:lnTo>
                  <a:pt x="9651998" y="516057"/>
                </a:lnTo>
                <a:lnTo>
                  <a:pt x="0" y="516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532" t="-472071" r="-72941" b="-140802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DAHDHA23LVU</dc:identifier>
  <dcterms:modified xsi:type="dcterms:W3CDTF">2011-08-01T06:04:30Z</dcterms:modified>
  <cp:revision>1</cp:revision>
  <dc:title>הכשרת כלים- פרק נט</dc:title>
</cp:coreProperties>
</file>