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4545694" cy="1098793"/>
          </a:xfrm>
          <a:custGeom>
            <a:avLst/>
            <a:gdLst/>
            <a:ahLst/>
            <a:cxnLst/>
            <a:rect r="r" b="b" t="t" l="l"/>
            <a:pathLst>
              <a:path h="1098793" w="4545694">
                <a:moveTo>
                  <a:pt x="0" y="0"/>
                </a:moveTo>
                <a:lnTo>
                  <a:pt x="4545694" y="0"/>
                </a:lnTo>
                <a:lnTo>
                  <a:pt x="4545694" y="1098793"/>
                </a:lnTo>
                <a:lnTo>
                  <a:pt x="0" y="1098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t="0" r="-1788" b="-2311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10738" cy="10287000"/>
          </a:xfrm>
          <a:custGeom>
            <a:avLst/>
            <a:gdLst/>
            <a:ahLst/>
            <a:cxnLst/>
            <a:rect r="r" b="b" t="t" l="l"/>
            <a:pathLst>
              <a:path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4765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044240" y="1239099"/>
            <a:ext cx="21556052" cy="9430773"/>
          </a:xfrm>
          <a:custGeom>
            <a:avLst/>
            <a:gdLst/>
            <a:ahLst/>
            <a:cxnLst/>
            <a:rect r="r" b="b" t="t" l="l"/>
            <a:pathLst>
              <a:path h="9430773" w="21556052">
                <a:moveTo>
                  <a:pt x="0" y="0"/>
                </a:moveTo>
                <a:lnTo>
                  <a:pt x="21556052" y="0"/>
                </a:lnTo>
                <a:lnTo>
                  <a:pt x="21556052" y="9430773"/>
                </a:lnTo>
                <a:lnTo>
                  <a:pt x="0" y="9430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324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044240" y="1239099"/>
            <a:ext cx="21556052" cy="9430773"/>
          </a:xfrm>
          <a:custGeom>
            <a:avLst/>
            <a:gdLst/>
            <a:ahLst/>
            <a:cxnLst/>
            <a:rect r="r" b="b" t="t" l="l"/>
            <a:pathLst>
              <a:path h="9430773" w="21556052">
                <a:moveTo>
                  <a:pt x="0" y="0"/>
                </a:moveTo>
                <a:lnTo>
                  <a:pt x="21556052" y="0"/>
                </a:lnTo>
                <a:lnTo>
                  <a:pt x="21556052" y="9430773"/>
                </a:lnTo>
                <a:lnTo>
                  <a:pt x="0" y="9430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10738" cy="10287000"/>
          </a:xfrm>
          <a:custGeom>
            <a:avLst/>
            <a:gdLst/>
            <a:ahLst/>
            <a:cxnLst/>
            <a:rect r="r" b="b" t="t" l="l"/>
            <a:pathLst>
              <a:path h="10287000" w="18410738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044240" y="1296249"/>
            <a:ext cx="21556052" cy="9430773"/>
          </a:xfrm>
          <a:custGeom>
            <a:avLst/>
            <a:gdLst/>
            <a:ahLst/>
            <a:cxnLst/>
            <a:rect r="r" b="b" t="t" l="l"/>
            <a:pathLst>
              <a:path h="9430773" w="21556052">
                <a:moveTo>
                  <a:pt x="0" y="0"/>
                </a:moveTo>
                <a:lnTo>
                  <a:pt x="21556052" y="0"/>
                </a:lnTo>
                <a:lnTo>
                  <a:pt x="21556052" y="9430773"/>
                </a:lnTo>
                <a:lnTo>
                  <a:pt x="0" y="9430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520490" y="1239099"/>
            <a:ext cx="21556052" cy="9430773"/>
          </a:xfrm>
          <a:custGeom>
            <a:avLst/>
            <a:gdLst/>
            <a:ahLst/>
            <a:cxnLst/>
            <a:rect r="r" b="b" t="t" l="l"/>
            <a:pathLst>
              <a:path h="9430773" w="21556052">
                <a:moveTo>
                  <a:pt x="0" y="0"/>
                </a:moveTo>
                <a:lnTo>
                  <a:pt x="21556052" y="0"/>
                </a:lnTo>
                <a:lnTo>
                  <a:pt x="21556052" y="9430773"/>
                </a:lnTo>
                <a:lnTo>
                  <a:pt x="0" y="9430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525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15655" y="4621825"/>
            <a:ext cx="4812278" cy="1652950"/>
          </a:xfrm>
          <a:custGeom>
            <a:avLst/>
            <a:gdLst/>
            <a:ahLst/>
            <a:cxnLst/>
            <a:rect r="r" b="b" t="t" l="l"/>
            <a:pathLst>
              <a:path h="1652950" w="4812278">
                <a:moveTo>
                  <a:pt x="0" y="0"/>
                </a:moveTo>
                <a:lnTo>
                  <a:pt x="4812277" y="0"/>
                </a:lnTo>
                <a:lnTo>
                  <a:pt x="4812277" y="1652950"/>
                </a:lnTo>
                <a:lnTo>
                  <a:pt x="0" y="165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5224" t="-286685" r="-56755" b="-39735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09498" y="2752523"/>
            <a:ext cx="4666878" cy="7534477"/>
          </a:xfrm>
          <a:custGeom>
            <a:avLst/>
            <a:gdLst/>
            <a:ahLst/>
            <a:cxnLst/>
            <a:rect r="r" b="b" t="t" l="l"/>
            <a:pathLst>
              <a:path h="7534477" w="4666878">
                <a:moveTo>
                  <a:pt x="0" y="0"/>
                </a:moveTo>
                <a:lnTo>
                  <a:pt x="4666878" y="0"/>
                </a:lnTo>
                <a:lnTo>
                  <a:pt x="4666878" y="7534477"/>
                </a:lnTo>
                <a:lnTo>
                  <a:pt x="0" y="753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42" t="-24552" r="-226543" b="-216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DAHAAyrGfu4</dc:identifier>
  <dcterms:modified xsi:type="dcterms:W3CDTF">2011-08-01T06:04:30Z</dcterms:modified>
  <cp:revision>1</cp:revision>
  <dc:title>שעות זמניות</dc:title>
</cp:coreProperties>
</file>