
<file path=[Content_Types].xml><?xml version="1.0" encoding="utf-8"?>
<Types xmlns="http://schemas.openxmlformats.org/package/2006/content-types">
  <Default Extension="bmp" ContentType="image/bmp"/>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mp4" ContentType="video/mp4"/>
  <Default Extension="jp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ink/ink50.xml" ContentType="application/inkml+xml"/>
  <Override PartName="/ppt/ink/ink51.xml" ContentType="application/inkml+xml"/>
  <Override PartName="/ppt/ink/ink52.xml" ContentType="application/inkml+xml"/>
  <Override PartName="/ppt/ink/ink53.xml" ContentType="application/inkml+xml"/>
  <Override PartName="/ppt/ink/ink54.xml" ContentType="application/inkml+xml"/>
  <Override PartName="/ppt/ink/ink55.xml" ContentType="application/inkml+xml"/>
  <Override PartName="/ppt/ink/ink56.xml" ContentType="application/inkml+xml"/>
  <Override PartName="/ppt/ink/ink57.xml" ContentType="application/inkml+xml"/>
  <Override PartName="/ppt/ink/ink58.xml" ContentType="application/inkml+xml"/>
  <Override PartName="/ppt/ink/ink59.xml" ContentType="application/inkml+xml"/>
  <Override PartName="/ppt/ink/ink60.xml" ContentType="application/inkml+xml"/>
  <Override PartName="/ppt/ink/ink61.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720" r:id="rId1"/>
  </p:sldMasterIdLst>
  <p:notesMasterIdLst>
    <p:notesMasterId r:id="rId24"/>
  </p:notesMasterIdLst>
  <p:sldIdLst>
    <p:sldId id="257" r:id="rId2"/>
    <p:sldId id="274" r:id="rId3"/>
    <p:sldId id="259" r:id="rId4"/>
    <p:sldId id="261" r:id="rId5"/>
    <p:sldId id="260" r:id="rId6"/>
    <p:sldId id="281" r:id="rId7"/>
    <p:sldId id="288" r:id="rId8"/>
    <p:sldId id="263" r:id="rId9"/>
    <p:sldId id="290" r:id="rId10"/>
    <p:sldId id="293" r:id="rId11"/>
    <p:sldId id="298" r:id="rId12"/>
    <p:sldId id="299" r:id="rId13"/>
    <p:sldId id="291" r:id="rId14"/>
    <p:sldId id="296" r:id="rId15"/>
    <p:sldId id="271" r:id="rId16"/>
    <p:sldId id="265" r:id="rId17"/>
    <p:sldId id="297" r:id="rId18"/>
    <p:sldId id="273" r:id="rId19"/>
    <p:sldId id="272" r:id="rId20"/>
    <p:sldId id="266" r:id="rId21"/>
    <p:sldId id="262" r:id="rId22"/>
    <p:sldId id="277" r:id="rId2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irlif@gmail.com" initials="t" lastIdx="1" clrIdx="0">
    <p:extLst>
      <p:ext uri="{19B8F6BF-5375-455C-9EA6-DF929625EA0E}">
        <p15:presenceInfo xmlns:p15="http://schemas.microsoft.com/office/powerpoint/2012/main" userId="a7f8c92625f919ee"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40C0C"/>
    <a:srgbClr val="455F5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5005" autoAdjust="0"/>
    <p:restoredTop sz="94660"/>
  </p:normalViewPr>
  <p:slideViewPr>
    <p:cSldViewPr snapToGrid="0">
      <p:cViewPr varScale="1">
        <p:scale>
          <a:sx n="77" d="100"/>
          <a:sy n="77" d="100"/>
        </p:scale>
        <p:origin x="684"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1-09T14:23:19.128"/>
    </inkml:context>
    <inkml:brush xml:id="br0">
      <inkml:brushProperty name="width" value="0.05" units="cm"/>
      <inkml:brushProperty name="height" value="0.05" units="cm"/>
      <inkml:brushProperty name="color" value="#FF66FF"/>
      <inkml:brushProperty name="ignorePressure" value="1"/>
    </inkml:brush>
  </inkml:definitions>
  <inkml:trace contextRef="#ctx0" brushRef="#br0">1 1,'0'0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1-09T14:26:22.668"/>
    </inkml:context>
    <inkml:brush xml:id="br0">
      <inkml:brushProperty name="width" value="0.35" units="cm"/>
      <inkml:brushProperty name="height" value="0.35" units="cm"/>
      <inkml:brushProperty name="color" value="#FF66FF"/>
      <inkml:brushProperty name="ignorePressure" value="1"/>
    </inkml:brush>
  </inkml:definitions>
  <inkml:trace contextRef="#ctx0" brushRef="#br0">28 0,'-5'0,"-6"0,-1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1-09T14:26:30.264"/>
    </inkml:context>
    <inkml:brush xml:id="br0">
      <inkml:brushProperty name="width" value="0.35" units="cm"/>
      <inkml:brushProperty name="height" value="0.35" units="cm"/>
      <inkml:brushProperty name="color" value="#FF66FF"/>
      <inkml:brushProperty name="ignorePressure" value="1"/>
    </inkml:brush>
  </inkml:definitions>
  <inkml:trace contextRef="#ctx0" brushRef="#br0">0 1,'0'0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1-09T14:26:32.209"/>
    </inkml:context>
    <inkml:brush xml:id="br0">
      <inkml:brushProperty name="width" value="0.35" units="cm"/>
      <inkml:brushProperty name="height" value="0.35" units="cm"/>
      <inkml:brushProperty name="color" value="#FEF768"/>
      <inkml:brushProperty name="ignorePressure" value="1"/>
    </inkml:brush>
  </inkml:definitions>
  <inkml:trace contextRef="#ctx0" brushRef="#br0">0 0,'0'0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1-09T14:45:13.200"/>
    </inkml:context>
    <inkml:brush xml:id="br0">
      <inkml:brushProperty name="width" value="0.35" units="cm"/>
      <inkml:brushProperty name="height" value="0.35" units="cm"/>
      <inkml:brushProperty name="color" value="#FEF768"/>
      <inkml:brushProperty name="ignorePressure" value="1"/>
    </inkml:brush>
  </inkml:definitions>
  <inkml:trace contextRef="#ctx0" brushRef="#br0">0 0,'0'0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1-09T14:45:13.201"/>
    </inkml:context>
    <inkml:brush xml:id="br0">
      <inkml:brushProperty name="width" value="0.35" units="cm"/>
      <inkml:brushProperty name="height" value="0.35" units="cm"/>
      <inkml:brushProperty name="color" value="#FEF768"/>
      <inkml:brushProperty name="ignorePressure" value="1"/>
    </inkml:brush>
  </inkml:definitions>
  <inkml:trace contextRef="#ctx0" brushRef="#br0">0 0,'0'0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1-09T14:45:13.202"/>
    </inkml:context>
    <inkml:brush xml:id="br0">
      <inkml:brushProperty name="width" value="0.35" units="cm"/>
      <inkml:brushProperty name="height" value="0.35" units="cm"/>
      <inkml:brushProperty name="color" value="#FF66FF"/>
      <inkml:brushProperty name="ignorePressure" value="1"/>
    </inkml:brush>
  </inkml:definitions>
  <inkml:trace contextRef="#ctx0" brushRef="#br0">11 0,'-2'0,"-2"0,-1 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1-09T14:45:13.203"/>
    </inkml:context>
    <inkml:brush xml:id="br0">
      <inkml:brushProperty name="width" value="0.35" units="cm"/>
      <inkml:brushProperty name="height" value="0.35" units="cm"/>
      <inkml:brushProperty name="color" value="#FF66FF"/>
      <inkml:brushProperty name="ignorePressure" value="1"/>
    </inkml:brush>
  </inkml:definitions>
  <inkml:trace contextRef="#ctx0" brushRef="#br0">0 0,'0'0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1-09T14:45:13.204"/>
    </inkml:context>
    <inkml:brush xml:id="br0">
      <inkml:brushProperty name="width" value="0.35" units="cm"/>
      <inkml:brushProperty name="height" value="0.35" units="cm"/>
      <inkml:brushProperty name="color" value="#FEF768"/>
      <inkml:brushProperty name="ignorePressure" value="1"/>
    </inkml:brush>
  </inkml:definitions>
  <inkml:trace contextRef="#ctx0" brushRef="#br0">0 0,'0'0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1-09T14:40:37.766"/>
    </inkml:context>
    <inkml:brush xml:id="br0">
      <inkml:brushProperty name="width" value="0.05" units="cm"/>
      <inkml:brushProperty name="height" value="0.05" units="cm"/>
      <inkml:brushProperty name="color" value="#FF66FF"/>
      <inkml:brushProperty name="ignorePressure" value="1"/>
    </inkml:brush>
  </inkml:definitions>
  <inkml:trace contextRef="#ctx0" brushRef="#br0">1 1,'0'0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1-09T14:40:37.767"/>
    </inkml:context>
    <inkml:brush xml:id="br0">
      <inkml:brushProperty name="width" value="0.05" units="cm"/>
      <inkml:brushProperty name="height" value="0.05" units="cm"/>
      <inkml:brushProperty name="color" value="#FF66FF"/>
      <inkml:brushProperty name="ignorePressure" value="1"/>
    </inkml:brush>
  </inkml:definitions>
  <inkml:trace contextRef="#ctx0" brushRef="#br0">0 1,'0'0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1-09T14:23:21.256"/>
    </inkml:context>
    <inkml:brush xml:id="br0">
      <inkml:brushProperty name="width" value="0.05" units="cm"/>
      <inkml:brushProperty name="height" value="0.05" units="cm"/>
      <inkml:brushProperty name="color" value="#FF66FF"/>
      <inkml:brushProperty name="ignorePressure" value="1"/>
    </inkml:brush>
  </inkml:definitions>
  <inkml:trace contextRef="#ctx0" brushRef="#br0">0 1,'0'0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1-09T14:40:37.768"/>
    </inkml:context>
    <inkml:brush xml:id="br0">
      <inkml:brushProperty name="width" value="0.35" units="cm"/>
      <inkml:brushProperty name="height" value="0.35" units="cm"/>
      <inkml:brushProperty name="color" value="#FF66FF"/>
      <inkml:brushProperty name="ignorePressure" value="1"/>
    </inkml:brush>
  </inkml:definitions>
  <inkml:trace contextRef="#ctx0" brushRef="#br0">0 1</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1-09T14:40:37.762"/>
    </inkml:context>
    <inkml:brush xml:id="br0">
      <inkml:brushProperty name="width" value="0.35" units="cm"/>
      <inkml:brushProperty name="height" value="0.35" units="cm"/>
      <inkml:brushProperty name="color" value="#FF66FF"/>
      <inkml:brushProperty name="ignorePressure" value="1"/>
    </inkml:brush>
  </inkml:definitions>
  <inkml:trace contextRef="#ctx0" brushRef="#br0">1 0,'0'0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1-09T14:40:37.763"/>
    </inkml:context>
    <inkml:brush xml:id="br0">
      <inkml:brushProperty name="width" value="0.35" units="cm"/>
      <inkml:brushProperty name="height" value="0.35" units="cm"/>
      <inkml:brushProperty name="color" value="#FF66FF"/>
      <inkml:brushProperty name="ignorePressure" value="1"/>
    </inkml:brush>
  </inkml:definitions>
  <inkml:trace contextRef="#ctx0" brushRef="#br0">0 0,'0'0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1-09T14:40:37.764"/>
    </inkml:context>
    <inkml:brush xml:id="br0">
      <inkml:brushProperty name="width" value="0.35" units="cm"/>
      <inkml:brushProperty name="height" value="0.35" units="cm"/>
      <inkml:brushProperty name="color" value="#FEF768"/>
      <inkml:brushProperty name="ignorePressure" value="1"/>
    </inkml:brush>
  </inkml:definitions>
  <inkml:trace contextRef="#ctx0" brushRef="#br0">1 1,'0'0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1-09T14:40:37.765"/>
    </inkml:context>
    <inkml:brush xml:id="br0">
      <inkml:brushProperty name="width" value="0.35" units="cm"/>
      <inkml:brushProperty name="height" value="0.35" units="cm"/>
      <inkml:brushProperty name="color" value="#FEF768"/>
      <inkml:brushProperty name="ignorePressure" value="1"/>
    </inkml:brush>
  </inkml:definitions>
  <inkml:trace contextRef="#ctx0" brushRef="#br0">0 0,'0'0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1-09T14:41:47.524"/>
    </inkml:context>
    <inkml:brush xml:id="br0">
      <inkml:brushProperty name="width" value="0.35" units="cm"/>
      <inkml:brushProperty name="height" value="0.35" units="cm"/>
      <inkml:brushProperty name="color" value="#FEF768"/>
      <inkml:brushProperty name="ignorePressure" value="1"/>
    </inkml:brush>
  </inkml:definitions>
  <inkml:trace contextRef="#ctx0" brushRef="#br0">1 1,'0'0</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1-09T14:41:51.118"/>
    </inkml:context>
    <inkml:brush xml:id="br0">
      <inkml:brushProperty name="width" value="0.35" units="cm"/>
      <inkml:brushProperty name="height" value="0.35" units="cm"/>
      <inkml:brushProperty name="color" value="#FF66FF"/>
      <inkml:brushProperty name="ignorePressure" value="1"/>
    </inkml:brush>
  </inkml:definitions>
  <inkml:trace contextRef="#ctx0" brushRef="#br0">1 0,'0'0</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1-09T14:41:56.300"/>
    </inkml:context>
    <inkml:brush xml:id="br0">
      <inkml:brushProperty name="width" value="0.35" units="cm"/>
      <inkml:brushProperty name="height" value="0.35" units="cm"/>
      <inkml:brushProperty name="color" value="#FF66FF"/>
      <inkml:brushProperty name="ignorePressure" value="1"/>
    </inkml:brush>
  </inkml:definitions>
  <inkml:trace contextRef="#ctx0" brushRef="#br0">0 0,'0'0</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1-09T14:42:00.964"/>
    </inkml:context>
    <inkml:brush xml:id="br0">
      <inkml:brushProperty name="width" value="0.35" units="cm"/>
      <inkml:brushProperty name="height" value="0.35" units="cm"/>
      <inkml:brushProperty name="color" value="#FF66FF"/>
      <inkml:brushProperty name="ignorePressure" value="1"/>
    </inkml:brush>
  </inkml:definitions>
  <inkml:trace contextRef="#ctx0" brushRef="#br0">0 0,'0'0</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1-09T14:42:05.266"/>
    </inkml:context>
    <inkml:brush xml:id="br0">
      <inkml:brushProperty name="width" value="0.35" units="cm"/>
      <inkml:brushProperty name="height" value="0.35" units="cm"/>
      <inkml:brushProperty name="color" value="#FEF768"/>
      <inkml:brushProperty name="ignorePressure" value="1"/>
    </inkml:brush>
  </inkml:definitions>
  <inkml:trace contextRef="#ctx0" brushRef="#br0">10 1,'-4'0,"-1"0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1-09T14:23:36.933"/>
    </inkml:context>
    <inkml:brush xml:id="br0">
      <inkml:brushProperty name="width" value="0.35" units="cm"/>
      <inkml:brushProperty name="height" value="0.35" units="cm"/>
      <inkml:brushProperty name="color" value="#FF66FF"/>
      <inkml:brushProperty name="ignorePressure" value="1"/>
    </inkml:brush>
  </inkml:definitions>
  <inkml:trace contextRef="#ctx0" brushRef="#br0">0 1</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1-09T14:42:06.645"/>
    </inkml:context>
    <inkml:brush xml:id="br0">
      <inkml:brushProperty name="width" value="0.35" units="cm"/>
      <inkml:brushProperty name="height" value="0.35" units="cm"/>
      <inkml:brushProperty name="color" value="#FEF768"/>
      <inkml:brushProperty name="ignorePressure" value="1"/>
    </inkml:brush>
  </inkml:definitions>
  <inkml:trace contextRef="#ctx0" brushRef="#br0">1 0,'0'0</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1-09T14:42:09.976"/>
    </inkml:context>
    <inkml:brush xml:id="br0">
      <inkml:brushProperty name="width" value="0.35" units="cm"/>
      <inkml:brushProperty name="height" value="0.35" units="cm"/>
      <inkml:brushProperty name="color" value="#FEF768"/>
      <inkml:brushProperty name="ignorePressure" value="1"/>
    </inkml:brush>
  </inkml:definitions>
  <inkml:trace contextRef="#ctx0" brushRef="#br0">0 0,'0'0</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1-09T14:42:13.728"/>
    </inkml:context>
    <inkml:brush xml:id="br0">
      <inkml:brushProperty name="width" value="0.35" units="cm"/>
      <inkml:brushProperty name="height" value="0.35" units="cm"/>
      <inkml:brushProperty name="color" value="#FEF768"/>
      <inkml:brushProperty name="ignorePressure" value="1"/>
    </inkml:brush>
  </inkml:definitions>
  <inkml:trace contextRef="#ctx0" brushRef="#br0">0 1,'0'0</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1-09T14:42:17.739"/>
    </inkml:context>
    <inkml:brush xml:id="br0">
      <inkml:brushProperty name="width" value="0.35" units="cm"/>
      <inkml:brushProperty name="height" value="0.35" units="cm"/>
      <inkml:brushProperty name="color" value="#FF66FF"/>
      <inkml:brushProperty name="ignorePressure" value="1"/>
    </inkml:brush>
  </inkml:definitions>
  <inkml:trace contextRef="#ctx0" brushRef="#br0">1 1,'0'0</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1-09T16:57:09.089"/>
    </inkml:context>
    <inkml:brush xml:id="br0">
      <inkml:brushProperty name="width" value="0.35" units="cm"/>
      <inkml:brushProperty name="height" value="0.35" units="cm"/>
      <inkml:brushProperty name="color" value="#FEF768"/>
      <inkml:brushProperty name="ignorePressure" value="1"/>
    </inkml:brush>
  </inkml:definitions>
  <inkml:trace contextRef="#ctx0" brushRef="#br0">1 0</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1-09T16:57:10.389"/>
    </inkml:context>
    <inkml:brush xml:id="br0">
      <inkml:brushProperty name="width" value="0.35" units="cm"/>
      <inkml:brushProperty name="height" value="0.35" units="cm"/>
      <inkml:brushProperty name="color" value="#FEF768"/>
      <inkml:brushProperty name="ignorePressure" value="1"/>
    </inkml:brush>
  </inkml:definitions>
  <inkml:trace contextRef="#ctx0" brushRef="#br0">1 11,'0'-4,"0"-2</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1-09T16:57:11.303"/>
    </inkml:context>
    <inkml:brush xml:id="br0">
      <inkml:brushProperty name="width" value="0.35" units="cm"/>
      <inkml:brushProperty name="height" value="0.35" units="cm"/>
      <inkml:brushProperty name="color" value="#FEF768"/>
      <inkml:brushProperty name="ignorePressure" value="1"/>
    </inkml:brush>
  </inkml:definitions>
  <inkml:trace contextRef="#ctx0" brushRef="#br0">0 0,'0'0</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1-09T16:57:14.393"/>
    </inkml:context>
    <inkml:brush xml:id="br0">
      <inkml:brushProperty name="width" value="0.35" units="cm"/>
      <inkml:brushProperty name="height" value="0.35" units="cm"/>
      <inkml:brushProperty name="color" value="#FF66FF"/>
      <inkml:brushProperty name="ignorePressure" value="1"/>
    </inkml:brush>
  </inkml:definitions>
  <inkml:trace contextRef="#ctx0" brushRef="#br0">0 1,'0'0</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1-09T16:57:15.836"/>
    </inkml:context>
    <inkml:brush xml:id="br0">
      <inkml:brushProperty name="width" value="0.35" units="cm"/>
      <inkml:brushProperty name="height" value="0.35" units="cm"/>
      <inkml:brushProperty name="color" value="#FF66FF"/>
      <inkml:brushProperty name="ignorePressure" value="1"/>
    </inkml:brush>
  </inkml:definitions>
  <inkml:trace contextRef="#ctx0" brushRef="#br0">1 1,'0'0</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1-09T16:57:26.449"/>
    </inkml:context>
    <inkml:brush xml:id="br0">
      <inkml:brushProperty name="width" value="0.35" units="cm"/>
      <inkml:brushProperty name="height" value="0.35" units="cm"/>
      <inkml:brushProperty name="color" value="#FEF768"/>
      <inkml:brushProperty name="ignorePressure" value="1"/>
    </inkml:brush>
  </inkml:definitions>
  <inkml:trace contextRef="#ctx0" brushRef="#br0">1 1,'0'0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1-09T14:23:41.531"/>
    </inkml:context>
    <inkml:brush xml:id="br0">
      <inkml:brushProperty name="width" value="0.35" units="cm"/>
      <inkml:brushProperty name="height" value="0.35" units="cm"/>
      <inkml:brushProperty name="color" value="#FF66FF"/>
      <inkml:brushProperty name="ignorePressure" value="1"/>
    </inkml:brush>
  </inkml:definitions>
  <inkml:trace contextRef="#ctx0" brushRef="#br0">1 0,'0'0</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1-09T16:57:36.165"/>
    </inkml:context>
    <inkml:brush xml:id="br0">
      <inkml:brushProperty name="width" value="0.35" units="cm"/>
      <inkml:brushProperty name="height" value="0.35" units="cm"/>
      <inkml:brushProperty name="color" value="#FF66FF"/>
      <inkml:brushProperty name="ignorePressure" value="1"/>
    </inkml:brush>
  </inkml:definitions>
  <inkml:trace contextRef="#ctx0" brushRef="#br0">1 0,'0'0</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1-09T14:32:01.055"/>
    </inkml:context>
    <inkml:brush xml:id="br0">
      <inkml:brushProperty name="width" value="0.35" units="cm"/>
      <inkml:brushProperty name="height" value="0.35" units="cm"/>
      <inkml:brushProperty name="color" value="#FEF768"/>
      <inkml:brushProperty name="ignorePressure" value="1"/>
    </inkml:brush>
  </inkml:definitions>
  <inkml:trace contextRef="#ctx0" brushRef="#br0">0 0,'0'0</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1-09T14:32:02.471"/>
    </inkml:context>
    <inkml:brush xml:id="br0">
      <inkml:brushProperty name="width" value="0.35" units="cm"/>
      <inkml:brushProperty name="height" value="0.35" units="cm"/>
      <inkml:brushProperty name="color" value="#FEF768"/>
      <inkml:brushProperty name="ignorePressure" value="1"/>
    </inkml:brush>
  </inkml:definitions>
  <inkml:trace contextRef="#ctx0" brushRef="#br0">1 1,'0'0</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1-09T14:32:06.502"/>
    </inkml:context>
    <inkml:brush xml:id="br0">
      <inkml:brushProperty name="width" value="0.35" units="cm"/>
      <inkml:brushProperty name="height" value="0.35" units="cm"/>
      <inkml:brushProperty name="color" value="#FF66FF"/>
      <inkml:brushProperty name="ignorePressure" value="1"/>
    </inkml:brush>
  </inkml:definitions>
  <inkml:trace contextRef="#ctx0" brushRef="#br0">0 0,'0'0</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1-09T14:32:20.712"/>
    </inkml:context>
    <inkml:brush xml:id="br0">
      <inkml:brushProperty name="width" value="0.35" units="cm"/>
      <inkml:brushProperty name="height" value="0.35" units="cm"/>
      <inkml:brushProperty name="color" value="#FEF768"/>
      <inkml:brushProperty name="ignorePressure" value="1"/>
    </inkml:brush>
  </inkml:definitions>
  <inkml:trace contextRef="#ctx0" brushRef="#br0">0 1,'0'0</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1-09T14:32:27.792"/>
    </inkml:context>
    <inkml:brush xml:id="br0">
      <inkml:brushProperty name="width" value="0.35" units="cm"/>
      <inkml:brushProperty name="height" value="0.35" units="cm"/>
      <inkml:brushProperty name="color" value="#FEF768"/>
      <inkml:brushProperty name="ignorePressure" value="1"/>
    </inkml:brush>
  </inkml:definitions>
  <inkml:trace contextRef="#ctx0" brushRef="#br0">0 0,'0'0</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1-09T14:32:31.240"/>
    </inkml:context>
    <inkml:brush xml:id="br0">
      <inkml:brushProperty name="width" value="0.35" units="cm"/>
      <inkml:brushProperty name="height" value="0.35" units="cm"/>
      <inkml:brushProperty name="color" value="#FEF768"/>
      <inkml:brushProperty name="ignorePressure" value="1"/>
    </inkml:brush>
  </inkml:definitions>
  <inkml:trace contextRef="#ctx0" brushRef="#br0">0 0,'0'0</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1-09T14:32:35.021"/>
    </inkml:context>
    <inkml:brush xml:id="br0">
      <inkml:brushProperty name="width" value="0.35" units="cm"/>
      <inkml:brushProperty name="height" value="0.35" units="cm"/>
      <inkml:brushProperty name="color" value="#FF66FF"/>
      <inkml:brushProperty name="ignorePressure" value="1"/>
    </inkml:brush>
  </inkml:definitions>
  <inkml:trace contextRef="#ctx0" brushRef="#br0">0 1,'0'0</inkml:trace>
</inkml:ink>
</file>

<file path=ppt/ink/ink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1-09T14:32:39.287"/>
    </inkml:context>
    <inkml:brush xml:id="br0">
      <inkml:brushProperty name="width" value="0.35" units="cm"/>
      <inkml:brushProperty name="height" value="0.35" units="cm"/>
      <inkml:brushProperty name="color" value="#FEF768"/>
      <inkml:brushProperty name="ignorePressure" value="1"/>
    </inkml:brush>
  </inkml:definitions>
  <inkml:trace contextRef="#ctx0" brushRef="#br0">0 25,'0'-4,"0"-5,0-2</inkml:trace>
</inkml:ink>
</file>

<file path=ppt/ink/ink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1-09T14:38:45.893"/>
    </inkml:context>
    <inkml:brush xml:id="br0">
      <inkml:brushProperty name="width" value="0.35" units="cm"/>
      <inkml:brushProperty name="height" value="0.35" units="cm"/>
      <inkml:brushProperty name="color" value="#FEF768"/>
      <inkml:brushProperty name="ignorePressure" value="1"/>
    </inkml:brush>
  </inkml:definitions>
  <inkml:trace contextRef="#ctx0" brushRef="#br0">0 0,'0'0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1-09T14:23:48.226"/>
    </inkml:context>
    <inkml:brush xml:id="br0">
      <inkml:brushProperty name="width" value="0.35" units="cm"/>
      <inkml:brushProperty name="height" value="0.35" units="cm"/>
      <inkml:brushProperty name="color" value="#FF66FF"/>
      <inkml:brushProperty name="ignorePressure" value="1"/>
    </inkml:brush>
  </inkml:definitions>
  <inkml:trace contextRef="#ctx0" brushRef="#br0">0 0,'0'0</inkml:trace>
</inkml:ink>
</file>

<file path=ppt/ink/ink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1-09T14:38:48.357"/>
    </inkml:context>
    <inkml:brush xml:id="br0">
      <inkml:brushProperty name="width" value="0.35" units="cm"/>
      <inkml:brushProperty name="height" value="0.35" units="cm"/>
      <inkml:brushProperty name="color" value="#FEF768"/>
      <inkml:brushProperty name="ignorePressure" value="1"/>
    </inkml:brush>
  </inkml:definitions>
  <inkml:trace contextRef="#ctx0" brushRef="#br0">0 0,'0'0</inkml:trace>
</inkml:ink>
</file>

<file path=ppt/ink/ink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1-09T14:38:49.490"/>
    </inkml:context>
    <inkml:brush xml:id="br0">
      <inkml:brushProperty name="width" value="0.35" units="cm"/>
      <inkml:brushProperty name="height" value="0.35" units="cm"/>
      <inkml:brushProperty name="color" value="#FEF768"/>
      <inkml:brushProperty name="ignorePressure" value="1"/>
    </inkml:brush>
  </inkml:definitions>
  <inkml:trace contextRef="#ctx0" brushRef="#br0">0 0,'0'0</inkml:trace>
</inkml:ink>
</file>

<file path=ppt/ink/ink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1-09T14:38:52.609"/>
    </inkml:context>
    <inkml:brush xml:id="br0">
      <inkml:brushProperty name="width" value="0.35" units="cm"/>
      <inkml:brushProperty name="height" value="0.35" units="cm"/>
      <inkml:brushProperty name="color" value="#FEF768"/>
      <inkml:brushProperty name="ignorePressure" value="1"/>
    </inkml:brush>
  </inkml:definitions>
  <inkml:trace contextRef="#ctx0" brushRef="#br0">0 1,'0'0</inkml:trace>
</inkml:ink>
</file>

<file path=ppt/ink/ink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1-09T14:39:02.768"/>
    </inkml:context>
    <inkml:brush xml:id="br0">
      <inkml:brushProperty name="width" value="0.35" units="cm"/>
      <inkml:brushProperty name="height" value="0.35" units="cm"/>
      <inkml:brushProperty name="color" value="#FF66FF"/>
      <inkml:brushProperty name="ignorePressure" value="1"/>
    </inkml:brush>
  </inkml:definitions>
  <inkml:trace contextRef="#ctx0" brushRef="#br0">1 1,'0'0</inkml:trace>
</inkml:ink>
</file>

<file path=ppt/ink/ink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1-09T14:39:03.983"/>
    </inkml:context>
    <inkml:brush xml:id="br0">
      <inkml:brushProperty name="width" value="0.35" units="cm"/>
      <inkml:brushProperty name="height" value="0.35" units="cm"/>
      <inkml:brushProperty name="color" value="#FF66FF"/>
      <inkml:brushProperty name="ignorePressure" value="1"/>
    </inkml:brush>
  </inkml:definitions>
  <inkml:trace contextRef="#ctx0" brushRef="#br0">0 1,'0'0</inkml:trace>
</inkml:ink>
</file>

<file path=ppt/ink/ink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1-09T14:39:05.382"/>
    </inkml:context>
    <inkml:brush xml:id="br0">
      <inkml:brushProperty name="width" value="0.35" units="cm"/>
      <inkml:brushProperty name="height" value="0.35" units="cm"/>
      <inkml:brushProperty name="color" value="#FF66FF"/>
      <inkml:brushProperty name="ignorePressure" value="1"/>
    </inkml:brush>
  </inkml:definitions>
  <inkml:trace contextRef="#ctx0" brushRef="#br0">0 1,'0'0</inkml:trace>
</inkml:ink>
</file>

<file path=ppt/ink/ink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1-09T14:39:06.619"/>
    </inkml:context>
    <inkml:brush xml:id="br0">
      <inkml:brushProperty name="width" value="0.35" units="cm"/>
      <inkml:brushProperty name="height" value="0.35" units="cm"/>
      <inkml:brushProperty name="color" value="#FF66FF"/>
      <inkml:brushProperty name="ignorePressure" value="1"/>
    </inkml:brush>
  </inkml:definitions>
  <inkml:trace contextRef="#ctx0" brushRef="#br0">1 10,'0'-4,"0"-2</inkml:trace>
</inkml:ink>
</file>

<file path=ppt/ink/ink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1-09T14:39:10.600"/>
    </inkml:context>
    <inkml:brush xml:id="br0">
      <inkml:brushProperty name="width" value="0.35" units="cm"/>
      <inkml:brushProperty name="height" value="0.35" units="cm"/>
      <inkml:brushProperty name="color" value="#FF66FF"/>
      <inkml:brushProperty name="ignorePressure" value="1"/>
    </inkml:brush>
  </inkml:definitions>
  <inkml:trace contextRef="#ctx0" brushRef="#br0">0 0,'0'0</inkml:trace>
</inkml:ink>
</file>

<file path=ppt/ink/ink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1-09T14:39:12.213"/>
    </inkml:context>
    <inkml:brush xml:id="br0">
      <inkml:brushProperty name="width" value="0.35" units="cm"/>
      <inkml:brushProperty name="height" value="0.35" units="cm"/>
      <inkml:brushProperty name="color" value="#FF66FF"/>
      <inkml:brushProperty name="ignorePressure" value="1"/>
    </inkml:brush>
  </inkml:definitions>
  <inkml:trace contextRef="#ctx0" brushRef="#br0">1 1</inkml:trace>
</inkml:ink>
</file>

<file path=ppt/ink/ink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1-09T14:39:13.311"/>
    </inkml:context>
    <inkml:brush xml:id="br0">
      <inkml:brushProperty name="width" value="0.35" units="cm"/>
      <inkml:brushProperty name="height" value="0.35" units="cm"/>
      <inkml:brushProperty name="color" value="#FF66FF"/>
      <inkml:brushProperty name="ignorePressure" value="1"/>
    </inkml:brush>
  </inkml:definitions>
  <inkml:trace contextRef="#ctx0" brushRef="#br0">1 0,'0'0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1-09T14:24:46.215"/>
    </inkml:context>
    <inkml:brush xml:id="br0">
      <inkml:brushProperty name="width" value="0.35" units="cm"/>
      <inkml:brushProperty name="height" value="0.35" units="cm"/>
      <inkml:brushProperty name="color" value="#FEF768"/>
      <inkml:brushProperty name="ignorePressure" value="1"/>
    </inkml:brush>
  </inkml:definitions>
  <inkml:trace contextRef="#ctx0" brushRef="#br0">1 1,'0'0</inkml:trace>
</inkml:ink>
</file>

<file path=ppt/ink/ink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1-09T14:39:16.078"/>
    </inkml:context>
    <inkml:brush xml:id="br0">
      <inkml:brushProperty name="width" value="0.35" units="cm"/>
      <inkml:brushProperty name="height" value="0.35" units="cm"/>
      <inkml:brushProperty name="color" value="#FF66FF"/>
      <inkml:brushProperty name="ignorePressure" value="1"/>
    </inkml:brush>
  </inkml:definitions>
  <inkml:trace contextRef="#ctx0" brushRef="#br0">0 1,'0'0</inkml:trace>
</inkml:ink>
</file>

<file path=ppt/ink/ink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1-09T14:39:22.328"/>
    </inkml:context>
    <inkml:brush xml:id="br0">
      <inkml:brushProperty name="width" value="0.35" units="cm"/>
      <inkml:brushProperty name="height" value="0.35" units="cm"/>
      <inkml:brushProperty name="color" value="#FF66FF"/>
      <inkml:brushProperty name="ignorePressure" value="1"/>
    </inkml:brush>
  </inkml:definitions>
  <inkml:trace contextRef="#ctx0" brushRef="#br0">1 1,'0'0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1-09T14:24:48.694"/>
    </inkml:context>
    <inkml:brush xml:id="br0">
      <inkml:brushProperty name="width" value="0.35" units="cm"/>
      <inkml:brushProperty name="height" value="0.35" units="cm"/>
      <inkml:brushProperty name="color" value="#FEF768"/>
      <inkml:brushProperty name="ignorePressure" value="1"/>
    </inkml:brush>
  </inkml:definitions>
  <inkml:trace contextRef="#ctx0" brushRef="#br0">0 0,'0'0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1-09T14:26:16.955"/>
    </inkml:context>
    <inkml:brush xml:id="br0">
      <inkml:brushProperty name="width" value="0.35" units="cm"/>
      <inkml:brushProperty name="height" value="0.35" units="cm"/>
      <inkml:brushProperty name="color" value="#FEF768"/>
      <inkml:brushProperty name="ignorePressure" value="1"/>
    </inkml:brush>
  </inkml:definitions>
  <inkml:trace contextRef="#ctx0" brushRef="#br0">1 0,'0'0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1-09T14:26:19.403"/>
    </inkml:context>
    <inkml:brush xml:id="br0">
      <inkml:brushProperty name="width" value="0.35" units="cm"/>
      <inkml:brushProperty name="height" value="0.35" units="cm"/>
      <inkml:brushProperty name="color" value="#FEF768"/>
      <inkml:brushProperty name="ignorePressure" value="1"/>
    </inkml:brush>
  </inkml:definitions>
  <inkml:trace contextRef="#ctx0" brushRef="#br0">0 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he-IL"/>
          </a:p>
        </p:txBody>
      </p:sp>
      <p:sp>
        <p:nvSpPr>
          <p:cNvPr id="3" name="מציין מיקום של תאריך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712178D3-7812-40D8-9F65-C3A3C6C5781D}" type="datetimeFigureOut">
              <a:rPr lang="he-IL" smtClean="0"/>
              <a:t>ג'/אב/תשפ"ד</a:t>
            </a:fld>
            <a:endParaRPr lang="he-IL"/>
          </a:p>
        </p:txBody>
      </p:sp>
      <p:sp>
        <p:nvSpPr>
          <p:cNvPr id="4" name="מציין מיקום של תמונת שקופית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endParaRPr lang="he-IL"/>
          </a:p>
        </p:txBody>
      </p:sp>
      <p:sp>
        <p:nvSpPr>
          <p:cNvPr id="5" name="מציין מיקום של הערו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6" name="מציין מיקום של כותרת תחתונה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he-IL"/>
          </a:p>
        </p:txBody>
      </p:sp>
      <p:sp>
        <p:nvSpPr>
          <p:cNvPr id="7" name="מציין מיקום של מספר שקופית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DB962CA1-8139-4EBC-86E0-95F1E9324679}" type="slidenum">
              <a:rPr lang="he-IL" smtClean="0"/>
              <a:t>‹#›</a:t>
            </a:fld>
            <a:endParaRPr lang="he-IL"/>
          </a:p>
        </p:txBody>
      </p:sp>
    </p:spTree>
    <p:extLst>
      <p:ext uri="{BB962C8B-B14F-4D97-AF65-F5344CB8AC3E}">
        <p14:creationId xmlns:p14="http://schemas.microsoft.com/office/powerpoint/2010/main" val="3505326085"/>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bmp"/><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bmp"/><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שקופית כותרת">
    <p:spTree>
      <p:nvGrpSpPr>
        <p:cNvPr id="1" name=""/>
        <p:cNvGrpSpPr/>
        <p:nvPr/>
      </p:nvGrpSpPr>
      <p:grpSpPr>
        <a:xfrm>
          <a:off x="0" y="0"/>
          <a:ext cx="0" cy="0"/>
          <a:chOff x="0" y="0"/>
          <a:chExt cx="0" cy="0"/>
        </a:xfrm>
      </p:grpSpPr>
      <p:sp>
        <p:nvSpPr>
          <p:cNvPr id="16" name="Rectangle 15"/>
          <p:cNvSpPr/>
          <p:nvPr/>
        </p:nvSpPr>
        <p:spPr>
          <a:xfrm>
            <a:off x="1" y="0"/>
            <a:ext cx="12192000" cy="6858000"/>
          </a:xfrm>
          <a:prstGeom prst="rect">
            <a:avLst/>
          </a:prstGeom>
          <a:blipFill dpi="0" rotWithShape="1">
            <a:blip r:embed="rId2">
              <a:alphaModFix amt="45000"/>
              <a:duotone>
                <a:schemeClr val="accent2">
                  <a:shade val="45000"/>
                  <a:satMod val="135000"/>
                </a:schemeClr>
                <a:prstClr val="white"/>
              </a:duotone>
            </a:blip>
            <a:srcRect/>
            <a:tile tx="-31750" ty="-120650" sx="100000" sy="100000" flip="xy" algn="tl"/>
          </a:blipFill>
          <a:ln w="19050" cmpd="sng">
            <a:noFill/>
            <a:miter lim="800000"/>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307870" y="1267730"/>
            <a:ext cx="9576262" cy="4307950"/>
          </a:xfrm>
          <a:prstGeom prst="rect">
            <a:avLst/>
          </a:prstGeom>
          <a:solidFill>
            <a:schemeClr val="tx1"/>
          </a:solidFill>
          <a:ln w="6350" cap="flat" cmpd="sng" algn="ctr">
            <a:solidFill>
              <a:schemeClr val="tx1">
                <a:lumMod val="65000"/>
                <a:lumOff val="35000"/>
              </a:schemeClr>
            </a:solidFill>
            <a:prstDash val="solid"/>
          </a:ln>
          <a:effectLst>
            <a:outerShdw blurRad="63500" algn="ctr" rotWithShape="0">
              <a:prstClr val="black">
                <a:alpha val="40000"/>
              </a:prstClr>
            </a:outerShdw>
            <a:softEdge rad="0"/>
          </a:effectLst>
        </p:spPr>
      </p:sp>
      <p:sp>
        <p:nvSpPr>
          <p:cNvPr id="11" name="Rectangle 10"/>
          <p:cNvSpPr/>
          <p:nvPr/>
        </p:nvSpPr>
        <p:spPr>
          <a:xfrm>
            <a:off x="1447801" y="1411615"/>
            <a:ext cx="9296400" cy="4034770"/>
          </a:xfrm>
          <a:prstGeom prst="rect">
            <a:avLst/>
          </a:prstGeom>
          <a:solidFill>
            <a:schemeClr val="bg2"/>
          </a:solidFill>
          <a:ln w="9525" cap="sq" cmpd="sng" algn="ctr">
            <a:no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a:effectLst>
            <a:outerShdw blurRad="508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5250180" y="1267730"/>
            <a:ext cx="1691640" cy="645295"/>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61708" y="2091263"/>
            <a:ext cx="9068586" cy="2590800"/>
          </a:xfrm>
        </p:spPr>
        <p:txBody>
          <a:bodyPr tIns="45720" bIns="45720" anchor="ctr">
            <a:noAutofit/>
          </a:bodyPr>
          <a:lstStyle>
            <a:lvl1pPr algn="ctr">
              <a:lnSpc>
                <a:spcPct val="83000"/>
              </a:lnSpc>
              <a:defRPr lang="en-US" sz="7200" b="0" kern="1200" cap="all" spc="-100" baseline="0" dirty="0">
                <a:solidFill>
                  <a:schemeClr val="tx1"/>
                </a:solidFill>
                <a:effectLst>
                  <a:outerShdw blurRad="38100" dist="12700" dir="2700000" algn="tl" rotWithShape="0">
                    <a:prstClr val="black">
                      <a:alpha val="40000"/>
                    </a:prstClr>
                  </a:outerShdw>
                </a:effectLst>
                <a:latin typeface="+mj-lt"/>
                <a:ea typeface="+mn-ea"/>
                <a:cs typeface="+mn-cs"/>
              </a:defRPr>
            </a:lvl1pPr>
          </a:lstStyle>
          <a:p>
            <a:r>
              <a:rPr lang="he-IL"/>
              <a:t>לחץ כדי לערוך סגנון כותרת של תבנית בסיס</a:t>
            </a:r>
            <a:endParaRPr lang="en-US" dirty="0"/>
          </a:p>
        </p:txBody>
      </p:sp>
      <p:sp>
        <p:nvSpPr>
          <p:cNvPr id="3" name="Subtitle 2"/>
          <p:cNvSpPr>
            <a:spLocks noGrp="1"/>
          </p:cNvSpPr>
          <p:nvPr>
            <p:ph type="subTitle" idx="1"/>
          </p:nvPr>
        </p:nvSpPr>
        <p:spPr>
          <a:xfrm>
            <a:off x="1562100" y="4682062"/>
            <a:ext cx="9070848" cy="457201"/>
          </a:xfrm>
        </p:spPr>
        <p:txBody>
          <a:bodyPr>
            <a:normAutofit/>
          </a:bodyPr>
          <a:lstStyle>
            <a:lvl1pPr marL="0" indent="0" algn="ctr">
              <a:spcBef>
                <a:spcPts val="0"/>
              </a:spcBef>
              <a:buNone/>
              <a:defRPr sz="1600" spc="80" baseline="0">
                <a:solidFill>
                  <a:schemeClr val="tx2"/>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a:t>לחץ כדי לערוך סגנון כותרת משנה של תבנית בסיס</a:t>
            </a:r>
            <a:endParaRPr lang="en-US" dirty="0"/>
          </a:p>
        </p:txBody>
      </p:sp>
      <p:sp>
        <p:nvSpPr>
          <p:cNvPr id="20" name="Date Placeholder 19"/>
          <p:cNvSpPr>
            <a:spLocks noGrp="1"/>
          </p:cNvSpPr>
          <p:nvPr>
            <p:ph type="dt" sz="half" idx="10"/>
          </p:nvPr>
        </p:nvSpPr>
        <p:spPr>
          <a:xfrm>
            <a:off x="5318760" y="1341255"/>
            <a:ext cx="1554480" cy="527213"/>
          </a:xfrm>
        </p:spPr>
        <p:txBody>
          <a:bodyPr/>
          <a:lstStyle>
            <a:lvl1pPr algn="ctr">
              <a:defRPr sz="1300" spc="0" baseline="0">
                <a:solidFill>
                  <a:srgbClr val="FFFFFF"/>
                </a:solidFill>
                <a:latin typeface="+mn-lt"/>
              </a:defRPr>
            </a:lvl1pPr>
          </a:lstStyle>
          <a:p>
            <a:fld id="{369CB148-6BF5-4AB0-AE31-C35AF42FC4D6}" type="datetimeFigureOut">
              <a:rPr lang="he-IL" smtClean="0"/>
              <a:t>ג'/אב/תשפ"ד</a:t>
            </a:fld>
            <a:endParaRPr lang="he-IL"/>
          </a:p>
        </p:txBody>
      </p:sp>
      <p:sp>
        <p:nvSpPr>
          <p:cNvPr id="21" name="Footer Placeholder 20"/>
          <p:cNvSpPr>
            <a:spLocks noGrp="1"/>
          </p:cNvSpPr>
          <p:nvPr>
            <p:ph type="ftr" sz="quarter" idx="11"/>
          </p:nvPr>
        </p:nvSpPr>
        <p:spPr>
          <a:xfrm>
            <a:off x="1453896" y="5212080"/>
            <a:ext cx="5905500" cy="228600"/>
          </a:xfrm>
        </p:spPr>
        <p:txBody>
          <a:bodyPr/>
          <a:lstStyle>
            <a:lvl1pPr algn="l">
              <a:defRPr>
                <a:solidFill>
                  <a:schemeClr val="tx2"/>
                </a:solidFill>
              </a:defRPr>
            </a:lvl1pPr>
          </a:lstStyle>
          <a:p>
            <a:endParaRPr lang="he-IL"/>
          </a:p>
        </p:txBody>
      </p:sp>
      <p:sp>
        <p:nvSpPr>
          <p:cNvPr id="22" name="Slide Number Placeholder 21"/>
          <p:cNvSpPr>
            <a:spLocks noGrp="1"/>
          </p:cNvSpPr>
          <p:nvPr>
            <p:ph type="sldNum" sz="quarter" idx="12"/>
          </p:nvPr>
        </p:nvSpPr>
        <p:spPr>
          <a:xfrm>
            <a:off x="8606919" y="5212080"/>
            <a:ext cx="2111881" cy="228600"/>
          </a:xfrm>
        </p:spPr>
        <p:txBody>
          <a:bodyPr/>
          <a:lstStyle>
            <a:lvl1pPr>
              <a:defRPr>
                <a:solidFill>
                  <a:schemeClr val="tx2"/>
                </a:solidFill>
              </a:defRPr>
            </a:lvl1pPr>
          </a:lstStyle>
          <a:p>
            <a:fld id="{F2461AFD-A0C9-4BEE-9E5C-4C71D91F1415}" type="slidenum">
              <a:rPr lang="he-IL" smtClean="0"/>
              <a:t>‹#›</a:t>
            </a:fld>
            <a:endParaRPr lang="he-IL"/>
          </a:p>
        </p:txBody>
      </p:sp>
    </p:spTree>
    <p:extLst>
      <p:ext uri="{BB962C8B-B14F-4D97-AF65-F5344CB8AC3E}">
        <p14:creationId xmlns:p14="http://schemas.microsoft.com/office/powerpoint/2010/main" val="6578439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Vertical Text Placeholder 2"/>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lvl1pPr>
              <a:defRPr>
                <a:solidFill>
                  <a:schemeClr val="tx2"/>
                </a:solidFill>
              </a:defRPr>
            </a:lvl1pPr>
          </a:lstStyle>
          <a:p>
            <a:fld id="{369CB148-6BF5-4AB0-AE31-C35AF42FC4D6}" type="datetimeFigureOut">
              <a:rPr lang="he-IL" smtClean="0"/>
              <a:t>ג'/אב/תשפ"ד</a:t>
            </a:fld>
            <a:endParaRPr lang="he-IL"/>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he-IL"/>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F2461AFD-A0C9-4BEE-9E5C-4C71D91F1415}" type="slidenum">
              <a:rPr lang="he-IL" smtClean="0"/>
              <a:t>‹#›</a:t>
            </a:fld>
            <a:endParaRPr lang="he-IL"/>
          </a:p>
        </p:txBody>
      </p:sp>
    </p:spTree>
    <p:extLst>
      <p:ext uri="{BB962C8B-B14F-4D97-AF65-F5344CB8AC3E}">
        <p14:creationId xmlns:p14="http://schemas.microsoft.com/office/powerpoint/2010/main" val="17774738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he-IL"/>
              <a:t>לחץ כדי לערוך סגנון כותרת של תבנית בסיס</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lvl1pPr>
              <a:defRPr>
                <a:solidFill>
                  <a:schemeClr val="tx2"/>
                </a:solidFill>
              </a:defRPr>
            </a:lvl1pPr>
          </a:lstStyle>
          <a:p>
            <a:fld id="{369CB148-6BF5-4AB0-AE31-C35AF42FC4D6}" type="datetimeFigureOut">
              <a:rPr lang="he-IL" smtClean="0"/>
              <a:t>ג'/אב/תשפ"ד</a:t>
            </a:fld>
            <a:endParaRPr lang="he-IL"/>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he-IL"/>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F2461AFD-A0C9-4BEE-9E5C-4C71D91F1415}" type="slidenum">
              <a:rPr lang="he-IL" smtClean="0"/>
              <a:t>‹#›</a:t>
            </a:fld>
            <a:endParaRPr lang="he-IL"/>
          </a:p>
        </p:txBody>
      </p:sp>
    </p:spTree>
    <p:extLst>
      <p:ext uri="{BB962C8B-B14F-4D97-AF65-F5344CB8AC3E}">
        <p14:creationId xmlns:p14="http://schemas.microsoft.com/office/powerpoint/2010/main" val="38332626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Content Placeholder 2"/>
          <p:cNvSpPr>
            <a:spLocks noGrp="1"/>
          </p:cNvSpPr>
          <p:nvPr>
            <p:ph idx="1"/>
          </p:nvPr>
        </p:nvSpPr>
        <p:spPr/>
        <p:txBody>
          <a:bodyPr/>
          <a:lstStyle>
            <a:lvl1pPr>
              <a:defRPr sz="1800"/>
            </a:lvl1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lvl1pPr>
              <a:defRPr>
                <a:solidFill>
                  <a:schemeClr val="tx2"/>
                </a:solidFill>
              </a:defRPr>
            </a:lvl1pPr>
          </a:lstStyle>
          <a:p>
            <a:fld id="{369CB148-6BF5-4AB0-AE31-C35AF42FC4D6}" type="datetimeFigureOut">
              <a:rPr lang="he-IL" smtClean="0"/>
              <a:t>ג'/אב/תשפ"ד</a:t>
            </a:fld>
            <a:endParaRPr lang="he-IL"/>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he-IL"/>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F2461AFD-A0C9-4BEE-9E5C-4C71D91F1415}" type="slidenum">
              <a:rPr lang="he-IL" smtClean="0"/>
              <a:t>‹#›</a:t>
            </a:fld>
            <a:endParaRPr lang="he-IL"/>
          </a:p>
        </p:txBody>
      </p:sp>
    </p:spTree>
    <p:extLst>
      <p:ext uri="{BB962C8B-B14F-4D97-AF65-F5344CB8AC3E}">
        <p14:creationId xmlns:p14="http://schemas.microsoft.com/office/powerpoint/2010/main" val="20303941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כותרת מקטע עליונה">
    <p:spTree>
      <p:nvGrpSpPr>
        <p:cNvPr id="1" name=""/>
        <p:cNvGrpSpPr/>
        <p:nvPr/>
      </p:nvGrpSpPr>
      <p:grpSpPr>
        <a:xfrm>
          <a:off x="0" y="0"/>
          <a:ext cx="0" cy="0"/>
          <a:chOff x="0" y="0"/>
          <a:chExt cx="0" cy="0"/>
        </a:xfrm>
      </p:grpSpPr>
      <p:sp>
        <p:nvSpPr>
          <p:cNvPr id="19" name="Rectangle 18"/>
          <p:cNvSpPr/>
          <p:nvPr/>
        </p:nvSpPr>
        <p:spPr>
          <a:xfrm>
            <a:off x="0" y="0"/>
            <a:ext cx="12192000" cy="6858000"/>
          </a:xfrm>
          <a:prstGeom prst="rect">
            <a:avLst/>
          </a:prstGeom>
          <a:blipFill dpi="0" rotWithShape="1">
            <a:blip r:embed="rId2">
              <a:alphaModFix amt="40000"/>
              <a:duotone>
                <a:schemeClr val="accent3">
                  <a:shade val="45000"/>
                  <a:satMod val="135000"/>
                </a:schemeClr>
                <a:prstClr val="white"/>
              </a:duotone>
            </a:blip>
            <a:srcRect/>
            <a:tile tx="-31750" ty="-120650" sx="100000" sy="100000" flip="xy" algn="tl"/>
          </a:blipFill>
          <a:ln w="19050" cmpd="sng">
            <a:noFill/>
            <a:miter lim="800000"/>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1307870" y="1267730"/>
            <a:ext cx="9576262" cy="4307950"/>
          </a:xfrm>
          <a:prstGeom prst="rect">
            <a:avLst/>
          </a:prstGeom>
          <a:solidFill>
            <a:schemeClr val="tx1"/>
          </a:solidFill>
          <a:ln w="6350" cap="flat" cmpd="sng" algn="ctr">
            <a:solidFill>
              <a:schemeClr val="tx1">
                <a:lumMod val="65000"/>
                <a:lumOff val="35000"/>
              </a:schemeClr>
            </a:solidFill>
            <a:prstDash val="solid"/>
          </a:ln>
          <a:effectLst>
            <a:outerShdw blurRad="63500" algn="ctr" rotWithShape="0">
              <a:prstClr val="black">
                <a:alpha val="40000"/>
              </a:prstClr>
            </a:outerShdw>
            <a:softEdge rad="0"/>
          </a:effectLst>
        </p:spPr>
      </p:sp>
      <p:sp>
        <p:nvSpPr>
          <p:cNvPr id="24" name="Rectangle 23"/>
          <p:cNvSpPr/>
          <p:nvPr/>
        </p:nvSpPr>
        <p:spPr>
          <a:xfrm>
            <a:off x="1447801" y="1411615"/>
            <a:ext cx="9296400" cy="4034770"/>
          </a:xfrm>
          <a:prstGeom prst="rect">
            <a:avLst/>
          </a:prstGeom>
          <a:solidFill>
            <a:schemeClr val="bg2"/>
          </a:solidFill>
          <a:ln w="9525" cap="sq" cmpd="sng" algn="ctr">
            <a:noFill/>
            <a:prstDash val="solid"/>
            <a:miter lim="800000"/>
          </a:ln>
          <a:effectLst/>
        </p:spPr>
      </p:sp>
      <p:sp>
        <p:nvSpPr>
          <p:cNvPr id="30" name="Rectangle 29"/>
          <p:cNvSpPr/>
          <p:nvPr/>
        </p:nvSpPr>
        <p:spPr>
          <a:xfrm>
            <a:off x="5135880" y="1267730"/>
            <a:ext cx="1920240" cy="731520"/>
          </a:xfrm>
          <a:prstGeom prst="rect">
            <a:avLst/>
          </a:prstGeom>
          <a:solidFill>
            <a:schemeClr val="accent1"/>
          </a:solidFill>
          <a:ln>
            <a:noFill/>
          </a:ln>
          <a:effectLst>
            <a:outerShdw blurRad="508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5250180" y="1267730"/>
            <a:ext cx="1691640" cy="645295"/>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563623" y="2094309"/>
            <a:ext cx="9070848" cy="2587752"/>
          </a:xfrm>
        </p:spPr>
        <p:txBody>
          <a:bodyPr anchor="ctr">
            <a:noAutofit/>
          </a:bodyPr>
          <a:lstStyle>
            <a:lvl1pPr algn="ctr">
              <a:lnSpc>
                <a:spcPct val="83000"/>
              </a:lnSpc>
              <a:defRPr lang="en-US" sz="7200" b="0" kern="1200" cap="all" spc="-100" baseline="0" dirty="0">
                <a:solidFill>
                  <a:schemeClr val="tx1"/>
                </a:solidFill>
                <a:effectLst>
                  <a:outerShdw blurRad="38100" dist="12700" dir="2700000" algn="tl" rotWithShape="0">
                    <a:prstClr val="black">
                      <a:alpha val="40000"/>
                    </a:prstClr>
                  </a:outerShdw>
                </a:effectLst>
                <a:latin typeface="+mj-lt"/>
                <a:ea typeface="+mn-ea"/>
                <a:cs typeface="+mn-cs"/>
              </a:defRPr>
            </a:lvl1p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1563624" y="4682062"/>
            <a:ext cx="9070848" cy="457200"/>
          </a:xfrm>
        </p:spPr>
        <p:txBody>
          <a:bodyPr anchor="t">
            <a:normAutofit/>
          </a:bodyPr>
          <a:lstStyle>
            <a:lvl1pPr marL="0" indent="0" algn="ctr">
              <a:buNone/>
              <a:tabLst>
                <a:tab pos="2633663" algn="l"/>
              </a:tabLst>
              <a:defRPr sz="1600">
                <a:solidFill>
                  <a:schemeClr val="tx2"/>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e-IL"/>
              <a:t>לחץ כדי לערוך סגנונות טקסט של תבנית בסיס</a:t>
            </a:r>
          </a:p>
        </p:txBody>
      </p:sp>
      <p:sp>
        <p:nvSpPr>
          <p:cNvPr id="4" name="Date Placeholder 3"/>
          <p:cNvSpPr>
            <a:spLocks noGrp="1"/>
          </p:cNvSpPr>
          <p:nvPr>
            <p:ph type="dt" sz="half" idx="10"/>
          </p:nvPr>
        </p:nvSpPr>
        <p:spPr>
          <a:xfrm>
            <a:off x="5321808" y="1344502"/>
            <a:ext cx="1554480" cy="530352"/>
          </a:xfrm>
        </p:spPr>
        <p:txBody>
          <a:bodyPr/>
          <a:lstStyle>
            <a:lvl1pPr algn="ctr">
              <a:defRPr lang="en-US" sz="1300" kern="1200" spc="0" baseline="0">
                <a:solidFill>
                  <a:srgbClr val="FFFFFF"/>
                </a:solidFill>
                <a:latin typeface="+mn-lt"/>
                <a:ea typeface="+mn-ea"/>
                <a:cs typeface="+mn-cs"/>
              </a:defRPr>
            </a:lvl1pPr>
          </a:lstStyle>
          <a:p>
            <a:fld id="{369CB148-6BF5-4AB0-AE31-C35AF42FC4D6}" type="datetimeFigureOut">
              <a:rPr lang="he-IL" smtClean="0"/>
              <a:t>ג'/אב/תשפ"ד</a:t>
            </a:fld>
            <a:endParaRPr lang="he-IL"/>
          </a:p>
        </p:txBody>
      </p:sp>
      <p:sp>
        <p:nvSpPr>
          <p:cNvPr id="5" name="Footer Placeholder 4"/>
          <p:cNvSpPr>
            <a:spLocks noGrp="1"/>
          </p:cNvSpPr>
          <p:nvPr>
            <p:ph type="ftr" sz="quarter" idx="11"/>
          </p:nvPr>
        </p:nvSpPr>
        <p:spPr>
          <a:xfrm>
            <a:off x="1453896" y="5212080"/>
            <a:ext cx="5907024" cy="228600"/>
          </a:xfrm>
        </p:spPr>
        <p:txBody>
          <a:bodyPr/>
          <a:lstStyle>
            <a:lvl1pPr algn="l">
              <a:defRPr>
                <a:solidFill>
                  <a:schemeClr val="tx2"/>
                </a:solidFill>
              </a:defRPr>
            </a:lvl1pPr>
          </a:lstStyle>
          <a:p>
            <a:endParaRPr lang="he-IL"/>
          </a:p>
        </p:txBody>
      </p:sp>
      <p:sp>
        <p:nvSpPr>
          <p:cNvPr id="6" name="Slide Number Placeholder 5"/>
          <p:cNvSpPr>
            <a:spLocks noGrp="1"/>
          </p:cNvSpPr>
          <p:nvPr>
            <p:ph type="sldNum" sz="quarter" idx="12"/>
          </p:nvPr>
        </p:nvSpPr>
        <p:spPr>
          <a:xfrm>
            <a:off x="8604504" y="5212080"/>
            <a:ext cx="2112264" cy="228600"/>
          </a:xfrm>
        </p:spPr>
        <p:txBody>
          <a:bodyPr/>
          <a:lstStyle>
            <a:lvl1pPr>
              <a:defRPr>
                <a:solidFill>
                  <a:schemeClr val="tx2"/>
                </a:solidFill>
              </a:defRPr>
            </a:lvl1pPr>
          </a:lstStyle>
          <a:p>
            <a:fld id="{F2461AFD-A0C9-4BEE-9E5C-4C71D91F1415}" type="slidenum">
              <a:rPr lang="he-IL" smtClean="0"/>
              <a:t>‹#›</a:t>
            </a:fld>
            <a:endParaRPr lang="he-IL"/>
          </a:p>
        </p:txBody>
      </p:sp>
    </p:spTree>
    <p:extLst>
      <p:ext uri="{BB962C8B-B14F-4D97-AF65-F5344CB8AC3E}">
        <p14:creationId xmlns:p14="http://schemas.microsoft.com/office/powerpoint/2010/main" val="1250566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he-IL"/>
              <a:t>לחץ כדי לערוך סגנון כותרת של תבנית בסיס</a:t>
            </a:r>
            <a:endParaRPr lang="en-US" dirty="0"/>
          </a:p>
        </p:txBody>
      </p:sp>
      <p:sp>
        <p:nvSpPr>
          <p:cNvPr id="3" name="Content Placeholder 2"/>
          <p:cNvSpPr>
            <a:spLocks noGrp="1"/>
          </p:cNvSpPr>
          <p:nvPr>
            <p:ph sz="half" idx="1"/>
          </p:nvPr>
        </p:nvSpPr>
        <p:spPr>
          <a:xfrm>
            <a:off x="106680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Content Placeholder 3"/>
          <p:cNvSpPr>
            <a:spLocks noGrp="1"/>
          </p:cNvSpPr>
          <p:nvPr>
            <p:ph sz="half" idx="2"/>
          </p:nvPr>
        </p:nvSpPr>
        <p:spPr>
          <a:xfrm>
            <a:off x="637032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5" name="Date Placeholder 4"/>
          <p:cNvSpPr>
            <a:spLocks noGrp="1"/>
          </p:cNvSpPr>
          <p:nvPr>
            <p:ph type="dt" sz="half" idx="10"/>
          </p:nvPr>
        </p:nvSpPr>
        <p:spPr/>
        <p:txBody>
          <a:bodyPr/>
          <a:lstStyle>
            <a:lvl1pPr>
              <a:defRPr>
                <a:solidFill>
                  <a:schemeClr val="tx2"/>
                </a:solidFill>
              </a:defRPr>
            </a:lvl1pPr>
          </a:lstStyle>
          <a:p>
            <a:fld id="{369CB148-6BF5-4AB0-AE31-C35AF42FC4D6}" type="datetimeFigureOut">
              <a:rPr lang="he-IL" smtClean="0"/>
              <a:t>ג'/אב/תשפ"ד</a:t>
            </a:fld>
            <a:endParaRPr lang="he-IL"/>
          </a:p>
        </p:txBody>
      </p:sp>
      <p:sp>
        <p:nvSpPr>
          <p:cNvPr id="6" name="Footer Placeholder 5"/>
          <p:cNvSpPr>
            <a:spLocks noGrp="1"/>
          </p:cNvSpPr>
          <p:nvPr>
            <p:ph type="ftr" sz="quarter" idx="11"/>
          </p:nvPr>
        </p:nvSpPr>
        <p:spPr/>
        <p:txBody>
          <a:bodyPr/>
          <a:lstStyle>
            <a:lvl1pPr>
              <a:defRPr>
                <a:solidFill>
                  <a:schemeClr val="tx2"/>
                </a:solidFill>
              </a:defRPr>
            </a:lvl1pPr>
          </a:lstStyle>
          <a:p>
            <a:endParaRPr lang="he-IL"/>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F2461AFD-A0C9-4BEE-9E5C-4C71D91F1415}" type="slidenum">
              <a:rPr lang="he-IL" smtClean="0"/>
              <a:t>‹#›</a:t>
            </a:fld>
            <a:endParaRPr lang="he-IL"/>
          </a:p>
        </p:txBody>
      </p:sp>
    </p:spTree>
    <p:extLst>
      <p:ext uri="{BB962C8B-B14F-4D97-AF65-F5344CB8AC3E}">
        <p14:creationId xmlns:p14="http://schemas.microsoft.com/office/powerpoint/2010/main" val="2325824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1069848" y="2074334"/>
            <a:ext cx="4754880" cy="640080"/>
          </a:xfrm>
        </p:spPr>
        <p:txBody>
          <a:bodyPr anchor="ctr">
            <a:normAutofit/>
          </a:bodyPr>
          <a:lstStyle>
            <a:lvl1pPr marL="0" indent="0" algn="ctr">
              <a:spcBef>
                <a:spcPts val="0"/>
              </a:spcBef>
              <a:buNone/>
              <a:defRPr sz="1800" b="0">
                <a:solidFill>
                  <a:schemeClr val="tx2"/>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Content Placeholder 3"/>
          <p:cNvSpPr>
            <a:spLocks noGrp="1"/>
          </p:cNvSpPr>
          <p:nvPr>
            <p:ph sz="half" idx="2"/>
          </p:nvPr>
        </p:nvSpPr>
        <p:spPr>
          <a:xfrm>
            <a:off x="1069848" y="2755898"/>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5" name="Text Placeholder 4"/>
          <p:cNvSpPr>
            <a:spLocks noGrp="1"/>
          </p:cNvSpPr>
          <p:nvPr>
            <p:ph type="body" sz="quarter" idx="3"/>
          </p:nvPr>
        </p:nvSpPr>
        <p:spPr>
          <a:xfrm>
            <a:off x="6373368" y="2074334"/>
            <a:ext cx="4754880" cy="640080"/>
          </a:xfrm>
        </p:spPr>
        <p:txBody>
          <a:bodyPr anchor="ctr">
            <a:normAutofit/>
          </a:bodyPr>
          <a:lstStyle>
            <a:lvl1pPr marL="0" indent="0" algn="ctr">
              <a:spcBef>
                <a:spcPts val="0"/>
              </a:spcBef>
              <a:buNone/>
              <a:defRPr sz="1800" b="0">
                <a:solidFill>
                  <a:schemeClr val="tx2"/>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Content Placeholder 5"/>
          <p:cNvSpPr>
            <a:spLocks noGrp="1"/>
          </p:cNvSpPr>
          <p:nvPr>
            <p:ph sz="quarter" idx="4"/>
          </p:nvPr>
        </p:nvSpPr>
        <p:spPr>
          <a:xfrm>
            <a:off x="6373368" y="2756581"/>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7" name="Date Placeholder 6"/>
          <p:cNvSpPr>
            <a:spLocks noGrp="1"/>
          </p:cNvSpPr>
          <p:nvPr>
            <p:ph type="dt" sz="half" idx="10"/>
          </p:nvPr>
        </p:nvSpPr>
        <p:spPr/>
        <p:txBody>
          <a:bodyPr/>
          <a:lstStyle>
            <a:lvl1pPr>
              <a:defRPr>
                <a:solidFill>
                  <a:schemeClr val="tx2"/>
                </a:solidFill>
              </a:defRPr>
            </a:lvl1pPr>
          </a:lstStyle>
          <a:p>
            <a:fld id="{369CB148-6BF5-4AB0-AE31-C35AF42FC4D6}" type="datetimeFigureOut">
              <a:rPr lang="he-IL" smtClean="0"/>
              <a:t>ג'/אב/תשפ"ד</a:t>
            </a:fld>
            <a:endParaRPr lang="he-IL"/>
          </a:p>
        </p:txBody>
      </p:sp>
      <p:sp>
        <p:nvSpPr>
          <p:cNvPr id="8" name="Footer Placeholder 7"/>
          <p:cNvSpPr>
            <a:spLocks noGrp="1"/>
          </p:cNvSpPr>
          <p:nvPr>
            <p:ph type="ftr" sz="quarter" idx="11"/>
          </p:nvPr>
        </p:nvSpPr>
        <p:spPr/>
        <p:txBody>
          <a:bodyPr/>
          <a:lstStyle>
            <a:lvl1pPr>
              <a:defRPr>
                <a:solidFill>
                  <a:schemeClr val="tx2"/>
                </a:solidFill>
              </a:defRPr>
            </a:lvl1pPr>
          </a:lstStyle>
          <a:p>
            <a:endParaRPr lang="he-IL"/>
          </a:p>
        </p:txBody>
      </p:sp>
      <p:sp>
        <p:nvSpPr>
          <p:cNvPr id="9" name="Slide Number Placeholder 8"/>
          <p:cNvSpPr>
            <a:spLocks noGrp="1"/>
          </p:cNvSpPr>
          <p:nvPr>
            <p:ph type="sldNum" sz="quarter" idx="12"/>
          </p:nvPr>
        </p:nvSpPr>
        <p:spPr/>
        <p:txBody>
          <a:bodyPr/>
          <a:lstStyle>
            <a:lvl1pPr>
              <a:defRPr>
                <a:solidFill>
                  <a:schemeClr val="tx2"/>
                </a:solidFill>
              </a:defRPr>
            </a:lvl1pPr>
          </a:lstStyle>
          <a:p>
            <a:fld id="{F2461AFD-A0C9-4BEE-9E5C-4C71D91F1415}" type="slidenum">
              <a:rPr lang="he-IL" smtClean="0"/>
              <a:t>‹#›</a:t>
            </a:fld>
            <a:endParaRPr lang="he-IL"/>
          </a:p>
        </p:txBody>
      </p:sp>
    </p:spTree>
    <p:extLst>
      <p:ext uri="{BB962C8B-B14F-4D97-AF65-F5344CB8AC3E}">
        <p14:creationId xmlns:p14="http://schemas.microsoft.com/office/powerpoint/2010/main" val="13647278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Date Placeholder 2"/>
          <p:cNvSpPr>
            <a:spLocks noGrp="1"/>
          </p:cNvSpPr>
          <p:nvPr>
            <p:ph type="dt" sz="half" idx="10"/>
          </p:nvPr>
        </p:nvSpPr>
        <p:spPr/>
        <p:txBody>
          <a:bodyPr/>
          <a:lstStyle>
            <a:lvl1pPr>
              <a:defRPr>
                <a:solidFill>
                  <a:schemeClr val="tx2"/>
                </a:solidFill>
              </a:defRPr>
            </a:lvl1pPr>
          </a:lstStyle>
          <a:p>
            <a:fld id="{369CB148-6BF5-4AB0-AE31-C35AF42FC4D6}" type="datetimeFigureOut">
              <a:rPr lang="he-IL" smtClean="0"/>
              <a:t>ג'/אב/תשפ"ד</a:t>
            </a:fld>
            <a:endParaRPr lang="he-IL"/>
          </a:p>
        </p:txBody>
      </p:sp>
      <p:sp>
        <p:nvSpPr>
          <p:cNvPr id="4" name="Footer Placeholder 3"/>
          <p:cNvSpPr>
            <a:spLocks noGrp="1"/>
          </p:cNvSpPr>
          <p:nvPr>
            <p:ph type="ftr" sz="quarter" idx="11"/>
          </p:nvPr>
        </p:nvSpPr>
        <p:spPr/>
        <p:txBody>
          <a:bodyPr/>
          <a:lstStyle>
            <a:lvl1pPr>
              <a:defRPr>
                <a:solidFill>
                  <a:schemeClr val="tx2"/>
                </a:solidFill>
              </a:defRPr>
            </a:lvl1pPr>
          </a:lstStyle>
          <a:p>
            <a:endParaRPr lang="he-IL"/>
          </a:p>
        </p:txBody>
      </p:sp>
      <p:sp>
        <p:nvSpPr>
          <p:cNvPr id="5" name="Slide Number Placeholder 4"/>
          <p:cNvSpPr>
            <a:spLocks noGrp="1"/>
          </p:cNvSpPr>
          <p:nvPr>
            <p:ph type="sldNum" sz="quarter" idx="12"/>
          </p:nvPr>
        </p:nvSpPr>
        <p:spPr/>
        <p:txBody>
          <a:bodyPr/>
          <a:lstStyle>
            <a:lvl1pPr>
              <a:defRPr>
                <a:solidFill>
                  <a:schemeClr val="tx2"/>
                </a:solidFill>
              </a:defRPr>
            </a:lvl1pPr>
          </a:lstStyle>
          <a:p>
            <a:fld id="{F2461AFD-A0C9-4BEE-9E5C-4C71D91F1415}" type="slidenum">
              <a:rPr lang="he-IL" smtClean="0"/>
              <a:t>‹#›</a:t>
            </a:fld>
            <a:endParaRPr lang="he-IL"/>
          </a:p>
        </p:txBody>
      </p:sp>
    </p:spTree>
    <p:extLst>
      <p:ext uri="{BB962C8B-B14F-4D97-AF65-F5344CB8AC3E}">
        <p14:creationId xmlns:p14="http://schemas.microsoft.com/office/powerpoint/2010/main" val="15994073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2"/>
                </a:solidFill>
              </a:defRPr>
            </a:lvl1pPr>
          </a:lstStyle>
          <a:p>
            <a:fld id="{369CB148-6BF5-4AB0-AE31-C35AF42FC4D6}" type="datetimeFigureOut">
              <a:rPr lang="he-IL" smtClean="0"/>
              <a:t>ג'/אב/תשפ"ד</a:t>
            </a:fld>
            <a:endParaRPr lang="he-IL"/>
          </a:p>
        </p:txBody>
      </p:sp>
      <p:sp>
        <p:nvSpPr>
          <p:cNvPr id="3" name="Footer Placeholder 2"/>
          <p:cNvSpPr>
            <a:spLocks noGrp="1"/>
          </p:cNvSpPr>
          <p:nvPr>
            <p:ph type="ftr" sz="quarter" idx="11"/>
          </p:nvPr>
        </p:nvSpPr>
        <p:spPr/>
        <p:txBody>
          <a:bodyPr/>
          <a:lstStyle>
            <a:lvl1pPr>
              <a:defRPr>
                <a:solidFill>
                  <a:schemeClr val="tx2"/>
                </a:solidFill>
              </a:defRPr>
            </a:lvl1pPr>
          </a:lstStyle>
          <a:p>
            <a:endParaRPr lang="he-IL"/>
          </a:p>
        </p:txBody>
      </p:sp>
      <p:sp>
        <p:nvSpPr>
          <p:cNvPr id="4" name="Slide Number Placeholder 3"/>
          <p:cNvSpPr>
            <a:spLocks noGrp="1"/>
          </p:cNvSpPr>
          <p:nvPr>
            <p:ph type="sldNum" sz="quarter" idx="12"/>
          </p:nvPr>
        </p:nvSpPr>
        <p:spPr/>
        <p:txBody>
          <a:bodyPr/>
          <a:lstStyle>
            <a:lvl1pPr>
              <a:defRPr>
                <a:solidFill>
                  <a:schemeClr val="tx2"/>
                </a:solidFill>
              </a:defRPr>
            </a:lvl1pPr>
          </a:lstStyle>
          <a:p>
            <a:fld id="{F2461AFD-A0C9-4BEE-9E5C-4C71D91F1415}" type="slidenum">
              <a:rPr lang="he-IL" smtClean="0"/>
              <a:t>‹#›</a:t>
            </a:fld>
            <a:endParaRPr lang="he-IL"/>
          </a:p>
        </p:txBody>
      </p:sp>
    </p:spTree>
    <p:extLst>
      <p:ext uri="{BB962C8B-B14F-4D97-AF65-F5344CB8AC3E}">
        <p14:creationId xmlns:p14="http://schemas.microsoft.com/office/powerpoint/2010/main" val="2421618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תוכן עם כיתוב">
    <p:spTree>
      <p:nvGrpSpPr>
        <p:cNvPr id="1" name=""/>
        <p:cNvGrpSpPr/>
        <p:nvPr/>
      </p:nvGrpSpPr>
      <p:grpSpPr>
        <a:xfrm>
          <a:off x="0" y="0"/>
          <a:ext cx="0" cy="0"/>
          <a:chOff x="0" y="0"/>
          <a:chExt cx="0" cy="0"/>
        </a:xfrm>
      </p:grpSpPr>
      <p:sp>
        <p:nvSpPr>
          <p:cNvPr id="14" name="Rectangle 13"/>
          <p:cNvSpPr/>
          <p:nvPr/>
        </p:nvSpPr>
        <p:spPr>
          <a:xfrm>
            <a:off x="234693" y="237744"/>
            <a:ext cx="8633081" cy="6382512"/>
          </a:xfrm>
          <a:prstGeom prst="rect">
            <a:avLst/>
          </a:prstGeom>
          <a:solidFill>
            <a:schemeClr val="tx1"/>
          </a:solidFill>
          <a:ln w="6350" cap="flat" cmpd="sng" algn="ctr">
            <a:solidFill>
              <a:schemeClr val="tx1">
                <a:lumMod val="75000"/>
              </a:schemeClr>
            </a:solidFill>
            <a:prstDash val="solid"/>
          </a:ln>
          <a:effectLst>
            <a:softEdge rad="0"/>
          </a:effectLst>
        </p:spPr>
      </p:sp>
      <p:sp>
        <p:nvSpPr>
          <p:cNvPr id="16" name="Rectangle 15"/>
          <p:cNvSpPr/>
          <p:nvPr/>
        </p:nvSpPr>
        <p:spPr>
          <a:xfrm>
            <a:off x="371856" y="374904"/>
            <a:ext cx="8353044" cy="6108192"/>
          </a:xfrm>
          <a:prstGeom prst="rect">
            <a:avLst/>
          </a:prstGeom>
          <a:solidFill>
            <a:schemeClr val="bg2"/>
          </a:solidFill>
          <a:ln w="6350" cap="sq" cmpd="sng" algn="ctr">
            <a:noFill/>
            <a:prstDash val="solid"/>
            <a:miter lim="800000"/>
          </a:ln>
          <a:effectLst/>
        </p:spPr>
      </p:sp>
      <p:sp>
        <p:nvSpPr>
          <p:cNvPr id="15" name="Rectangle 14"/>
          <p:cNvSpPr/>
          <p:nvPr/>
        </p:nvSpPr>
        <p:spPr>
          <a:xfrm>
            <a:off x="9020386" y="237744"/>
            <a:ext cx="2926080" cy="638251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7392"/>
            <a:ext cx="2430780" cy="1645920"/>
          </a:xfrm>
        </p:spPr>
        <p:txBody>
          <a:bodyPr anchor="b">
            <a:normAutofit/>
          </a:bodyPr>
          <a:lstStyle>
            <a:lvl1pPr algn="l" defTabSz="914400" rtl="0" eaLnBrk="1" latinLnBrk="0" hangingPunct="1">
              <a:lnSpc>
                <a:spcPct val="90000"/>
              </a:lnSpc>
              <a:spcBef>
                <a:spcPct val="0"/>
              </a:spcBef>
              <a:buNone/>
              <a:defRPr lang="en-US" sz="2800" b="0" kern="1200" cap="none" spc="0" baseline="0" dirty="0">
                <a:solidFill>
                  <a:schemeClr val="bg1"/>
                </a:solidFill>
                <a:effectLst/>
                <a:latin typeface="+mj-lt"/>
                <a:ea typeface="+mn-ea"/>
                <a:cs typeface="+mn-cs"/>
              </a:defRPr>
            </a:lvl1pPr>
          </a:lstStyle>
          <a:p>
            <a:r>
              <a:rPr lang="he-IL"/>
              <a:t>לחץ כדי לערוך סגנון כותרת של תבנית בסיס</a:t>
            </a:r>
            <a:endParaRPr lang="en-US" dirty="0"/>
          </a:p>
        </p:txBody>
      </p:sp>
      <p:sp>
        <p:nvSpPr>
          <p:cNvPr id="3" name="Content Placeholder 2"/>
          <p:cNvSpPr>
            <a:spLocks noGrp="1"/>
          </p:cNvSpPr>
          <p:nvPr>
            <p:ph idx="1"/>
          </p:nvPr>
        </p:nvSpPr>
        <p:spPr>
          <a:xfrm>
            <a:off x="790575" y="704850"/>
            <a:ext cx="7562850" cy="51435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Text Placeholder 3"/>
          <p:cNvSpPr>
            <a:spLocks noGrp="1"/>
          </p:cNvSpPr>
          <p:nvPr>
            <p:ph type="body" sz="half" idx="2"/>
          </p:nvPr>
        </p:nvSpPr>
        <p:spPr>
          <a:xfrm>
            <a:off x="9296400" y="2286000"/>
            <a:ext cx="2430780" cy="3505200"/>
          </a:xfrm>
        </p:spPr>
        <p:txBody>
          <a:bodyPr>
            <a:normAutofit/>
          </a:bodyPr>
          <a:lstStyle>
            <a:lvl1pPr marL="0" indent="0">
              <a:lnSpc>
                <a:spcPct val="110000"/>
              </a:lnSpc>
              <a:spcBef>
                <a:spcPts val="80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לחץ כדי לערוך סגנונות טקסט של תבנית בסיס</a:t>
            </a:r>
          </a:p>
        </p:txBody>
      </p:sp>
      <p:sp>
        <p:nvSpPr>
          <p:cNvPr id="5" name="Date Placeholder 4"/>
          <p:cNvSpPr>
            <a:spLocks noGrp="1"/>
          </p:cNvSpPr>
          <p:nvPr>
            <p:ph type="dt" sz="half" idx="10"/>
          </p:nvPr>
        </p:nvSpPr>
        <p:spPr/>
        <p:txBody>
          <a:bodyPr/>
          <a:lstStyle>
            <a:lvl1pPr>
              <a:defRPr>
                <a:solidFill>
                  <a:schemeClr val="tx2"/>
                </a:solidFill>
              </a:defRPr>
            </a:lvl1pPr>
          </a:lstStyle>
          <a:p>
            <a:fld id="{369CB148-6BF5-4AB0-AE31-C35AF42FC4D6}" type="datetimeFigureOut">
              <a:rPr lang="he-IL" smtClean="0"/>
              <a:t>ג'/אב/תשפ"ד</a:t>
            </a:fld>
            <a:endParaRPr lang="he-IL"/>
          </a:p>
        </p:txBody>
      </p:sp>
      <p:sp>
        <p:nvSpPr>
          <p:cNvPr id="6" name="Footer Placeholder 5"/>
          <p:cNvSpPr>
            <a:spLocks noGrp="1"/>
          </p:cNvSpPr>
          <p:nvPr>
            <p:ph type="ftr" sz="quarter" idx="11"/>
          </p:nvPr>
        </p:nvSpPr>
        <p:spPr>
          <a:xfrm>
            <a:off x="3439158" y="6214535"/>
            <a:ext cx="5184648" cy="256032"/>
          </a:xfrm>
        </p:spPr>
        <p:txBody>
          <a:bodyPr/>
          <a:lstStyle>
            <a:lvl1pPr algn="r">
              <a:defRPr>
                <a:solidFill>
                  <a:schemeClr val="tx2"/>
                </a:solidFill>
              </a:defRPr>
            </a:lvl1pPr>
          </a:lstStyle>
          <a:p>
            <a:endParaRPr lang="he-IL"/>
          </a:p>
        </p:txBody>
      </p:sp>
      <p:sp>
        <p:nvSpPr>
          <p:cNvPr id="7" name="Slide Number Placeholder 6"/>
          <p:cNvSpPr>
            <a:spLocks noGrp="1"/>
          </p:cNvSpPr>
          <p:nvPr>
            <p:ph type="sldNum" sz="quarter" idx="12"/>
          </p:nvPr>
        </p:nvSpPr>
        <p:spPr/>
        <p:txBody>
          <a:bodyPr/>
          <a:lstStyle>
            <a:lvl1pPr>
              <a:defRPr>
                <a:solidFill>
                  <a:schemeClr val="bg2"/>
                </a:solidFill>
              </a:defRPr>
            </a:lvl1pPr>
          </a:lstStyle>
          <a:p>
            <a:fld id="{F2461AFD-A0C9-4BEE-9E5C-4C71D91F1415}" type="slidenum">
              <a:rPr lang="he-IL" smtClean="0"/>
              <a:t>‹#›</a:t>
            </a:fld>
            <a:endParaRPr lang="he-IL"/>
          </a:p>
        </p:txBody>
      </p:sp>
      <p:sp>
        <p:nvSpPr>
          <p:cNvPr id="11" name="Rectangle 10"/>
          <p:cNvSpPr/>
          <p:nvPr/>
        </p:nvSpPr>
        <p:spPr>
          <a:xfrm>
            <a:off x="9157546" y="374904"/>
            <a:ext cx="2651760" cy="6108192"/>
          </a:xfrm>
          <a:prstGeom prst="rect">
            <a:avLst/>
          </a:prstGeom>
          <a:noFill/>
          <a:ln w="6350" cap="sq">
            <a:solidFill>
              <a:schemeClr val="tx1">
                <a:lumMod val="65000"/>
                <a:lumOff val="3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9789796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תמונה עם כיתוב">
    <p:spTree>
      <p:nvGrpSpPr>
        <p:cNvPr id="1" name=""/>
        <p:cNvGrpSpPr/>
        <p:nvPr/>
      </p:nvGrpSpPr>
      <p:grpSpPr>
        <a:xfrm>
          <a:off x="0" y="0"/>
          <a:ext cx="0" cy="0"/>
          <a:chOff x="0" y="0"/>
          <a:chExt cx="0" cy="0"/>
        </a:xfrm>
      </p:grpSpPr>
      <p:sp>
        <p:nvSpPr>
          <p:cNvPr id="14" name="Rectangle 13"/>
          <p:cNvSpPr/>
          <p:nvPr/>
        </p:nvSpPr>
        <p:spPr>
          <a:xfrm>
            <a:off x="9020386" y="237744"/>
            <a:ext cx="2926080" cy="6382512"/>
          </a:xfrm>
          <a:prstGeom prst="rect">
            <a:avLst/>
          </a:prstGeom>
          <a:solidFill>
            <a:schemeClr val="tx1"/>
          </a:solidFill>
          <a:ln w="6350" cap="sq">
            <a:solidFill>
              <a:schemeClr val="tx1">
                <a:lumMod val="7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157546" y="374904"/>
            <a:ext cx="2651760" cy="6108192"/>
          </a:xfrm>
          <a:prstGeom prst="rect">
            <a:avLst/>
          </a:prstGeom>
          <a:solidFill>
            <a:schemeClr val="bg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3504"/>
            <a:ext cx="2432304" cy="1645920"/>
          </a:xfrm>
        </p:spPr>
        <p:txBody>
          <a:bodyPr anchor="b">
            <a:noAutofit/>
          </a:bodyPr>
          <a:lstStyle>
            <a:lvl1pPr algn="l">
              <a:defRPr sz="2800" b="0">
                <a:solidFill>
                  <a:schemeClr val="tx1"/>
                </a:solidFill>
                <a:latin typeface="+mj-lt"/>
              </a:defRPr>
            </a:lvl1pPr>
          </a:lstStyle>
          <a:p>
            <a:r>
              <a:rPr lang="he-IL"/>
              <a:t>לחץ כדי לערוך סגנון כותרת של תבנית בסיס</a:t>
            </a:r>
            <a:endParaRPr lang="en-US" dirty="0"/>
          </a:p>
        </p:txBody>
      </p:sp>
      <p:sp>
        <p:nvSpPr>
          <p:cNvPr id="3" name="Picture Placeholder 2"/>
          <p:cNvSpPr>
            <a:spLocks noGrp="1" noChangeAspect="1"/>
          </p:cNvSpPr>
          <p:nvPr>
            <p:ph type="pic" idx="1"/>
          </p:nvPr>
        </p:nvSpPr>
        <p:spPr>
          <a:xfrm>
            <a:off x="228599" y="237744"/>
            <a:ext cx="8601076" cy="6382512"/>
          </a:xfrm>
          <a:solidFill>
            <a:srgbClr val="808080"/>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e-IL"/>
              <a:t>לחץ על הסמל כדי להוסיף תמונה</a:t>
            </a:r>
            <a:endParaRPr lang="en-US" dirty="0"/>
          </a:p>
        </p:txBody>
      </p:sp>
      <p:sp>
        <p:nvSpPr>
          <p:cNvPr id="4" name="Text Placeholder 3"/>
          <p:cNvSpPr>
            <a:spLocks noGrp="1"/>
          </p:cNvSpPr>
          <p:nvPr>
            <p:ph type="body" sz="half" idx="2"/>
          </p:nvPr>
        </p:nvSpPr>
        <p:spPr>
          <a:xfrm>
            <a:off x="9296400" y="2286000"/>
            <a:ext cx="2432304" cy="3502152"/>
          </a:xfrm>
        </p:spPr>
        <p:txBody>
          <a:bodyPr>
            <a:normAutofit/>
          </a:bodyPr>
          <a:lstStyle>
            <a:lvl1pPr marL="0" indent="0" algn="l">
              <a:lnSpc>
                <a:spcPct val="110000"/>
              </a:lnSpc>
              <a:spcBef>
                <a:spcPts val="800"/>
              </a:spcBef>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לחץ כדי לערוך סגנונות טקסט של תבנית בסיס</a:t>
            </a:r>
          </a:p>
        </p:txBody>
      </p:sp>
      <p:sp>
        <p:nvSpPr>
          <p:cNvPr id="5" name="Date Placeholder 4"/>
          <p:cNvSpPr>
            <a:spLocks noGrp="1"/>
          </p:cNvSpPr>
          <p:nvPr>
            <p:ph type="dt" sz="half" idx="10"/>
          </p:nvPr>
        </p:nvSpPr>
        <p:spPr/>
        <p:txBody>
          <a:bodyPr/>
          <a:lstStyle>
            <a:lvl1pPr>
              <a:defRPr>
                <a:solidFill>
                  <a:srgbClr val="FFFFFF"/>
                </a:solidFill>
                <a:effectLst>
                  <a:outerShdw blurRad="19050" dist="6350" dir="2700000" algn="tl" rotWithShape="0">
                    <a:prstClr val="black">
                      <a:alpha val="40000"/>
                    </a:prstClr>
                  </a:outerShdw>
                </a:effectLst>
              </a:defRPr>
            </a:lvl1pPr>
          </a:lstStyle>
          <a:p>
            <a:fld id="{369CB148-6BF5-4AB0-AE31-C35AF42FC4D6}" type="datetimeFigureOut">
              <a:rPr lang="he-IL" smtClean="0"/>
              <a:t>ג'/אב/תשפ"ד</a:t>
            </a:fld>
            <a:endParaRPr lang="he-IL"/>
          </a:p>
        </p:txBody>
      </p:sp>
      <p:sp>
        <p:nvSpPr>
          <p:cNvPr id="6" name="Footer Placeholder 5"/>
          <p:cNvSpPr>
            <a:spLocks noGrp="1"/>
          </p:cNvSpPr>
          <p:nvPr>
            <p:ph type="ftr" sz="quarter" idx="11"/>
          </p:nvPr>
        </p:nvSpPr>
        <p:spPr/>
        <p:txBody>
          <a:bodyPr/>
          <a:lstStyle>
            <a:lvl1pPr marL="0" algn="r" defTabSz="914400" rtl="0" eaLnBrk="1" latinLnBrk="0" hangingPunct="1">
              <a:defRPr lang="en-US" sz="1000"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F2461AFD-A0C9-4BEE-9E5C-4C71D91F1415}" type="slidenum">
              <a:rPr lang="he-IL" smtClean="0"/>
              <a:t>‹#›</a:t>
            </a:fld>
            <a:endParaRPr lang="he-IL"/>
          </a:p>
        </p:txBody>
      </p:sp>
    </p:spTree>
    <p:extLst>
      <p:ext uri="{BB962C8B-B14F-4D97-AF65-F5344CB8AC3E}">
        <p14:creationId xmlns:p14="http://schemas.microsoft.com/office/powerpoint/2010/main" val="25463864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Rectangle 6"/>
          <p:cNvSpPr/>
          <p:nvPr/>
        </p:nvSpPr>
        <p:spPr>
          <a:xfrm>
            <a:off x="234696" y="237744"/>
            <a:ext cx="11722608" cy="6382512"/>
          </a:xfrm>
          <a:prstGeom prst="rect">
            <a:avLst/>
          </a:prstGeom>
          <a:solidFill>
            <a:schemeClr val="tx1"/>
          </a:solidFill>
          <a:ln w="6350" cap="flat" cmpd="sng" algn="ctr">
            <a:solidFill>
              <a:schemeClr val="tx1">
                <a:lumMod val="75000"/>
              </a:schemeClr>
            </a:solidFill>
            <a:prstDash val="solid"/>
          </a:ln>
          <a:effectLst>
            <a:softEdge rad="0"/>
          </a:effectLst>
        </p:spPr>
      </p:sp>
      <p:sp>
        <p:nvSpPr>
          <p:cNvPr id="8" name="Rectangle 7"/>
          <p:cNvSpPr/>
          <p:nvPr/>
        </p:nvSpPr>
        <p:spPr>
          <a:xfrm>
            <a:off x="371856" y="374904"/>
            <a:ext cx="11448288" cy="6108192"/>
          </a:xfrm>
          <a:prstGeom prst="rect">
            <a:avLst/>
          </a:prstGeom>
          <a:solidFill>
            <a:schemeClr val="bg2"/>
          </a:solidFill>
          <a:ln w="6350" cap="sq" cmpd="sng" algn="ctr">
            <a:noFill/>
            <a:prstDash val="solid"/>
            <a:miter lim="800000"/>
          </a:ln>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1066800" y="2103120"/>
            <a:ext cx="10058400" cy="3931920"/>
          </a:xfrm>
          <a:prstGeom prst="rect">
            <a:avLst/>
          </a:prstGeom>
        </p:spPr>
        <p:txBody>
          <a:bodyPr vert="horz" lIns="91440" tIns="45720" rIns="91440" bIns="45720" rtlCol="0">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2"/>
          </p:nvPr>
        </p:nvSpPr>
        <p:spPr>
          <a:xfrm>
            <a:off x="389464" y="6214535"/>
            <a:ext cx="2743200" cy="256032"/>
          </a:xfrm>
          <a:prstGeom prst="rect">
            <a:avLst/>
          </a:prstGeom>
        </p:spPr>
        <p:txBody>
          <a:bodyPr vert="horz" lIns="91440" tIns="45720" rIns="91440" bIns="45720" rtlCol="0" anchor="b"/>
          <a:lstStyle>
            <a:lvl1pPr algn="l">
              <a:defRPr sz="1000">
                <a:solidFill>
                  <a:schemeClr val="bg2"/>
                </a:solidFill>
              </a:defRPr>
            </a:lvl1pPr>
          </a:lstStyle>
          <a:p>
            <a:fld id="{369CB148-6BF5-4AB0-AE31-C35AF42FC4D6}" type="datetimeFigureOut">
              <a:rPr lang="he-IL" smtClean="0"/>
              <a:t>ג'/אב/תשפ"ד</a:t>
            </a:fld>
            <a:endParaRPr lang="he-IL"/>
          </a:p>
        </p:txBody>
      </p:sp>
      <p:sp>
        <p:nvSpPr>
          <p:cNvPr id="5" name="Footer Placeholder 4"/>
          <p:cNvSpPr>
            <a:spLocks noGrp="1"/>
          </p:cNvSpPr>
          <p:nvPr>
            <p:ph type="ftr" sz="quarter" idx="3"/>
          </p:nvPr>
        </p:nvSpPr>
        <p:spPr>
          <a:xfrm>
            <a:off x="3489960" y="6214535"/>
            <a:ext cx="5212080" cy="256032"/>
          </a:xfrm>
          <a:prstGeom prst="rect">
            <a:avLst/>
          </a:prstGeom>
        </p:spPr>
        <p:txBody>
          <a:bodyPr vert="horz" lIns="91440" tIns="45720" rIns="91440" bIns="45720" rtlCol="0" anchor="b"/>
          <a:lstStyle>
            <a:lvl1pPr algn="ctr">
              <a:defRPr sz="1000">
                <a:solidFill>
                  <a:schemeClr val="bg2"/>
                </a:solidFill>
              </a:defRPr>
            </a:lvl1pPr>
          </a:lstStyle>
          <a:p>
            <a:endParaRPr lang="he-IL"/>
          </a:p>
        </p:txBody>
      </p:sp>
      <p:sp>
        <p:nvSpPr>
          <p:cNvPr id="6" name="Slide Number Placeholder 5"/>
          <p:cNvSpPr>
            <a:spLocks noGrp="1"/>
          </p:cNvSpPr>
          <p:nvPr>
            <p:ph type="sldNum" sz="quarter" idx="4"/>
          </p:nvPr>
        </p:nvSpPr>
        <p:spPr>
          <a:xfrm>
            <a:off x="10348535" y="6214535"/>
            <a:ext cx="1463040" cy="256032"/>
          </a:xfrm>
          <a:prstGeom prst="rect">
            <a:avLst/>
          </a:prstGeom>
        </p:spPr>
        <p:txBody>
          <a:bodyPr vert="horz" lIns="91440" tIns="45720" rIns="91440" bIns="45720" rtlCol="0" anchor="b"/>
          <a:lstStyle>
            <a:lvl1pPr algn="r">
              <a:defRPr sz="1000">
                <a:solidFill>
                  <a:schemeClr val="bg2"/>
                </a:solidFill>
              </a:defRPr>
            </a:lvl1pPr>
          </a:lstStyle>
          <a:p>
            <a:fld id="{F2461AFD-A0C9-4BEE-9E5C-4C71D91F1415}" type="slidenum">
              <a:rPr lang="he-IL" smtClean="0"/>
              <a:t>‹#›</a:t>
            </a:fld>
            <a:endParaRPr lang="he-IL"/>
          </a:p>
        </p:txBody>
      </p:sp>
    </p:spTree>
    <p:extLst>
      <p:ext uri="{BB962C8B-B14F-4D97-AF65-F5344CB8AC3E}">
        <p14:creationId xmlns:p14="http://schemas.microsoft.com/office/powerpoint/2010/main" val="3825258781"/>
      </p:ext>
    </p:extLst>
  </p:cSld>
  <p:clrMap bg1="dk1" tx1="lt1" bg2="dk2" tx2="lt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1" eaLnBrk="1" latinLnBrk="0" hangingPunct="1">
        <a:lnSpc>
          <a:spcPct val="90000"/>
        </a:lnSpc>
        <a:spcBef>
          <a:spcPct val="0"/>
        </a:spcBef>
        <a:buNone/>
        <a:defRPr lang="en-US" sz="4800" kern="1200" cap="none" spc="0" baseline="0" dirty="0">
          <a:solidFill>
            <a:schemeClr val="tx1"/>
          </a:solidFill>
          <a:effectLst/>
          <a:latin typeface="+mj-lt"/>
          <a:ea typeface="+mn-ea"/>
          <a:cs typeface="+mn-cs"/>
        </a:defRPr>
      </a:lvl1pPr>
    </p:titleStyle>
    <p:bodyStyle>
      <a:lvl1pPr marL="182880" indent="-182880" algn="r" defTabSz="914400" rtl="1" eaLnBrk="1" latinLnBrk="0" hangingPunct="1">
        <a:lnSpc>
          <a:spcPct val="100000"/>
        </a:lnSpc>
        <a:spcBef>
          <a:spcPts val="900"/>
        </a:spcBef>
        <a:spcAft>
          <a:spcPts val="0"/>
        </a:spcAft>
        <a:buClr>
          <a:schemeClr val="tx2">
            <a:lumMod val="60000"/>
            <a:lumOff val="40000"/>
          </a:schemeClr>
        </a:buClr>
        <a:buFont typeface="Arial" pitchFamily="34" charset="0"/>
        <a:buChar char="•"/>
        <a:defRPr sz="1800" kern="1200">
          <a:solidFill>
            <a:schemeClr val="tx1"/>
          </a:solidFill>
          <a:latin typeface="+mn-lt"/>
          <a:ea typeface="+mn-ea"/>
          <a:cs typeface="+mn-cs"/>
        </a:defRPr>
      </a:lvl1pPr>
      <a:lvl2pPr marL="457200" indent="-182880" algn="r" defTabSz="914400" rtl="1" eaLnBrk="1" latinLnBrk="0" hangingPunct="1">
        <a:lnSpc>
          <a:spcPct val="100000"/>
        </a:lnSpc>
        <a:spcBef>
          <a:spcPts val="500"/>
        </a:spcBef>
        <a:buClr>
          <a:schemeClr val="tx2">
            <a:lumMod val="60000"/>
            <a:lumOff val="40000"/>
          </a:schemeClr>
        </a:buClr>
        <a:buFont typeface="Arial" pitchFamily="34" charset="0"/>
        <a:buChar char="•"/>
        <a:defRPr sz="1600" kern="1200">
          <a:solidFill>
            <a:schemeClr val="tx1"/>
          </a:solidFill>
          <a:latin typeface="+mn-lt"/>
          <a:ea typeface="+mn-ea"/>
          <a:cs typeface="+mn-cs"/>
        </a:defRPr>
      </a:lvl2pPr>
      <a:lvl3pPr marL="731520" indent="-182880" algn="r" defTabSz="914400" rtl="1"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tx1"/>
          </a:solidFill>
          <a:latin typeface="+mn-lt"/>
          <a:ea typeface="+mn-ea"/>
          <a:cs typeface="+mn-cs"/>
        </a:defRPr>
      </a:lvl3pPr>
      <a:lvl4pPr marL="1005840" indent="-182880" algn="r" defTabSz="914400" rtl="1"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tx1"/>
          </a:solidFill>
          <a:latin typeface="+mn-lt"/>
          <a:ea typeface="+mn-ea"/>
          <a:cs typeface="+mn-cs"/>
        </a:defRPr>
      </a:lvl4pPr>
      <a:lvl5pPr marL="1280160" indent="-182880" algn="r" defTabSz="914400" rtl="1"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tx1"/>
          </a:solidFill>
          <a:latin typeface="+mn-lt"/>
          <a:ea typeface="+mn-ea"/>
          <a:cs typeface="+mn-cs"/>
        </a:defRPr>
      </a:lvl5pPr>
      <a:lvl6pPr marL="1600000" indent="-228600" algn="r" defTabSz="914400" rtl="1"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6pPr>
      <a:lvl7pPr marL="1900000" indent="-228600" algn="r" defTabSz="914400" rtl="1"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7pPr>
      <a:lvl8pPr marL="2200000" indent="-228600" algn="r" defTabSz="914400" rtl="1"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8pPr>
      <a:lvl9pPr marL="2500000" indent="-228600" algn="r" defTabSz="914400" rtl="1"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customXml" Target="../ink/ink3.xml"/><Relationship Id="rId13" Type="http://schemas.openxmlformats.org/officeDocument/2006/relationships/image" Target="../media/image50.png"/><Relationship Id="rId3" Type="http://schemas.openxmlformats.org/officeDocument/2006/relationships/image" Target="../media/image4.png"/><Relationship Id="rId7" Type="http://schemas.openxmlformats.org/officeDocument/2006/relationships/customXml" Target="../ink/ink2.xml"/><Relationship Id="rId12" Type="http://schemas.openxmlformats.org/officeDocument/2006/relationships/customXml" Target="../ink/ink6.xm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customXml" Target="../ink/ink5.xml"/><Relationship Id="rId5" Type="http://schemas.openxmlformats.org/officeDocument/2006/relationships/customXml" Target="../ink/ink1.xml"/><Relationship Id="rId10" Type="http://schemas.openxmlformats.org/officeDocument/2006/relationships/customXml" Target="../ink/ink4.xml"/><Relationship Id="rId4" Type="http://schemas.openxmlformats.org/officeDocument/2006/relationships/image" Target="../media/image5.png"/><Relationship Id="rId9" Type="http://schemas.openxmlformats.org/officeDocument/2006/relationships/image" Target="../media/image7.png"/><Relationship Id="rId14" Type="http://schemas.openxmlformats.org/officeDocument/2006/relationships/customXml" Target="../ink/ink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20.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image" Target="../media/image23.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customXml" Target="../ink/ink10.xml"/><Relationship Id="rId3" Type="http://schemas.openxmlformats.org/officeDocument/2006/relationships/image" Target="../media/image4.png"/><Relationship Id="rId7" Type="http://schemas.openxmlformats.org/officeDocument/2006/relationships/customXml" Target="../ink/ink9.xml"/><Relationship Id="rId12" Type="http://schemas.openxmlformats.org/officeDocument/2006/relationships/customXml" Target="../ink/ink12.xm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50.png"/><Relationship Id="rId11" Type="http://schemas.openxmlformats.org/officeDocument/2006/relationships/image" Target="../media/image7.png"/><Relationship Id="rId5" Type="http://schemas.openxmlformats.org/officeDocument/2006/relationships/customXml" Target="../ink/ink8.xml"/><Relationship Id="rId10" Type="http://schemas.openxmlformats.org/officeDocument/2006/relationships/customXml" Target="../ink/ink11.xml"/><Relationship Id="rId4" Type="http://schemas.openxmlformats.org/officeDocument/2006/relationships/image" Target="../media/image5.png"/><Relationship Id="rId9" Type="http://schemas.openxmlformats.org/officeDocument/2006/relationships/image" Target="../media/image6.png"/></Relationships>
</file>

<file path=ppt/slides/_rels/slide20.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customXml" Target="../ink/ink48.xml"/><Relationship Id="rId3" Type="http://schemas.openxmlformats.org/officeDocument/2006/relationships/image" Target="../media/image4.png"/><Relationship Id="rId7" Type="http://schemas.openxmlformats.org/officeDocument/2006/relationships/customXml" Target="../ink/ink43.xml"/><Relationship Id="rId12" Type="http://schemas.openxmlformats.org/officeDocument/2006/relationships/customXml" Target="../ink/ink47.xml"/><Relationship Id="rId2" Type="http://schemas.openxmlformats.org/officeDocument/2006/relationships/image" Target="../media/image28.jpg"/><Relationship Id="rId1" Type="http://schemas.openxmlformats.org/officeDocument/2006/relationships/slideLayout" Target="../slideLayouts/slideLayout2.xml"/><Relationship Id="rId6" Type="http://schemas.openxmlformats.org/officeDocument/2006/relationships/customXml" Target="../ink/ink42.xml"/><Relationship Id="rId11" Type="http://schemas.openxmlformats.org/officeDocument/2006/relationships/customXml" Target="../ink/ink46.xml"/><Relationship Id="rId5" Type="http://schemas.openxmlformats.org/officeDocument/2006/relationships/image" Target="../media/image50.png"/><Relationship Id="rId10" Type="http://schemas.openxmlformats.org/officeDocument/2006/relationships/customXml" Target="../ink/ink45.xml"/><Relationship Id="rId4" Type="http://schemas.openxmlformats.org/officeDocument/2006/relationships/customXml" Target="../ink/ink41.xml"/><Relationship Id="rId9" Type="http://schemas.openxmlformats.org/officeDocument/2006/relationships/customXml" Target="../ink/ink44.xml"/><Relationship Id="rId14" Type="http://schemas.openxmlformats.org/officeDocument/2006/relationships/image" Target="../media/image11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customXml" Target="../ink/ink51.xml"/><Relationship Id="rId13" Type="http://schemas.openxmlformats.org/officeDocument/2006/relationships/customXml" Target="../ink/ink55.xml"/><Relationship Id="rId18" Type="http://schemas.openxmlformats.org/officeDocument/2006/relationships/customXml" Target="../ink/ink59.xml"/><Relationship Id="rId3" Type="http://schemas.openxmlformats.org/officeDocument/2006/relationships/image" Target="../media/image4.png"/><Relationship Id="rId7" Type="http://schemas.openxmlformats.org/officeDocument/2006/relationships/customXml" Target="../ink/ink50.xml"/><Relationship Id="rId12" Type="http://schemas.openxmlformats.org/officeDocument/2006/relationships/customXml" Target="../ink/ink54.xml"/><Relationship Id="rId17" Type="http://schemas.openxmlformats.org/officeDocument/2006/relationships/customXml" Target="../ink/ink58.xml"/><Relationship Id="rId2" Type="http://schemas.openxmlformats.org/officeDocument/2006/relationships/image" Target="../media/image2.bmp"/><Relationship Id="rId16" Type="http://schemas.openxmlformats.org/officeDocument/2006/relationships/customXml" Target="../ink/ink57.xml"/><Relationship Id="rId20" Type="http://schemas.openxmlformats.org/officeDocument/2006/relationships/customXml" Target="../ink/ink61.xml"/><Relationship Id="rId1" Type="http://schemas.openxmlformats.org/officeDocument/2006/relationships/slideLayout" Target="../slideLayouts/slideLayout2.xml"/><Relationship Id="rId6" Type="http://schemas.openxmlformats.org/officeDocument/2006/relationships/image" Target="../media/image50.png"/><Relationship Id="rId11" Type="http://schemas.openxmlformats.org/officeDocument/2006/relationships/image" Target="../media/image7.png"/><Relationship Id="rId5" Type="http://schemas.openxmlformats.org/officeDocument/2006/relationships/customXml" Target="../ink/ink49.xml"/><Relationship Id="rId15" Type="http://schemas.openxmlformats.org/officeDocument/2006/relationships/image" Target="../media/image140.png"/><Relationship Id="rId10" Type="http://schemas.openxmlformats.org/officeDocument/2006/relationships/customXml" Target="../ink/ink53.xml"/><Relationship Id="rId19" Type="http://schemas.openxmlformats.org/officeDocument/2006/relationships/customXml" Target="../ink/ink60.xml"/><Relationship Id="rId4" Type="http://schemas.openxmlformats.org/officeDocument/2006/relationships/image" Target="../media/image29.png"/><Relationship Id="rId9" Type="http://schemas.openxmlformats.org/officeDocument/2006/relationships/customXml" Target="../ink/ink52.xml"/><Relationship Id="rId14" Type="http://schemas.openxmlformats.org/officeDocument/2006/relationships/customXml" Target="../ink/ink56.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hyperlink" Target="https://youtu.be/MPX0ZWCj8O4?si=qMwy5yVrybnfwffj" TargetMode="External"/><Relationship Id="rId5" Type="http://schemas.openxmlformats.org/officeDocument/2006/relationships/hyperlink" Target="https://youtu.be/QmiBbtczesU?si=2LSRhT7tEBVb7kwK" TargetMode="External"/><Relationship Id="rId4" Type="http://schemas.openxmlformats.org/officeDocument/2006/relationships/hyperlink" Target="https://www.youtube.com/watch?v=uF6c3Upv5Ss"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png"/><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8" Type="http://schemas.openxmlformats.org/officeDocument/2006/relationships/customXml" Target="../ink/ink14.xml"/><Relationship Id="rId13" Type="http://schemas.openxmlformats.org/officeDocument/2006/relationships/customXml" Target="../ink/ink17.xml"/><Relationship Id="rId3" Type="http://schemas.openxmlformats.org/officeDocument/2006/relationships/image" Target="../media/image15.png"/><Relationship Id="rId7" Type="http://schemas.openxmlformats.org/officeDocument/2006/relationships/image" Target="../media/image50.png"/><Relationship Id="rId12" Type="http://schemas.openxmlformats.org/officeDocument/2006/relationships/image" Target="../media/image7.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customXml" Target="../ink/ink13.xml"/><Relationship Id="rId11" Type="http://schemas.openxmlformats.org/officeDocument/2006/relationships/customXml" Target="../ink/ink16.xml"/><Relationship Id="rId5" Type="http://schemas.openxmlformats.org/officeDocument/2006/relationships/image" Target="../media/image17.png"/><Relationship Id="rId10" Type="http://schemas.openxmlformats.org/officeDocument/2006/relationships/image" Target="../media/image6.png"/><Relationship Id="rId4" Type="http://schemas.openxmlformats.org/officeDocument/2006/relationships/image" Target="../media/image16.png"/><Relationship Id="rId9" Type="http://schemas.openxmlformats.org/officeDocument/2006/relationships/customXml" Target="../ink/ink15.xml"/></Relationships>
</file>

<file path=ppt/slides/_rels/slide6.xml.rels><?xml version="1.0" encoding="UTF-8" standalone="yes"?>
<Relationships xmlns="http://schemas.openxmlformats.org/package/2006/relationships"><Relationship Id="rId8" Type="http://schemas.openxmlformats.org/officeDocument/2006/relationships/customXml" Target="../ink/ink20.xml"/><Relationship Id="rId13" Type="http://schemas.openxmlformats.org/officeDocument/2006/relationships/image" Target="../media/image50.png"/><Relationship Id="rId18" Type="http://schemas.openxmlformats.org/officeDocument/2006/relationships/customXml" Target="../ink/ink28.xml"/><Relationship Id="rId3" Type="http://schemas.openxmlformats.org/officeDocument/2006/relationships/image" Target="../media/image4.png"/><Relationship Id="rId21" Type="http://schemas.openxmlformats.org/officeDocument/2006/relationships/customXml" Target="../ink/ink30.xml"/><Relationship Id="rId7" Type="http://schemas.openxmlformats.org/officeDocument/2006/relationships/customXml" Target="../ink/ink19.xml"/><Relationship Id="rId12" Type="http://schemas.openxmlformats.org/officeDocument/2006/relationships/customXml" Target="../ink/ink23.xml"/><Relationship Id="rId17" Type="http://schemas.openxmlformats.org/officeDocument/2006/relationships/customXml" Target="../ink/ink27.xml"/><Relationship Id="rId2" Type="http://schemas.openxmlformats.org/officeDocument/2006/relationships/image" Target="../media/image3.png"/><Relationship Id="rId16" Type="http://schemas.openxmlformats.org/officeDocument/2006/relationships/customXml" Target="../ink/ink26.xml"/><Relationship Id="rId20" Type="http://schemas.openxmlformats.org/officeDocument/2006/relationships/image" Target="../media/image160.png"/><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customXml" Target="../ink/ink22.xml"/><Relationship Id="rId24" Type="http://schemas.openxmlformats.org/officeDocument/2006/relationships/customXml" Target="../ink/ink33.xml"/><Relationship Id="rId5" Type="http://schemas.openxmlformats.org/officeDocument/2006/relationships/customXml" Target="../ink/ink18.xml"/><Relationship Id="rId15" Type="http://schemas.openxmlformats.org/officeDocument/2006/relationships/customXml" Target="../ink/ink25.xml"/><Relationship Id="rId23" Type="http://schemas.openxmlformats.org/officeDocument/2006/relationships/customXml" Target="../ink/ink32.xml"/><Relationship Id="rId10" Type="http://schemas.openxmlformats.org/officeDocument/2006/relationships/customXml" Target="../ink/ink21.xml"/><Relationship Id="rId19" Type="http://schemas.openxmlformats.org/officeDocument/2006/relationships/customXml" Target="../ink/ink29.xml"/><Relationship Id="rId4" Type="http://schemas.openxmlformats.org/officeDocument/2006/relationships/image" Target="../media/image5.png"/><Relationship Id="rId9" Type="http://schemas.openxmlformats.org/officeDocument/2006/relationships/image" Target="../media/image7.png"/><Relationship Id="rId14" Type="http://schemas.openxmlformats.org/officeDocument/2006/relationships/customXml" Target="../ink/ink24.xml"/><Relationship Id="rId22" Type="http://schemas.openxmlformats.org/officeDocument/2006/relationships/customXml" Target="../ink/ink31.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customXml" Target="../ink/ink36.xml"/><Relationship Id="rId13" Type="http://schemas.openxmlformats.org/officeDocument/2006/relationships/customXml" Target="../ink/ink40.xml"/><Relationship Id="rId3" Type="http://schemas.openxmlformats.org/officeDocument/2006/relationships/image" Target="../media/image5.png"/><Relationship Id="rId7" Type="http://schemas.openxmlformats.org/officeDocument/2006/relationships/image" Target="../media/image100.png"/><Relationship Id="rId12" Type="http://schemas.openxmlformats.org/officeDocument/2006/relationships/customXml" Target="../ink/ink39.xml"/><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customXml" Target="../ink/ink35.xml"/><Relationship Id="rId11" Type="http://schemas.openxmlformats.org/officeDocument/2006/relationships/customXml" Target="../ink/ink38.xml"/><Relationship Id="rId5" Type="http://schemas.openxmlformats.org/officeDocument/2006/relationships/image" Target="../media/image50.png"/><Relationship Id="rId10" Type="http://schemas.openxmlformats.org/officeDocument/2006/relationships/image" Target="../media/image7.png"/><Relationship Id="rId4" Type="http://schemas.openxmlformats.org/officeDocument/2006/relationships/customXml" Target="../ink/ink34.xml"/><Relationship Id="rId9" Type="http://schemas.openxmlformats.org/officeDocument/2006/relationships/customXml" Target="../ink/ink3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88064C79-DC32-4CF6-9161-DCC581AE686F}"/>
              </a:ext>
            </a:extLst>
          </p:cNvPr>
          <p:cNvSpPr>
            <a:spLocks noGrp="1"/>
          </p:cNvSpPr>
          <p:nvPr>
            <p:ph type="title"/>
          </p:nvPr>
        </p:nvSpPr>
        <p:spPr>
          <a:xfrm>
            <a:off x="1333410" y="881210"/>
            <a:ext cx="9525181" cy="1517035"/>
          </a:xfrm>
        </p:spPr>
        <p:txBody>
          <a:bodyPr>
            <a:normAutofit/>
          </a:bodyPr>
          <a:lstStyle/>
          <a:p>
            <a:pPr algn="ctr"/>
            <a:r>
              <a:rPr lang="he-IL" dirty="0">
                <a:solidFill>
                  <a:schemeClr val="tx1">
                    <a:lumMod val="75000"/>
                    <a:lumOff val="25000"/>
                  </a:schemeClr>
                </a:solidFill>
                <a:latin typeface="FbAhla Bold" panose="02020803050405020304" pitchFamily="18" charset="-79"/>
                <a:cs typeface="FbAhla Bold" panose="02020803050405020304" pitchFamily="18" charset="-79"/>
              </a:rPr>
              <a:t>"שלא לשבור עצם מן הפסח" </a:t>
            </a:r>
            <a:r>
              <a:rPr lang="he-IL" sz="3600" dirty="0">
                <a:solidFill>
                  <a:schemeClr val="tx1">
                    <a:lumMod val="75000"/>
                    <a:lumOff val="25000"/>
                  </a:schemeClr>
                </a:solidFill>
                <a:latin typeface="FbAhla Bold" panose="02020803050405020304" pitchFamily="18" charset="-79"/>
                <a:cs typeface="FbAhla Bold" panose="02020803050405020304" pitchFamily="18" charset="-79"/>
              </a:rPr>
              <a:t>מצווה ט"ז </a:t>
            </a:r>
            <a:endParaRPr lang="he-IL" dirty="0">
              <a:solidFill>
                <a:schemeClr val="tx1">
                  <a:lumMod val="75000"/>
                  <a:lumOff val="25000"/>
                </a:schemeClr>
              </a:solidFill>
              <a:latin typeface="FbAhla Bold" panose="02020803050405020304" pitchFamily="18" charset="-79"/>
              <a:cs typeface="FbAhla Bold" panose="02020803050405020304" pitchFamily="18" charset="-79"/>
            </a:endParaRPr>
          </a:p>
        </p:txBody>
      </p:sp>
      <p:sp>
        <p:nvSpPr>
          <p:cNvPr id="3" name="מציין מיקום תוכן 2">
            <a:extLst>
              <a:ext uri="{FF2B5EF4-FFF2-40B4-BE49-F238E27FC236}">
                <a16:creationId xmlns:a16="http://schemas.microsoft.com/office/drawing/2014/main" id="{690B3F58-EFA7-4A78-8B7C-0FDBE1DA2FA2}"/>
              </a:ext>
            </a:extLst>
          </p:cNvPr>
          <p:cNvSpPr>
            <a:spLocks noGrp="1"/>
          </p:cNvSpPr>
          <p:nvPr>
            <p:ph idx="1"/>
          </p:nvPr>
        </p:nvSpPr>
        <p:spPr>
          <a:xfrm>
            <a:off x="3844616" y="2626840"/>
            <a:ext cx="7245103" cy="3131777"/>
          </a:xfrm>
        </p:spPr>
        <p:txBody>
          <a:bodyPr>
            <a:normAutofit/>
          </a:bodyPr>
          <a:lstStyle/>
          <a:p>
            <a:pPr marL="0" indent="0">
              <a:buNone/>
            </a:pPr>
            <a:r>
              <a:rPr lang="he-IL" dirty="0">
                <a:solidFill>
                  <a:schemeClr val="tx1">
                    <a:lumMod val="75000"/>
                    <a:lumOff val="25000"/>
                  </a:schemeClr>
                </a:solidFill>
              </a:rPr>
              <a:t> </a:t>
            </a:r>
            <a:endParaRPr lang="en-US" b="1" dirty="0">
              <a:solidFill>
                <a:schemeClr val="tx1">
                  <a:lumMod val="75000"/>
                  <a:lumOff val="25000"/>
                </a:schemeClr>
              </a:solidFill>
            </a:endParaRPr>
          </a:p>
          <a:p>
            <a:pPr marL="0" indent="0">
              <a:buNone/>
            </a:pPr>
            <a:r>
              <a:rPr lang="he-IL" sz="2400" dirty="0">
                <a:solidFill>
                  <a:schemeClr val="tx1">
                    <a:lumMod val="75000"/>
                    <a:lumOff val="25000"/>
                  </a:schemeClr>
                </a:solidFill>
              </a:rPr>
              <a:t>שלא לשבור עצם מכל עצמות </a:t>
            </a:r>
            <a:r>
              <a:rPr lang="he-IL" sz="2400" b="1" dirty="0">
                <a:solidFill>
                  <a:schemeClr val="tx1">
                    <a:lumMod val="75000"/>
                    <a:lumOff val="25000"/>
                  </a:schemeClr>
                </a:solidFill>
              </a:rPr>
              <a:t>הפסח</a:t>
            </a:r>
            <a:r>
              <a:rPr lang="he-IL" sz="2400" dirty="0">
                <a:solidFill>
                  <a:schemeClr val="tx1">
                    <a:lumMod val="75000"/>
                    <a:lumOff val="25000"/>
                  </a:schemeClr>
                </a:solidFill>
              </a:rPr>
              <a:t> </a:t>
            </a:r>
            <a:endParaRPr lang="en-US" sz="2400" b="1" dirty="0">
              <a:solidFill>
                <a:schemeClr val="tx1">
                  <a:lumMod val="75000"/>
                  <a:lumOff val="25000"/>
                </a:schemeClr>
              </a:solidFill>
            </a:endParaRPr>
          </a:p>
          <a:p>
            <a:pPr marL="0" indent="0">
              <a:buNone/>
            </a:pPr>
            <a:r>
              <a:rPr lang="he-IL" sz="2400" dirty="0">
                <a:solidFill>
                  <a:schemeClr val="tx1">
                    <a:lumMod val="75000"/>
                    <a:lumOff val="25000"/>
                  </a:schemeClr>
                </a:solidFill>
              </a:rPr>
              <a:t>שנאמר [שמות י"ב, מ"ו] "ועצם לא תשברו בו. "</a:t>
            </a:r>
            <a:endParaRPr lang="en-US" sz="2400" b="1" dirty="0">
              <a:solidFill>
                <a:schemeClr val="tx1">
                  <a:lumMod val="75000"/>
                  <a:lumOff val="25000"/>
                </a:schemeClr>
              </a:solidFill>
            </a:endParaRPr>
          </a:p>
          <a:p>
            <a:pPr marL="0" indent="0">
              <a:buNone/>
            </a:pPr>
            <a:endParaRPr lang="en-US" b="1" dirty="0">
              <a:solidFill>
                <a:schemeClr val="tx1">
                  <a:lumMod val="75000"/>
                  <a:lumOff val="25000"/>
                </a:schemeClr>
              </a:solidFill>
            </a:endParaRPr>
          </a:p>
        </p:txBody>
      </p:sp>
      <p:sp>
        <p:nvSpPr>
          <p:cNvPr id="5" name="בועת דיבור: מלבן עם פינות מעוגלות 4">
            <a:extLst>
              <a:ext uri="{FF2B5EF4-FFF2-40B4-BE49-F238E27FC236}">
                <a16:creationId xmlns:a16="http://schemas.microsoft.com/office/drawing/2014/main" id="{03808A4D-0091-4F05-95AB-188BFF83BFFA}"/>
              </a:ext>
            </a:extLst>
          </p:cNvPr>
          <p:cNvSpPr/>
          <p:nvPr/>
        </p:nvSpPr>
        <p:spPr>
          <a:xfrm>
            <a:off x="3378198" y="2626840"/>
            <a:ext cx="2472267" cy="607540"/>
          </a:xfrm>
          <a:prstGeom prst="wedgeRoundRectCallout">
            <a:avLst>
              <a:gd name="adj1" fmla="val 75358"/>
              <a:gd name="adj2" fmla="val 51389"/>
              <a:gd name="adj3" fmla="val 16667"/>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he-IL" b="1" dirty="0">
                <a:solidFill>
                  <a:schemeClr val="bg1"/>
                </a:solidFill>
              </a:rPr>
              <a:t>מושג תוכן:</a:t>
            </a:r>
          </a:p>
          <a:p>
            <a:pPr algn="ctr" rtl="1"/>
            <a:r>
              <a:rPr lang="he-IL" b="1" dirty="0">
                <a:solidFill>
                  <a:schemeClr val="bg1"/>
                </a:solidFill>
              </a:rPr>
              <a:t>הפסח= קרבן הפסח</a:t>
            </a:r>
          </a:p>
        </p:txBody>
      </p:sp>
      <p:grpSp>
        <p:nvGrpSpPr>
          <p:cNvPr id="20" name="קבוצה 19">
            <a:extLst>
              <a:ext uri="{FF2B5EF4-FFF2-40B4-BE49-F238E27FC236}">
                <a16:creationId xmlns:a16="http://schemas.microsoft.com/office/drawing/2014/main" id="{F66BAF2B-1A1F-4C92-B946-35C762CBC7A1}"/>
              </a:ext>
            </a:extLst>
          </p:cNvPr>
          <p:cNvGrpSpPr/>
          <p:nvPr/>
        </p:nvGrpSpPr>
        <p:grpSpPr>
          <a:xfrm>
            <a:off x="8930433" y="4314268"/>
            <a:ext cx="2756196" cy="2110465"/>
            <a:chOff x="8930433" y="4314268"/>
            <a:chExt cx="2756196" cy="2110465"/>
          </a:xfrm>
        </p:grpSpPr>
        <p:pic>
          <p:nvPicPr>
            <p:cNvPr id="6" name="תמונה 5">
              <a:extLst>
                <a:ext uri="{FF2B5EF4-FFF2-40B4-BE49-F238E27FC236}">
                  <a16:creationId xmlns:a16="http://schemas.microsoft.com/office/drawing/2014/main" id="{4A335320-9B67-4308-B018-8FA477B2523B}"/>
                </a:ext>
              </a:extLst>
            </p:cNvPr>
            <p:cNvPicPr>
              <a:picLocks noChangeAspect="1"/>
            </p:cNvPicPr>
            <p:nvPr/>
          </p:nvPicPr>
          <p:blipFill rotWithShape="1">
            <a:blip r:embed="rId2" cstate="hqprint">
              <a:clrChange>
                <a:clrFrom>
                  <a:srgbClr val="FFFFFF"/>
                </a:clrFrom>
                <a:clrTo>
                  <a:srgbClr val="FFFFFF">
                    <a:alpha val="0"/>
                  </a:srgbClr>
                </a:clrTo>
              </a:clrChange>
              <a:extLst>
                <a:ext uri="{28A0092B-C50C-407E-A947-70E740481C1C}">
                  <a14:useLocalDpi xmlns:a14="http://schemas.microsoft.com/office/drawing/2010/main" val="0"/>
                </a:ext>
              </a:extLst>
            </a:blip>
            <a:srcRect l="33184" t="34630" r="34811" b="33026"/>
            <a:stretch/>
          </p:blipFill>
          <p:spPr>
            <a:xfrm>
              <a:off x="9303034" y="5361114"/>
              <a:ext cx="1052475" cy="1063619"/>
            </a:xfrm>
            <a:prstGeom prst="rect">
              <a:avLst/>
            </a:prstGeom>
          </p:spPr>
        </p:pic>
        <p:pic>
          <p:nvPicPr>
            <p:cNvPr id="8" name="תמונה 7">
              <a:extLst>
                <a:ext uri="{FF2B5EF4-FFF2-40B4-BE49-F238E27FC236}">
                  <a16:creationId xmlns:a16="http://schemas.microsoft.com/office/drawing/2014/main" id="{5E998467-A6C0-4192-BC31-F217906323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27075" y="5110836"/>
              <a:ext cx="1193821" cy="1209127"/>
            </a:xfrm>
            <a:prstGeom prst="rect">
              <a:avLst/>
            </a:prstGeom>
          </p:spPr>
        </p:pic>
        <p:pic>
          <p:nvPicPr>
            <p:cNvPr id="9" name="תמונה 8">
              <a:extLst>
                <a:ext uri="{FF2B5EF4-FFF2-40B4-BE49-F238E27FC236}">
                  <a16:creationId xmlns:a16="http://schemas.microsoft.com/office/drawing/2014/main" id="{8D8646CA-AD73-4C92-9C43-F14461BF4E5F}"/>
                </a:ext>
              </a:extLst>
            </p:cNvPr>
            <p:cNvPicPr>
              <a:picLocks noChangeAspect="1"/>
            </p:cNvPicPr>
            <p:nvPr/>
          </p:nvPicPr>
          <p:blipFill rotWithShape="1">
            <a:blip r:embed="rId4" cstate="hqprint">
              <a:clrChange>
                <a:clrFrom>
                  <a:srgbClr val="FFFFFF"/>
                </a:clrFrom>
                <a:clrTo>
                  <a:srgbClr val="FFFFFF">
                    <a:alpha val="0"/>
                  </a:srgbClr>
                </a:clrTo>
              </a:clrChange>
              <a:extLst>
                <a:ext uri="{28A0092B-C50C-407E-A947-70E740481C1C}">
                  <a14:useLocalDpi xmlns:a14="http://schemas.microsoft.com/office/drawing/2010/main" val="0"/>
                </a:ext>
              </a:extLst>
            </a:blip>
            <a:srcRect l="33184" t="34630" r="34811" b="33026"/>
            <a:stretch/>
          </p:blipFill>
          <p:spPr>
            <a:xfrm>
              <a:off x="10621242" y="4429956"/>
              <a:ext cx="1065387" cy="1076667"/>
            </a:xfrm>
            <a:prstGeom prst="rect">
              <a:avLst/>
            </a:prstGeom>
          </p:spPr>
        </p:pic>
        <p:grpSp>
          <p:nvGrpSpPr>
            <p:cNvPr id="14" name="קבוצה 13">
              <a:extLst>
                <a:ext uri="{FF2B5EF4-FFF2-40B4-BE49-F238E27FC236}">
                  <a16:creationId xmlns:a16="http://schemas.microsoft.com/office/drawing/2014/main" id="{B90FF81B-8EA3-4A43-AA77-430662896A7C}"/>
                </a:ext>
              </a:extLst>
            </p:cNvPr>
            <p:cNvGrpSpPr/>
            <p:nvPr/>
          </p:nvGrpSpPr>
          <p:grpSpPr>
            <a:xfrm>
              <a:off x="10359993" y="5361868"/>
              <a:ext cx="18000" cy="18000"/>
              <a:chOff x="10359993" y="5361868"/>
              <a:chExt cx="18000" cy="18000"/>
            </a:xfrm>
          </p:grpSpPr>
          <mc:AlternateContent xmlns:mc="http://schemas.openxmlformats.org/markup-compatibility/2006" xmlns:p14="http://schemas.microsoft.com/office/powerpoint/2010/main">
            <mc:Choice Requires="p14">
              <p:contentPart p14:bwMode="auto" r:id="rId5">
                <p14:nvContentPartPr>
                  <p14:cNvPr id="10" name="דיו 9">
                    <a:extLst>
                      <a:ext uri="{FF2B5EF4-FFF2-40B4-BE49-F238E27FC236}">
                        <a16:creationId xmlns:a16="http://schemas.microsoft.com/office/drawing/2014/main" id="{2C8F3A1E-AFCC-4B18-A1B6-2124DEAFDB70}"/>
                      </a:ext>
                    </a:extLst>
                  </p14:cNvPr>
                  <p14:cNvContentPartPr/>
                  <p14:nvPr/>
                </p14:nvContentPartPr>
                <p14:xfrm>
                  <a:off x="10368633" y="5379508"/>
                  <a:ext cx="360" cy="360"/>
                </p14:xfrm>
              </p:contentPart>
            </mc:Choice>
            <mc:Fallback xmlns="">
              <p:pic>
                <p:nvPicPr>
                  <p:cNvPr id="10" name="דיו 9">
                    <a:extLst>
                      <a:ext uri="{FF2B5EF4-FFF2-40B4-BE49-F238E27FC236}">
                        <a16:creationId xmlns:a16="http://schemas.microsoft.com/office/drawing/2014/main" id="{2C8F3A1E-AFCC-4B18-A1B6-2124DEAFDB70}"/>
                      </a:ext>
                    </a:extLst>
                  </p:cNvPr>
                  <p:cNvPicPr/>
                  <p:nvPr/>
                </p:nvPicPr>
                <p:blipFill>
                  <a:blip r:embed="rId6"/>
                  <a:stretch>
                    <a:fillRect/>
                  </a:stretch>
                </p:blipFill>
                <p:spPr>
                  <a:xfrm>
                    <a:off x="10359993" y="5370868"/>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1" name="דיו 10">
                    <a:extLst>
                      <a:ext uri="{FF2B5EF4-FFF2-40B4-BE49-F238E27FC236}">
                        <a16:creationId xmlns:a16="http://schemas.microsoft.com/office/drawing/2014/main" id="{0B3C9BB5-2518-4F32-B99D-5193F9F3975D}"/>
                      </a:ext>
                    </a:extLst>
                  </p14:cNvPr>
                  <p14:cNvContentPartPr/>
                  <p14:nvPr/>
                </p14:nvContentPartPr>
                <p14:xfrm>
                  <a:off x="10359993" y="5361868"/>
                  <a:ext cx="360" cy="360"/>
                </p14:xfrm>
              </p:contentPart>
            </mc:Choice>
            <mc:Fallback xmlns="">
              <p:pic>
                <p:nvPicPr>
                  <p:cNvPr id="11" name="דיו 10">
                    <a:extLst>
                      <a:ext uri="{FF2B5EF4-FFF2-40B4-BE49-F238E27FC236}">
                        <a16:creationId xmlns:a16="http://schemas.microsoft.com/office/drawing/2014/main" id="{0B3C9BB5-2518-4F32-B99D-5193F9F3975D}"/>
                      </a:ext>
                    </a:extLst>
                  </p:cNvPr>
                  <p:cNvPicPr/>
                  <p:nvPr/>
                </p:nvPicPr>
                <p:blipFill>
                  <a:blip r:embed="rId6"/>
                  <a:stretch>
                    <a:fillRect/>
                  </a:stretch>
                </p:blipFill>
                <p:spPr>
                  <a:xfrm>
                    <a:off x="10350993" y="5353228"/>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3" name="דיו 12">
                    <a:extLst>
                      <a:ext uri="{FF2B5EF4-FFF2-40B4-BE49-F238E27FC236}">
                        <a16:creationId xmlns:a16="http://schemas.microsoft.com/office/drawing/2014/main" id="{F984AE00-5D75-42AA-A590-C14EA02B0F8A}"/>
                      </a:ext>
                    </a:extLst>
                  </p14:cNvPr>
                  <p14:cNvContentPartPr/>
                  <p14:nvPr/>
                </p14:nvContentPartPr>
                <p14:xfrm>
                  <a:off x="10377633" y="5361868"/>
                  <a:ext cx="360" cy="360"/>
                </p14:xfrm>
              </p:contentPart>
            </mc:Choice>
            <mc:Fallback xmlns="">
              <p:pic>
                <p:nvPicPr>
                  <p:cNvPr id="13" name="דיו 12">
                    <a:extLst>
                      <a:ext uri="{FF2B5EF4-FFF2-40B4-BE49-F238E27FC236}">
                        <a16:creationId xmlns:a16="http://schemas.microsoft.com/office/drawing/2014/main" id="{F984AE00-5D75-42AA-A590-C14EA02B0F8A}"/>
                      </a:ext>
                    </a:extLst>
                  </p:cNvPr>
                  <p:cNvPicPr/>
                  <p:nvPr/>
                </p:nvPicPr>
                <p:blipFill>
                  <a:blip r:embed="rId9"/>
                  <a:stretch>
                    <a:fillRect/>
                  </a:stretch>
                </p:blipFill>
                <p:spPr>
                  <a:xfrm>
                    <a:off x="10314633" y="5299228"/>
                    <a:ext cx="126000" cy="126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0">
              <p14:nvContentPartPr>
                <p14:cNvPr id="15" name="דיו 14">
                  <a:extLst>
                    <a:ext uri="{FF2B5EF4-FFF2-40B4-BE49-F238E27FC236}">
                      <a16:creationId xmlns:a16="http://schemas.microsoft.com/office/drawing/2014/main" id="{DA0C0109-F3D2-410D-BCF1-81020AAEC5E4}"/>
                    </a:ext>
                  </a:extLst>
                </p14:cNvPr>
                <p14:cNvContentPartPr/>
                <p14:nvPr/>
              </p14:nvContentPartPr>
              <p14:xfrm>
                <a:off x="9125913" y="6151708"/>
                <a:ext cx="360" cy="360"/>
              </p14:xfrm>
            </p:contentPart>
          </mc:Choice>
          <mc:Fallback xmlns="">
            <p:pic>
              <p:nvPicPr>
                <p:cNvPr id="15" name="דיו 14">
                  <a:extLst>
                    <a:ext uri="{FF2B5EF4-FFF2-40B4-BE49-F238E27FC236}">
                      <a16:creationId xmlns:a16="http://schemas.microsoft.com/office/drawing/2014/main" id="{DA0C0109-F3D2-410D-BCF1-81020AAEC5E4}"/>
                    </a:ext>
                  </a:extLst>
                </p:cNvPr>
                <p:cNvPicPr/>
                <p:nvPr/>
              </p:nvPicPr>
              <p:blipFill>
                <a:blip r:embed="rId9"/>
                <a:stretch>
                  <a:fillRect/>
                </a:stretch>
              </p:blipFill>
              <p:spPr>
                <a:xfrm>
                  <a:off x="9063273" y="6088708"/>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6" name="דיו 15">
                  <a:extLst>
                    <a:ext uri="{FF2B5EF4-FFF2-40B4-BE49-F238E27FC236}">
                      <a16:creationId xmlns:a16="http://schemas.microsoft.com/office/drawing/2014/main" id="{5EEE1704-582D-4DD1-9D60-AD4ABA475947}"/>
                    </a:ext>
                  </a:extLst>
                </p14:cNvPr>
                <p14:cNvContentPartPr/>
                <p14:nvPr/>
              </p14:nvContentPartPr>
              <p14:xfrm>
                <a:off x="11442873" y="4314268"/>
                <a:ext cx="360" cy="360"/>
              </p14:xfrm>
            </p:contentPart>
          </mc:Choice>
          <mc:Fallback xmlns="">
            <p:pic>
              <p:nvPicPr>
                <p:cNvPr id="16" name="דיו 15">
                  <a:extLst>
                    <a:ext uri="{FF2B5EF4-FFF2-40B4-BE49-F238E27FC236}">
                      <a16:creationId xmlns:a16="http://schemas.microsoft.com/office/drawing/2014/main" id="{5EEE1704-582D-4DD1-9D60-AD4ABA475947}"/>
                    </a:ext>
                  </a:extLst>
                </p:cNvPr>
                <p:cNvPicPr/>
                <p:nvPr/>
              </p:nvPicPr>
              <p:blipFill>
                <a:blip r:embed="rId9"/>
                <a:stretch>
                  <a:fillRect/>
                </a:stretch>
              </p:blipFill>
              <p:spPr>
                <a:xfrm>
                  <a:off x="11379873" y="4251268"/>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7" name="דיו 16">
                  <a:extLst>
                    <a:ext uri="{FF2B5EF4-FFF2-40B4-BE49-F238E27FC236}">
                      <a16:creationId xmlns:a16="http://schemas.microsoft.com/office/drawing/2014/main" id="{1BE53B35-1F6A-4081-9425-38813025F61B}"/>
                    </a:ext>
                  </a:extLst>
                </p14:cNvPr>
                <p14:cNvContentPartPr/>
                <p14:nvPr/>
              </p14:nvContentPartPr>
              <p14:xfrm>
                <a:off x="8930433" y="6249268"/>
                <a:ext cx="360" cy="360"/>
              </p14:xfrm>
            </p:contentPart>
          </mc:Choice>
          <mc:Fallback xmlns="">
            <p:pic>
              <p:nvPicPr>
                <p:cNvPr id="17" name="דיו 16">
                  <a:extLst>
                    <a:ext uri="{FF2B5EF4-FFF2-40B4-BE49-F238E27FC236}">
                      <a16:creationId xmlns:a16="http://schemas.microsoft.com/office/drawing/2014/main" id="{1BE53B35-1F6A-4081-9425-38813025F61B}"/>
                    </a:ext>
                  </a:extLst>
                </p:cNvPr>
                <p:cNvPicPr/>
                <p:nvPr/>
              </p:nvPicPr>
              <p:blipFill>
                <a:blip r:embed="rId13"/>
                <a:stretch>
                  <a:fillRect/>
                </a:stretch>
              </p:blipFill>
              <p:spPr>
                <a:xfrm>
                  <a:off x="8867793" y="6186628"/>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8" name="דיו 17">
                  <a:extLst>
                    <a:ext uri="{FF2B5EF4-FFF2-40B4-BE49-F238E27FC236}">
                      <a16:creationId xmlns:a16="http://schemas.microsoft.com/office/drawing/2014/main" id="{3AD95D27-802E-404C-999E-8070E4B7E13C}"/>
                    </a:ext>
                  </a:extLst>
                </p14:cNvPr>
                <p14:cNvContentPartPr/>
                <p14:nvPr/>
              </p14:nvContentPartPr>
              <p14:xfrm>
                <a:off x="10794873" y="4669588"/>
                <a:ext cx="360" cy="360"/>
              </p14:xfrm>
            </p:contentPart>
          </mc:Choice>
          <mc:Fallback xmlns="">
            <p:pic>
              <p:nvPicPr>
                <p:cNvPr id="18" name="דיו 17">
                  <a:extLst>
                    <a:ext uri="{FF2B5EF4-FFF2-40B4-BE49-F238E27FC236}">
                      <a16:creationId xmlns:a16="http://schemas.microsoft.com/office/drawing/2014/main" id="{3AD95D27-802E-404C-999E-8070E4B7E13C}"/>
                    </a:ext>
                  </a:extLst>
                </p:cNvPr>
                <p:cNvPicPr/>
                <p:nvPr/>
              </p:nvPicPr>
              <p:blipFill>
                <a:blip r:embed="rId13"/>
                <a:stretch>
                  <a:fillRect/>
                </a:stretch>
              </p:blipFill>
              <p:spPr>
                <a:xfrm>
                  <a:off x="10731873" y="4606588"/>
                  <a:ext cx="126000" cy="126000"/>
                </a:xfrm>
                <a:prstGeom prst="rect">
                  <a:avLst/>
                </a:prstGeom>
              </p:spPr>
            </p:pic>
          </mc:Fallback>
        </mc:AlternateContent>
      </p:grpSp>
    </p:spTree>
    <p:extLst>
      <p:ext uri="{BB962C8B-B14F-4D97-AF65-F5344CB8AC3E}">
        <p14:creationId xmlns:p14="http://schemas.microsoft.com/office/powerpoint/2010/main" val="1444257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068C9747-315E-4CE6-8E99-16B2420F842B}"/>
              </a:ext>
            </a:extLst>
          </p:cNvPr>
          <p:cNvSpPr>
            <a:spLocks noGrp="1"/>
          </p:cNvSpPr>
          <p:nvPr>
            <p:ph type="title"/>
          </p:nvPr>
        </p:nvSpPr>
        <p:spPr>
          <a:xfrm>
            <a:off x="1066800" y="642594"/>
            <a:ext cx="10058400" cy="715689"/>
          </a:xfrm>
        </p:spPr>
        <p:txBody>
          <a:bodyPr>
            <a:normAutofit/>
          </a:bodyPr>
          <a:lstStyle/>
          <a:p>
            <a:r>
              <a:rPr lang="he-IL" sz="3600" dirty="0"/>
              <a:t>עלי שור חלק א עמ' קס"ח</a:t>
            </a:r>
          </a:p>
        </p:txBody>
      </p:sp>
      <p:sp>
        <p:nvSpPr>
          <p:cNvPr id="3" name="מציין מיקום תוכן 2">
            <a:extLst>
              <a:ext uri="{FF2B5EF4-FFF2-40B4-BE49-F238E27FC236}">
                <a16:creationId xmlns:a16="http://schemas.microsoft.com/office/drawing/2014/main" id="{72F8DFB5-EBD5-432B-9278-16404D5F4E1C}"/>
              </a:ext>
            </a:extLst>
          </p:cNvPr>
          <p:cNvSpPr>
            <a:spLocks noGrp="1"/>
          </p:cNvSpPr>
          <p:nvPr>
            <p:ph idx="1"/>
          </p:nvPr>
        </p:nvSpPr>
        <p:spPr>
          <a:xfrm>
            <a:off x="1066800" y="1358283"/>
            <a:ext cx="10058400" cy="4676757"/>
          </a:xfrm>
        </p:spPr>
        <p:txBody>
          <a:bodyPr>
            <a:normAutofit/>
          </a:bodyPr>
          <a:lstStyle/>
          <a:p>
            <a:pPr marL="0" indent="0">
              <a:lnSpc>
                <a:spcPct val="150000"/>
              </a:lnSpc>
              <a:buNone/>
            </a:pPr>
            <a:r>
              <a:rPr lang="he-IL" dirty="0"/>
              <a:t>כל אדם חייב לדעת, שיש לו חשיבות, לא חשיבות מדומה שהוא "מחשיב עצמו בעצמו", כפי </a:t>
            </a:r>
            <a:r>
              <a:rPr lang="he-IL" dirty="0" err="1"/>
              <a:t>שהמסילת</a:t>
            </a:r>
            <a:r>
              <a:rPr lang="he-IL" dirty="0"/>
              <a:t> ישרים מגדיר את הגאווה, אלא חשיבות בעלת משמעות עמוקה ואף מזעזעת.</a:t>
            </a:r>
          </a:p>
          <a:p>
            <a:pPr marL="0" indent="0">
              <a:lnSpc>
                <a:spcPct val="150000"/>
              </a:lnSpc>
              <a:buNone/>
            </a:pPr>
            <a:r>
              <a:rPr lang="he-IL" dirty="0"/>
              <a:t>כל אחד חייב לומר:</a:t>
            </a:r>
            <a:r>
              <a:rPr lang="en-US" dirty="0"/>
              <a:t> </a:t>
            </a:r>
            <a:r>
              <a:rPr lang="he-IL" dirty="0"/>
              <a:t>בשבילי נברא העולם- רש"י: כלומר חשוב אני כעולם מלא, ...</a:t>
            </a:r>
            <a:r>
              <a:rPr lang="en-US" dirty="0"/>
              <a:t/>
            </a:r>
            <a:br>
              <a:rPr lang="en-US" dirty="0"/>
            </a:br>
            <a:r>
              <a:rPr lang="he-IL" dirty="0"/>
              <a:t>"כעולם מלא"- זוהי חווית חד-</a:t>
            </a:r>
            <a:r>
              <a:rPr lang="he-IL" dirty="0" err="1"/>
              <a:t>פעמיותו</a:t>
            </a:r>
            <a:r>
              <a:rPr lang="he-IL" dirty="0"/>
              <a:t> של האדם, שלא היה עוד כמותו ולא יהיה כמותו עד סוף כל הדורות. אני עם המיזוג המיוחד של </a:t>
            </a:r>
            <a:r>
              <a:rPr lang="he-IL" dirty="0" err="1"/>
              <a:t>כוחותי</a:t>
            </a:r>
            <a:r>
              <a:rPr lang="he-IL" dirty="0"/>
              <a:t>, בן לאותם אבות, נולד בתוך אותה תקופה ובאתה סביבה- </a:t>
            </a:r>
            <a:r>
              <a:rPr lang="he-IL" dirty="0" err="1"/>
              <a:t>בודאי</a:t>
            </a:r>
            <a:r>
              <a:rPr lang="he-IL" dirty="0"/>
              <a:t> עבודה מיוחדת לי בתורה, וכל הבריאה מחכה לי שאתקן את המוטל עלי, כי את עבודתי לא אוכל להחליף עם שום אדם אחר בעולם!</a:t>
            </a:r>
          </a:p>
          <a:p>
            <a:pPr marL="0" indent="0">
              <a:lnSpc>
                <a:spcPct val="150000"/>
              </a:lnSpc>
              <a:buNone/>
            </a:pPr>
            <a:r>
              <a:rPr lang="he-IL" dirty="0"/>
              <a:t>זוהי חשיבות. בלי תודעת חשיבות.... בהקדמה למתן תורה נאמר:</a:t>
            </a:r>
            <a:r>
              <a:rPr lang="en-US" dirty="0"/>
              <a:t> </a:t>
            </a:r>
            <a:r>
              <a:rPr lang="he-IL" dirty="0"/>
              <a:t>"ואתם תהיו לי ממלכת כהנים..." </a:t>
            </a:r>
            <a:r>
              <a:rPr lang="he-IL" dirty="0" err="1"/>
              <a:t>וכו</a:t>
            </a:r>
            <a:r>
              <a:rPr lang="he-IL" dirty="0"/>
              <a:t>'. רש"י:</a:t>
            </a:r>
            <a:r>
              <a:rPr lang="en-US" dirty="0"/>
              <a:t> </a:t>
            </a:r>
            <a:r>
              <a:rPr lang="he-IL" dirty="0"/>
              <a:t>"כהנים- שרים ..." </a:t>
            </a:r>
            <a:r>
              <a:rPr lang="he-IL" b="1" dirty="0"/>
              <a:t>כל אחד מישראל- שר, בעל מעלה ובעל אחריות כמו שר במדינה</a:t>
            </a:r>
            <a:r>
              <a:rPr lang="he-IL" dirty="0"/>
              <a:t>. מתוך הרגשה זו הלך עם ישראל לקבל תורה מסיני. ...</a:t>
            </a:r>
          </a:p>
        </p:txBody>
      </p:sp>
    </p:spTree>
    <p:extLst>
      <p:ext uri="{BB962C8B-B14F-4D97-AF65-F5344CB8AC3E}">
        <p14:creationId xmlns:p14="http://schemas.microsoft.com/office/powerpoint/2010/main" val="870839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מציין מיקום תוכן 2">
            <a:extLst>
              <a:ext uri="{FF2B5EF4-FFF2-40B4-BE49-F238E27FC236}">
                <a16:creationId xmlns:a16="http://schemas.microsoft.com/office/drawing/2014/main" id="{31DA153B-1183-44C4-8C86-562A839EADB3}"/>
              </a:ext>
            </a:extLst>
          </p:cNvPr>
          <p:cNvSpPr>
            <a:spLocks noGrp="1"/>
          </p:cNvSpPr>
          <p:nvPr>
            <p:ph type="ctrTitle"/>
          </p:nvPr>
        </p:nvSpPr>
        <p:spPr>
          <a:xfrm>
            <a:off x="1562100" y="2090738"/>
            <a:ext cx="9067800" cy="2590800"/>
          </a:xfrm>
        </p:spPr>
        <p:txBody>
          <a:bodyPr>
            <a:normAutofit fontScale="90000"/>
          </a:bodyPr>
          <a:lstStyle/>
          <a:p>
            <a:pPr marL="0" indent="0" fontAlgn="base">
              <a:buNone/>
            </a:pPr>
            <a:r>
              <a:rPr lang="he-IL" sz="2000" dirty="0">
                <a:solidFill>
                  <a:schemeClr val="bg2"/>
                </a:solidFill>
              </a:rPr>
              <a:t>הר' </a:t>
            </a:r>
            <a:r>
              <a:rPr lang="he-IL" sz="2000" dirty="0" err="1">
                <a:solidFill>
                  <a:schemeClr val="bg2"/>
                </a:solidFill>
              </a:rPr>
              <a:t>וולבה</a:t>
            </a:r>
            <a:r>
              <a:rPr lang="he-IL" sz="2000" dirty="0">
                <a:solidFill>
                  <a:schemeClr val="bg2"/>
                </a:solidFill>
              </a:rPr>
              <a:t>, עלי שור:</a:t>
            </a:r>
          </a:p>
          <a:p>
            <a:pPr marL="0" indent="0" fontAlgn="base">
              <a:buNone/>
            </a:pPr>
            <a:r>
              <a:rPr lang="he-IL" sz="2400" dirty="0">
                <a:solidFill>
                  <a:srgbClr val="FF0000"/>
                </a:solidFill>
              </a:rPr>
              <a:t/>
            </a:r>
            <a:br>
              <a:rPr lang="he-IL" sz="2400" dirty="0">
                <a:solidFill>
                  <a:srgbClr val="FF0000"/>
                </a:solidFill>
              </a:rPr>
            </a:br>
            <a:endParaRPr lang="en-US" sz="2400" dirty="0">
              <a:solidFill>
                <a:srgbClr val="FF0000"/>
              </a:solidFill>
            </a:endParaRPr>
          </a:p>
          <a:p>
            <a:pPr marL="0" indent="0" algn="ctr" fontAlgn="base">
              <a:buNone/>
            </a:pPr>
            <a:r>
              <a:rPr lang="he-IL" sz="2200" b="1" dirty="0"/>
              <a:t>כבוד אינו ענין של נימוס ודרך ארץ, אלא הכרה וגילוי מעלת הדבר. </a:t>
            </a:r>
          </a:p>
          <a:p>
            <a:pPr marL="0" indent="0" algn="ctr" fontAlgn="base">
              <a:buNone/>
            </a:pPr>
            <a:r>
              <a:rPr lang="he-IL" sz="2200" b="1" dirty="0"/>
              <a:t>כשאני מכבד אדם, הנני מגלה את מעלתו וחשיבותו לעין כל</a:t>
            </a:r>
            <a:r>
              <a:rPr lang="en-US" sz="2200" b="1" dirty="0"/>
              <a:t>.  </a:t>
            </a:r>
          </a:p>
          <a:p>
            <a:pPr marL="0" indent="0" fontAlgn="base">
              <a:lnSpc>
                <a:spcPct val="150000"/>
              </a:lnSpc>
              <a:buNone/>
            </a:pPr>
            <a:r>
              <a:rPr lang="he-IL" sz="2200" dirty="0"/>
              <a:t>כשרואים שאדם מכבד את הבריות, מכיר ומגלה מעלתו של כל אחד ואחד, רואים שנשמתו פועלת וחיה בקרבו, והוא עצמו מכובד! והמזלזל ומקטין ומחפש מומים – אינו נותן לנשמתו לפעול בקרבו, אורה אינו מאיר לו, והוא עצמו אינו "מכובד" .</a:t>
            </a:r>
          </a:p>
          <a:p>
            <a:pPr marL="0" indent="0" fontAlgn="base">
              <a:lnSpc>
                <a:spcPct val="150000"/>
              </a:lnSpc>
              <a:buNone/>
            </a:pPr>
            <a:r>
              <a:rPr lang="he-IL" sz="2200" dirty="0"/>
              <a:t> "מכובד" – כלומר: נשמתו של אדם זה מכבדת אותו, והוא זוכה לרוממות והתעלות עצמית, ומתגלה בקרבו אור אלוקי: מתעוררות בו מידות טובות המביאות למעשים טובים, ומאירות לו השגות אמיתיות</a:t>
            </a:r>
            <a:r>
              <a:rPr lang="en-US" sz="2200" dirty="0"/>
              <a:t>...".</a:t>
            </a:r>
          </a:p>
        </p:txBody>
      </p:sp>
    </p:spTree>
    <p:extLst>
      <p:ext uri="{BB962C8B-B14F-4D97-AF65-F5344CB8AC3E}">
        <p14:creationId xmlns:p14="http://schemas.microsoft.com/office/powerpoint/2010/main" val="1382487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תיבת טקסט 2">
            <a:extLst>
              <a:ext uri="{FF2B5EF4-FFF2-40B4-BE49-F238E27FC236}">
                <a16:creationId xmlns:a16="http://schemas.microsoft.com/office/drawing/2014/main" id="{B8CA60CE-B32C-CB95-EB33-32EB86938D31}"/>
              </a:ext>
            </a:extLst>
          </p:cNvPr>
          <p:cNvSpPr txBox="1"/>
          <p:nvPr/>
        </p:nvSpPr>
        <p:spPr>
          <a:xfrm>
            <a:off x="923925" y="865509"/>
            <a:ext cx="10648950" cy="5126981"/>
          </a:xfrm>
          <a:prstGeom prst="rect">
            <a:avLst/>
          </a:prstGeom>
          <a:noFill/>
        </p:spPr>
        <p:txBody>
          <a:bodyPr wrap="square">
            <a:spAutoFit/>
          </a:bodyPr>
          <a:lstStyle/>
          <a:p>
            <a:pPr algn="r" rtl="1">
              <a:lnSpc>
                <a:spcPct val="107000"/>
              </a:lnSpc>
              <a:spcAft>
                <a:spcPts val="800"/>
              </a:spcAft>
            </a:pPr>
            <a:r>
              <a:rPr lang="he-IL" sz="1800" kern="100" dirty="0" err="1">
                <a:effectLst/>
                <a:latin typeface="Calibri" panose="020F0502020204030204" pitchFamily="34" charset="0"/>
                <a:ea typeface="Calibri" panose="020F0502020204030204" pitchFamily="34" charset="0"/>
                <a:cs typeface="Arial" panose="020B0604020202020204" pitchFamily="34" charset="0"/>
              </a:rPr>
              <a:t>שיג</a:t>
            </a:r>
            <a:r>
              <a:rPr lang="he-IL" sz="1800" kern="100" dirty="0">
                <a:effectLst/>
                <a:latin typeface="Calibri" panose="020F0502020204030204" pitchFamily="34" charset="0"/>
                <a:ea typeface="Calibri" panose="020F0502020204030204" pitchFamily="34" charset="0"/>
                <a:cs typeface="Arial" panose="020B0604020202020204" pitchFamily="34" charset="0"/>
              </a:rPr>
              <a:t> ושיח לפרשת קדושים/ הר' יונתן זקס</a:t>
            </a:r>
          </a:p>
          <a:p>
            <a:pPr algn="r" rtl="1">
              <a:lnSpc>
                <a:spcPct val="107000"/>
              </a:lnSpc>
              <a:spcAft>
                <a:spcPts val="800"/>
              </a:spcAft>
            </a:pPr>
            <a:r>
              <a:rPr lang="he-IL" sz="1800" kern="100" dirty="0">
                <a:effectLst/>
                <a:latin typeface="Calibri" panose="020F0502020204030204" pitchFamily="34" charset="0"/>
                <a:ea typeface="Calibri" panose="020F0502020204030204" pitchFamily="34" charset="0"/>
                <a:cs typeface="Arial" panose="020B0604020202020204" pitchFamily="34" charset="0"/>
              </a:rPr>
              <a:t>למנהיגים גדולים יש סגולות רבות, אך ענווה בדרך כלל איננה אחת מהן. לבד מחריגים נדירים, מנהיגים נוטים להיות שאפתנים ובעלי הערכה עצמית גבוהה. הם מצפים שישמעו להם, יכבדו אותם וייראו מפניהם. ...</a:t>
            </a:r>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a:p>
            <a:pPr algn="r" rtl="1">
              <a:lnSpc>
                <a:spcPct val="107000"/>
              </a:lnSpc>
              <a:spcAft>
                <a:spcPts val="800"/>
              </a:spcAft>
            </a:pPr>
            <a:r>
              <a:rPr lang="he-IL" sz="1800" kern="100" dirty="0">
                <a:effectLst/>
                <a:latin typeface="Calibri" panose="020F0502020204030204" pitchFamily="34" charset="0"/>
                <a:ea typeface="Calibri" panose="020F0502020204030204" pitchFamily="34" charset="0"/>
                <a:cs typeface="Arial" panose="020B0604020202020204" pitchFamily="34" charset="0"/>
              </a:rPr>
              <a:t>...המלך, שהכול חייבים לכבד, נדרש להיות עניו, "לְבִלְתִּי רוּם לְבָבוֹ מֵאֶחָיו". משה, גדול מנהיגי ישראל בכל הדורות, היה "עָנָו מְאֹד, מִכֹּל הָאָדָם אֲשֶׁר עַל פְּנֵי הָאֲדָמָה". ...</a:t>
            </a:r>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a:p>
            <a:pPr algn="r" rtl="1">
              <a:lnSpc>
                <a:spcPct val="107000"/>
              </a:lnSpc>
              <a:spcAft>
                <a:spcPts val="800"/>
              </a:spcAft>
            </a:pPr>
            <a:r>
              <a:rPr lang="he-IL" sz="1800" kern="100" dirty="0">
                <a:effectLst/>
                <a:latin typeface="Calibri" panose="020F0502020204030204" pitchFamily="34" charset="0"/>
                <a:ea typeface="Calibri" panose="020F0502020204030204" pitchFamily="34" charset="0"/>
                <a:cs typeface="Arial" panose="020B0604020202020204" pitchFamily="34" charset="0"/>
              </a:rPr>
              <a:t>"וְאָנֹכִי עָפָר וָאֵפֶר", אמר אברהם, אבי האמונה. "מִי אָנֹכִי?" שאל משה, אדון הנביאים. ענוותנות זו לא גרמה להם להיות רופסים או חנפנים. אברהם כינה את עצמו "עפר ואפר" דווקא בשעה שהרהיב להתמקח עם אלוקים על העונש שהשית על סדום וערי הכיכר. משה, העניו מכל אדם, </a:t>
            </a:r>
            <a:r>
              <a:rPr lang="he-IL" sz="1800" kern="100" dirty="0" err="1">
                <a:effectLst/>
                <a:latin typeface="Calibri" panose="020F0502020204030204" pitchFamily="34" charset="0"/>
                <a:ea typeface="Calibri" panose="020F0502020204030204" pitchFamily="34" charset="0"/>
                <a:cs typeface="Arial" panose="020B0604020202020204" pitchFamily="34" charset="0"/>
              </a:rPr>
              <a:t>הוא־הוא</a:t>
            </a:r>
            <a:r>
              <a:rPr lang="he-IL" sz="1800" kern="100" dirty="0">
                <a:effectLst/>
                <a:latin typeface="Calibri" panose="020F0502020204030204" pitchFamily="34" charset="0"/>
                <a:ea typeface="Calibri" panose="020F0502020204030204" pitchFamily="34" charset="0"/>
                <a:cs typeface="Arial" panose="020B0604020202020204" pitchFamily="34" charset="0"/>
              </a:rPr>
              <a:t> אשר העז לקרוא לה' שיסלח לבני ישראל "וְאִם אַיִן – מְחֵנִי נָא מִסִּפְרְךָ אֲשֶׁר כָּתָבְתָּ". אברהם ומשה היו </a:t>
            </a:r>
            <a:r>
              <a:rPr lang="he-IL" sz="1800" kern="100" dirty="0" err="1">
                <a:effectLst/>
                <a:latin typeface="Calibri" panose="020F0502020204030204" pitchFamily="34" charset="0"/>
                <a:ea typeface="Calibri" panose="020F0502020204030204" pitchFamily="34" charset="0"/>
                <a:cs typeface="Arial" panose="020B0604020202020204" pitchFamily="34" charset="0"/>
              </a:rPr>
              <a:t>מנועזי</a:t>
            </a:r>
            <a:r>
              <a:rPr lang="he-IL" sz="1800" kern="100" dirty="0">
                <a:effectLst/>
                <a:latin typeface="Calibri" panose="020F0502020204030204" pitchFamily="34" charset="0"/>
                <a:ea typeface="Calibri" panose="020F0502020204030204" pitchFamily="34" charset="0"/>
                <a:cs typeface="Arial" panose="020B0604020202020204" pitchFamily="34" charset="0"/>
              </a:rPr>
              <a:t> הרוח הגדולים שהעמידה האנושות.</a:t>
            </a:r>
            <a:br>
              <a:rPr lang="he-IL" sz="1800" kern="100" dirty="0">
                <a:effectLst/>
                <a:latin typeface="Calibri" panose="020F0502020204030204" pitchFamily="34" charset="0"/>
                <a:ea typeface="Calibri" panose="020F0502020204030204" pitchFamily="34" charset="0"/>
                <a:cs typeface="Arial" panose="020B0604020202020204" pitchFamily="34" charset="0"/>
              </a:rPr>
            </a:br>
            <a:r>
              <a:rPr lang="he-IL" sz="1800" kern="100" dirty="0">
                <a:effectLst/>
                <a:latin typeface="Calibri" panose="020F0502020204030204" pitchFamily="34" charset="0"/>
                <a:ea typeface="Calibri" panose="020F0502020204030204" pitchFamily="34" charset="0"/>
                <a:cs typeface="Arial" panose="020B0604020202020204" pitchFamily="34" charset="0"/>
              </a:rPr>
              <a:t>ענווה איננה שפלות. ... שפלות היא הערכה עצמית נמוכה. העניו מעריך את עצמו, ובטוח בהערכתו זו, ועל כן אינו זקוק לאישור מפי אחרים. על כן אין העניו מרגיש צורך להוכיח את עצמו ולהראות שהוא חכם מהאחרים, פיקח מהם, מוכשר מהם או מוצלח מהם. הוא בטוח בעצמו מפני שהוא יודע שה' אוהב אותו. ...</a:t>
            </a:r>
            <a:br>
              <a:rPr lang="he-IL" sz="1800" kern="100" dirty="0">
                <a:effectLst/>
                <a:latin typeface="Calibri" panose="020F0502020204030204" pitchFamily="34" charset="0"/>
                <a:ea typeface="Calibri" panose="020F0502020204030204" pitchFamily="34" charset="0"/>
                <a:cs typeface="Arial" panose="020B0604020202020204" pitchFamily="34" charset="0"/>
              </a:rPr>
            </a:br>
            <a:r>
              <a:rPr lang="he-IL" sz="1800" kern="100" dirty="0">
                <a:effectLst/>
                <a:latin typeface="Calibri" panose="020F0502020204030204" pitchFamily="34" charset="0"/>
                <a:ea typeface="Calibri" panose="020F0502020204030204" pitchFamily="34" charset="0"/>
                <a:cs typeface="Arial" panose="020B0604020202020204" pitchFamily="34" charset="0"/>
              </a:rPr>
              <a:t>...אחד האנשים הענווים ביותר שפגשתי בחיי היה הרבי </a:t>
            </a:r>
            <a:r>
              <a:rPr lang="he-IL" sz="1800" kern="100" dirty="0" err="1">
                <a:effectLst/>
                <a:latin typeface="Calibri" panose="020F0502020204030204" pitchFamily="34" charset="0"/>
                <a:ea typeface="Calibri" panose="020F0502020204030204" pitchFamily="34" charset="0"/>
                <a:cs typeface="Arial" panose="020B0604020202020204" pitchFamily="34" charset="0"/>
              </a:rPr>
              <a:t>מלובביץ</a:t>
            </a:r>
            <a:r>
              <a:rPr lang="he-IL" sz="1800" kern="100" dirty="0">
                <a:effectLst/>
                <a:latin typeface="Calibri" panose="020F0502020204030204" pitchFamily="34" charset="0"/>
                <a:ea typeface="Calibri" panose="020F0502020204030204" pitchFamily="34" charset="0"/>
                <a:cs typeface="Arial" panose="020B0604020202020204" pitchFamily="34" charset="0"/>
              </a:rPr>
              <a:t>', זכר צדיק לברכה. לא היה בו שמץ של שפלות רוח. הוא התנהל מתוך גאון חרישי. הוא בטח בעצמו, והוד מלכות שרה עליו. אבל כאשר נמצאת </a:t>
            </a:r>
            <a:r>
              <a:rPr lang="he-IL" sz="1800" kern="100" dirty="0" err="1">
                <a:effectLst/>
                <a:latin typeface="Calibri" panose="020F0502020204030204" pitchFamily="34" charset="0"/>
                <a:ea typeface="Calibri" panose="020F0502020204030204" pitchFamily="34" charset="0"/>
                <a:cs typeface="Arial" panose="020B0604020202020204" pitchFamily="34" charset="0"/>
              </a:rPr>
              <a:t>איתו</a:t>
            </a:r>
            <a:r>
              <a:rPr lang="he-IL" sz="1800" kern="100" dirty="0">
                <a:effectLst/>
                <a:latin typeface="Calibri" panose="020F0502020204030204" pitchFamily="34" charset="0"/>
                <a:ea typeface="Calibri" panose="020F0502020204030204" pitchFamily="34" charset="0"/>
                <a:cs typeface="Arial" panose="020B0604020202020204" pitchFamily="34" charset="0"/>
              </a:rPr>
              <a:t> ביחידות, הוא גרם לך להרגיש שהאדם החשוב בחדר הוא אתה. זה היה כישרון יוצא דופן. מלכות בלי כתר. גדוּלה בבגדי חול. מהליכותיו למדתי שהעניו אינו זה החושב שהוא עצמו קטן – אלא זה היודע כי באנשים אחרים שוכנת גדוּלה.</a:t>
            </a:r>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1617801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he Jewish Algorithm - A Commencement Speech from Rabbi Sacks">
            <a:hlinkClick r:id="" action="ppaction://media"/>
            <a:extLst>
              <a:ext uri="{FF2B5EF4-FFF2-40B4-BE49-F238E27FC236}">
                <a16:creationId xmlns:a16="http://schemas.microsoft.com/office/drawing/2014/main" id="{488620A6-0585-4A8F-9211-BA2BF8B41521}"/>
              </a:ext>
            </a:extLst>
          </p:cNvPr>
          <p:cNvPicPr>
            <a:picLocks noGrp="1" noChangeAspect="1"/>
          </p:cNvPicPr>
          <p:nvPr>
            <p:ph idx="1"/>
            <a:videoFile r:link="rId1"/>
            <p:extLst>
              <p:ext uri="{DAA4B4D4-6D71-4841-9C94-3DE7FCFB9230}">
                <p14:media xmlns:p14="http://schemas.microsoft.com/office/powerpoint/2010/main" r:embed="rId2">
                  <p14:trim end="348125.9999"/>
                </p14:media>
              </p:ext>
            </p:extLst>
          </p:nvPr>
        </p:nvPicPr>
        <p:blipFill>
          <a:blip r:embed="rId4"/>
          <a:stretch>
            <a:fillRect/>
          </a:stretch>
        </p:blipFill>
        <p:spPr>
          <a:xfrm>
            <a:off x="673976" y="981445"/>
            <a:ext cx="5422024" cy="3047630"/>
          </a:xfrm>
        </p:spPr>
      </p:pic>
      <p:pic>
        <p:nvPicPr>
          <p:cNvPr id="5" name="The Jewish Algorithm - A Commencement Speech from Rabbi Sacks">
            <a:hlinkClick r:id="" action="ppaction://media"/>
            <a:extLst>
              <a:ext uri="{FF2B5EF4-FFF2-40B4-BE49-F238E27FC236}">
                <a16:creationId xmlns:a16="http://schemas.microsoft.com/office/drawing/2014/main" id="{F99885ED-759F-4889-80EE-FBAD6F803648}"/>
              </a:ext>
            </a:extLst>
          </p:cNvPr>
          <p:cNvPicPr>
            <a:picLocks noChangeAspect="1"/>
          </p:cNvPicPr>
          <p:nvPr>
            <a:videoFile r:link="rId1"/>
            <p:extLst>
              <p:ext uri="{DAA4B4D4-6D71-4841-9C94-3DE7FCFB9230}">
                <p14:media xmlns:p14="http://schemas.microsoft.com/office/powerpoint/2010/main" r:embed="rId2">
                  <p14:trim st="517040"/>
                </p14:media>
              </p:ext>
            </p:extLst>
          </p:nvPr>
        </p:nvPicPr>
        <p:blipFill>
          <a:blip r:embed="rId5"/>
          <a:stretch>
            <a:fillRect/>
          </a:stretch>
        </p:blipFill>
        <p:spPr>
          <a:xfrm>
            <a:off x="6383698" y="2500964"/>
            <a:ext cx="5134326" cy="2885944"/>
          </a:xfrm>
          <a:prstGeom prst="rect">
            <a:avLst/>
          </a:prstGeom>
        </p:spPr>
      </p:pic>
      <p:sp>
        <p:nvSpPr>
          <p:cNvPr id="6" name="תיבת טקסט 5">
            <a:extLst>
              <a:ext uri="{FF2B5EF4-FFF2-40B4-BE49-F238E27FC236}">
                <a16:creationId xmlns:a16="http://schemas.microsoft.com/office/drawing/2014/main" id="{1236775F-3E68-4F53-92EF-71F6A488A775}"/>
              </a:ext>
            </a:extLst>
          </p:cNvPr>
          <p:cNvSpPr txBox="1"/>
          <p:nvPr/>
        </p:nvSpPr>
        <p:spPr>
          <a:xfrm rot="20363346">
            <a:off x="1028385" y="4925243"/>
            <a:ext cx="3105410" cy="923330"/>
          </a:xfrm>
          <a:prstGeom prst="rect">
            <a:avLst/>
          </a:prstGeom>
          <a:noFill/>
        </p:spPr>
        <p:txBody>
          <a:bodyPr wrap="square" rtlCol="1">
            <a:spAutoFit/>
          </a:bodyPr>
          <a:lstStyle/>
          <a:p>
            <a:pPr algn="ctr"/>
            <a:r>
              <a:rPr lang="he-IL" dirty="0"/>
              <a:t>"מלך" -מוליך</a:t>
            </a:r>
          </a:p>
          <a:p>
            <a:pPr algn="ctr"/>
            <a:r>
              <a:rPr lang="he-IL" dirty="0"/>
              <a:t>לעומת עבד- שהוא מובל וחסר-זהות עצמית.</a:t>
            </a:r>
          </a:p>
        </p:txBody>
      </p:sp>
    </p:spTree>
    <p:extLst>
      <p:ext uri="{BB962C8B-B14F-4D97-AF65-F5344CB8AC3E}">
        <p14:creationId xmlns:p14="http://schemas.microsoft.com/office/powerpoint/2010/main" val="44094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9208"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8029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4"/>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4"/>
                                        </p:tgtEl>
                                      </p:cBhvr>
                                    </p:cmd>
                                  </p:childTnLst>
                                </p:cTn>
                              </p:par>
                            </p:childTnLst>
                          </p:cTn>
                        </p:par>
                      </p:childTnLst>
                    </p:cTn>
                  </p:par>
                </p:childTnLst>
              </p:cTn>
              <p:nextCondLst>
                <p:cond evt="onClick" delay="0">
                  <p:tgtEl>
                    <p:spTgt spid="4"/>
                  </p:tgtEl>
                </p:cond>
              </p:nextCondLst>
            </p:seq>
            <p:video>
              <p:cMediaNode vol="80000">
                <p:cTn id="16" fill="hold" display="0">
                  <p:stCondLst>
                    <p:cond delay="indefinite"/>
                  </p:stCondLst>
                </p:cTn>
                <p:tgtEl>
                  <p:spTgt spid="4"/>
                </p:tgtEl>
              </p:cMediaNode>
            </p:video>
            <p:seq concurrent="1" nextAc="seek">
              <p:cTn id="17" restart="whenNotActive" fill="hold" evtFilter="cancelBubble" nodeType="interactiveSeq">
                <p:stCondLst>
                  <p:cond evt="onClick" delay="0">
                    <p:tgtEl>
                      <p:spTgt spid="5"/>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5"/>
                                        </p:tgtEl>
                                      </p:cBhvr>
                                    </p:cmd>
                                  </p:childTnLst>
                                </p:cTn>
                              </p:par>
                            </p:childTnLst>
                          </p:cTn>
                        </p:par>
                      </p:childTnLst>
                    </p:cTn>
                  </p:par>
                </p:childTnLst>
              </p:cTn>
              <p:nextCondLst>
                <p:cond evt="onClick" delay="0">
                  <p:tgtEl>
                    <p:spTgt spid="5"/>
                  </p:tgtEl>
                </p:cond>
              </p:nextCondLst>
            </p:seq>
            <p:video>
              <p:cMediaNode vol="80000">
                <p:cTn id="22" fill="hold" display="0">
                  <p:stCondLst>
                    <p:cond delay="indefinite"/>
                  </p:stCondLst>
                </p:cTn>
                <p:tgtEl>
                  <p:spTgt spid="5"/>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שאלות ותשובות - שפי שמחון">
            <a:extLst>
              <a:ext uri="{FF2B5EF4-FFF2-40B4-BE49-F238E27FC236}">
                <a16:creationId xmlns:a16="http://schemas.microsoft.com/office/drawing/2014/main" id="{031E4DC5-2B2B-B5AF-8D39-BE9943E427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59532" y="1771648"/>
            <a:ext cx="3276600" cy="264749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יפן: טרם קבלת הרישיון הנהגים יחוו נהיגה בשכרות - המחדש | כל החדשות והעדכונים">
            <a:extLst>
              <a:ext uri="{FF2B5EF4-FFF2-40B4-BE49-F238E27FC236}">
                <a16:creationId xmlns:a16="http://schemas.microsoft.com/office/drawing/2014/main" id="{762E63AB-7D92-3796-62FA-A37DD045F8F2}"/>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81037" y="3772037"/>
            <a:ext cx="3323103" cy="245731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לקנות ערכת לימוד נגינה למגוון כלי נגינה לבחירה - ZipZap אונליין">
            <a:extLst>
              <a:ext uri="{FF2B5EF4-FFF2-40B4-BE49-F238E27FC236}">
                <a16:creationId xmlns:a16="http://schemas.microsoft.com/office/drawing/2014/main" id="{D2648EF3-CE53-C365-8214-F27716F2AD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5794" y="628649"/>
            <a:ext cx="3368346" cy="300037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8" descr="התעמלות אקרובטית – ויקיפדיה">
            <a:extLst>
              <a:ext uri="{FF2B5EF4-FFF2-40B4-BE49-F238E27FC236}">
                <a16:creationId xmlns:a16="http://schemas.microsoft.com/office/drawing/2014/main" id="{DFAF5B1E-962E-36F2-8752-C0D12FEF014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91525" y="628648"/>
            <a:ext cx="3164681" cy="56512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17789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תוכן 2">
            <a:extLst>
              <a:ext uri="{FF2B5EF4-FFF2-40B4-BE49-F238E27FC236}">
                <a16:creationId xmlns:a16="http://schemas.microsoft.com/office/drawing/2014/main" id="{A6144BC1-015B-43D9-8554-F692D7355904}"/>
              </a:ext>
            </a:extLst>
          </p:cNvPr>
          <p:cNvSpPr txBox="1">
            <a:spLocks/>
          </p:cNvSpPr>
          <p:nvPr/>
        </p:nvSpPr>
        <p:spPr>
          <a:xfrm>
            <a:off x="1104900" y="761999"/>
            <a:ext cx="9984819" cy="5550023"/>
          </a:xfrm>
          <a:prstGeom prst="rect">
            <a:avLst/>
          </a:prstGeom>
        </p:spPr>
        <p:txBody>
          <a:bodyPr>
            <a:normAutofit lnSpcReduction="10000"/>
          </a:bodyPr>
          <a:lstStyle>
            <a:lvl1pPr marL="182880" indent="-182880" algn="r" defTabSz="914400" rtl="1" eaLnBrk="1" latinLnBrk="0" hangingPunct="1">
              <a:lnSpc>
                <a:spcPct val="100000"/>
              </a:lnSpc>
              <a:spcBef>
                <a:spcPts val="900"/>
              </a:spcBef>
              <a:spcAft>
                <a:spcPts val="0"/>
              </a:spcAft>
              <a:buClr>
                <a:schemeClr val="tx2">
                  <a:lumMod val="60000"/>
                  <a:lumOff val="40000"/>
                </a:schemeClr>
              </a:buClr>
              <a:buFont typeface="Arial" pitchFamily="34" charset="0"/>
              <a:buChar char="•"/>
              <a:defRPr sz="1800" kern="1200">
                <a:solidFill>
                  <a:schemeClr val="tx1"/>
                </a:solidFill>
                <a:latin typeface="+mn-lt"/>
                <a:ea typeface="+mn-ea"/>
                <a:cs typeface="+mn-cs"/>
              </a:defRPr>
            </a:lvl1pPr>
            <a:lvl2pPr marL="457200" indent="-182880" algn="r" defTabSz="914400" rtl="1" eaLnBrk="1" latinLnBrk="0" hangingPunct="1">
              <a:lnSpc>
                <a:spcPct val="100000"/>
              </a:lnSpc>
              <a:spcBef>
                <a:spcPts val="500"/>
              </a:spcBef>
              <a:buClr>
                <a:schemeClr val="tx2">
                  <a:lumMod val="60000"/>
                  <a:lumOff val="40000"/>
                </a:schemeClr>
              </a:buClr>
              <a:buFont typeface="Arial" pitchFamily="34" charset="0"/>
              <a:buChar char="•"/>
              <a:defRPr sz="1600" kern="1200">
                <a:solidFill>
                  <a:schemeClr val="tx1"/>
                </a:solidFill>
                <a:latin typeface="+mn-lt"/>
                <a:ea typeface="+mn-ea"/>
                <a:cs typeface="+mn-cs"/>
              </a:defRPr>
            </a:lvl2pPr>
            <a:lvl3pPr marL="731520" indent="-182880" algn="r" defTabSz="914400" rtl="1"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tx1"/>
                </a:solidFill>
                <a:latin typeface="+mn-lt"/>
                <a:ea typeface="+mn-ea"/>
                <a:cs typeface="+mn-cs"/>
              </a:defRPr>
            </a:lvl3pPr>
            <a:lvl4pPr marL="1005840" indent="-182880" algn="r" defTabSz="914400" rtl="1"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tx1"/>
                </a:solidFill>
                <a:latin typeface="+mn-lt"/>
                <a:ea typeface="+mn-ea"/>
                <a:cs typeface="+mn-cs"/>
              </a:defRPr>
            </a:lvl4pPr>
            <a:lvl5pPr marL="1280160" indent="-182880" algn="r" defTabSz="914400" rtl="1"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tx1"/>
                </a:solidFill>
                <a:latin typeface="+mn-lt"/>
                <a:ea typeface="+mn-ea"/>
                <a:cs typeface="+mn-cs"/>
              </a:defRPr>
            </a:lvl5pPr>
            <a:lvl6pPr marL="1600000" indent="-228600" algn="r" defTabSz="914400" rtl="1"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6pPr>
            <a:lvl7pPr marL="1900000" indent="-228600" algn="r" defTabSz="914400" rtl="1"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7pPr>
            <a:lvl8pPr marL="2200000" indent="-228600" algn="r" defTabSz="914400" rtl="1"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8pPr>
            <a:lvl9pPr marL="2500000" indent="-228600" algn="r" defTabSz="914400" rtl="1"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9pPr>
          </a:lstStyle>
          <a:p>
            <a:pPr marL="0" indent="0">
              <a:lnSpc>
                <a:spcPct val="90000"/>
              </a:lnSpc>
              <a:buNone/>
            </a:pPr>
            <a:r>
              <a:rPr lang="he-IL" dirty="0">
                <a:solidFill>
                  <a:schemeClr val="tx1">
                    <a:lumMod val="75000"/>
                    <a:lumOff val="25000"/>
                  </a:schemeClr>
                </a:solidFill>
              </a:rPr>
              <a:t>ואל תחשוב בני לתפוש על דברי ולומר,</a:t>
            </a:r>
            <a:endParaRPr lang="en-US" b="1" dirty="0">
              <a:solidFill>
                <a:schemeClr val="tx1">
                  <a:lumMod val="75000"/>
                  <a:lumOff val="25000"/>
                </a:schemeClr>
              </a:solidFill>
            </a:endParaRPr>
          </a:p>
          <a:p>
            <a:pPr marL="0" indent="0">
              <a:lnSpc>
                <a:spcPct val="90000"/>
              </a:lnSpc>
              <a:buNone/>
            </a:pPr>
            <a:r>
              <a:rPr lang="he-IL" b="1" dirty="0">
                <a:solidFill>
                  <a:schemeClr val="tx1">
                    <a:lumMod val="75000"/>
                    <a:lumOff val="25000"/>
                  </a:schemeClr>
                </a:solidFill>
              </a:rPr>
              <a:t> ולמה זה </a:t>
            </a:r>
            <a:r>
              <a:rPr lang="he-IL" b="1" dirty="0" err="1">
                <a:solidFill>
                  <a:schemeClr val="tx1">
                    <a:lumMod val="75000"/>
                    <a:lumOff val="25000"/>
                  </a:schemeClr>
                </a:solidFill>
              </a:rPr>
              <a:t>יצוה</a:t>
            </a:r>
            <a:r>
              <a:rPr lang="he-IL" b="1" dirty="0">
                <a:solidFill>
                  <a:schemeClr val="tx1">
                    <a:lumMod val="75000"/>
                    <a:lumOff val="25000"/>
                  </a:schemeClr>
                </a:solidFill>
              </a:rPr>
              <a:t> אותנו השם יתברך לעשות כל אלה </a:t>
            </a:r>
            <a:r>
              <a:rPr lang="he-IL" b="1" dirty="0" err="1">
                <a:solidFill>
                  <a:schemeClr val="tx1">
                    <a:lumMod val="75000"/>
                    <a:lumOff val="25000"/>
                  </a:schemeClr>
                </a:solidFill>
              </a:rPr>
              <a:t>לזכרון</a:t>
            </a:r>
            <a:r>
              <a:rPr lang="he-IL" b="1" dirty="0">
                <a:solidFill>
                  <a:schemeClr val="tx1">
                    <a:lumMod val="75000"/>
                    <a:lumOff val="25000"/>
                  </a:schemeClr>
                </a:solidFill>
              </a:rPr>
              <a:t> אותו הנס, והלא </a:t>
            </a:r>
            <a:r>
              <a:rPr lang="he-IL" b="1" dirty="0" err="1">
                <a:solidFill>
                  <a:schemeClr val="tx1">
                    <a:lumMod val="75000"/>
                    <a:lumOff val="25000"/>
                  </a:schemeClr>
                </a:solidFill>
              </a:rPr>
              <a:t>בזכרון</a:t>
            </a:r>
            <a:r>
              <a:rPr lang="he-IL" b="1" dirty="0">
                <a:solidFill>
                  <a:schemeClr val="tx1">
                    <a:lumMod val="75000"/>
                    <a:lumOff val="25000"/>
                  </a:schemeClr>
                </a:solidFill>
              </a:rPr>
              <a:t> אחד יעלה הדבר במחשבתנו ולא ישכח מפי זרענו?</a:t>
            </a:r>
            <a:r>
              <a:rPr lang="he-IL" dirty="0">
                <a:solidFill>
                  <a:schemeClr val="tx1">
                    <a:lumMod val="75000"/>
                    <a:lumOff val="25000"/>
                  </a:schemeClr>
                </a:solidFill>
              </a:rPr>
              <a:t>, </a:t>
            </a:r>
            <a:endParaRPr lang="en-US" b="1" dirty="0">
              <a:solidFill>
                <a:schemeClr val="tx1">
                  <a:lumMod val="75000"/>
                  <a:lumOff val="25000"/>
                </a:schemeClr>
              </a:solidFill>
            </a:endParaRPr>
          </a:p>
          <a:p>
            <a:pPr marL="0" indent="0">
              <a:lnSpc>
                <a:spcPct val="90000"/>
              </a:lnSpc>
              <a:buNone/>
            </a:pPr>
            <a:r>
              <a:rPr lang="he-IL" dirty="0">
                <a:solidFill>
                  <a:schemeClr val="tx1">
                    <a:lumMod val="75000"/>
                    <a:lumOff val="25000"/>
                  </a:schemeClr>
                </a:solidFill>
              </a:rPr>
              <a:t> </a:t>
            </a:r>
            <a:endParaRPr lang="en-US" b="1" dirty="0">
              <a:solidFill>
                <a:schemeClr val="tx1">
                  <a:lumMod val="75000"/>
                  <a:lumOff val="25000"/>
                </a:schemeClr>
              </a:solidFill>
            </a:endParaRPr>
          </a:p>
          <a:p>
            <a:pPr marL="0" indent="0">
              <a:lnSpc>
                <a:spcPct val="90000"/>
              </a:lnSpc>
              <a:buNone/>
            </a:pPr>
            <a:r>
              <a:rPr lang="he-IL" dirty="0">
                <a:solidFill>
                  <a:schemeClr val="tx1">
                    <a:lumMod val="75000"/>
                    <a:lumOff val="25000"/>
                  </a:schemeClr>
                </a:solidFill>
              </a:rPr>
              <a:t>כי לא מחכמה תתפשני על זה, ומחשבת הנער ישיאך לדבר כן. </a:t>
            </a:r>
            <a:endParaRPr lang="en-US" b="1" dirty="0">
              <a:solidFill>
                <a:schemeClr val="tx1">
                  <a:lumMod val="75000"/>
                  <a:lumOff val="25000"/>
                </a:schemeClr>
              </a:solidFill>
            </a:endParaRPr>
          </a:p>
          <a:p>
            <a:pPr marL="0" indent="0">
              <a:lnSpc>
                <a:spcPct val="90000"/>
              </a:lnSpc>
              <a:buNone/>
            </a:pPr>
            <a:r>
              <a:rPr lang="he-IL" dirty="0">
                <a:solidFill>
                  <a:schemeClr val="tx1">
                    <a:lumMod val="75000"/>
                    <a:lumOff val="25000"/>
                  </a:schemeClr>
                </a:solidFill>
              </a:rPr>
              <a:t>ועתה בני אם בינה שמעה זאת, והטה אזנך ושמע, אלמדך להועיל בתורה ובמצוות. </a:t>
            </a:r>
            <a:endParaRPr lang="en-US" b="1" dirty="0">
              <a:solidFill>
                <a:schemeClr val="tx1">
                  <a:lumMod val="75000"/>
                  <a:lumOff val="25000"/>
                </a:schemeClr>
              </a:solidFill>
            </a:endParaRPr>
          </a:p>
          <a:p>
            <a:pPr marL="0" indent="0">
              <a:lnSpc>
                <a:spcPct val="90000"/>
              </a:lnSpc>
              <a:buNone/>
            </a:pPr>
            <a:r>
              <a:rPr lang="he-IL" dirty="0">
                <a:solidFill>
                  <a:schemeClr val="tx1">
                    <a:lumMod val="75000"/>
                    <a:lumOff val="25000"/>
                  </a:schemeClr>
                </a:solidFill>
              </a:rPr>
              <a:t> </a:t>
            </a:r>
            <a:endParaRPr lang="en-US" b="1" dirty="0">
              <a:solidFill>
                <a:schemeClr val="tx1">
                  <a:lumMod val="75000"/>
                  <a:lumOff val="25000"/>
                </a:schemeClr>
              </a:solidFill>
            </a:endParaRPr>
          </a:p>
          <a:p>
            <a:pPr marL="0" indent="0">
              <a:lnSpc>
                <a:spcPct val="90000"/>
              </a:lnSpc>
              <a:buNone/>
            </a:pPr>
            <a:r>
              <a:rPr lang="he-IL" dirty="0">
                <a:solidFill>
                  <a:schemeClr val="tx1">
                    <a:lumMod val="75000"/>
                    <a:lumOff val="25000"/>
                  </a:schemeClr>
                </a:solidFill>
              </a:rPr>
              <a:t>דע כי </a:t>
            </a:r>
            <a:r>
              <a:rPr lang="he-IL" b="1" dirty="0">
                <a:solidFill>
                  <a:schemeClr val="tx1">
                    <a:lumMod val="75000"/>
                    <a:lumOff val="25000"/>
                  </a:schemeClr>
                </a:solidFill>
              </a:rPr>
              <a:t>האדם נפעל כפי פעולותיו.</a:t>
            </a:r>
            <a:endParaRPr lang="en-US" b="1" dirty="0">
              <a:solidFill>
                <a:schemeClr val="tx1">
                  <a:lumMod val="75000"/>
                  <a:lumOff val="25000"/>
                </a:schemeClr>
              </a:solidFill>
            </a:endParaRPr>
          </a:p>
          <a:p>
            <a:pPr marL="0" indent="0">
              <a:lnSpc>
                <a:spcPct val="90000"/>
              </a:lnSpc>
              <a:buNone/>
            </a:pPr>
            <a:r>
              <a:rPr lang="he-IL" b="1" dirty="0">
                <a:solidFill>
                  <a:schemeClr val="tx1">
                    <a:lumMod val="75000"/>
                    <a:lumOff val="25000"/>
                  </a:schemeClr>
                </a:solidFill>
              </a:rPr>
              <a:t>ולבו וכל מחשבותיו תמיד אחר מעשיו שהוא עושה בהם</a:t>
            </a:r>
            <a:r>
              <a:rPr lang="he-IL" dirty="0">
                <a:solidFill>
                  <a:schemeClr val="tx1">
                    <a:lumMod val="75000"/>
                    <a:lumOff val="25000"/>
                  </a:schemeClr>
                </a:solidFill>
              </a:rPr>
              <a:t>, אם טוב ואם רע.</a:t>
            </a:r>
            <a:endParaRPr lang="en-US" b="1" dirty="0">
              <a:solidFill>
                <a:schemeClr val="tx1">
                  <a:lumMod val="75000"/>
                  <a:lumOff val="25000"/>
                </a:schemeClr>
              </a:solidFill>
            </a:endParaRPr>
          </a:p>
          <a:p>
            <a:pPr marL="0" indent="0">
              <a:lnSpc>
                <a:spcPct val="90000"/>
              </a:lnSpc>
              <a:buNone/>
            </a:pPr>
            <a:r>
              <a:rPr lang="he-IL" dirty="0">
                <a:solidFill>
                  <a:schemeClr val="tx1">
                    <a:lumMod val="75000"/>
                    <a:lumOff val="25000"/>
                  </a:schemeClr>
                </a:solidFill>
              </a:rPr>
              <a:t> </a:t>
            </a:r>
            <a:endParaRPr lang="en-US" b="1" dirty="0">
              <a:solidFill>
                <a:schemeClr val="tx1">
                  <a:lumMod val="75000"/>
                  <a:lumOff val="25000"/>
                </a:schemeClr>
              </a:solidFill>
            </a:endParaRPr>
          </a:p>
          <a:p>
            <a:pPr marL="0" indent="0">
              <a:lnSpc>
                <a:spcPct val="90000"/>
              </a:lnSpc>
              <a:buNone/>
            </a:pPr>
            <a:r>
              <a:rPr lang="he-IL" dirty="0">
                <a:solidFill>
                  <a:schemeClr val="tx1">
                    <a:lumMod val="75000"/>
                    <a:lumOff val="25000"/>
                  </a:schemeClr>
                </a:solidFill>
              </a:rPr>
              <a:t>ואפילו </a:t>
            </a:r>
            <a:r>
              <a:rPr lang="he-IL" u="sng" dirty="0">
                <a:solidFill>
                  <a:schemeClr val="tx1">
                    <a:lumMod val="75000"/>
                    <a:lumOff val="25000"/>
                  </a:schemeClr>
                </a:solidFill>
              </a:rPr>
              <a:t>רשע</a:t>
            </a:r>
            <a:r>
              <a:rPr lang="he-IL" dirty="0">
                <a:solidFill>
                  <a:schemeClr val="tx1">
                    <a:lumMod val="75000"/>
                    <a:lumOff val="25000"/>
                  </a:schemeClr>
                </a:solidFill>
              </a:rPr>
              <a:t> גמור בלבבו וכל יצר מחשבות לבו רק רע כל היום, אם יערה רוחו וישים השתדלותו ועסקו בהתמדה בתורה ובמצוות, ואפילו שלא לשם שמים, מיד </a:t>
            </a:r>
            <a:r>
              <a:rPr lang="he-IL" dirty="0" err="1">
                <a:solidFill>
                  <a:schemeClr val="tx1">
                    <a:lumMod val="75000"/>
                    <a:lumOff val="25000"/>
                  </a:schemeClr>
                </a:solidFill>
              </a:rPr>
              <a:t>ינטה</a:t>
            </a:r>
            <a:r>
              <a:rPr lang="he-IL" dirty="0">
                <a:solidFill>
                  <a:schemeClr val="tx1">
                    <a:lumMod val="75000"/>
                    <a:lumOff val="25000"/>
                  </a:schemeClr>
                </a:solidFill>
              </a:rPr>
              <a:t> אל הטוב, </a:t>
            </a:r>
            <a:r>
              <a:rPr lang="he-IL" dirty="0" err="1">
                <a:solidFill>
                  <a:schemeClr val="tx1">
                    <a:lumMod val="75000"/>
                    <a:lumOff val="25000"/>
                  </a:schemeClr>
                </a:solidFill>
              </a:rPr>
              <a:t>ובכח</a:t>
            </a:r>
            <a:r>
              <a:rPr lang="he-IL" dirty="0">
                <a:solidFill>
                  <a:schemeClr val="tx1">
                    <a:lumMod val="75000"/>
                    <a:lumOff val="25000"/>
                  </a:schemeClr>
                </a:solidFill>
              </a:rPr>
              <a:t> מעשיו ימית היצר הרע, כי אחרי הפעולות נמשכים הלבבות.</a:t>
            </a:r>
            <a:endParaRPr lang="en-US" b="1" dirty="0">
              <a:solidFill>
                <a:schemeClr val="tx1">
                  <a:lumMod val="75000"/>
                  <a:lumOff val="25000"/>
                </a:schemeClr>
              </a:solidFill>
            </a:endParaRPr>
          </a:p>
          <a:p>
            <a:pPr>
              <a:lnSpc>
                <a:spcPct val="90000"/>
              </a:lnSpc>
            </a:pPr>
            <a:endParaRPr lang="en-US" b="1" dirty="0">
              <a:solidFill>
                <a:schemeClr val="tx1">
                  <a:lumMod val="75000"/>
                  <a:lumOff val="25000"/>
                </a:schemeClr>
              </a:solidFill>
            </a:endParaRPr>
          </a:p>
          <a:p>
            <a:pPr marL="0" indent="0">
              <a:lnSpc>
                <a:spcPct val="90000"/>
              </a:lnSpc>
              <a:buNone/>
            </a:pPr>
            <a:r>
              <a:rPr lang="he-IL" dirty="0">
                <a:solidFill>
                  <a:schemeClr val="tx1">
                    <a:lumMod val="75000"/>
                    <a:lumOff val="25000"/>
                  </a:schemeClr>
                </a:solidFill>
              </a:rPr>
              <a:t> ואפילו אם יהיה אדם צדיק גמור ולבבו ישר ותמים, חפץ בתורה ובמצות, אם אולי יעסוק תמיד בדברים של דופי, כאילו תאמר דרך משל שהכריחו המלך ומינהו באומנות רעה, באמת אם כל עסקו תמיד כל היום באותו אומנות, ישוב לזמן מן הזמנים מצדקת לבו להיות רשע גמור, </a:t>
            </a:r>
            <a:r>
              <a:rPr lang="he-IL" b="1" dirty="0">
                <a:solidFill>
                  <a:schemeClr val="tx1">
                    <a:lumMod val="75000"/>
                    <a:lumOff val="25000"/>
                  </a:schemeClr>
                </a:solidFill>
              </a:rPr>
              <a:t>כי ידוע הדבר ואמת שכל אדם נפעל כפי פעולותיו</a:t>
            </a:r>
            <a:r>
              <a:rPr lang="he-IL" dirty="0">
                <a:solidFill>
                  <a:schemeClr val="tx1">
                    <a:lumMod val="75000"/>
                    <a:lumOff val="25000"/>
                  </a:schemeClr>
                </a:solidFill>
              </a:rPr>
              <a:t>, כמו שאמרנו. </a:t>
            </a:r>
            <a:endParaRPr lang="en-US" b="1" dirty="0">
              <a:solidFill>
                <a:schemeClr val="tx1">
                  <a:lumMod val="75000"/>
                  <a:lumOff val="25000"/>
                </a:schemeClr>
              </a:solidFill>
            </a:endParaRPr>
          </a:p>
        </p:txBody>
      </p:sp>
    </p:spTree>
    <p:extLst>
      <p:ext uri="{BB962C8B-B14F-4D97-AF65-F5344CB8AC3E}">
        <p14:creationId xmlns:p14="http://schemas.microsoft.com/office/powerpoint/2010/main" val="38266414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תוכן 2">
            <a:extLst>
              <a:ext uri="{FF2B5EF4-FFF2-40B4-BE49-F238E27FC236}">
                <a16:creationId xmlns:a16="http://schemas.microsoft.com/office/drawing/2014/main" id="{6BC64A3C-DA14-407E-A60A-3C91452A6BF2}"/>
              </a:ext>
            </a:extLst>
          </p:cNvPr>
          <p:cNvSpPr>
            <a:spLocks noGrp="1"/>
          </p:cNvSpPr>
          <p:nvPr>
            <p:ph idx="1"/>
          </p:nvPr>
        </p:nvSpPr>
        <p:spPr>
          <a:xfrm>
            <a:off x="1066800" y="800100"/>
            <a:ext cx="10058400" cy="5234940"/>
          </a:xfrm>
        </p:spPr>
        <p:txBody>
          <a:bodyPr>
            <a:normAutofit lnSpcReduction="10000"/>
          </a:bodyPr>
          <a:lstStyle/>
          <a:p>
            <a:endParaRPr lang="en-US" b="1" dirty="0"/>
          </a:p>
          <a:p>
            <a:pPr marL="0" indent="0">
              <a:buNone/>
            </a:pPr>
            <a:r>
              <a:rPr lang="he-IL" sz="2400" dirty="0"/>
              <a:t>ועל כן אמרו חכמים </a:t>
            </a:r>
            <a:r>
              <a:rPr lang="he-IL" sz="2400" dirty="0" err="1"/>
              <a:t>זכרונם</a:t>
            </a:r>
            <a:r>
              <a:rPr lang="he-IL" sz="2400" dirty="0"/>
              <a:t> לברכה [מכות דף כ"ג ע"ב] רצה המקום לזכות את ישראל לפיכך הרבה להם תורה ומצות, </a:t>
            </a:r>
            <a:endParaRPr lang="en-US" sz="2400" dirty="0"/>
          </a:p>
          <a:p>
            <a:pPr marL="0" indent="0">
              <a:buNone/>
            </a:pPr>
            <a:r>
              <a:rPr lang="he-IL" sz="2400" dirty="0"/>
              <a:t>כדי </a:t>
            </a:r>
            <a:r>
              <a:rPr lang="he-IL" sz="2400" dirty="0" err="1"/>
              <a:t>להתפיס</a:t>
            </a:r>
            <a:r>
              <a:rPr lang="he-IL" sz="2400" dirty="0"/>
              <a:t>  בהן כל מחשבותינו ולהיות בהן כל עסקינו, להטיב לנו באחריתנו, כי מתוך הפעולות הטובות אנחנו נפעלים להיות טובים וזוכים </a:t>
            </a:r>
            <a:r>
              <a:rPr lang="he-IL" sz="2400" u="sng" dirty="0"/>
              <a:t>לחיי עד. </a:t>
            </a:r>
            <a:endParaRPr lang="en-US" sz="2400" dirty="0"/>
          </a:p>
          <a:p>
            <a:endParaRPr lang="en-US" sz="2400" b="1" dirty="0">
              <a:highlight>
                <a:srgbClr val="FF00FF"/>
              </a:highlight>
            </a:endParaRPr>
          </a:p>
          <a:p>
            <a:pPr marL="0" indent="0">
              <a:buNone/>
            </a:pPr>
            <a:r>
              <a:rPr lang="he-IL" sz="2400" dirty="0"/>
              <a:t>ורמזו </a:t>
            </a:r>
            <a:r>
              <a:rPr lang="he-IL" sz="2400" dirty="0" err="1"/>
              <a:t>זכרונם</a:t>
            </a:r>
            <a:r>
              <a:rPr lang="he-IL" sz="2400" dirty="0"/>
              <a:t> לברכה על זה באמרם [מנחות דף מ"ג ע"ב] כל מי שיש לו מזוזה בפתחו וציצית בבגדו ותפלין בראשו מובטח לו שלא יחטא, לפי שאלו מצות תמידיות ונפעל בהן תמיד. </a:t>
            </a:r>
            <a:endParaRPr lang="en-US" sz="2400" b="1" dirty="0"/>
          </a:p>
          <a:p>
            <a:endParaRPr lang="en-US" sz="2400" b="1" dirty="0"/>
          </a:p>
          <a:p>
            <a:pPr marL="0" indent="0">
              <a:buNone/>
            </a:pPr>
            <a:r>
              <a:rPr lang="he-IL" sz="2400" dirty="0"/>
              <a:t>ואחר </a:t>
            </a:r>
            <a:r>
              <a:rPr lang="he-IL" sz="2400" b="1" dirty="0"/>
              <a:t>דעתך זה אל יקשה עליך מעתה ריבוי המצוות </a:t>
            </a:r>
            <a:r>
              <a:rPr lang="he-IL" sz="2400" b="1" dirty="0" err="1"/>
              <a:t>בענין</a:t>
            </a:r>
            <a:r>
              <a:rPr lang="he-IL" sz="2400" b="1" dirty="0"/>
              <a:t> זכירת ניסי מצרים, שהן עמוד גדול בתורתנו, כי ברבות עסקינו בהם נתפעל אל הדבר, כמו שאמרנו. </a:t>
            </a:r>
            <a:endParaRPr lang="en-US" sz="2400" b="1" dirty="0"/>
          </a:p>
          <a:p>
            <a:endParaRPr lang="en-US" b="1" dirty="0"/>
          </a:p>
        </p:txBody>
      </p:sp>
      <p:sp>
        <p:nvSpPr>
          <p:cNvPr id="4" name="מלבן 3">
            <a:extLst>
              <a:ext uri="{FF2B5EF4-FFF2-40B4-BE49-F238E27FC236}">
                <a16:creationId xmlns:a16="http://schemas.microsoft.com/office/drawing/2014/main" id="{474E1D66-808D-49E5-892F-C7746E91F96E}"/>
              </a:ext>
            </a:extLst>
          </p:cNvPr>
          <p:cNvSpPr/>
          <p:nvPr/>
        </p:nvSpPr>
        <p:spPr>
          <a:xfrm>
            <a:off x="2048933" y="3513667"/>
            <a:ext cx="1828800" cy="372533"/>
          </a:xfrm>
          <a:prstGeom prst="rect">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Tree>
    <p:extLst>
      <p:ext uri="{BB962C8B-B14F-4D97-AF65-F5344CB8AC3E}">
        <p14:creationId xmlns:p14="http://schemas.microsoft.com/office/powerpoint/2010/main" val="3203738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אליפסה 6">
            <a:extLst>
              <a:ext uri="{FF2B5EF4-FFF2-40B4-BE49-F238E27FC236}">
                <a16:creationId xmlns:a16="http://schemas.microsoft.com/office/drawing/2014/main" id="{FC449EDA-792D-E15C-1BC3-9CD6AFFC7192}"/>
              </a:ext>
            </a:extLst>
          </p:cNvPr>
          <p:cNvSpPr/>
          <p:nvPr/>
        </p:nvSpPr>
        <p:spPr>
          <a:xfrm rot="20984290">
            <a:off x="317385" y="499299"/>
            <a:ext cx="6599949" cy="2506622"/>
          </a:xfrm>
          <a:custGeom>
            <a:avLst/>
            <a:gdLst>
              <a:gd name="connsiteX0" fmla="*/ 0 w 6599949"/>
              <a:gd name="connsiteY0" fmla="*/ 1253311 h 2506622"/>
              <a:gd name="connsiteX1" fmla="*/ 3299975 w 6599949"/>
              <a:gd name="connsiteY1" fmla="*/ 0 h 2506622"/>
              <a:gd name="connsiteX2" fmla="*/ 6599950 w 6599949"/>
              <a:gd name="connsiteY2" fmla="*/ 1253311 h 2506622"/>
              <a:gd name="connsiteX3" fmla="*/ 3299975 w 6599949"/>
              <a:gd name="connsiteY3" fmla="*/ 2506622 h 2506622"/>
              <a:gd name="connsiteX4" fmla="*/ 0 w 6599949"/>
              <a:gd name="connsiteY4" fmla="*/ 1253311 h 25066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99949" h="2506622" extrusionOk="0">
                <a:moveTo>
                  <a:pt x="0" y="1253311"/>
                </a:moveTo>
                <a:cubicBezTo>
                  <a:pt x="-275387" y="237289"/>
                  <a:pt x="1568381" y="-33015"/>
                  <a:pt x="3299975" y="0"/>
                </a:cubicBezTo>
                <a:cubicBezTo>
                  <a:pt x="4961101" y="90683"/>
                  <a:pt x="6645566" y="547514"/>
                  <a:pt x="6599950" y="1253311"/>
                </a:cubicBezTo>
                <a:cubicBezTo>
                  <a:pt x="6439452" y="1625505"/>
                  <a:pt x="4985324" y="2933464"/>
                  <a:pt x="3299975" y="2506622"/>
                </a:cubicBezTo>
                <a:cubicBezTo>
                  <a:pt x="1505569" y="2467829"/>
                  <a:pt x="17158" y="1944084"/>
                  <a:pt x="0" y="1253311"/>
                </a:cubicBezTo>
                <a:close/>
              </a:path>
            </a:pathLst>
          </a:custGeom>
          <a:noFill/>
          <a:ln w="38100">
            <a:solidFill>
              <a:schemeClr val="tx1"/>
            </a:solidFill>
            <a:extLst>
              <a:ext uri="{C807C97D-BFC1-408E-A445-0C87EB9F89A2}">
                <ask:lineSketchStyleProps xmlns:ask="http://schemas.microsoft.com/office/drawing/2018/sketchyshapes" xmlns="" sd="879248734">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2050" name="Picture 2" descr="דירה להשכיר ספר">
            <a:extLst>
              <a:ext uri="{FF2B5EF4-FFF2-40B4-BE49-F238E27FC236}">
                <a16:creationId xmlns:a16="http://schemas.microsoft.com/office/drawing/2014/main" id="{8C8723D5-BA29-6D58-DC6F-94A9C15D91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1116407">
            <a:off x="1126693" y="2461793"/>
            <a:ext cx="3110045" cy="415207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תיבת טקסט 1">
            <a:extLst>
              <a:ext uri="{FF2B5EF4-FFF2-40B4-BE49-F238E27FC236}">
                <a16:creationId xmlns:a16="http://schemas.microsoft.com/office/drawing/2014/main" id="{4F99E611-1492-555F-E24E-63838118CEB8}"/>
              </a:ext>
            </a:extLst>
          </p:cNvPr>
          <p:cNvSpPr txBox="1"/>
          <p:nvPr/>
        </p:nvSpPr>
        <p:spPr>
          <a:xfrm>
            <a:off x="8612155" y="4181375"/>
            <a:ext cx="3027006" cy="1569660"/>
          </a:xfrm>
          <a:prstGeom prst="rect">
            <a:avLst/>
          </a:prstGeom>
          <a:noFill/>
        </p:spPr>
        <p:txBody>
          <a:bodyPr wrap="square" rtlCol="1">
            <a:spAutoFit/>
          </a:bodyPr>
          <a:lstStyle/>
          <a:p>
            <a:pPr algn="r"/>
            <a:r>
              <a:rPr lang="he-IL" sz="1600" b="0" i="0" dirty="0">
                <a:effectLst/>
                <a:latin typeface="David" panose="020E0502060401010101" pitchFamily="34" charset="-79"/>
                <a:cs typeface="David" panose="020E0502060401010101" pitchFamily="34" charset="-79"/>
              </a:rPr>
              <a:t>משפחת בני קהת יחנו ...תימנה</a:t>
            </a:r>
            <a:r>
              <a:rPr lang="he-IL" sz="1600" b="0" i="0" dirty="0">
                <a:effectLst/>
                <a:latin typeface="Arial" panose="020B0604020202020204" pitchFamily="34" charset="0"/>
              </a:rPr>
              <a:t>" - </a:t>
            </a:r>
            <a:r>
              <a:rPr lang="he-IL" sz="1600" b="0" i="0" dirty="0" err="1">
                <a:effectLst/>
                <a:latin typeface="Arial" panose="020B0604020202020204" pitchFamily="34" charset="0"/>
              </a:rPr>
              <a:t>וסמוכין</a:t>
            </a:r>
            <a:r>
              <a:rPr lang="he-IL" sz="1600" b="0" i="0" dirty="0">
                <a:effectLst/>
                <a:latin typeface="Arial" panose="020B0604020202020204" pitchFamily="34" charset="0"/>
              </a:rPr>
              <a:t> להם דגל ראובן החונים תימנה </a:t>
            </a:r>
            <a:r>
              <a:rPr lang="he-IL" sz="1600" b="1" i="0" dirty="0">
                <a:effectLst/>
                <a:latin typeface="Arial" panose="020B0604020202020204" pitchFamily="34" charset="0"/>
              </a:rPr>
              <a:t>אוי לרשע ואוי לשכנו </a:t>
            </a:r>
            <a:r>
              <a:rPr lang="he-IL" sz="1600" b="0" i="0" dirty="0">
                <a:effectLst/>
                <a:latin typeface="Arial" panose="020B0604020202020204" pitchFamily="34" charset="0"/>
              </a:rPr>
              <a:t>לכך לקו מהם דתן ואבירם ומאתים וחמשים איש עם קרח ועדתו שנמשכו עמהם במחלוקתם</a:t>
            </a:r>
            <a:endParaRPr lang="he-IL" sz="1600" dirty="0"/>
          </a:p>
        </p:txBody>
      </p:sp>
      <p:sp>
        <p:nvSpPr>
          <p:cNvPr id="3" name="תיבת טקסט 2">
            <a:extLst>
              <a:ext uri="{FF2B5EF4-FFF2-40B4-BE49-F238E27FC236}">
                <a16:creationId xmlns:a16="http://schemas.microsoft.com/office/drawing/2014/main" id="{75DE8684-986E-834C-0C7F-5511D1574889}"/>
              </a:ext>
            </a:extLst>
          </p:cNvPr>
          <p:cNvSpPr txBox="1"/>
          <p:nvPr/>
        </p:nvSpPr>
        <p:spPr>
          <a:xfrm>
            <a:off x="645641" y="842845"/>
            <a:ext cx="5288628" cy="1477328"/>
          </a:xfrm>
          <a:prstGeom prst="rect">
            <a:avLst/>
          </a:prstGeom>
          <a:noFill/>
        </p:spPr>
        <p:txBody>
          <a:bodyPr wrap="none" rtlCol="1">
            <a:spAutoFit/>
          </a:bodyPr>
          <a:lstStyle/>
          <a:p>
            <a:pPr algn="r" rtl="1"/>
            <a:r>
              <a:rPr lang="he-IL" dirty="0">
                <a:latin typeface="David" panose="020E0502060401010101" pitchFamily="34" charset="-79"/>
                <a:cs typeface="David" panose="020E0502060401010101" pitchFamily="34" charset="-79"/>
              </a:rPr>
              <a:t>מסכת אבות ב' ט':</a:t>
            </a:r>
          </a:p>
          <a:p>
            <a:pPr algn="r" rtl="1"/>
            <a:r>
              <a:rPr lang="he-IL" b="0" i="0" dirty="0">
                <a:effectLst/>
                <a:latin typeface="David" panose="020E0502060401010101" pitchFamily="34" charset="-79"/>
                <a:cs typeface="David" panose="020E0502060401010101" pitchFamily="34" charset="-79"/>
              </a:rPr>
              <a:t>אמר להם, צאו וראו איזוהי דרך ישרה שידבק בה האדם</a:t>
            </a:r>
            <a:r>
              <a:rPr lang="he-IL" b="0" i="0" strike="noStrike" dirty="0">
                <a:effectLst/>
                <a:latin typeface="David" panose="020E0502060401010101" pitchFamily="34" charset="-79"/>
                <a:cs typeface="David" panose="020E0502060401010101" pitchFamily="34" charset="-79"/>
              </a:rPr>
              <a:t>...</a:t>
            </a:r>
            <a:endParaRPr lang="he-IL" b="0" i="0" dirty="0">
              <a:effectLst/>
              <a:latin typeface="David" panose="020E0502060401010101" pitchFamily="34" charset="-79"/>
              <a:cs typeface="David" panose="020E0502060401010101" pitchFamily="34" charset="-79"/>
            </a:endParaRPr>
          </a:p>
          <a:p>
            <a:pPr algn="r" rtl="1"/>
            <a:r>
              <a:rPr lang="he-IL" b="0" i="0" dirty="0">
                <a:effectLst/>
                <a:latin typeface="David" panose="020E0502060401010101" pitchFamily="34" charset="-79"/>
                <a:cs typeface="David" panose="020E0502060401010101" pitchFamily="34" charset="-79"/>
              </a:rPr>
              <a:t>רבי יוסי אומר, שכן טוב</a:t>
            </a:r>
            <a:r>
              <a:rPr lang="he-IL" b="0" i="0" strike="noStrike" dirty="0">
                <a:effectLst/>
                <a:latin typeface="David" panose="020E0502060401010101" pitchFamily="34" charset="-79"/>
                <a:cs typeface="David" panose="020E0502060401010101" pitchFamily="34" charset="-79"/>
              </a:rPr>
              <a:t>...</a:t>
            </a:r>
            <a:endParaRPr lang="he-IL" strike="noStrike" dirty="0">
              <a:latin typeface="David" panose="020E0502060401010101" pitchFamily="34" charset="-79"/>
              <a:cs typeface="David" panose="020E0502060401010101" pitchFamily="34" charset="-79"/>
            </a:endParaRPr>
          </a:p>
          <a:p>
            <a:pPr algn="r" rtl="1"/>
            <a:r>
              <a:rPr lang="he-IL" b="0" i="0" dirty="0">
                <a:effectLst/>
                <a:latin typeface="David" panose="020E0502060401010101" pitchFamily="34" charset="-79"/>
                <a:cs typeface="David" panose="020E0502060401010101" pitchFamily="34" charset="-79"/>
              </a:rPr>
              <a:t>אמר להם: צאו וראו איזוהי דרך רעה שיתרחק ממנה האדם...</a:t>
            </a:r>
          </a:p>
          <a:p>
            <a:pPr algn="r" rtl="1"/>
            <a:r>
              <a:rPr lang="he-IL" b="0" i="0" dirty="0">
                <a:effectLst/>
                <a:latin typeface="David" panose="020E0502060401010101" pitchFamily="34" charset="-79"/>
                <a:cs typeface="David" panose="020E0502060401010101" pitchFamily="34" charset="-79"/>
              </a:rPr>
              <a:t>רבי יוסי אומר, שכן רע.</a:t>
            </a:r>
          </a:p>
        </p:txBody>
      </p:sp>
      <p:sp>
        <p:nvSpPr>
          <p:cNvPr id="5" name="תיבת טקסט 4">
            <a:extLst>
              <a:ext uri="{FF2B5EF4-FFF2-40B4-BE49-F238E27FC236}">
                <a16:creationId xmlns:a16="http://schemas.microsoft.com/office/drawing/2014/main" id="{80A43369-AE4D-3E33-8D9B-2A7F84FDAF3B}"/>
              </a:ext>
            </a:extLst>
          </p:cNvPr>
          <p:cNvSpPr txBox="1"/>
          <p:nvPr/>
        </p:nvSpPr>
        <p:spPr>
          <a:xfrm>
            <a:off x="5905111" y="4181375"/>
            <a:ext cx="2707044" cy="1569660"/>
          </a:xfrm>
          <a:prstGeom prst="rect">
            <a:avLst/>
          </a:prstGeom>
          <a:noFill/>
        </p:spPr>
        <p:txBody>
          <a:bodyPr wrap="square">
            <a:spAutoFit/>
          </a:bodyPr>
          <a:lstStyle/>
          <a:p>
            <a:pPr algn="r" rtl="1"/>
            <a:r>
              <a:rPr lang="he-IL" sz="1600" b="0" i="0" dirty="0">
                <a:effectLst/>
                <a:latin typeface="Arial" panose="020B0604020202020204" pitchFamily="34" charset="0"/>
              </a:rPr>
              <a:t>"</a:t>
            </a:r>
            <a:r>
              <a:rPr lang="he-IL" sz="1600" b="0" i="0" dirty="0">
                <a:effectLst/>
                <a:latin typeface="David" panose="020E0502060401010101" pitchFamily="34" charset="-79"/>
                <a:cs typeface="David" panose="020E0502060401010101" pitchFamily="34" charset="-79"/>
              </a:rPr>
              <a:t>משה ואהרן ובניו</a:t>
            </a:r>
            <a:r>
              <a:rPr lang="he-IL" sz="1600" b="0" i="0" dirty="0">
                <a:effectLst/>
                <a:latin typeface="Arial" panose="020B0604020202020204" pitchFamily="34" charset="0"/>
              </a:rPr>
              <a:t>" – </a:t>
            </a:r>
          </a:p>
          <a:p>
            <a:pPr algn="r" rtl="1"/>
            <a:r>
              <a:rPr lang="he-IL" sz="1600" b="0" i="0" dirty="0" err="1">
                <a:effectLst/>
                <a:latin typeface="Arial" panose="020B0604020202020204" pitchFamily="34" charset="0"/>
              </a:rPr>
              <a:t>וסמוכין</a:t>
            </a:r>
            <a:r>
              <a:rPr lang="he-IL" sz="1600" b="0" i="0" dirty="0">
                <a:effectLst/>
                <a:latin typeface="Arial" panose="020B0604020202020204" pitchFamily="34" charset="0"/>
              </a:rPr>
              <a:t> להם דגל מחנה יהודה והחונים עליו יששכר </a:t>
            </a:r>
            <a:r>
              <a:rPr lang="he-IL" sz="1600" b="0" i="0" dirty="0" err="1">
                <a:effectLst/>
                <a:latin typeface="Arial" panose="020B0604020202020204" pitchFamily="34" charset="0"/>
              </a:rPr>
              <a:t>וזבולן</a:t>
            </a:r>
            <a:r>
              <a:rPr lang="he-IL" sz="1600" b="0" i="0" dirty="0">
                <a:effectLst/>
                <a:latin typeface="Arial" panose="020B0604020202020204" pitchFamily="34" charset="0"/>
              </a:rPr>
              <a:t> </a:t>
            </a:r>
            <a:r>
              <a:rPr lang="he-IL" sz="1600" b="1" i="0" dirty="0">
                <a:effectLst/>
                <a:latin typeface="Arial" panose="020B0604020202020204" pitchFamily="34" charset="0"/>
              </a:rPr>
              <a:t>טוב לצדיק טוב לשכנו </a:t>
            </a:r>
            <a:r>
              <a:rPr lang="he-IL" sz="1600" b="0" i="0" dirty="0">
                <a:effectLst/>
                <a:latin typeface="Arial" panose="020B0604020202020204" pitchFamily="34" charset="0"/>
              </a:rPr>
              <a:t>לפי שהיו שכניו של משה שהיה עוסק בתורה נעשו גדולים בתורה ....</a:t>
            </a:r>
            <a:endParaRPr lang="he-IL" sz="1600" dirty="0"/>
          </a:p>
        </p:txBody>
      </p:sp>
      <p:pic>
        <p:nvPicPr>
          <p:cNvPr id="2052" name="Picture 4" descr="Naso: where should the journey begin? | Torah &amp; more… תורה ועוד">
            <a:extLst>
              <a:ext uri="{FF2B5EF4-FFF2-40B4-BE49-F238E27FC236}">
                <a16:creationId xmlns:a16="http://schemas.microsoft.com/office/drawing/2014/main" id="{B0DDA39C-43DE-0371-66D0-9668DF8D9E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4977" y="665838"/>
            <a:ext cx="4404981" cy="303454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6" name="תיבת טקסט 5">
            <a:extLst>
              <a:ext uri="{FF2B5EF4-FFF2-40B4-BE49-F238E27FC236}">
                <a16:creationId xmlns:a16="http://schemas.microsoft.com/office/drawing/2014/main" id="{AB03D554-5616-EF3E-C824-4CEE83D325C0}"/>
              </a:ext>
            </a:extLst>
          </p:cNvPr>
          <p:cNvSpPr txBox="1"/>
          <p:nvPr/>
        </p:nvSpPr>
        <p:spPr>
          <a:xfrm>
            <a:off x="7854421" y="3812043"/>
            <a:ext cx="1585690" cy="369332"/>
          </a:xfrm>
          <a:prstGeom prst="rect">
            <a:avLst/>
          </a:prstGeom>
          <a:noFill/>
        </p:spPr>
        <p:txBody>
          <a:bodyPr wrap="none" rtlCol="1">
            <a:spAutoFit/>
          </a:bodyPr>
          <a:lstStyle/>
          <a:p>
            <a:pPr algn="r" rtl="1"/>
            <a:r>
              <a:rPr lang="he-IL" dirty="0"/>
              <a:t>במדבר ג', רש"י:</a:t>
            </a:r>
          </a:p>
        </p:txBody>
      </p:sp>
    </p:spTree>
    <p:extLst>
      <p:ext uri="{BB962C8B-B14F-4D97-AF65-F5344CB8AC3E}">
        <p14:creationId xmlns:p14="http://schemas.microsoft.com/office/powerpoint/2010/main" val="16288903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EFF5D5D3-8E5C-431F-8A46-4EC7333E6D5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EED4FE5-E011-48EB-BF16-B127FDB7629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020386" y="237744"/>
            <a:ext cx="2926080" cy="6382512"/>
          </a:xfrm>
          <a:prstGeom prst="rect">
            <a:avLst/>
          </a:prstGeom>
          <a:solidFill>
            <a:schemeClr val="tx1"/>
          </a:solidFill>
          <a:ln w="6350" cap="flat" cmpd="sng" algn="ctr">
            <a:solidFill>
              <a:schemeClr val="tx1">
                <a:lumMod val="75000"/>
              </a:schemeClr>
            </a:solidFill>
            <a:prstDash val="solid"/>
          </a:ln>
          <a:effectLst>
            <a:softEdge rad="0"/>
          </a:effectLst>
        </p:spPr>
        <p:txBody>
          <a:bodyPr/>
          <a:lstStyle/>
          <a:p>
            <a:endParaRPr lang="he-IL"/>
          </a:p>
        </p:txBody>
      </p:sp>
      <p:sp>
        <p:nvSpPr>
          <p:cNvPr id="17" name="Rectangle 16">
            <a:extLst>
              <a:ext uri="{FF2B5EF4-FFF2-40B4-BE49-F238E27FC236}">
                <a16:creationId xmlns:a16="http://schemas.microsoft.com/office/drawing/2014/main" id="{7D1D3795-2AE3-4E10-B3E0-8C87DE95B9D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57546" y="374904"/>
            <a:ext cx="2651760" cy="6108192"/>
          </a:xfrm>
          <a:prstGeom prst="rect">
            <a:avLst/>
          </a:prstGeom>
          <a:solidFill>
            <a:schemeClr val="bg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a:lstStyle/>
          <a:p>
            <a:endParaRPr lang="he-IL"/>
          </a:p>
        </p:txBody>
      </p:sp>
      <p:sp>
        <p:nvSpPr>
          <p:cNvPr id="5" name="כותרת 4">
            <a:extLst>
              <a:ext uri="{FF2B5EF4-FFF2-40B4-BE49-F238E27FC236}">
                <a16:creationId xmlns:a16="http://schemas.microsoft.com/office/drawing/2014/main" id="{6062C2B5-3BD4-488F-8A3D-46F11971C7CD}"/>
              </a:ext>
            </a:extLst>
          </p:cNvPr>
          <p:cNvSpPr>
            <a:spLocks noGrp="1"/>
          </p:cNvSpPr>
          <p:nvPr>
            <p:ph type="title"/>
          </p:nvPr>
        </p:nvSpPr>
        <p:spPr>
          <a:xfrm>
            <a:off x="9387189" y="612843"/>
            <a:ext cx="2247091" cy="1499738"/>
          </a:xfrm>
        </p:spPr>
        <p:txBody>
          <a:bodyPr anchor="b">
            <a:normAutofit fontScale="90000"/>
          </a:bodyPr>
          <a:lstStyle/>
          <a:p>
            <a:r>
              <a:rPr lang="he-IL" sz="2800" dirty="0"/>
              <a:t>השפעה חברתית- הצורך בבחירת חברה חיובית</a:t>
            </a:r>
          </a:p>
        </p:txBody>
      </p:sp>
      <p:pic>
        <p:nvPicPr>
          <p:cNvPr id="6" name="מציין מיקום תוכן 5">
            <a:extLst>
              <a:ext uri="{FF2B5EF4-FFF2-40B4-BE49-F238E27FC236}">
                <a16:creationId xmlns:a16="http://schemas.microsoft.com/office/drawing/2014/main" id="{C6218AC7-9E52-46A0-9094-FE1C82C446A9}"/>
              </a:ext>
            </a:extLst>
          </p:cNvPr>
          <p:cNvPicPr>
            <a:picLocks noChangeAspect="1"/>
          </p:cNvPicPr>
          <p:nvPr/>
        </p:nvPicPr>
        <p:blipFill>
          <a:blip r:embed="rId2"/>
          <a:stretch>
            <a:fillRect/>
          </a:stretch>
        </p:blipFill>
        <p:spPr>
          <a:xfrm>
            <a:off x="711190" y="1076490"/>
            <a:ext cx="7681665" cy="4705020"/>
          </a:xfrm>
          <a:prstGeom prst="rect">
            <a:avLst/>
          </a:prstGeom>
        </p:spPr>
      </p:pic>
      <p:sp>
        <p:nvSpPr>
          <p:cNvPr id="10" name="Content Placeholder 9">
            <a:extLst>
              <a:ext uri="{FF2B5EF4-FFF2-40B4-BE49-F238E27FC236}">
                <a16:creationId xmlns:a16="http://schemas.microsoft.com/office/drawing/2014/main" id="{C0DFEF94-B539-48C1-BCCE-36F79088D62B}"/>
              </a:ext>
            </a:extLst>
          </p:cNvPr>
          <p:cNvSpPr>
            <a:spLocks noGrp="1"/>
          </p:cNvSpPr>
          <p:nvPr>
            <p:ph idx="1"/>
          </p:nvPr>
        </p:nvSpPr>
        <p:spPr>
          <a:xfrm>
            <a:off x="9387190" y="2149813"/>
            <a:ext cx="2247090" cy="4046706"/>
          </a:xfrm>
        </p:spPr>
        <p:txBody>
          <a:bodyPr>
            <a:normAutofit/>
          </a:bodyPr>
          <a:lstStyle/>
          <a:p>
            <a:pPr marL="0" indent="0">
              <a:buNone/>
            </a:pPr>
            <a:endParaRPr lang="he-IL" sz="1400" dirty="0">
              <a:solidFill>
                <a:schemeClr val="tx1">
                  <a:lumMod val="75000"/>
                  <a:lumOff val="25000"/>
                </a:schemeClr>
              </a:solidFill>
            </a:endParaRPr>
          </a:p>
          <a:p>
            <a:pPr marL="0" indent="0">
              <a:buNone/>
            </a:pPr>
            <a:r>
              <a:rPr lang="he-IL" sz="1400" dirty="0">
                <a:solidFill>
                  <a:schemeClr val="tx1">
                    <a:lumMod val="75000"/>
                    <a:lumOff val="25000"/>
                  </a:schemeClr>
                </a:solidFill>
              </a:rPr>
              <a:t>"</a:t>
            </a:r>
            <a:r>
              <a:rPr lang="he-IL" sz="2000" dirty="0">
                <a:solidFill>
                  <a:schemeClr val="tx1">
                    <a:lumMod val="75000"/>
                    <a:lumOff val="25000"/>
                  </a:schemeClr>
                </a:solidFill>
              </a:rPr>
              <a:t>כי אחריהם תימשך ואתה לא תמשכם"</a:t>
            </a:r>
            <a:endParaRPr lang="en-US" sz="1400" dirty="0"/>
          </a:p>
        </p:txBody>
      </p:sp>
    </p:spTree>
    <p:extLst>
      <p:ext uri="{BB962C8B-B14F-4D97-AF65-F5344CB8AC3E}">
        <p14:creationId xmlns:p14="http://schemas.microsoft.com/office/powerpoint/2010/main" val="9457951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לבן 1">
            <a:extLst>
              <a:ext uri="{FF2B5EF4-FFF2-40B4-BE49-F238E27FC236}">
                <a16:creationId xmlns:a16="http://schemas.microsoft.com/office/drawing/2014/main" id="{4A688461-10D9-42B9-B451-6A013D8FAA0F}"/>
              </a:ext>
            </a:extLst>
          </p:cNvPr>
          <p:cNvSpPr/>
          <p:nvPr/>
        </p:nvSpPr>
        <p:spPr>
          <a:xfrm>
            <a:off x="847725" y="971550"/>
            <a:ext cx="10229850" cy="4832092"/>
          </a:xfrm>
          <a:prstGeom prst="rect">
            <a:avLst/>
          </a:prstGeom>
        </p:spPr>
        <p:txBody>
          <a:bodyPr wrap="square">
            <a:spAutoFit/>
          </a:bodyPr>
          <a:lstStyle/>
          <a:p>
            <a:pPr algn="r" rtl="1"/>
            <a:r>
              <a:rPr lang="he-IL" sz="2800" dirty="0"/>
              <a:t>לכן אתה</a:t>
            </a:r>
            <a:r>
              <a:rPr lang="he-IL" sz="2800" b="1" dirty="0"/>
              <a:t>, ראה גם ראה מה מלאכתך ועסקיך כי אחריהם תמשך ואתה לא תמשכם</a:t>
            </a:r>
            <a:r>
              <a:rPr lang="he-IL" sz="2800" dirty="0"/>
              <a:t>. </a:t>
            </a:r>
            <a:endParaRPr lang="en-US" sz="2800" b="1" dirty="0"/>
          </a:p>
          <a:p>
            <a:pPr algn="r" rtl="1"/>
            <a:r>
              <a:rPr lang="he-IL" sz="2800" dirty="0"/>
              <a:t>ואל יבטיחך יצרך לומר, אחרי היות לבי שלם ותמים באמונת א-להים, מה הפסד יש כי אתענג לפעמים בתענוגי אנשים לשבת בשווקים וברחובות, להתלוצץ עם הלצים ולדבר צחות, וכיוצא באלו הדברים שאין </a:t>
            </a:r>
            <a:r>
              <a:rPr lang="he-IL" sz="2800" dirty="0" err="1"/>
              <a:t>מביאין</a:t>
            </a:r>
            <a:r>
              <a:rPr lang="he-IL" sz="2800" dirty="0"/>
              <a:t> עליהם אשמות וחטאות, </a:t>
            </a:r>
            <a:endParaRPr lang="en-US" sz="2800" b="1" dirty="0"/>
          </a:p>
          <a:p>
            <a:pPr algn="r" rtl="1"/>
            <a:r>
              <a:rPr lang="he-IL" sz="2800" dirty="0"/>
              <a:t>הלא גם לי לבב כמוהם, קטני עבה ממתניהם, ומדוע ימשכוני הם אחריהם. </a:t>
            </a:r>
            <a:endParaRPr lang="en-US" sz="2800" b="1" dirty="0"/>
          </a:p>
          <a:p>
            <a:pPr algn="r" rtl="1"/>
            <a:r>
              <a:rPr lang="he-IL" sz="2800" dirty="0"/>
              <a:t> </a:t>
            </a:r>
            <a:endParaRPr lang="en-US" sz="2800" b="1" dirty="0"/>
          </a:p>
          <a:p>
            <a:pPr algn="r" rtl="1"/>
            <a:r>
              <a:rPr lang="he-IL" sz="2800" dirty="0"/>
              <a:t>אל בני, השמר מפניהם פן תלכד ברשתם, רבים שתו מתוך כך כוס </a:t>
            </a:r>
            <a:r>
              <a:rPr lang="he-IL" sz="2800" dirty="0" err="1"/>
              <a:t>תרעלתם</a:t>
            </a:r>
            <a:r>
              <a:rPr lang="he-IL" sz="2800" dirty="0"/>
              <a:t>, ואתה את נפשך תציל</a:t>
            </a:r>
            <a:r>
              <a:rPr lang="he-IL" dirty="0"/>
              <a:t>. </a:t>
            </a:r>
          </a:p>
        </p:txBody>
      </p:sp>
      <p:sp>
        <p:nvSpPr>
          <p:cNvPr id="3" name="מלבן 2">
            <a:extLst>
              <a:ext uri="{FF2B5EF4-FFF2-40B4-BE49-F238E27FC236}">
                <a16:creationId xmlns:a16="http://schemas.microsoft.com/office/drawing/2014/main" id="{63AF216A-F56A-4C67-8556-FB997BF71D94}"/>
              </a:ext>
            </a:extLst>
          </p:cNvPr>
          <p:cNvSpPr/>
          <p:nvPr/>
        </p:nvSpPr>
        <p:spPr>
          <a:xfrm>
            <a:off x="4732867" y="3632201"/>
            <a:ext cx="2954866" cy="372533"/>
          </a:xfrm>
          <a:prstGeom prst="rect">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Tree>
    <p:extLst>
      <p:ext uri="{BB962C8B-B14F-4D97-AF65-F5344CB8AC3E}">
        <p14:creationId xmlns:p14="http://schemas.microsoft.com/office/powerpoint/2010/main" val="2586638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7" name="מלבן 6">
            <a:extLst>
              <a:ext uri="{FF2B5EF4-FFF2-40B4-BE49-F238E27FC236}">
                <a16:creationId xmlns:a16="http://schemas.microsoft.com/office/drawing/2014/main" id="{E954843C-D339-400A-8550-4480F9AF40C2}"/>
              </a:ext>
            </a:extLst>
          </p:cNvPr>
          <p:cNvSpPr/>
          <p:nvPr/>
        </p:nvSpPr>
        <p:spPr>
          <a:xfrm>
            <a:off x="3048000" y="1305342"/>
            <a:ext cx="6096000" cy="4750147"/>
          </a:xfrm>
          <a:prstGeom prst="rect">
            <a:avLst/>
          </a:prstGeom>
        </p:spPr>
        <p:txBody>
          <a:bodyPr>
            <a:spAutoFit/>
          </a:bodyPr>
          <a:lstStyle/>
          <a:p>
            <a:pPr algn="r" rtl="1">
              <a:lnSpc>
                <a:spcPct val="150000"/>
              </a:lnSpc>
            </a:pPr>
            <a:r>
              <a:rPr lang="he-IL" sz="2000" dirty="0">
                <a:latin typeface="Verdana" panose="020B0604030504040204" pitchFamily="34" charset="0"/>
              </a:rPr>
              <a:t>לשחוט את הפסח</a:t>
            </a:r>
          </a:p>
          <a:p>
            <a:pPr algn="r" rtl="1">
              <a:lnSpc>
                <a:spcPct val="150000"/>
              </a:lnSpc>
            </a:pPr>
            <a:r>
              <a:rPr lang="he-IL" sz="2000" dirty="0">
                <a:latin typeface="Verdana" panose="020B0604030504040204" pitchFamily="34" charset="0"/>
              </a:rPr>
              <a:t>לאכול את בשר הפסח על מצות ומרורים</a:t>
            </a:r>
          </a:p>
          <a:p>
            <a:pPr algn="r" rtl="1">
              <a:lnSpc>
                <a:spcPct val="150000"/>
              </a:lnSpc>
            </a:pPr>
            <a:r>
              <a:rPr lang="he-IL" sz="2000" dirty="0">
                <a:latin typeface="Verdana" panose="020B0604030504040204" pitchFamily="34" charset="0"/>
              </a:rPr>
              <a:t> לא לאכול הפסח נא או מבושל, אלא צלוי באש בלבד</a:t>
            </a:r>
          </a:p>
          <a:p>
            <a:pPr algn="r" rtl="1">
              <a:lnSpc>
                <a:spcPct val="150000"/>
              </a:lnSpc>
            </a:pPr>
            <a:r>
              <a:rPr lang="he-IL" sz="2000" dirty="0">
                <a:latin typeface="Verdana" panose="020B0604030504040204" pitchFamily="34" charset="0"/>
              </a:rPr>
              <a:t>לא להותיר מבשר הפסח</a:t>
            </a:r>
          </a:p>
          <a:p>
            <a:pPr algn="r" rtl="1">
              <a:lnSpc>
                <a:spcPct val="150000"/>
              </a:lnSpc>
            </a:pPr>
            <a:r>
              <a:rPr lang="he-IL" sz="2000" dirty="0">
                <a:latin typeface="Verdana" panose="020B0604030504040204" pitchFamily="34" charset="0"/>
              </a:rPr>
              <a:t>...</a:t>
            </a:r>
          </a:p>
          <a:p>
            <a:pPr algn="r" rtl="1">
              <a:lnSpc>
                <a:spcPct val="150000"/>
              </a:lnSpc>
            </a:pPr>
            <a:r>
              <a:rPr lang="he-IL" sz="2000" dirty="0">
                <a:latin typeface="Verdana" panose="020B0604030504040204" pitchFamily="34" charset="0"/>
              </a:rPr>
              <a:t>לא להאכיל מן הפסח לעובד אלילים, גם אם הוא מישראל</a:t>
            </a:r>
          </a:p>
          <a:p>
            <a:pPr algn="r" rtl="1">
              <a:lnSpc>
                <a:spcPct val="150000"/>
              </a:lnSpc>
            </a:pPr>
            <a:r>
              <a:rPr lang="he-IL" sz="2000" dirty="0">
                <a:latin typeface="Verdana" panose="020B0604030504040204" pitchFamily="34" charset="0"/>
              </a:rPr>
              <a:t>לא להאכיל מן הפסח לתושב או לשכיר</a:t>
            </a:r>
          </a:p>
          <a:p>
            <a:pPr algn="r" rtl="1">
              <a:lnSpc>
                <a:spcPct val="150000"/>
              </a:lnSpc>
            </a:pPr>
            <a:r>
              <a:rPr lang="he-IL" sz="2000" dirty="0">
                <a:latin typeface="Verdana" panose="020B0604030504040204" pitchFamily="34" charset="0"/>
              </a:rPr>
              <a:t>לא להוציא בשר הפסח מחוץ לחבורתו</a:t>
            </a:r>
          </a:p>
          <a:p>
            <a:pPr algn="r" rtl="1">
              <a:lnSpc>
                <a:spcPct val="150000"/>
              </a:lnSpc>
            </a:pPr>
            <a:r>
              <a:rPr lang="he-IL" sz="2400" dirty="0">
                <a:effectLst>
                  <a:outerShdw blurRad="38100" dist="38100" dir="2700000" algn="tl">
                    <a:srgbClr val="000000">
                      <a:alpha val="43137"/>
                    </a:srgbClr>
                  </a:outerShdw>
                </a:effectLst>
                <a:latin typeface="Verdana" panose="020B0604030504040204" pitchFamily="34" charset="0"/>
              </a:rPr>
              <a:t>לא לשבור עצם מן הפסח</a:t>
            </a:r>
          </a:p>
          <a:p>
            <a:pPr algn="r" rtl="1">
              <a:lnSpc>
                <a:spcPct val="150000"/>
              </a:lnSpc>
            </a:pPr>
            <a:r>
              <a:rPr lang="he-IL" sz="2000" dirty="0">
                <a:latin typeface="Verdana" panose="020B0604030504040204" pitchFamily="34" charset="0"/>
              </a:rPr>
              <a:t>שלא יאכל ערל מן הפסח</a:t>
            </a:r>
            <a:endParaRPr lang="he-IL" sz="2000" b="0" i="0" dirty="0">
              <a:effectLst/>
              <a:latin typeface="Verdana" panose="020B0604030504040204" pitchFamily="34" charset="0"/>
            </a:endParaRPr>
          </a:p>
        </p:txBody>
      </p:sp>
      <p:sp>
        <p:nvSpPr>
          <p:cNvPr id="8" name="תיבת טקסט 7">
            <a:extLst>
              <a:ext uri="{FF2B5EF4-FFF2-40B4-BE49-F238E27FC236}">
                <a16:creationId xmlns:a16="http://schemas.microsoft.com/office/drawing/2014/main" id="{19C35AE7-D730-4039-8A41-237C77AC6DF4}"/>
              </a:ext>
            </a:extLst>
          </p:cNvPr>
          <p:cNvSpPr txBox="1"/>
          <p:nvPr/>
        </p:nvSpPr>
        <p:spPr>
          <a:xfrm>
            <a:off x="4028768" y="751215"/>
            <a:ext cx="4134465" cy="461665"/>
          </a:xfrm>
          <a:prstGeom prst="rect">
            <a:avLst/>
          </a:prstGeom>
          <a:noFill/>
        </p:spPr>
        <p:txBody>
          <a:bodyPr wrap="none" rtlCol="1">
            <a:spAutoFit/>
          </a:bodyPr>
          <a:lstStyle/>
          <a:p>
            <a:pPr algn="ctr" rtl="1"/>
            <a:r>
              <a:rPr lang="he-IL" sz="2400" b="1" dirty="0"/>
              <a:t>מצוות העוסקות בקרבן הפסח</a:t>
            </a:r>
          </a:p>
        </p:txBody>
      </p:sp>
      <p:grpSp>
        <p:nvGrpSpPr>
          <p:cNvPr id="14" name="קבוצה 13">
            <a:extLst>
              <a:ext uri="{FF2B5EF4-FFF2-40B4-BE49-F238E27FC236}">
                <a16:creationId xmlns:a16="http://schemas.microsoft.com/office/drawing/2014/main" id="{4DB70FD2-1ACD-4528-860B-7BC19C41A2A0}"/>
              </a:ext>
            </a:extLst>
          </p:cNvPr>
          <p:cNvGrpSpPr/>
          <p:nvPr/>
        </p:nvGrpSpPr>
        <p:grpSpPr>
          <a:xfrm>
            <a:off x="10084186" y="1219170"/>
            <a:ext cx="1331120" cy="4448160"/>
            <a:chOff x="10084186" y="1219170"/>
            <a:chExt cx="1331120" cy="4448160"/>
          </a:xfrm>
        </p:grpSpPr>
        <p:pic>
          <p:nvPicPr>
            <p:cNvPr id="4" name="תמונה 3">
              <a:extLst>
                <a:ext uri="{FF2B5EF4-FFF2-40B4-BE49-F238E27FC236}">
                  <a16:creationId xmlns:a16="http://schemas.microsoft.com/office/drawing/2014/main" id="{D8184AF7-3044-4D98-B757-BB288CF4E234}"/>
                </a:ext>
              </a:extLst>
            </p:cNvPr>
            <p:cNvPicPr>
              <a:picLocks noChangeAspect="1"/>
            </p:cNvPicPr>
            <p:nvPr/>
          </p:nvPicPr>
          <p:blipFill rotWithShape="1">
            <a:blip r:embed="rId2" cstate="hqprint">
              <a:clrChange>
                <a:clrFrom>
                  <a:srgbClr val="FFFFFF"/>
                </a:clrFrom>
                <a:clrTo>
                  <a:srgbClr val="FFFFFF">
                    <a:alpha val="0"/>
                  </a:srgbClr>
                </a:clrTo>
              </a:clrChange>
              <a:extLst>
                <a:ext uri="{28A0092B-C50C-407E-A947-70E740481C1C}">
                  <a14:useLocalDpi xmlns:a14="http://schemas.microsoft.com/office/drawing/2010/main" val="0"/>
                </a:ext>
              </a:extLst>
            </a:blip>
            <a:srcRect l="33184" t="34630" r="34811" b="33026"/>
            <a:stretch/>
          </p:blipFill>
          <p:spPr>
            <a:xfrm>
              <a:off x="10362831" y="3011486"/>
              <a:ext cx="1052475" cy="1063619"/>
            </a:xfrm>
            <a:prstGeom prst="rect">
              <a:avLst/>
            </a:prstGeom>
          </p:spPr>
        </p:pic>
        <p:pic>
          <p:nvPicPr>
            <p:cNvPr id="5" name="תמונה 4">
              <a:extLst>
                <a:ext uri="{FF2B5EF4-FFF2-40B4-BE49-F238E27FC236}">
                  <a16:creationId xmlns:a16="http://schemas.microsoft.com/office/drawing/2014/main" id="{0DFD85AA-09F9-4804-8CEC-1E3C363959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84186" y="2105578"/>
              <a:ext cx="1193821" cy="1209127"/>
            </a:xfrm>
            <a:prstGeom prst="rect">
              <a:avLst/>
            </a:prstGeom>
          </p:spPr>
        </p:pic>
        <p:pic>
          <p:nvPicPr>
            <p:cNvPr id="6" name="תמונה 5">
              <a:extLst>
                <a:ext uri="{FF2B5EF4-FFF2-40B4-BE49-F238E27FC236}">
                  <a16:creationId xmlns:a16="http://schemas.microsoft.com/office/drawing/2014/main" id="{2774D4A4-076D-46BB-9065-A25F6016E3C0}"/>
                </a:ext>
              </a:extLst>
            </p:cNvPr>
            <p:cNvPicPr>
              <a:picLocks noChangeAspect="1"/>
            </p:cNvPicPr>
            <p:nvPr/>
          </p:nvPicPr>
          <p:blipFill rotWithShape="1">
            <a:blip r:embed="rId4" cstate="hqprint">
              <a:clrChange>
                <a:clrFrom>
                  <a:srgbClr val="FFFFFF"/>
                </a:clrFrom>
                <a:clrTo>
                  <a:srgbClr val="FFFFFF">
                    <a:alpha val="0"/>
                  </a:srgbClr>
                </a:clrTo>
              </a:clrChange>
              <a:extLst>
                <a:ext uri="{28A0092B-C50C-407E-A947-70E740481C1C}">
                  <a14:useLocalDpi xmlns:a14="http://schemas.microsoft.com/office/drawing/2010/main" val="0"/>
                </a:ext>
              </a:extLst>
            </a:blip>
            <a:srcRect l="33184" t="34630" r="34811" b="33026"/>
            <a:stretch/>
          </p:blipFill>
          <p:spPr>
            <a:xfrm>
              <a:off x="10349919" y="1415173"/>
              <a:ext cx="1065387" cy="1076667"/>
            </a:xfrm>
            <a:prstGeom prst="rect">
              <a:avLst/>
            </a:prstGeom>
          </p:spPr>
        </p:pic>
        <p:pic>
          <p:nvPicPr>
            <p:cNvPr id="9" name="תמונה 8">
              <a:extLst>
                <a:ext uri="{FF2B5EF4-FFF2-40B4-BE49-F238E27FC236}">
                  <a16:creationId xmlns:a16="http://schemas.microsoft.com/office/drawing/2014/main" id="{C8BB056E-57F6-47B0-9176-8EA4B346EAB2}"/>
                </a:ext>
              </a:extLst>
            </p:cNvPr>
            <p:cNvPicPr>
              <a:picLocks noChangeAspect="1"/>
            </p:cNvPicPr>
            <p:nvPr/>
          </p:nvPicPr>
          <p:blipFill rotWithShape="1">
            <a:blip r:embed="rId4" cstate="hqprint">
              <a:clrChange>
                <a:clrFrom>
                  <a:srgbClr val="FFFFFF"/>
                </a:clrFrom>
                <a:clrTo>
                  <a:srgbClr val="FFFFFF">
                    <a:alpha val="0"/>
                  </a:srgbClr>
                </a:clrTo>
              </a:clrChange>
              <a:extLst>
                <a:ext uri="{28A0092B-C50C-407E-A947-70E740481C1C}">
                  <a14:useLocalDpi xmlns:a14="http://schemas.microsoft.com/office/drawing/2010/main" val="0"/>
                </a:ext>
              </a:extLst>
            </a:blip>
            <a:srcRect l="33184" t="34630" r="34811" b="33026"/>
            <a:stretch/>
          </p:blipFill>
          <p:spPr>
            <a:xfrm>
              <a:off x="10084186" y="4148848"/>
              <a:ext cx="1065387" cy="1076667"/>
            </a:xfrm>
            <a:prstGeom prst="rect">
              <a:avLst/>
            </a:prstGeom>
          </p:spPr>
        </p:pic>
        <mc:AlternateContent xmlns:mc="http://schemas.openxmlformats.org/markup-compatibility/2006" xmlns:p14="http://schemas.microsoft.com/office/powerpoint/2010/main">
          <mc:Choice Requires="p14">
            <p:contentPart p14:bwMode="auto" r:id="rId5">
              <p14:nvContentPartPr>
                <p14:cNvPr id="2" name="דיו 1">
                  <a:extLst>
                    <a:ext uri="{FF2B5EF4-FFF2-40B4-BE49-F238E27FC236}">
                      <a16:creationId xmlns:a16="http://schemas.microsoft.com/office/drawing/2014/main" id="{AE5CE761-7108-466A-9F21-58F812C48C15}"/>
                    </a:ext>
                  </a:extLst>
                </p14:cNvPr>
                <p14:cNvContentPartPr/>
                <p14:nvPr/>
              </p14:nvContentPartPr>
              <p14:xfrm>
                <a:off x="11153175" y="1219170"/>
                <a:ext cx="360" cy="360"/>
              </p14:xfrm>
            </p:contentPart>
          </mc:Choice>
          <mc:Fallback xmlns="">
            <p:pic>
              <p:nvPicPr>
                <p:cNvPr id="2" name="דיו 1">
                  <a:extLst>
                    <a:ext uri="{FF2B5EF4-FFF2-40B4-BE49-F238E27FC236}">
                      <a16:creationId xmlns:a16="http://schemas.microsoft.com/office/drawing/2014/main" id="{AE5CE761-7108-466A-9F21-58F812C48C15}"/>
                    </a:ext>
                  </a:extLst>
                </p:cNvPr>
                <p:cNvPicPr/>
                <p:nvPr/>
              </p:nvPicPr>
              <p:blipFill>
                <a:blip r:embed="rId6"/>
                <a:stretch>
                  <a:fillRect/>
                </a:stretch>
              </p:blipFill>
              <p:spPr>
                <a:xfrm>
                  <a:off x="11090535" y="1156170"/>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3" name="דיו 2">
                  <a:extLst>
                    <a:ext uri="{FF2B5EF4-FFF2-40B4-BE49-F238E27FC236}">
                      <a16:creationId xmlns:a16="http://schemas.microsoft.com/office/drawing/2014/main" id="{DC16FD4E-428F-4C80-960B-24D89FC5E29A}"/>
                    </a:ext>
                  </a:extLst>
                </p14:cNvPr>
                <p14:cNvContentPartPr/>
                <p14:nvPr/>
              </p14:nvContentPartPr>
              <p14:xfrm>
                <a:off x="11029695" y="5305170"/>
                <a:ext cx="360" cy="360"/>
              </p14:xfrm>
            </p:contentPart>
          </mc:Choice>
          <mc:Fallback xmlns="">
            <p:pic>
              <p:nvPicPr>
                <p:cNvPr id="3" name="דיו 2">
                  <a:extLst>
                    <a:ext uri="{FF2B5EF4-FFF2-40B4-BE49-F238E27FC236}">
                      <a16:creationId xmlns:a16="http://schemas.microsoft.com/office/drawing/2014/main" id="{DC16FD4E-428F-4C80-960B-24D89FC5E29A}"/>
                    </a:ext>
                  </a:extLst>
                </p:cNvPr>
                <p:cNvPicPr/>
                <p:nvPr/>
              </p:nvPicPr>
              <p:blipFill>
                <a:blip r:embed="rId6"/>
                <a:stretch>
                  <a:fillRect/>
                </a:stretch>
              </p:blipFill>
              <p:spPr>
                <a:xfrm>
                  <a:off x="10966695" y="5242170"/>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0" name="דיו 9">
                  <a:extLst>
                    <a:ext uri="{FF2B5EF4-FFF2-40B4-BE49-F238E27FC236}">
                      <a16:creationId xmlns:a16="http://schemas.microsoft.com/office/drawing/2014/main" id="{4D3AED22-1E1F-4F45-A825-701FC7DC744F}"/>
                    </a:ext>
                  </a:extLst>
                </p14:cNvPr>
                <p14:cNvContentPartPr/>
                <p14:nvPr/>
              </p14:nvContentPartPr>
              <p14:xfrm>
                <a:off x="10934295" y="5666970"/>
                <a:ext cx="10080" cy="360"/>
              </p14:xfrm>
            </p:contentPart>
          </mc:Choice>
          <mc:Fallback xmlns="">
            <p:pic>
              <p:nvPicPr>
                <p:cNvPr id="10" name="דיו 9">
                  <a:extLst>
                    <a:ext uri="{FF2B5EF4-FFF2-40B4-BE49-F238E27FC236}">
                      <a16:creationId xmlns:a16="http://schemas.microsoft.com/office/drawing/2014/main" id="{4D3AED22-1E1F-4F45-A825-701FC7DC744F}"/>
                    </a:ext>
                  </a:extLst>
                </p:cNvPr>
                <p:cNvPicPr/>
                <p:nvPr/>
              </p:nvPicPr>
              <p:blipFill>
                <a:blip r:embed="rId9"/>
                <a:stretch>
                  <a:fillRect/>
                </a:stretch>
              </p:blipFill>
              <p:spPr>
                <a:xfrm>
                  <a:off x="10871295" y="5603970"/>
                  <a:ext cx="13572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2" name="דיו 11">
                  <a:extLst>
                    <a:ext uri="{FF2B5EF4-FFF2-40B4-BE49-F238E27FC236}">
                      <a16:creationId xmlns:a16="http://schemas.microsoft.com/office/drawing/2014/main" id="{E3F3B8DC-7BAC-4135-B45D-7B03D83FE3BB}"/>
                    </a:ext>
                  </a:extLst>
                </p14:cNvPr>
                <p14:cNvContentPartPr/>
                <p14:nvPr/>
              </p14:nvContentPartPr>
              <p14:xfrm>
                <a:off x="11267655" y="2609490"/>
                <a:ext cx="360" cy="360"/>
              </p14:xfrm>
            </p:contentPart>
          </mc:Choice>
          <mc:Fallback xmlns="">
            <p:pic>
              <p:nvPicPr>
                <p:cNvPr id="12" name="דיו 11">
                  <a:extLst>
                    <a:ext uri="{FF2B5EF4-FFF2-40B4-BE49-F238E27FC236}">
                      <a16:creationId xmlns:a16="http://schemas.microsoft.com/office/drawing/2014/main" id="{E3F3B8DC-7BAC-4135-B45D-7B03D83FE3BB}"/>
                    </a:ext>
                  </a:extLst>
                </p:cNvPr>
                <p:cNvPicPr/>
                <p:nvPr/>
              </p:nvPicPr>
              <p:blipFill>
                <a:blip r:embed="rId11"/>
                <a:stretch>
                  <a:fillRect/>
                </a:stretch>
              </p:blipFill>
              <p:spPr>
                <a:xfrm>
                  <a:off x="11204655" y="2546850"/>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3" name="דיו 12">
                  <a:extLst>
                    <a:ext uri="{FF2B5EF4-FFF2-40B4-BE49-F238E27FC236}">
                      <a16:creationId xmlns:a16="http://schemas.microsoft.com/office/drawing/2014/main" id="{CB0FB17F-5B51-43E3-A666-A963C3320273}"/>
                    </a:ext>
                  </a:extLst>
                </p14:cNvPr>
                <p14:cNvContentPartPr/>
                <p14:nvPr/>
              </p14:nvContentPartPr>
              <p14:xfrm>
                <a:off x="10410495" y="3905130"/>
                <a:ext cx="360" cy="360"/>
              </p14:xfrm>
            </p:contentPart>
          </mc:Choice>
          <mc:Fallback xmlns="">
            <p:pic>
              <p:nvPicPr>
                <p:cNvPr id="13" name="דיו 12">
                  <a:extLst>
                    <a:ext uri="{FF2B5EF4-FFF2-40B4-BE49-F238E27FC236}">
                      <a16:creationId xmlns:a16="http://schemas.microsoft.com/office/drawing/2014/main" id="{CB0FB17F-5B51-43E3-A666-A963C3320273}"/>
                    </a:ext>
                  </a:extLst>
                </p:cNvPr>
                <p:cNvPicPr/>
                <p:nvPr/>
              </p:nvPicPr>
              <p:blipFill>
                <a:blip r:embed="rId6"/>
                <a:stretch>
                  <a:fillRect/>
                </a:stretch>
              </p:blipFill>
              <p:spPr>
                <a:xfrm>
                  <a:off x="10347495" y="3842130"/>
                  <a:ext cx="126000" cy="126000"/>
                </a:xfrm>
                <a:prstGeom prst="rect">
                  <a:avLst/>
                </a:prstGeom>
              </p:spPr>
            </p:pic>
          </mc:Fallback>
        </mc:AlternateContent>
      </p:grpSp>
    </p:spTree>
    <p:extLst>
      <p:ext uri="{BB962C8B-B14F-4D97-AF65-F5344CB8AC3E}">
        <p14:creationId xmlns:p14="http://schemas.microsoft.com/office/powerpoint/2010/main" val="2900084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מלבן 3">
            <a:extLst>
              <a:ext uri="{FF2B5EF4-FFF2-40B4-BE49-F238E27FC236}">
                <a16:creationId xmlns:a16="http://schemas.microsoft.com/office/drawing/2014/main" id="{2C62CA2A-0238-481D-B860-E848A88642BA}"/>
              </a:ext>
            </a:extLst>
          </p:cNvPr>
          <p:cNvSpPr/>
          <p:nvPr/>
        </p:nvSpPr>
        <p:spPr>
          <a:xfrm>
            <a:off x="1793289" y="829531"/>
            <a:ext cx="9090735" cy="4524315"/>
          </a:xfrm>
          <a:prstGeom prst="rect">
            <a:avLst/>
          </a:prstGeom>
        </p:spPr>
        <p:txBody>
          <a:bodyPr wrap="square">
            <a:spAutoFit/>
          </a:bodyPr>
          <a:lstStyle/>
          <a:p>
            <a:pPr algn="r"/>
            <a:r>
              <a:rPr lang="he-IL" sz="3200" u="sng" dirty="0"/>
              <a:t>דיני </a:t>
            </a:r>
            <a:r>
              <a:rPr lang="he-IL" sz="3200" u="sng" dirty="0" err="1"/>
              <a:t>המצוה</a:t>
            </a:r>
            <a:r>
              <a:rPr lang="he-IL" sz="3200" dirty="0"/>
              <a:t>, </a:t>
            </a:r>
            <a:endParaRPr lang="en-US" sz="3200" b="1" dirty="0"/>
          </a:p>
          <a:p>
            <a:pPr algn="r"/>
            <a:r>
              <a:rPr lang="he-IL" sz="3200" dirty="0"/>
              <a:t>כגון שובר עצם ממנו אפילו אחר זמן אכילתו, </a:t>
            </a:r>
            <a:endParaRPr lang="en-US" sz="3200" b="1" dirty="0"/>
          </a:p>
          <a:p>
            <a:pPr algn="r"/>
            <a:r>
              <a:rPr lang="he-IL" sz="3200" dirty="0"/>
              <a:t>ודין אם יש כזית בשר עליו מה דינו, </a:t>
            </a:r>
            <a:endParaRPr lang="en-US" sz="3200" b="1" dirty="0"/>
          </a:p>
          <a:p>
            <a:pPr algn="r"/>
            <a:r>
              <a:rPr lang="he-IL" sz="3200" dirty="0"/>
              <a:t>ודין הסחוסים וגידים הרכים שסופן להתקשות, </a:t>
            </a:r>
            <a:endParaRPr lang="en-US" sz="3200" b="1" dirty="0"/>
          </a:p>
          <a:p>
            <a:pPr algn="r"/>
            <a:r>
              <a:rPr lang="he-IL" sz="3200" dirty="0"/>
              <a:t>ויתר פרטיה, מבוארים בפסחים [דף פ"ד ע"א ואילך]. </a:t>
            </a:r>
            <a:endParaRPr lang="en-US" sz="3200" b="1" dirty="0"/>
          </a:p>
          <a:p>
            <a:pPr algn="r"/>
            <a:r>
              <a:rPr lang="he-IL" sz="3200" dirty="0">
                <a:highlight>
                  <a:srgbClr val="FF00FF"/>
                </a:highlight>
              </a:rPr>
              <a:t> </a:t>
            </a:r>
            <a:endParaRPr lang="en-US" sz="3200" b="1" dirty="0">
              <a:highlight>
                <a:srgbClr val="FF00FF"/>
              </a:highlight>
            </a:endParaRPr>
          </a:p>
          <a:p>
            <a:pPr algn="r"/>
            <a:r>
              <a:rPr lang="he-IL" sz="3200" dirty="0"/>
              <a:t>ונוהגת בזכרים ונקבות, בזמן הבית. </a:t>
            </a:r>
            <a:endParaRPr lang="en-US" sz="3200" b="1" dirty="0"/>
          </a:p>
          <a:p>
            <a:pPr algn="r"/>
            <a:r>
              <a:rPr lang="he-IL" sz="3200" dirty="0"/>
              <a:t> </a:t>
            </a:r>
            <a:endParaRPr lang="en-US" sz="3200" b="1" dirty="0"/>
          </a:p>
          <a:p>
            <a:pPr algn="r"/>
            <a:r>
              <a:rPr lang="he-IL" sz="3200" dirty="0"/>
              <a:t>ועובר עליה ושבר עצם </a:t>
            </a:r>
            <a:r>
              <a:rPr lang="he-IL" sz="3200" b="1" dirty="0"/>
              <a:t>בפסח טהור</a:t>
            </a:r>
            <a:r>
              <a:rPr lang="he-IL" sz="3200" dirty="0"/>
              <a:t>, לוקה. </a:t>
            </a:r>
            <a:endParaRPr lang="en-US" sz="3200" b="1" dirty="0"/>
          </a:p>
        </p:txBody>
      </p:sp>
      <p:pic>
        <p:nvPicPr>
          <p:cNvPr id="3" name="תמונה 2">
            <a:extLst>
              <a:ext uri="{FF2B5EF4-FFF2-40B4-BE49-F238E27FC236}">
                <a16:creationId xmlns:a16="http://schemas.microsoft.com/office/drawing/2014/main" id="{98FC24ED-5060-416F-8AF0-609A0AF628F1}"/>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33184" t="34630" r="34811" b="33026"/>
          <a:stretch/>
        </p:blipFill>
        <p:spPr>
          <a:xfrm>
            <a:off x="1082959" y="4142199"/>
            <a:ext cx="2098391" cy="2120610"/>
          </a:xfrm>
          <a:prstGeom prst="rect">
            <a:avLst/>
          </a:prstGeom>
        </p:spPr>
      </p:pic>
      <p:pic>
        <p:nvPicPr>
          <p:cNvPr id="5" name="תמונה 4">
            <a:extLst>
              <a:ext uri="{FF2B5EF4-FFF2-40B4-BE49-F238E27FC236}">
                <a16:creationId xmlns:a16="http://schemas.microsoft.com/office/drawing/2014/main" id="{45AE71C1-8122-4D5D-931B-C65075BE76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489074">
            <a:off x="486048" y="2647172"/>
            <a:ext cx="1476102" cy="1495027"/>
          </a:xfrm>
          <a:prstGeom prst="rect">
            <a:avLst/>
          </a:prstGeom>
        </p:spPr>
      </p:pic>
      <mc:AlternateContent xmlns:mc="http://schemas.openxmlformats.org/markup-compatibility/2006" xmlns:p14="http://schemas.microsoft.com/office/powerpoint/2010/main">
        <mc:Choice Requires="p14">
          <p:contentPart p14:bwMode="auto" r:id="rId4">
            <p14:nvContentPartPr>
              <p14:cNvPr id="2" name="דיו 1">
                <a:extLst>
                  <a:ext uri="{FF2B5EF4-FFF2-40B4-BE49-F238E27FC236}">
                    <a16:creationId xmlns:a16="http://schemas.microsoft.com/office/drawing/2014/main" id="{84B148AB-763D-448A-A66B-87010F63321C}"/>
                  </a:ext>
                </a:extLst>
              </p14:cNvPr>
              <p14:cNvContentPartPr/>
              <p14:nvPr/>
            </p14:nvContentPartPr>
            <p14:xfrm>
              <a:off x="847455" y="4038330"/>
              <a:ext cx="360" cy="360"/>
            </p14:xfrm>
          </p:contentPart>
        </mc:Choice>
        <mc:Fallback xmlns="">
          <p:pic>
            <p:nvPicPr>
              <p:cNvPr id="2" name="דיו 1">
                <a:extLst>
                  <a:ext uri="{FF2B5EF4-FFF2-40B4-BE49-F238E27FC236}">
                    <a16:creationId xmlns:a16="http://schemas.microsoft.com/office/drawing/2014/main" id="{84B148AB-763D-448A-A66B-87010F63321C}"/>
                  </a:ext>
                </a:extLst>
              </p:cNvPr>
              <p:cNvPicPr/>
              <p:nvPr/>
            </p:nvPicPr>
            <p:blipFill>
              <a:blip r:embed="rId5"/>
              <a:stretch>
                <a:fillRect/>
              </a:stretch>
            </p:blipFill>
            <p:spPr>
              <a:xfrm>
                <a:off x="784455" y="3975330"/>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6" name="דיו 5">
                <a:extLst>
                  <a:ext uri="{FF2B5EF4-FFF2-40B4-BE49-F238E27FC236}">
                    <a16:creationId xmlns:a16="http://schemas.microsoft.com/office/drawing/2014/main" id="{9C955430-E4F9-45BF-B19C-627C9B77D1F1}"/>
                  </a:ext>
                </a:extLst>
              </p14:cNvPr>
              <p14:cNvContentPartPr/>
              <p14:nvPr/>
            </p14:nvContentPartPr>
            <p14:xfrm>
              <a:off x="694815" y="4705050"/>
              <a:ext cx="360" cy="360"/>
            </p14:xfrm>
          </p:contentPart>
        </mc:Choice>
        <mc:Fallback xmlns="">
          <p:pic>
            <p:nvPicPr>
              <p:cNvPr id="6" name="דיו 5">
                <a:extLst>
                  <a:ext uri="{FF2B5EF4-FFF2-40B4-BE49-F238E27FC236}">
                    <a16:creationId xmlns:a16="http://schemas.microsoft.com/office/drawing/2014/main" id="{9C955430-E4F9-45BF-B19C-627C9B77D1F1}"/>
                  </a:ext>
                </a:extLst>
              </p:cNvPr>
              <p:cNvPicPr/>
              <p:nvPr/>
            </p:nvPicPr>
            <p:blipFill>
              <a:blip r:embed="rId5"/>
              <a:stretch>
                <a:fillRect/>
              </a:stretch>
            </p:blipFill>
            <p:spPr>
              <a:xfrm>
                <a:off x="632175" y="4642410"/>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7" name="דיו 6">
                <a:extLst>
                  <a:ext uri="{FF2B5EF4-FFF2-40B4-BE49-F238E27FC236}">
                    <a16:creationId xmlns:a16="http://schemas.microsoft.com/office/drawing/2014/main" id="{670828ED-07D7-48B1-90E8-606B5BE55A7E}"/>
                  </a:ext>
                </a:extLst>
              </p14:cNvPr>
              <p14:cNvContentPartPr/>
              <p14:nvPr/>
            </p14:nvContentPartPr>
            <p14:xfrm>
              <a:off x="647295" y="4295370"/>
              <a:ext cx="360" cy="360"/>
            </p14:xfrm>
          </p:contentPart>
        </mc:Choice>
        <mc:Fallback xmlns="">
          <p:pic>
            <p:nvPicPr>
              <p:cNvPr id="7" name="דיו 6">
                <a:extLst>
                  <a:ext uri="{FF2B5EF4-FFF2-40B4-BE49-F238E27FC236}">
                    <a16:creationId xmlns:a16="http://schemas.microsoft.com/office/drawing/2014/main" id="{670828ED-07D7-48B1-90E8-606B5BE55A7E}"/>
                  </a:ext>
                </a:extLst>
              </p:cNvPr>
              <p:cNvPicPr/>
              <p:nvPr/>
            </p:nvPicPr>
            <p:blipFill>
              <a:blip r:embed="rId8"/>
              <a:stretch>
                <a:fillRect/>
              </a:stretch>
            </p:blipFill>
            <p:spPr>
              <a:xfrm>
                <a:off x="584295" y="4232370"/>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9" name="דיו 8">
                <a:extLst>
                  <a:ext uri="{FF2B5EF4-FFF2-40B4-BE49-F238E27FC236}">
                    <a16:creationId xmlns:a16="http://schemas.microsoft.com/office/drawing/2014/main" id="{FC604572-92DB-400C-80C1-F001FD8ED169}"/>
                  </a:ext>
                </a:extLst>
              </p14:cNvPr>
              <p14:cNvContentPartPr/>
              <p14:nvPr/>
            </p14:nvContentPartPr>
            <p14:xfrm>
              <a:off x="878673" y="4953268"/>
              <a:ext cx="360" cy="360"/>
            </p14:xfrm>
          </p:contentPart>
        </mc:Choice>
        <mc:Fallback xmlns="">
          <p:pic>
            <p:nvPicPr>
              <p:cNvPr id="9" name="דיו 8">
                <a:extLst>
                  <a:ext uri="{FF2B5EF4-FFF2-40B4-BE49-F238E27FC236}">
                    <a16:creationId xmlns:a16="http://schemas.microsoft.com/office/drawing/2014/main" id="{FC604572-92DB-400C-80C1-F001FD8ED169}"/>
                  </a:ext>
                </a:extLst>
              </p:cNvPr>
              <p:cNvPicPr/>
              <p:nvPr/>
            </p:nvPicPr>
            <p:blipFill>
              <a:blip r:embed="rId5"/>
              <a:stretch>
                <a:fillRect/>
              </a:stretch>
            </p:blipFill>
            <p:spPr>
              <a:xfrm>
                <a:off x="815673" y="4890628"/>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0" name="דיו 9">
                <a:extLst>
                  <a:ext uri="{FF2B5EF4-FFF2-40B4-BE49-F238E27FC236}">
                    <a16:creationId xmlns:a16="http://schemas.microsoft.com/office/drawing/2014/main" id="{81C2E7DE-14C2-4812-AD64-AB7C1257C785}"/>
                  </a:ext>
                </a:extLst>
              </p14:cNvPr>
              <p14:cNvContentPartPr/>
              <p14:nvPr/>
            </p14:nvContentPartPr>
            <p14:xfrm>
              <a:off x="3222273" y="5770108"/>
              <a:ext cx="360" cy="360"/>
            </p14:xfrm>
          </p:contentPart>
        </mc:Choice>
        <mc:Fallback xmlns="">
          <p:pic>
            <p:nvPicPr>
              <p:cNvPr id="10" name="דיו 9">
                <a:extLst>
                  <a:ext uri="{FF2B5EF4-FFF2-40B4-BE49-F238E27FC236}">
                    <a16:creationId xmlns:a16="http://schemas.microsoft.com/office/drawing/2014/main" id="{81C2E7DE-14C2-4812-AD64-AB7C1257C785}"/>
                  </a:ext>
                </a:extLst>
              </p:cNvPr>
              <p:cNvPicPr/>
              <p:nvPr/>
            </p:nvPicPr>
            <p:blipFill>
              <a:blip r:embed="rId5"/>
              <a:stretch>
                <a:fillRect/>
              </a:stretch>
            </p:blipFill>
            <p:spPr>
              <a:xfrm>
                <a:off x="3159273" y="5707108"/>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1" name="דיו 10">
                <a:extLst>
                  <a:ext uri="{FF2B5EF4-FFF2-40B4-BE49-F238E27FC236}">
                    <a16:creationId xmlns:a16="http://schemas.microsoft.com/office/drawing/2014/main" id="{DA5ED01C-7C02-41D4-A97E-CE775777961A}"/>
                  </a:ext>
                </a:extLst>
              </p14:cNvPr>
              <p14:cNvContentPartPr/>
              <p14:nvPr/>
            </p14:nvContentPartPr>
            <p14:xfrm>
              <a:off x="3506313" y="5894668"/>
              <a:ext cx="360" cy="360"/>
            </p14:xfrm>
          </p:contentPart>
        </mc:Choice>
        <mc:Fallback xmlns="">
          <p:pic>
            <p:nvPicPr>
              <p:cNvPr id="11" name="דיו 10">
                <a:extLst>
                  <a:ext uri="{FF2B5EF4-FFF2-40B4-BE49-F238E27FC236}">
                    <a16:creationId xmlns:a16="http://schemas.microsoft.com/office/drawing/2014/main" id="{DA5ED01C-7C02-41D4-A97E-CE775777961A}"/>
                  </a:ext>
                </a:extLst>
              </p:cNvPr>
              <p:cNvPicPr/>
              <p:nvPr/>
            </p:nvPicPr>
            <p:blipFill>
              <a:blip r:embed="rId5"/>
              <a:stretch>
                <a:fillRect/>
              </a:stretch>
            </p:blipFill>
            <p:spPr>
              <a:xfrm>
                <a:off x="3443313" y="5831668"/>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2" name="דיו 11">
                <a:extLst>
                  <a:ext uri="{FF2B5EF4-FFF2-40B4-BE49-F238E27FC236}">
                    <a16:creationId xmlns:a16="http://schemas.microsoft.com/office/drawing/2014/main" id="{B828E4FB-DF35-4BFE-8717-68DA3DD75FF0}"/>
                  </a:ext>
                </a:extLst>
              </p14:cNvPr>
              <p14:cNvContentPartPr/>
              <p14:nvPr/>
            </p14:nvContentPartPr>
            <p14:xfrm>
              <a:off x="3657153" y="6116428"/>
              <a:ext cx="360" cy="360"/>
            </p14:xfrm>
          </p:contentPart>
        </mc:Choice>
        <mc:Fallback xmlns="">
          <p:pic>
            <p:nvPicPr>
              <p:cNvPr id="12" name="דיו 11">
                <a:extLst>
                  <a:ext uri="{FF2B5EF4-FFF2-40B4-BE49-F238E27FC236}">
                    <a16:creationId xmlns:a16="http://schemas.microsoft.com/office/drawing/2014/main" id="{B828E4FB-DF35-4BFE-8717-68DA3DD75FF0}"/>
                  </a:ext>
                </a:extLst>
              </p:cNvPr>
              <p:cNvPicPr/>
              <p:nvPr/>
            </p:nvPicPr>
            <p:blipFill>
              <a:blip r:embed="rId8"/>
              <a:stretch>
                <a:fillRect/>
              </a:stretch>
            </p:blipFill>
            <p:spPr>
              <a:xfrm>
                <a:off x="3594153" y="6053788"/>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3" name="דיו 12">
                <a:extLst>
                  <a:ext uri="{FF2B5EF4-FFF2-40B4-BE49-F238E27FC236}">
                    <a16:creationId xmlns:a16="http://schemas.microsoft.com/office/drawing/2014/main" id="{E809AFC6-D8BF-4A46-9A43-883F95378D6F}"/>
                  </a:ext>
                </a:extLst>
              </p14:cNvPr>
              <p14:cNvContentPartPr/>
              <p14:nvPr/>
            </p14:nvContentPartPr>
            <p14:xfrm>
              <a:off x="3647821" y="6355814"/>
              <a:ext cx="360" cy="9360"/>
            </p14:xfrm>
          </p:contentPart>
        </mc:Choice>
        <mc:Fallback xmlns="">
          <p:pic>
            <p:nvPicPr>
              <p:cNvPr id="13" name="דיו 12">
                <a:extLst>
                  <a:ext uri="{FF2B5EF4-FFF2-40B4-BE49-F238E27FC236}">
                    <a16:creationId xmlns:a16="http://schemas.microsoft.com/office/drawing/2014/main" id="{E809AFC6-D8BF-4A46-9A43-883F95378D6F}"/>
                  </a:ext>
                </a:extLst>
              </p:cNvPr>
              <p:cNvPicPr/>
              <p:nvPr/>
            </p:nvPicPr>
            <p:blipFill>
              <a:blip r:embed="rId14"/>
              <a:stretch>
                <a:fillRect/>
              </a:stretch>
            </p:blipFill>
            <p:spPr>
              <a:xfrm>
                <a:off x="3584821" y="6293174"/>
                <a:ext cx="126000" cy="135000"/>
              </a:xfrm>
              <a:prstGeom prst="rect">
                <a:avLst/>
              </a:prstGeom>
            </p:spPr>
          </p:pic>
        </mc:Fallback>
      </mc:AlternateContent>
    </p:spTree>
    <p:extLst>
      <p:ext uri="{BB962C8B-B14F-4D97-AF65-F5344CB8AC3E}">
        <p14:creationId xmlns:p14="http://schemas.microsoft.com/office/powerpoint/2010/main" val="11559210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תיבת טקסט 5">
            <a:extLst>
              <a:ext uri="{FF2B5EF4-FFF2-40B4-BE49-F238E27FC236}">
                <a16:creationId xmlns:a16="http://schemas.microsoft.com/office/drawing/2014/main" id="{7D65FC0E-97CB-4EA7-A035-B5FE1C2DDFB3}"/>
              </a:ext>
            </a:extLst>
          </p:cNvPr>
          <p:cNvSpPr txBox="1"/>
          <p:nvPr/>
        </p:nvSpPr>
        <p:spPr>
          <a:xfrm>
            <a:off x="7800995" y="1053667"/>
            <a:ext cx="3712875" cy="969048"/>
          </a:xfrm>
          <a:custGeom>
            <a:avLst/>
            <a:gdLst>
              <a:gd name="connsiteX0" fmla="*/ 0 w 3712875"/>
              <a:gd name="connsiteY0" fmla="*/ 0 h 969048"/>
              <a:gd name="connsiteX1" fmla="*/ 3712875 w 3712875"/>
              <a:gd name="connsiteY1" fmla="*/ 0 h 969048"/>
              <a:gd name="connsiteX2" fmla="*/ 3712875 w 3712875"/>
              <a:gd name="connsiteY2" fmla="*/ 969048 h 969048"/>
              <a:gd name="connsiteX3" fmla="*/ 0 w 3712875"/>
              <a:gd name="connsiteY3" fmla="*/ 969048 h 969048"/>
              <a:gd name="connsiteX4" fmla="*/ 0 w 3712875"/>
              <a:gd name="connsiteY4" fmla="*/ 0 h 9690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2875" h="969048" extrusionOk="0">
                <a:moveTo>
                  <a:pt x="0" y="0"/>
                </a:moveTo>
                <a:cubicBezTo>
                  <a:pt x="1219922" y="-21555"/>
                  <a:pt x="2903176" y="-157647"/>
                  <a:pt x="3712875" y="0"/>
                </a:cubicBezTo>
                <a:cubicBezTo>
                  <a:pt x="3756717" y="262469"/>
                  <a:pt x="3692913" y="571767"/>
                  <a:pt x="3712875" y="969048"/>
                </a:cubicBezTo>
                <a:cubicBezTo>
                  <a:pt x="3132480" y="1049557"/>
                  <a:pt x="1721137" y="1008998"/>
                  <a:pt x="0" y="969048"/>
                </a:cubicBezTo>
                <a:cubicBezTo>
                  <a:pt x="-61106" y="820465"/>
                  <a:pt x="52414" y="304823"/>
                  <a:pt x="0" y="0"/>
                </a:cubicBezTo>
                <a:close/>
              </a:path>
            </a:pathLst>
          </a:custGeom>
          <a:noFill/>
          <a:ln w="19050">
            <a:solidFill>
              <a:schemeClr val="tx1"/>
            </a:solidFill>
            <a:extLst>
              <a:ext uri="{C807C97D-BFC1-408E-A445-0C87EB9F89A2}">
                <ask:lineSketchStyleProps xmlns:ask="http://schemas.microsoft.com/office/drawing/2018/sketchyshapes" xmlns="" sd="1091485642">
                  <a:prstGeom prst="rect">
                    <a:avLst/>
                  </a:prstGeom>
                  <ask:type>
                    <ask:lineSketchCurved/>
                  </ask:type>
                </ask:lineSketchStyleProps>
              </a:ext>
            </a:extLst>
          </a:ln>
        </p:spPr>
        <p:txBody>
          <a:bodyPr wrap="none" rtlCol="1">
            <a:spAutoFit/>
          </a:bodyPr>
          <a:lstStyle/>
          <a:p>
            <a:pPr algn="r" rtl="1">
              <a:lnSpc>
                <a:spcPct val="150000"/>
              </a:lnSpc>
            </a:pPr>
            <a:r>
              <a:rPr lang="he-IL" u="sng" dirty="0">
                <a:ln>
                  <a:solidFill>
                    <a:schemeClr val="tx1"/>
                  </a:solidFill>
                </a:ln>
              </a:rPr>
              <a:t>הגדרת המצווה</a:t>
            </a:r>
            <a:r>
              <a:rPr lang="he-IL" dirty="0">
                <a:ln>
                  <a:solidFill>
                    <a:schemeClr val="tx1"/>
                  </a:solidFill>
                </a:ln>
              </a:rPr>
              <a:t>:  </a:t>
            </a:r>
            <a:r>
              <a:rPr lang="he-IL" sz="2000" dirty="0">
                <a:ln>
                  <a:solidFill>
                    <a:schemeClr val="tx1"/>
                  </a:solidFill>
                </a:ln>
                <a:latin typeface="FbKapriza Regular" panose="02020603050405020304" pitchFamily="18" charset="-79"/>
                <a:cs typeface="FbKapriza Regular" panose="02020603050405020304" pitchFamily="18" charset="-79"/>
              </a:rPr>
              <a:t>שלא לשבור עצם מקרבן הפסח</a:t>
            </a:r>
          </a:p>
          <a:p>
            <a:pPr algn="r" rtl="1">
              <a:lnSpc>
                <a:spcPct val="150000"/>
              </a:lnSpc>
            </a:pPr>
            <a:r>
              <a:rPr lang="he-IL" u="sng" dirty="0">
                <a:ln>
                  <a:solidFill>
                    <a:schemeClr val="tx1"/>
                  </a:solidFill>
                </a:ln>
              </a:rPr>
              <a:t>מקור המצווה: </a:t>
            </a:r>
            <a:r>
              <a:rPr lang="he-IL" sz="2000" dirty="0">
                <a:ln>
                  <a:solidFill>
                    <a:schemeClr val="tx1"/>
                  </a:solidFill>
                </a:ln>
                <a:latin typeface="FbKapriza Regular" panose="02020603050405020304" pitchFamily="18" charset="-79"/>
                <a:cs typeface="FbKapriza Regular" panose="02020603050405020304" pitchFamily="18" charset="-79"/>
              </a:rPr>
              <a:t>"ועצם לא תשברו בו"</a:t>
            </a:r>
          </a:p>
        </p:txBody>
      </p:sp>
      <p:sp>
        <p:nvSpPr>
          <p:cNvPr id="8" name="תיבת טקסט 7">
            <a:extLst>
              <a:ext uri="{FF2B5EF4-FFF2-40B4-BE49-F238E27FC236}">
                <a16:creationId xmlns:a16="http://schemas.microsoft.com/office/drawing/2014/main" id="{DF5ED94A-D8D7-4F53-891F-919D8AF62F2E}"/>
              </a:ext>
            </a:extLst>
          </p:cNvPr>
          <p:cNvSpPr txBox="1"/>
          <p:nvPr/>
        </p:nvSpPr>
        <p:spPr>
          <a:xfrm>
            <a:off x="5639654" y="1053667"/>
            <a:ext cx="1675459" cy="1384546"/>
          </a:xfrm>
          <a:custGeom>
            <a:avLst/>
            <a:gdLst>
              <a:gd name="connsiteX0" fmla="*/ 0 w 1675459"/>
              <a:gd name="connsiteY0" fmla="*/ 0 h 1384546"/>
              <a:gd name="connsiteX1" fmla="*/ 1675459 w 1675459"/>
              <a:gd name="connsiteY1" fmla="*/ 0 h 1384546"/>
              <a:gd name="connsiteX2" fmla="*/ 1675459 w 1675459"/>
              <a:gd name="connsiteY2" fmla="*/ 1384546 h 1384546"/>
              <a:gd name="connsiteX3" fmla="*/ 0 w 1675459"/>
              <a:gd name="connsiteY3" fmla="*/ 1384546 h 1384546"/>
              <a:gd name="connsiteX4" fmla="*/ 0 w 1675459"/>
              <a:gd name="connsiteY4" fmla="*/ 0 h 13845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5459" h="1384546" extrusionOk="0">
                <a:moveTo>
                  <a:pt x="0" y="0"/>
                </a:moveTo>
                <a:cubicBezTo>
                  <a:pt x="438480" y="107305"/>
                  <a:pt x="1335606" y="-84506"/>
                  <a:pt x="1675459" y="0"/>
                </a:cubicBezTo>
                <a:cubicBezTo>
                  <a:pt x="1653980" y="502419"/>
                  <a:pt x="1639626" y="790834"/>
                  <a:pt x="1675459" y="1384546"/>
                </a:cubicBezTo>
                <a:cubicBezTo>
                  <a:pt x="1000003" y="1506665"/>
                  <a:pt x="369239" y="1237822"/>
                  <a:pt x="0" y="1384546"/>
                </a:cubicBezTo>
                <a:cubicBezTo>
                  <a:pt x="-51449" y="892712"/>
                  <a:pt x="55756" y="663124"/>
                  <a:pt x="0" y="0"/>
                </a:cubicBezTo>
                <a:close/>
              </a:path>
            </a:pathLst>
          </a:custGeom>
          <a:noFill/>
          <a:ln w="19050">
            <a:solidFill>
              <a:schemeClr val="tx1"/>
            </a:solidFill>
            <a:extLst>
              <a:ext uri="{C807C97D-BFC1-408E-A445-0C87EB9F89A2}">
                <ask:lineSketchStyleProps xmlns:ask="http://schemas.microsoft.com/office/drawing/2018/sketchyshapes" xmlns="" sd="4138900056">
                  <a:prstGeom prst="rect">
                    <a:avLst/>
                  </a:prstGeom>
                  <ask:type>
                    <ask:lineSketchCurved/>
                  </ask:type>
                </ask:lineSketchStyleProps>
              </a:ext>
            </a:extLst>
          </a:ln>
        </p:spPr>
        <p:txBody>
          <a:bodyPr wrap="none" rtlCol="1">
            <a:spAutoFit/>
          </a:bodyPr>
          <a:lstStyle>
            <a:defPPr>
              <a:defRPr lang="en-US"/>
            </a:defPPr>
            <a:lvl1pPr algn="r" rtl="1">
              <a:lnSpc>
                <a:spcPct val="200000"/>
              </a:lnSpc>
              <a:defRPr u="sng">
                <a:ln>
                  <a:solidFill>
                    <a:schemeClr val="tx1"/>
                  </a:solidFill>
                </a:ln>
              </a:defRPr>
            </a:lvl1pPr>
          </a:lstStyle>
          <a:p>
            <a:pPr>
              <a:lnSpc>
                <a:spcPct val="150000"/>
              </a:lnSpc>
            </a:pPr>
            <a:r>
              <a:rPr lang="he-IL" dirty="0"/>
              <a:t>משרשי המצווה: </a:t>
            </a:r>
          </a:p>
          <a:p>
            <a:pPr>
              <a:lnSpc>
                <a:spcPct val="150000"/>
              </a:lnSpc>
            </a:pPr>
            <a:r>
              <a:rPr lang="he-IL" sz="2000" u="none" dirty="0">
                <a:latin typeface="FbKapriza Regular" panose="02020603050405020304" pitchFamily="18" charset="-79"/>
                <a:cs typeface="FbKapriza Regular" panose="02020603050405020304" pitchFamily="18" charset="-79"/>
              </a:rPr>
              <a:t>זכר ליציאת מצרים</a:t>
            </a:r>
          </a:p>
          <a:p>
            <a:pPr>
              <a:lnSpc>
                <a:spcPct val="150000"/>
              </a:lnSpc>
            </a:pPr>
            <a:r>
              <a:rPr lang="he-IL" sz="2000" u="none" dirty="0">
                <a:latin typeface="FbKapriza Regular" panose="02020603050405020304" pitchFamily="18" charset="-79"/>
                <a:cs typeface="FbKapriza Regular" panose="02020603050405020304" pitchFamily="18" charset="-79"/>
              </a:rPr>
              <a:t>להראות כבני מלכים</a:t>
            </a:r>
          </a:p>
        </p:txBody>
      </p:sp>
      <p:sp>
        <p:nvSpPr>
          <p:cNvPr id="10" name="תיבת טקסט 9">
            <a:extLst>
              <a:ext uri="{FF2B5EF4-FFF2-40B4-BE49-F238E27FC236}">
                <a16:creationId xmlns:a16="http://schemas.microsoft.com/office/drawing/2014/main" id="{FF258276-9295-4569-8DEA-C8D008F6949C}"/>
              </a:ext>
            </a:extLst>
          </p:cNvPr>
          <p:cNvSpPr txBox="1"/>
          <p:nvPr/>
        </p:nvSpPr>
        <p:spPr>
          <a:xfrm>
            <a:off x="1199527" y="1222335"/>
            <a:ext cx="3251042" cy="2861874"/>
          </a:xfrm>
          <a:custGeom>
            <a:avLst/>
            <a:gdLst>
              <a:gd name="connsiteX0" fmla="*/ 0 w 3251042"/>
              <a:gd name="connsiteY0" fmla="*/ 0 h 2861874"/>
              <a:gd name="connsiteX1" fmla="*/ 3251042 w 3251042"/>
              <a:gd name="connsiteY1" fmla="*/ 0 h 2861874"/>
              <a:gd name="connsiteX2" fmla="*/ 3251042 w 3251042"/>
              <a:gd name="connsiteY2" fmla="*/ 2861874 h 2861874"/>
              <a:gd name="connsiteX3" fmla="*/ 0 w 3251042"/>
              <a:gd name="connsiteY3" fmla="*/ 2861874 h 2861874"/>
              <a:gd name="connsiteX4" fmla="*/ 0 w 3251042"/>
              <a:gd name="connsiteY4" fmla="*/ 0 h 2861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1042" h="2861874" extrusionOk="0">
                <a:moveTo>
                  <a:pt x="0" y="0"/>
                </a:moveTo>
                <a:cubicBezTo>
                  <a:pt x="646984" y="85907"/>
                  <a:pt x="2247273" y="-138608"/>
                  <a:pt x="3251042" y="0"/>
                </a:cubicBezTo>
                <a:cubicBezTo>
                  <a:pt x="3394348" y="375896"/>
                  <a:pt x="3121072" y="1777628"/>
                  <a:pt x="3251042" y="2861874"/>
                </a:cubicBezTo>
                <a:cubicBezTo>
                  <a:pt x="2748612" y="2749139"/>
                  <a:pt x="1453647" y="2701434"/>
                  <a:pt x="0" y="2861874"/>
                </a:cubicBezTo>
                <a:cubicBezTo>
                  <a:pt x="91656" y="2342659"/>
                  <a:pt x="-79022" y="842919"/>
                  <a:pt x="0" y="0"/>
                </a:cubicBezTo>
                <a:close/>
              </a:path>
            </a:pathLst>
          </a:custGeom>
          <a:noFill/>
          <a:ln w="19050">
            <a:solidFill>
              <a:schemeClr val="tx1"/>
            </a:solidFill>
            <a:extLst>
              <a:ext uri="{C807C97D-BFC1-408E-A445-0C87EB9F89A2}">
                <ask:lineSketchStyleProps xmlns:ask="http://schemas.microsoft.com/office/drawing/2018/sketchyshapes" xmlns="" sd="4138900056">
                  <a:prstGeom prst="rect">
                    <a:avLst/>
                  </a:prstGeom>
                  <ask:type>
                    <ask:lineSketchCurved/>
                  </ask:type>
                </ask:lineSketchStyleProps>
              </a:ext>
            </a:extLst>
          </a:ln>
        </p:spPr>
        <p:txBody>
          <a:bodyPr wrap="square" rtlCol="1">
            <a:spAutoFit/>
          </a:bodyPr>
          <a:lstStyle>
            <a:defPPr>
              <a:defRPr lang="en-US"/>
            </a:defPPr>
            <a:lvl1pPr algn="r" rtl="1">
              <a:lnSpc>
                <a:spcPct val="200000"/>
              </a:lnSpc>
              <a:defRPr u="sng">
                <a:ln>
                  <a:solidFill>
                    <a:schemeClr val="tx1"/>
                  </a:solidFill>
                </a:ln>
              </a:defRPr>
            </a:lvl1pPr>
          </a:lstStyle>
          <a:p>
            <a:pPr>
              <a:lnSpc>
                <a:spcPct val="150000"/>
              </a:lnSpc>
            </a:pPr>
            <a:r>
              <a:rPr lang="he-IL" dirty="0"/>
              <a:t>מדיני המצווה: </a:t>
            </a:r>
          </a:p>
          <a:p>
            <a:pPr>
              <a:lnSpc>
                <a:spcPct val="150000"/>
              </a:lnSpc>
            </a:pPr>
            <a:r>
              <a:rPr lang="he-IL" sz="2400" u="none" dirty="0">
                <a:latin typeface="FbAhava Regular" panose="02020603050405020304" pitchFamily="18" charset="-79"/>
                <a:cs typeface="FbAhava Regular" panose="02020603050405020304" pitchFamily="18" charset="-79"/>
              </a:rPr>
              <a:t>הדינים מתייחסים ל:</a:t>
            </a:r>
          </a:p>
          <a:p>
            <a:pPr marL="342900" indent="-342900">
              <a:lnSpc>
                <a:spcPct val="150000"/>
              </a:lnSpc>
              <a:buFont typeface="Wingdings" panose="05000000000000000000" pitchFamily="2" charset="2"/>
              <a:buChar char="§"/>
            </a:pPr>
            <a:r>
              <a:rPr lang="he-IL" sz="2000" u="none" dirty="0">
                <a:latin typeface="FbKapriza Regular" panose="02020603050405020304" pitchFamily="18" charset="-79"/>
                <a:cs typeface="FbKapriza Regular" panose="02020603050405020304" pitchFamily="18" charset="-79"/>
              </a:rPr>
              <a:t>שבירת עצם לאחר סיום אכילת </a:t>
            </a:r>
            <a:r>
              <a:rPr lang="he-IL" sz="2000" u="none" dirty="0" err="1">
                <a:latin typeface="FbKapriza Regular" panose="02020603050405020304" pitchFamily="18" charset="-79"/>
                <a:cs typeface="FbKapriza Regular" panose="02020603050405020304" pitchFamily="18" charset="-79"/>
              </a:rPr>
              <a:t>הקרבן</a:t>
            </a:r>
            <a:r>
              <a:rPr lang="he-IL" sz="2000" u="none" dirty="0">
                <a:latin typeface="FbKapriza Regular" panose="02020603050405020304" pitchFamily="18" charset="-79"/>
                <a:cs typeface="FbKapriza Regular" panose="02020603050405020304" pitchFamily="18" charset="-79"/>
              </a:rPr>
              <a:t>.</a:t>
            </a:r>
          </a:p>
          <a:p>
            <a:pPr marL="342900" indent="-342900">
              <a:lnSpc>
                <a:spcPct val="150000"/>
              </a:lnSpc>
              <a:buFont typeface="Wingdings" panose="05000000000000000000" pitchFamily="2" charset="2"/>
              <a:buChar char="§"/>
            </a:pPr>
            <a:r>
              <a:rPr lang="he-IL" sz="2000" u="none" dirty="0">
                <a:latin typeface="FbKapriza Regular" panose="02020603050405020304" pitchFamily="18" charset="-79"/>
                <a:cs typeface="FbKapriza Regular" panose="02020603050405020304" pitchFamily="18" charset="-79"/>
              </a:rPr>
              <a:t> עצם שיש עליה מעט בשר או מח עצמות.</a:t>
            </a:r>
          </a:p>
          <a:p>
            <a:pPr marL="342900" indent="-342900">
              <a:lnSpc>
                <a:spcPct val="150000"/>
              </a:lnSpc>
              <a:buFont typeface="Wingdings" panose="05000000000000000000" pitchFamily="2" charset="2"/>
              <a:buChar char="§"/>
            </a:pPr>
            <a:r>
              <a:rPr lang="he-IL" sz="2000" u="none" dirty="0">
                <a:latin typeface="FbKapriza Regular" panose="02020603050405020304" pitchFamily="18" charset="-79"/>
                <a:cs typeface="FbKapriza Regular" panose="02020603050405020304" pitchFamily="18" charset="-79"/>
              </a:rPr>
              <a:t>עצם יבשה.</a:t>
            </a:r>
          </a:p>
          <a:p>
            <a:pPr marL="342900" indent="-342900">
              <a:lnSpc>
                <a:spcPct val="150000"/>
              </a:lnSpc>
              <a:buFont typeface="Wingdings" panose="05000000000000000000" pitchFamily="2" charset="2"/>
              <a:buChar char="§"/>
            </a:pPr>
            <a:r>
              <a:rPr lang="he-IL" sz="2000" u="none" dirty="0">
                <a:latin typeface="FbKapriza Regular" panose="02020603050405020304" pitchFamily="18" charset="-79"/>
                <a:cs typeface="FbKapriza Regular" panose="02020603050405020304" pitchFamily="18" charset="-79"/>
              </a:rPr>
              <a:t> סחוסים</a:t>
            </a:r>
          </a:p>
        </p:txBody>
      </p:sp>
      <p:sp>
        <p:nvSpPr>
          <p:cNvPr id="11" name="תיבת טקסט 10">
            <a:extLst>
              <a:ext uri="{FF2B5EF4-FFF2-40B4-BE49-F238E27FC236}">
                <a16:creationId xmlns:a16="http://schemas.microsoft.com/office/drawing/2014/main" id="{C72F05AD-FAD0-4E80-AFA2-18A7742ACAD4}"/>
              </a:ext>
            </a:extLst>
          </p:cNvPr>
          <p:cNvSpPr txBox="1"/>
          <p:nvPr/>
        </p:nvSpPr>
        <p:spPr>
          <a:xfrm>
            <a:off x="924565" y="4809259"/>
            <a:ext cx="4079963" cy="969048"/>
          </a:xfrm>
          <a:custGeom>
            <a:avLst/>
            <a:gdLst>
              <a:gd name="connsiteX0" fmla="*/ 0 w 4079963"/>
              <a:gd name="connsiteY0" fmla="*/ 0 h 969048"/>
              <a:gd name="connsiteX1" fmla="*/ 4079963 w 4079963"/>
              <a:gd name="connsiteY1" fmla="*/ 0 h 969048"/>
              <a:gd name="connsiteX2" fmla="*/ 4079963 w 4079963"/>
              <a:gd name="connsiteY2" fmla="*/ 969048 h 969048"/>
              <a:gd name="connsiteX3" fmla="*/ 0 w 4079963"/>
              <a:gd name="connsiteY3" fmla="*/ 969048 h 969048"/>
              <a:gd name="connsiteX4" fmla="*/ 0 w 4079963"/>
              <a:gd name="connsiteY4" fmla="*/ 0 h 9690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9963" h="969048" extrusionOk="0">
                <a:moveTo>
                  <a:pt x="0" y="0"/>
                </a:moveTo>
                <a:cubicBezTo>
                  <a:pt x="1806805" y="85907"/>
                  <a:pt x="3268897" y="-138608"/>
                  <a:pt x="4079963" y="0"/>
                </a:cubicBezTo>
                <a:cubicBezTo>
                  <a:pt x="4075820" y="128283"/>
                  <a:pt x="4007621" y="498076"/>
                  <a:pt x="4079963" y="969048"/>
                </a:cubicBezTo>
                <a:cubicBezTo>
                  <a:pt x="2747696" y="856313"/>
                  <a:pt x="1302056" y="808608"/>
                  <a:pt x="0" y="969048"/>
                </a:cubicBezTo>
                <a:cubicBezTo>
                  <a:pt x="4251" y="642634"/>
                  <a:pt x="74676" y="186474"/>
                  <a:pt x="0" y="0"/>
                </a:cubicBezTo>
                <a:close/>
              </a:path>
            </a:pathLst>
          </a:custGeom>
          <a:noFill/>
          <a:ln w="19050">
            <a:solidFill>
              <a:schemeClr val="tx1"/>
            </a:solidFill>
            <a:extLst>
              <a:ext uri="{C807C97D-BFC1-408E-A445-0C87EB9F89A2}">
                <ask:lineSketchStyleProps xmlns:ask="http://schemas.microsoft.com/office/drawing/2018/sketchyshapes" xmlns="" sd="4138900056">
                  <a:prstGeom prst="rect">
                    <a:avLst/>
                  </a:prstGeom>
                  <ask:type>
                    <ask:lineSketchCurved/>
                  </ask:type>
                </ask:lineSketchStyleProps>
              </a:ext>
            </a:extLst>
          </a:ln>
        </p:spPr>
        <p:txBody>
          <a:bodyPr wrap="none" rtlCol="1">
            <a:spAutoFit/>
          </a:bodyPr>
          <a:lstStyle>
            <a:defPPr>
              <a:defRPr lang="en-US"/>
            </a:defPPr>
            <a:lvl1pPr algn="r" rtl="1">
              <a:lnSpc>
                <a:spcPct val="200000"/>
              </a:lnSpc>
              <a:defRPr u="sng">
                <a:ln>
                  <a:solidFill>
                    <a:schemeClr val="tx1"/>
                  </a:solidFill>
                </a:ln>
              </a:defRPr>
            </a:lvl1pPr>
          </a:lstStyle>
          <a:p>
            <a:pPr>
              <a:lnSpc>
                <a:spcPct val="150000"/>
              </a:lnSpc>
            </a:pPr>
            <a:r>
              <a:rPr lang="he-IL" dirty="0"/>
              <a:t>נוהגת</a:t>
            </a:r>
            <a:r>
              <a:rPr lang="he-IL" sz="2000" u="none" dirty="0">
                <a:latin typeface="FbKapriza Regular" panose="02020603050405020304" pitchFamily="18" charset="-79"/>
                <a:cs typeface="FbKapriza Regular" panose="02020603050405020304" pitchFamily="18" charset="-79"/>
              </a:rPr>
              <a:t>:   גברים, נשים, בכל מקום, בזמן </a:t>
            </a:r>
            <a:r>
              <a:rPr lang="he-IL" sz="2000" u="none" dirty="0" err="1">
                <a:latin typeface="FbKapriza Regular" panose="02020603050405020304" pitchFamily="18" charset="-79"/>
                <a:cs typeface="FbKapriza Regular" panose="02020603050405020304" pitchFamily="18" charset="-79"/>
              </a:rPr>
              <a:t>שבהימ"ק</a:t>
            </a:r>
            <a:r>
              <a:rPr lang="he-IL" sz="2000" u="none" dirty="0">
                <a:latin typeface="FbKapriza Regular" panose="02020603050405020304" pitchFamily="18" charset="-79"/>
                <a:cs typeface="FbKapriza Regular" panose="02020603050405020304" pitchFamily="18" charset="-79"/>
              </a:rPr>
              <a:t> קיים</a:t>
            </a:r>
          </a:p>
          <a:p>
            <a:pPr>
              <a:lnSpc>
                <a:spcPct val="150000"/>
              </a:lnSpc>
            </a:pPr>
            <a:r>
              <a:rPr lang="he-IL" dirty="0"/>
              <a:t>העובר עליה</a:t>
            </a:r>
            <a:r>
              <a:rPr lang="he-IL" sz="2000" u="none" dirty="0">
                <a:latin typeface="FbKapriza Regular" panose="02020603050405020304" pitchFamily="18" charset="-79"/>
                <a:cs typeface="FbKapriza Regular" panose="02020603050405020304" pitchFamily="18" charset="-79"/>
              </a:rPr>
              <a:t>:</a:t>
            </a:r>
            <a:r>
              <a:rPr lang="en-US" sz="2000" u="none" dirty="0">
                <a:latin typeface="FbKapriza Regular" panose="02020603050405020304" pitchFamily="18" charset="-79"/>
                <a:cs typeface="FbKapriza Regular" panose="02020603050405020304" pitchFamily="18" charset="-79"/>
              </a:rPr>
              <a:t>   </a:t>
            </a:r>
            <a:r>
              <a:rPr lang="he-IL" sz="2000" u="none" dirty="0">
                <a:latin typeface="FbKapriza Regular" panose="02020603050405020304" pitchFamily="18" charset="-79"/>
                <a:cs typeface="FbKapriza Regular" panose="02020603050405020304" pitchFamily="18" charset="-79"/>
              </a:rPr>
              <a:t>לוקה </a:t>
            </a:r>
          </a:p>
        </p:txBody>
      </p:sp>
      <p:sp>
        <p:nvSpPr>
          <p:cNvPr id="12" name="תיבת טקסט 11">
            <a:extLst>
              <a:ext uri="{FF2B5EF4-FFF2-40B4-BE49-F238E27FC236}">
                <a16:creationId xmlns:a16="http://schemas.microsoft.com/office/drawing/2014/main" id="{A1F6D50E-0971-4CFD-9862-AE3FE764A5AA}"/>
              </a:ext>
            </a:extLst>
          </p:cNvPr>
          <p:cNvSpPr txBox="1"/>
          <p:nvPr/>
        </p:nvSpPr>
        <p:spPr>
          <a:xfrm>
            <a:off x="4327813" y="470167"/>
            <a:ext cx="3156633" cy="461665"/>
          </a:xfrm>
          <a:prstGeom prst="rect">
            <a:avLst/>
          </a:prstGeom>
          <a:noFill/>
        </p:spPr>
        <p:txBody>
          <a:bodyPr wrap="none" rtlCol="1">
            <a:spAutoFit/>
          </a:bodyPr>
          <a:lstStyle/>
          <a:p>
            <a:pPr algn="r" rtl="1"/>
            <a:r>
              <a:rPr lang="he-IL" u="sng" dirty="0"/>
              <a:t>שם המצווה</a:t>
            </a:r>
            <a:r>
              <a:rPr lang="he-IL" dirty="0"/>
              <a:t>:   </a:t>
            </a:r>
            <a:r>
              <a:rPr lang="he-IL" sz="2400" dirty="0">
                <a:latin typeface="FbAhava Regular" panose="02020603050405020304" pitchFamily="18" charset="-79"/>
                <a:cs typeface="FbAhava Regular" panose="02020603050405020304" pitchFamily="18" charset="-79"/>
              </a:rPr>
              <a:t>שלא לשבור עצם מן הפסח</a:t>
            </a:r>
            <a:endParaRPr lang="he-IL" dirty="0"/>
          </a:p>
        </p:txBody>
      </p:sp>
      <p:sp>
        <p:nvSpPr>
          <p:cNvPr id="14" name="תיבת טקסט 13">
            <a:extLst>
              <a:ext uri="{FF2B5EF4-FFF2-40B4-BE49-F238E27FC236}">
                <a16:creationId xmlns:a16="http://schemas.microsoft.com/office/drawing/2014/main" id="{7E3FFAEB-9429-4FDC-B72D-79AE380A007E}"/>
              </a:ext>
            </a:extLst>
          </p:cNvPr>
          <p:cNvSpPr txBox="1"/>
          <p:nvPr/>
        </p:nvSpPr>
        <p:spPr>
          <a:xfrm>
            <a:off x="6087384" y="2889661"/>
            <a:ext cx="5426486" cy="2861874"/>
          </a:xfrm>
          <a:custGeom>
            <a:avLst/>
            <a:gdLst>
              <a:gd name="connsiteX0" fmla="*/ 0 w 5426486"/>
              <a:gd name="connsiteY0" fmla="*/ 0 h 2861874"/>
              <a:gd name="connsiteX1" fmla="*/ 5426486 w 5426486"/>
              <a:gd name="connsiteY1" fmla="*/ 0 h 2861874"/>
              <a:gd name="connsiteX2" fmla="*/ 5426486 w 5426486"/>
              <a:gd name="connsiteY2" fmla="*/ 2861874 h 2861874"/>
              <a:gd name="connsiteX3" fmla="*/ 0 w 5426486"/>
              <a:gd name="connsiteY3" fmla="*/ 2861874 h 2861874"/>
              <a:gd name="connsiteX4" fmla="*/ 0 w 5426486"/>
              <a:gd name="connsiteY4" fmla="*/ 0 h 2861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6486" h="2861874" extrusionOk="0">
                <a:moveTo>
                  <a:pt x="0" y="0"/>
                </a:moveTo>
                <a:cubicBezTo>
                  <a:pt x="2415496" y="85907"/>
                  <a:pt x="4766442" y="-138608"/>
                  <a:pt x="5426486" y="0"/>
                </a:cubicBezTo>
                <a:cubicBezTo>
                  <a:pt x="5569792" y="375896"/>
                  <a:pt x="5296516" y="1777628"/>
                  <a:pt x="5426486" y="2861874"/>
                </a:cubicBezTo>
                <a:cubicBezTo>
                  <a:pt x="4503454" y="2749139"/>
                  <a:pt x="580140" y="2701434"/>
                  <a:pt x="0" y="2861874"/>
                </a:cubicBezTo>
                <a:cubicBezTo>
                  <a:pt x="91656" y="2342659"/>
                  <a:pt x="-79022" y="842919"/>
                  <a:pt x="0" y="0"/>
                </a:cubicBezTo>
                <a:close/>
              </a:path>
            </a:pathLst>
          </a:custGeom>
          <a:noFill/>
          <a:ln w="19050">
            <a:solidFill>
              <a:schemeClr val="tx1"/>
            </a:solidFill>
            <a:extLst>
              <a:ext uri="{C807C97D-BFC1-408E-A445-0C87EB9F89A2}">
                <ask:lineSketchStyleProps xmlns:ask="http://schemas.microsoft.com/office/drawing/2018/sketchyshapes" xmlns="" sd="4138900056">
                  <a:prstGeom prst="rect">
                    <a:avLst/>
                  </a:prstGeom>
                  <ask:type>
                    <ask:lineSketchCurved/>
                  </ask:type>
                </ask:lineSketchStyleProps>
              </a:ext>
            </a:extLst>
          </a:ln>
        </p:spPr>
        <p:txBody>
          <a:bodyPr wrap="none" rtlCol="1">
            <a:spAutoFit/>
          </a:bodyPr>
          <a:lstStyle>
            <a:defPPr>
              <a:defRPr lang="en-US"/>
            </a:defPPr>
            <a:lvl1pPr algn="r" rtl="1">
              <a:lnSpc>
                <a:spcPct val="200000"/>
              </a:lnSpc>
              <a:defRPr u="sng">
                <a:ln>
                  <a:solidFill>
                    <a:schemeClr val="tx1"/>
                  </a:solidFill>
                </a:ln>
              </a:defRPr>
            </a:lvl1pPr>
          </a:lstStyle>
          <a:p>
            <a:pPr>
              <a:lnSpc>
                <a:spcPct val="150000"/>
              </a:lnSpc>
            </a:pPr>
            <a:r>
              <a:rPr lang="he-IL" dirty="0"/>
              <a:t>פסוקים, מאמרי חז"ל:</a:t>
            </a:r>
          </a:p>
          <a:p>
            <a:pPr>
              <a:lnSpc>
                <a:spcPct val="150000"/>
              </a:lnSpc>
            </a:pPr>
            <a:r>
              <a:rPr lang="he-IL" sz="2400" u="none" dirty="0">
                <a:latin typeface="FbAhava Regular" panose="02020603050405020304" pitchFamily="18" charset="-79"/>
                <a:cs typeface="FbAhava Regular" panose="02020603050405020304" pitchFamily="18" charset="-79"/>
              </a:rPr>
              <a:t> </a:t>
            </a:r>
            <a:r>
              <a:rPr lang="he-IL" sz="2000" u="none" dirty="0">
                <a:latin typeface="FbKapriza Regular" panose="02020603050405020304" pitchFamily="18" charset="-79"/>
                <a:cs typeface="FbKapriza Regular" panose="02020603050405020304" pitchFamily="18" charset="-79"/>
              </a:rPr>
              <a:t>"האדם נפעל כפי פעולותיו"  "אחרי הפעולות נמשכים הלבבות" </a:t>
            </a:r>
          </a:p>
          <a:p>
            <a:pPr>
              <a:lnSpc>
                <a:spcPct val="150000"/>
              </a:lnSpc>
            </a:pPr>
            <a:r>
              <a:rPr lang="he-IL" sz="2000" u="none" dirty="0">
                <a:latin typeface="FbKapriza Regular" panose="02020603050405020304" pitchFamily="18" charset="-79"/>
                <a:cs typeface="FbKapriza Regular" panose="02020603050405020304" pitchFamily="18" charset="-79"/>
              </a:rPr>
              <a:t>"מתוך שלא לשמה בא לשמה" </a:t>
            </a:r>
          </a:p>
          <a:p>
            <a:pPr>
              <a:lnSpc>
                <a:spcPct val="150000"/>
              </a:lnSpc>
            </a:pPr>
            <a:r>
              <a:rPr lang="he-IL" sz="2000" u="none" dirty="0">
                <a:latin typeface="FbKapriza Regular" panose="02020603050405020304" pitchFamily="18" charset="-79"/>
                <a:cs typeface="FbKapriza Regular" panose="02020603050405020304" pitchFamily="18" charset="-79"/>
              </a:rPr>
              <a:t>"רצה הקבה לזכות את ישראל לפיכך הרבה להם תורה ומצוות" </a:t>
            </a:r>
          </a:p>
          <a:p>
            <a:pPr>
              <a:lnSpc>
                <a:spcPct val="150000"/>
              </a:lnSpc>
            </a:pPr>
            <a:r>
              <a:rPr lang="he-IL" sz="2000" u="none" dirty="0">
                <a:latin typeface="FbKapriza Regular" panose="02020603050405020304" pitchFamily="18" charset="-79"/>
                <a:cs typeface="FbKapriza Regular" panose="02020603050405020304" pitchFamily="18" charset="-79"/>
              </a:rPr>
              <a:t>"כל מי שיש לו מזוזה בפתחו וציצית בטליתו...מובטח לו שלא יחטא" </a:t>
            </a:r>
          </a:p>
          <a:p>
            <a:pPr>
              <a:lnSpc>
                <a:spcPct val="150000"/>
              </a:lnSpc>
            </a:pPr>
            <a:r>
              <a:rPr lang="he-IL" sz="2000" u="none" dirty="0">
                <a:latin typeface="FbKapriza Regular" panose="02020603050405020304" pitchFamily="18" charset="-79"/>
                <a:cs typeface="FbKapriza Regular" panose="02020603050405020304" pitchFamily="18" charset="-79"/>
              </a:rPr>
              <a:t>"הלא גם לי לבב כמו הם, קטני עבה ממותניהם, ומדוע ימשכוני הם אחריהם?"</a:t>
            </a:r>
          </a:p>
        </p:txBody>
      </p:sp>
      <p:sp>
        <p:nvSpPr>
          <p:cNvPr id="3" name="תיבת טקסט 2">
            <a:extLst>
              <a:ext uri="{FF2B5EF4-FFF2-40B4-BE49-F238E27FC236}">
                <a16:creationId xmlns:a16="http://schemas.microsoft.com/office/drawing/2014/main" id="{31AAD7D6-FFC4-4F87-8FF9-1232AF9FD6DB}"/>
              </a:ext>
            </a:extLst>
          </p:cNvPr>
          <p:cNvSpPr txBox="1"/>
          <p:nvPr/>
        </p:nvSpPr>
        <p:spPr>
          <a:xfrm>
            <a:off x="7652551" y="568171"/>
            <a:ext cx="3861319" cy="1631216"/>
          </a:xfrm>
          <a:prstGeom prst="rect">
            <a:avLst/>
          </a:prstGeom>
          <a:noFill/>
          <a:ln w="57150">
            <a:solidFill>
              <a:srgbClr val="C40C0C"/>
            </a:solidFill>
          </a:ln>
        </p:spPr>
        <p:txBody>
          <a:bodyPr wrap="square" rtlCol="1">
            <a:spAutoFit/>
          </a:bodyPr>
          <a:lstStyle/>
          <a:p>
            <a:pPr algn="ctr"/>
            <a:r>
              <a:rPr lang="he-IL" sz="2800" dirty="0">
                <a:solidFill>
                  <a:srgbClr val="C40C0C"/>
                </a:solidFill>
                <a:highlight>
                  <a:srgbClr val="C0C0C0"/>
                </a:highlight>
                <a:latin typeface="FbAhla Bold" panose="02020803050405020304" pitchFamily="18" charset="-79"/>
                <a:cs typeface="FbAhla Bold" panose="02020803050405020304" pitchFamily="18" charset="-79"/>
              </a:rPr>
              <a:t>מה הנושא?</a:t>
            </a:r>
          </a:p>
          <a:p>
            <a:endParaRPr lang="he-IL" dirty="0"/>
          </a:p>
          <a:p>
            <a:endParaRPr lang="he-IL" dirty="0"/>
          </a:p>
          <a:p>
            <a:endParaRPr lang="he-IL" dirty="0"/>
          </a:p>
          <a:p>
            <a:endParaRPr lang="he-IL" dirty="0"/>
          </a:p>
        </p:txBody>
      </p:sp>
      <p:sp>
        <p:nvSpPr>
          <p:cNvPr id="13" name="תיבת טקסט 12">
            <a:extLst>
              <a:ext uri="{FF2B5EF4-FFF2-40B4-BE49-F238E27FC236}">
                <a16:creationId xmlns:a16="http://schemas.microsoft.com/office/drawing/2014/main" id="{F80B5B37-C71D-416C-B72B-87A7D55287A3}"/>
              </a:ext>
            </a:extLst>
          </p:cNvPr>
          <p:cNvSpPr txBox="1"/>
          <p:nvPr/>
        </p:nvSpPr>
        <p:spPr>
          <a:xfrm>
            <a:off x="549250" y="320456"/>
            <a:ext cx="4548976" cy="6217087"/>
          </a:xfrm>
          <a:prstGeom prst="rect">
            <a:avLst/>
          </a:prstGeom>
          <a:noFill/>
          <a:ln w="57150">
            <a:solidFill>
              <a:srgbClr val="C40C0C"/>
            </a:solidFill>
          </a:ln>
        </p:spPr>
        <p:txBody>
          <a:bodyPr wrap="square" rtlCol="1">
            <a:spAutoFit/>
          </a:bodyPr>
          <a:lstStyle/>
          <a:p>
            <a:pPr algn="ctr"/>
            <a:r>
              <a:rPr lang="he-IL" sz="2800" dirty="0">
                <a:solidFill>
                  <a:srgbClr val="C40C0C"/>
                </a:solidFill>
                <a:highlight>
                  <a:srgbClr val="C0C0C0"/>
                </a:highlight>
                <a:latin typeface="FbAhla Bold" panose="02020803050405020304" pitchFamily="18" charset="-79"/>
                <a:cs typeface="FbAhla Bold" panose="02020803050405020304" pitchFamily="18" charset="-79"/>
              </a:rPr>
              <a:t>איך הוא בא לידי ביטוי בחיים המעשיים?</a:t>
            </a:r>
          </a:p>
          <a:p>
            <a:endParaRPr lang="he-IL" dirty="0"/>
          </a:p>
          <a:p>
            <a:endParaRPr lang="he-IL" dirty="0"/>
          </a:p>
          <a:p>
            <a:endParaRPr lang="he-IL" dirty="0"/>
          </a:p>
          <a:p>
            <a:endParaRPr lang="he-IL" dirty="0"/>
          </a:p>
          <a:p>
            <a:endParaRPr lang="he-IL" dirty="0"/>
          </a:p>
          <a:p>
            <a:endParaRPr lang="he-IL" dirty="0"/>
          </a:p>
          <a:p>
            <a:endParaRPr lang="he-IL" dirty="0"/>
          </a:p>
          <a:p>
            <a:endParaRPr lang="he-IL" dirty="0"/>
          </a:p>
          <a:p>
            <a:endParaRPr lang="he-IL" dirty="0"/>
          </a:p>
          <a:p>
            <a:endParaRPr lang="he-IL" dirty="0"/>
          </a:p>
          <a:p>
            <a:endParaRPr lang="he-IL" dirty="0"/>
          </a:p>
          <a:p>
            <a:endParaRPr lang="he-IL" dirty="0"/>
          </a:p>
          <a:p>
            <a:endParaRPr lang="he-IL" dirty="0"/>
          </a:p>
          <a:p>
            <a:endParaRPr lang="he-IL" dirty="0"/>
          </a:p>
          <a:p>
            <a:endParaRPr lang="he-IL" dirty="0"/>
          </a:p>
          <a:p>
            <a:endParaRPr lang="he-IL" dirty="0"/>
          </a:p>
          <a:p>
            <a:endParaRPr lang="he-IL" dirty="0"/>
          </a:p>
          <a:p>
            <a:endParaRPr lang="he-IL" dirty="0"/>
          </a:p>
          <a:p>
            <a:endParaRPr lang="he-IL" dirty="0"/>
          </a:p>
        </p:txBody>
      </p:sp>
      <p:sp>
        <p:nvSpPr>
          <p:cNvPr id="17" name="צורה חופשית: צורה 16">
            <a:extLst>
              <a:ext uri="{FF2B5EF4-FFF2-40B4-BE49-F238E27FC236}">
                <a16:creationId xmlns:a16="http://schemas.microsoft.com/office/drawing/2014/main" id="{F82C4AE8-851D-4586-AFC2-18DABC7D80BE}"/>
              </a:ext>
            </a:extLst>
          </p:cNvPr>
          <p:cNvSpPr/>
          <p:nvPr/>
        </p:nvSpPr>
        <p:spPr>
          <a:xfrm>
            <a:off x="5379868" y="710213"/>
            <a:ext cx="6303146" cy="5677619"/>
          </a:xfrm>
          <a:custGeom>
            <a:avLst/>
            <a:gdLst>
              <a:gd name="connsiteX0" fmla="*/ 44388 w 6303146"/>
              <a:gd name="connsiteY0" fmla="*/ 213064 h 5415378"/>
              <a:gd name="connsiteX1" fmla="*/ 2095130 w 6303146"/>
              <a:gd name="connsiteY1" fmla="*/ 213064 h 5415378"/>
              <a:gd name="connsiteX2" fmla="*/ 2086252 w 6303146"/>
              <a:gd name="connsiteY2" fmla="*/ 1953087 h 5415378"/>
              <a:gd name="connsiteX3" fmla="*/ 6205491 w 6303146"/>
              <a:gd name="connsiteY3" fmla="*/ 1908699 h 5415378"/>
              <a:gd name="connsiteX4" fmla="*/ 6303146 w 6303146"/>
              <a:gd name="connsiteY4" fmla="*/ 1908699 h 5415378"/>
              <a:gd name="connsiteX5" fmla="*/ 6258757 w 6303146"/>
              <a:gd name="connsiteY5" fmla="*/ 5353235 h 5415378"/>
              <a:gd name="connsiteX6" fmla="*/ 26633 w 6303146"/>
              <a:gd name="connsiteY6" fmla="*/ 5415378 h 5415378"/>
              <a:gd name="connsiteX7" fmla="*/ 0 w 6303146"/>
              <a:gd name="connsiteY7" fmla="*/ 159798 h 5415378"/>
              <a:gd name="connsiteX8" fmla="*/ 204186 w 6303146"/>
              <a:gd name="connsiteY8" fmla="*/ 0 h 5415378"/>
              <a:gd name="connsiteX9" fmla="*/ 275208 w 6303146"/>
              <a:gd name="connsiteY9" fmla="*/ 44388 h 5415378"/>
              <a:gd name="connsiteX10" fmla="*/ 275208 w 6303146"/>
              <a:gd name="connsiteY10" fmla="*/ 177553 h 5415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03146" h="5415378">
                <a:moveTo>
                  <a:pt x="44388" y="213064"/>
                </a:moveTo>
                <a:lnTo>
                  <a:pt x="2095130" y="213064"/>
                </a:lnTo>
                <a:cubicBezTo>
                  <a:pt x="2092171" y="793072"/>
                  <a:pt x="2089211" y="1373079"/>
                  <a:pt x="2086252" y="1953087"/>
                </a:cubicBezTo>
                <a:lnTo>
                  <a:pt x="6205491" y="1908699"/>
                </a:lnTo>
                <a:lnTo>
                  <a:pt x="6303146" y="1908699"/>
                </a:lnTo>
                <a:lnTo>
                  <a:pt x="6258757" y="5353235"/>
                </a:lnTo>
                <a:lnTo>
                  <a:pt x="26633" y="5415378"/>
                </a:lnTo>
                <a:lnTo>
                  <a:pt x="0" y="159798"/>
                </a:lnTo>
                <a:lnTo>
                  <a:pt x="204186" y="0"/>
                </a:lnTo>
                <a:lnTo>
                  <a:pt x="275208" y="44388"/>
                </a:lnTo>
                <a:lnTo>
                  <a:pt x="275208" y="177553"/>
                </a:lnTo>
              </a:path>
            </a:pathLst>
          </a:custGeom>
          <a:noFill/>
          <a:ln w="57150">
            <a:solidFill>
              <a:srgbClr val="C40C0C"/>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8" name="תיבת טקסט 17">
            <a:extLst>
              <a:ext uri="{FF2B5EF4-FFF2-40B4-BE49-F238E27FC236}">
                <a16:creationId xmlns:a16="http://schemas.microsoft.com/office/drawing/2014/main" id="{34D55730-9603-4C9A-911F-6F9DBCD41194}"/>
              </a:ext>
            </a:extLst>
          </p:cNvPr>
          <p:cNvSpPr txBox="1"/>
          <p:nvPr/>
        </p:nvSpPr>
        <p:spPr>
          <a:xfrm>
            <a:off x="4598633" y="2401217"/>
            <a:ext cx="4315879" cy="523220"/>
          </a:xfrm>
          <a:prstGeom prst="rect">
            <a:avLst/>
          </a:prstGeom>
          <a:noFill/>
        </p:spPr>
        <p:txBody>
          <a:bodyPr wrap="square" rtlCol="1">
            <a:spAutoFit/>
          </a:bodyPr>
          <a:lstStyle/>
          <a:p>
            <a:pPr algn="ctr"/>
            <a:r>
              <a:rPr lang="he-IL" sz="2800" dirty="0">
                <a:solidFill>
                  <a:srgbClr val="C40C0C"/>
                </a:solidFill>
                <a:highlight>
                  <a:srgbClr val="C0C0C0"/>
                </a:highlight>
                <a:latin typeface="FbAhla Bold" panose="02020803050405020304" pitchFamily="18" charset="-79"/>
                <a:cs typeface="FbAhla Bold" panose="02020803050405020304" pitchFamily="18" charset="-79"/>
              </a:rPr>
              <a:t>למה הוא חשוב?</a:t>
            </a:r>
          </a:p>
        </p:txBody>
      </p:sp>
    </p:spTree>
    <p:extLst>
      <p:ext uri="{BB962C8B-B14F-4D97-AF65-F5344CB8AC3E}">
        <p14:creationId xmlns:p14="http://schemas.microsoft.com/office/powerpoint/2010/main" val="2540751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heel(1)">
                                      <p:cBhvr>
                                        <p:cTn id="12" dur="2000"/>
                                        <p:tgtEl>
                                          <p:spTgt spid="17"/>
                                        </p:tgtEl>
                                      </p:cBhvr>
                                    </p:animEffec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circle(in)">
                                      <p:cBhvr>
                                        <p:cTn id="19"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animBg="1"/>
      <p:bldP spid="17" grpId="0" animBg="1"/>
      <p:bldP spid="18" grpId="0"/>
    </p:bldLst>
  </p:timing>
</p:sld>
</file>

<file path=ppt/slides/slide22.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009E310-C7C2-4F23-B466-4417C8ED3B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 name="Rectangle 9">
            <a:extLst>
              <a:ext uri="{FF2B5EF4-FFF2-40B4-BE49-F238E27FC236}">
                <a16:creationId xmlns:a16="http://schemas.microsoft.com/office/drawing/2014/main" id="{23FB29C5-9E32-4F49-A689-B10EE31E5B3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blipFill dpi="0" rotWithShape="1">
            <a:blip r:embed="rId2">
              <a:alphaModFix amt="45000"/>
              <a:duotone>
                <a:schemeClr val="accent2">
                  <a:shade val="45000"/>
                  <a:satMod val="135000"/>
                </a:schemeClr>
                <a:prstClr val="white"/>
              </a:duotone>
            </a:blip>
            <a:srcRect/>
            <a:tile tx="-31750" ty="-120650" sx="100000" sy="100000" flip="xy" algn="tl"/>
          </a:blipFill>
          <a:ln w="19050" cmpd="sng">
            <a:noFill/>
            <a:miter lim="800000"/>
          </a:ln>
        </p:spPr>
        <p:style>
          <a:lnRef idx="2">
            <a:schemeClr val="accent1">
              <a:shade val="50000"/>
            </a:schemeClr>
          </a:lnRef>
          <a:fillRef idx="1">
            <a:schemeClr val="accent1"/>
          </a:fillRef>
          <a:effectRef idx="0">
            <a:schemeClr val="accent1"/>
          </a:effectRef>
          <a:fontRef idx="minor">
            <a:schemeClr val="lt1"/>
          </a:fontRef>
        </p:style>
        <p:txBody>
          <a:bodyPr/>
          <a:lstStyle/>
          <a:p>
            <a:endParaRPr lang="he-IL"/>
          </a:p>
        </p:txBody>
      </p:sp>
      <p:sp>
        <p:nvSpPr>
          <p:cNvPr id="12" name="Rectangle 11">
            <a:extLst>
              <a:ext uri="{FF2B5EF4-FFF2-40B4-BE49-F238E27FC236}">
                <a16:creationId xmlns:a16="http://schemas.microsoft.com/office/drawing/2014/main" id="{A4C31FF5-F97E-4082-BFC5-A880DB9F3F0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01150" y="457200"/>
            <a:ext cx="8533646" cy="5943603"/>
          </a:xfrm>
          <a:prstGeom prst="rect">
            <a:avLst/>
          </a:prstGeom>
          <a:solidFill>
            <a:schemeClr val="tx1"/>
          </a:solidFill>
          <a:ln w="6350" cap="flat" cmpd="sng" algn="ctr">
            <a:solidFill>
              <a:schemeClr val="tx1">
                <a:lumMod val="65000"/>
                <a:lumOff val="35000"/>
              </a:schemeClr>
            </a:solidFill>
            <a:prstDash val="solid"/>
          </a:ln>
          <a:effectLst>
            <a:outerShdw blurRad="63500" algn="ctr" rotWithShape="0">
              <a:prstClr val="black">
                <a:alpha val="40000"/>
              </a:prstClr>
            </a:outerShdw>
            <a:softEdge rad="0"/>
          </a:effectLst>
        </p:spPr>
        <p:txBody>
          <a:bodyPr/>
          <a:lstStyle/>
          <a:p>
            <a:endParaRPr lang="he-IL"/>
          </a:p>
        </p:txBody>
      </p:sp>
      <p:sp>
        <p:nvSpPr>
          <p:cNvPr id="14" name="Rectangle 13">
            <a:extLst>
              <a:ext uri="{FF2B5EF4-FFF2-40B4-BE49-F238E27FC236}">
                <a16:creationId xmlns:a16="http://schemas.microsoft.com/office/drawing/2014/main" id="{6015B4CE-42DE-4E9B-B800-B5B8142E6FC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72467" y="621793"/>
            <a:ext cx="8198780" cy="5614416"/>
          </a:xfrm>
          <a:prstGeom prst="rect">
            <a:avLst/>
          </a:prstGeom>
          <a:solidFill>
            <a:schemeClr val="bg2"/>
          </a:solidFill>
          <a:ln w="9525" cap="sq" cmpd="sng" algn="ctr">
            <a:noFill/>
            <a:prstDash val="solid"/>
            <a:miter lim="800000"/>
          </a:ln>
          <a:effectLst/>
        </p:spPr>
        <p:txBody>
          <a:bodyPr/>
          <a:lstStyle/>
          <a:p>
            <a:endParaRPr lang="he-IL"/>
          </a:p>
        </p:txBody>
      </p:sp>
      <p:sp>
        <p:nvSpPr>
          <p:cNvPr id="2" name="כותרת 1">
            <a:extLst>
              <a:ext uri="{FF2B5EF4-FFF2-40B4-BE49-F238E27FC236}">
                <a16:creationId xmlns:a16="http://schemas.microsoft.com/office/drawing/2014/main" id="{FE5CF985-B029-4CE2-BF8E-316BA45E19FC}"/>
              </a:ext>
            </a:extLst>
          </p:cNvPr>
          <p:cNvSpPr>
            <a:spLocks noGrp="1"/>
          </p:cNvSpPr>
          <p:nvPr>
            <p:ph type="title"/>
          </p:nvPr>
        </p:nvSpPr>
        <p:spPr>
          <a:xfrm>
            <a:off x="3632407" y="881210"/>
            <a:ext cx="7756563" cy="1199847"/>
          </a:xfrm>
        </p:spPr>
        <p:txBody>
          <a:bodyPr>
            <a:normAutofit/>
          </a:bodyPr>
          <a:lstStyle/>
          <a:p>
            <a:pPr algn="ctr"/>
            <a:r>
              <a:rPr lang="he-IL" sz="3200" dirty="0">
                <a:solidFill>
                  <a:schemeClr val="tx1">
                    <a:lumMod val="75000"/>
                    <a:lumOff val="25000"/>
                  </a:schemeClr>
                </a:solidFill>
              </a:rPr>
              <a:t>לבבות במצווה "שלא לשבור עצם מן הפסח"</a:t>
            </a:r>
          </a:p>
        </p:txBody>
      </p:sp>
      <p:sp>
        <p:nvSpPr>
          <p:cNvPr id="3" name="מציין מיקום תוכן 2">
            <a:extLst>
              <a:ext uri="{FF2B5EF4-FFF2-40B4-BE49-F238E27FC236}">
                <a16:creationId xmlns:a16="http://schemas.microsoft.com/office/drawing/2014/main" id="{2DBA02D4-2878-481C-8239-F0620F9397A5}"/>
              </a:ext>
            </a:extLst>
          </p:cNvPr>
          <p:cNvSpPr>
            <a:spLocks noGrp="1"/>
          </p:cNvSpPr>
          <p:nvPr>
            <p:ph idx="1"/>
          </p:nvPr>
        </p:nvSpPr>
        <p:spPr>
          <a:xfrm>
            <a:off x="3844616" y="1971923"/>
            <a:ext cx="7245103" cy="3786695"/>
          </a:xfrm>
        </p:spPr>
        <p:txBody>
          <a:bodyPr>
            <a:normAutofit/>
          </a:bodyPr>
          <a:lstStyle/>
          <a:p>
            <a:pPr>
              <a:lnSpc>
                <a:spcPct val="150000"/>
              </a:lnSpc>
              <a:buFont typeface="Wingdings" panose="05000000000000000000" pitchFamily="2" charset="2"/>
              <a:buChar char="ü"/>
            </a:pPr>
            <a:r>
              <a:rPr lang="he-IL" dirty="0">
                <a:solidFill>
                  <a:schemeClr val="tx1">
                    <a:lumMod val="75000"/>
                    <a:lumOff val="25000"/>
                  </a:schemeClr>
                </a:solidFill>
              </a:rPr>
              <a:t>עם ישראל עם סגולה, בני מלכים. (משמעות עם סגולה/ גינוני מלכות, זכויות וחובות/ גאוות יחידה/ גאווה שלילית לעומת הכרת ערך עצמי) - </a:t>
            </a:r>
            <a:r>
              <a:rPr lang="he-IL" dirty="0">
                <a:solidFill>
                  <a:schemeClr val="bg1"/>
                </a:solidFill>
                <a:highlight>
                  <a:srgbClr val="C0C0C0"/>
                </a:highlight>
              </a:rPr>
              <a:t>"סגולת כל העמים, ממלכת כהנים וגוי קדוש"</a:t>
            </a:r>
          </a:p>
          <a:p>
            <a:pPr>
              <a:lnSpc>
                <a:spcPct val="150000"/>
              </a:lnSpc>
              <a:buFont typeface="Wingdings" panose="05000000000000000000" pitchFamily="2" charset="2"/>
              <a:buChar char="ü"/>
            </a:pPr>
            <a:r>
              <a:rPr lang="he-IL" dirty="0">
                <a:solidFill>
                  <a:schemeClr val="tx1">
                    <a:lumMod val="75000"/>
                    <a:lumOff val="25000"/>
                  </a:schemeClr>
                </a:solidFill>
              </a:rPr>
              <a:t>סיגול מידות טובות וחלילה שליליות. </a:t>
            </a:r>
            <a:r>
              <a:rPr lang="he-IL" dirty="0">
                <a:solidFill>
                  <a:schemeClr val="bg1"/>
                </a:solidFill>
                <a:highlight>
                  <a:srgbClr val="C0C0C0"/>
                </a:highlight>
              </a:rPr>
              <a:t>-"האדם נפעל כפי פעולותיו"</a:t>
            </a:r>
          </a:p>
          <a:p>
            <a:pPr>
              <a:lnSpc>
                <a:spcPct val="150000"/>
              </a:lnSpc>
              <a:buFont typeface="Wingdings" panose="05000000000000000000" pitchFamily="2" charset="2"/>
              <a:buChar char="ü"/>
            </a:pPr>
            <a:r>
              <a:rPr lang="he-IL" dirty="0">
                <a:solidFill>
                  <a:schemeClr val="tx1">
                    <a:lumMod val="75000"/>
                    <a:lumOff val="25000"/>
                  </a:schemeClr>
                </a:solidFill>
              </a:rPr>
              <a:t>מטרת ריבוי המצוות ופרטיהן הרבים.  </a:t>
            </a:r>
            <a:r>
              <a:rPr lang="he-IL" dirty="0">
                <a:solidFill>
                  <a:schemeClr val="bg1"/>
                </a:solidFill>
                <a:highlight>
                  <a:srgbClr val="C0C0C0"/>
                </a:highlight>
              </a:rPr>
              <a:t>-"לפיכך הרבה להם תורה ומצוות"</a:t>
            </a:r>
          </a:p>
          <a:p>
            <a:pPr>
              <a:lnSpc>
                <a:spcPct val="150000"/>
              </a:lnSpc>
              <a:buFont typeface="Wingdings" panose="05000000000000000000" pitchFamily="2" charset="2"/>
              <a:buChar char="ü"/>
            </a:pPr>
            <a:r>
              <a:rPr lang="he-IL" dirty="0">
                <a:solidFill>
                  <a:schemeClr val="tx1">
                    <a:lumMod val="75000"/>
                    <a:lumOff val="25000"/>
                  </a:schemeClr>
                </a:solidFill>
              </a:rPr>
              <a:t>השפעה חברתית, בחירת חברה חיובית  </a:t>
            </a:r>
            <a:r>
              <a:rPr lang="he-IL" dirty="0">
                <a:solidFill>
                  <a:schemeClr val="bg1"/>
                </a:solidFill>
                <a:highlight>
                  <a:srgbClr val="C0C0C0"/>
                </a:highlight>
              </a:rPr>
              <a:t>-"כי אחריהם תימשך ואתה לא תמשכם"</a:t>
            </a:r>
          </a:p>
        </p:txBody>
      </p:sp>
      <p:grpSp>
        <p:nvGrpSpPr>
          <p:cNvPr id="4" name="קבוצה 3">
            <a:extLst>
              <a:ext uri="{FF2B5EF4-FFF2-40B4-BE49-F238E27FC236}">
                <a16:creationId xmlns:a16="http://schemas.microsoft.com/office/drawing/2014/main" id="{AC62C537-4D82-41AE-887D-184B30D579FD}"/>
              </a:ext>
            </a:extLst>
          </p:cNvPr>
          <p:cNvGrpSpPr/>
          <p:nvPr/>
        </p:nvGrpSpPr>
        <p:grpSpPr>
          <a:xfrm>
            <a:off x="6096000" y="5032155"/>
            <a:ext cx="3041132" cy="1064831"/>
            <a:chOff x="5663144" y="5006932"/>
            <a:chExt cx="3041132" cy="1064831"/>
          </a:xfrm>
        </p:grpSpPr>
        <p:pic>
          <p:nvPicPr>
            <p:cNvPr id="9" name="תמונה 8">
              <a:extLst>
                <a:ext uri="{FF2B5EF4-FFF2-40B4-BE49-F238E27FC236}">
                  <a16:creationId xmlns:a16="http://schemas.microsoft.com/office/drawing/2014/main" id="{240FF0DC-FD08-4B6C-97F1-A9339CB454A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748790" y="5055479"/>
              <a:ext cx="955486" cy="967736"/>
            </a:xfrm>
            <a:prstGeom prst="rect">
              <a:avLst/>
            </a:prstGeom>
          </p:spPr>
        </p:pic>
        <p:pic>
          <p:nvPicPr>
            <p:cNvPr id="11" name="תמונה 10">
              <a:extLst>
                <a:ext uri="{FF2B5EF4-FFF2-40B4-BE49-F238E27FC236}">
                  <a16:creationId xmlns:a16="http://schemas.microsoft.com/office/drawing/2014/main" id="{2EB524B9-45D5-452A-84A8-940AA21DC96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663144" y="5055479"/>
              <a:ext cx="955486" cy="967736"/>
            </a:xfrm>
            <a:prstGeom prst="rect">
              <a:avLst/>
            </a:prstGeom>
          </p:spPr>
        </p:pic>
        <p:pic>
          <p:nvPicPr>
            <p:cNvPr id="13" name="תמונה 12">
              <a:extLst>
                <a:ext uri="{FF2B5EF4-FFF2-40B4-BE49-F238E27FC236}">
                  <a16:creationId xmlns:a16="http://schemas.microsoft.com/office/drawing/2014/main" id="{154EBD0A-F1B0-4804-A75D-86137DB074B9}"/>
                </a:ext>
              </a:extLst>
            </p:cNvPr>
            <p:cNvPicPr>
              <a:picLocks noChangeAspect="1"/>
            </p:cNvPicPr>
            <p:nvPr/>
          </p:nvPicPr>
          <p:blipFill rotWithShape="1">
            <a:blip r:embed="rId4" cstate="hqprint">
              <a:clrChange>
                <a:clrFrom>
                  <a:srgbClr val="FFFFFF"/>
                </a:clrFrom>
                <a:clrTo>
                  <a:srgbClr val="FFFFFF">
                    <a:alpha val="0"/>
                  </a:srgbClr>
                </a:clrTo>
              </a:clrChange>
              <a:extLst>
                <a:ext uri="{28A0092B-C50C-407E-A947-70E740481C1C}">
                  <a14:useLocalDpi xmlns:a14="http://schemas.microsoft.com/office/drawing/2010/main" val="0"/>
                </a:ext>
              </a:extLst>
            </a:blip>
            <a:srcRect l="33184" t="34630" r="34811" b="33026"/>
            <a:stretch/>
          </p:blipFill>
          <p:spPr>
            <a:xfrm>
              <a:off x="6656873" y="5006932"/>
              <a:ext cx="1053674" cy="1064831"/>
            </a:xfrm>
            <a:prstGeom prst="rect">
              <a:avLst/>
            </a:prstGeom>
          </p:spPr>
        </p:pic>
      </p:grpSp>
      <mc:AlternateContent xmlns:mc="http://schemas.openxmlformats.org/markup-compatibility/2006" xmlns:p14="http://schemas.microsoft.com/office/powerpoint/2010/main">
        <mc:Choice Requires="p14">
          <p:contentPart p14:bwMode="auto" r:id="rId5">
            <p14:nvContentPartPr>
              <p14:cNvPr id="5" name="דיו 4">
                <a:extLst>
                  <a:ext uri="{FF2B5EF4-FFF2-40B4-BE49-F238E27FC236}">
                    <a16:creationId xmlns:a16="http://schemas.microsoft.com/office/drawing/2014/main" id="{D7EC9014-1E40-4BC1-AD51-7C20DAA3C4D1}"/>
                  </a:ext>
                </a:extLst>
              </p14:cNvPr>
              <p14:cNvContentPartPr/>
              <p14:nvPr/>
            </p14:nvContentPartPr>
            <p14:xfrm>
              <a:off x="5699433" y="5122108"/>
              <a:ext cx="360" cy="360"/>
            </p14:xfrm>
          </p:contentPart>
        </mc:Choice>
        <mc:Fallback xmlns="">
          <p:pic>
            <p:nvPicPr>
              <p:cNvPr id="5" name="דיו 4">
                <a:extLst>
                  <a:ext uri="{FF2B5EF4-FFF2-40B4-BE49-F238E27FC236}">
                    <a16:creationId xmlns:a16="http://schemas.microsoft.com/office/drawing/2014/main" id="{D7EC9014-1E40-4BC1-AD51-7C20DAA3C4D1}"/>
                  </a:ext>
                </a:extLst>
              </p:cNvPr>
              <p:cNvPicPr/>
              <p:nvPr/>
            </p:nvPicPr>
            <p:blipFill>
              <a:blip r:embed="rId6"/>
              <a:stretch>
                <a:fillRect/>
              </a:stretch>
            </p:blipFill>
            <p:spPr>
              <a:xfrm>
                <a:off x="5636433" y="5059108"/>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6" name="דיו 5">
                <a:extLst>
                  <a:ext uri="{FF2B5EF4-FFF2-40B4-BE49-F238E27FC236}">
                    <a16:creationId xmlns:a16="http://schemas.microsoft.com/office/drawing/2014/main" id="{E99E0887-475D-4CCB-8F5B-D64FD1314308}"/>
                  </a:ext>
                </a:extLst>
              </p14:cNvPr>
              <p14:cNvContentPartPr/>
              <p14:nvPr/>
            </p14:nvContentPartPr>
            <p14:xfrm>
              <a:off x="9782913" y="5805748"/>
              <a:ext cx="360" cy="360"/>
            </p14:xfrm>
          </p:contentPart>
        </mc:Choice>
        <mc:Fallback xmlns="">
          <p:pic>
            <p:nvPicPr>
              <p:cNvPr id="6" name="דיו 5">
                <a:extLst>
                  <a:ext uri="{FF2B5EF4-FFF2-40B4-BE49-F238E27FC236}">
                    <a16:creationId xmlns:a16="http://schemas.microsoft.com/office/drawing/2014/main" id="{E99E0887-475D-4CCB-8F5B-D64FD1314308}"/>
                  </a:ext>
                </a:extLst>
              </p:cNvPr>
              <p:cNvPicPr/>
              <p:nvPr/>
            </p:nvPicPr>
            <p:blipFill>
              <a:blip r:embed="rId6"/>
              <a:stretch>
                <a:fillRect/>
              </a:stretch>
            </p:blipFill>
            <p:spPr>
              <a:xfrm>
                <a:off x="9719913" y="5742748"/>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7" name="דיו 6">
                <a:extLst>
                  <a:ext uri="{FF2B5EF4-FFF2-40B4-BE49-F238E27FC236}">
                    <a16:creationId xmlns:a16="http://schemas.microsoft.com/office/drawing/2014/main" id="{7199503A-099B-40E0-8D7D-D3498DD28C00}"/>
                  </a:ext>
                </a:extLst>
              </p14:cNvPr>
              <p14:cNvContentPartPr/>
              <p14:nvPr/>
            </p14:nvContentPartPr>
            <p14:xfrm>
              <a:off x="10430913" y="5441788"/>
              <a:ext cx="360" cy="360"/>
            </p14:xfrm>
          </p:contentPart>
        </mc:Choice>
        <mc:Fallback xmlns="">
          <p:pic>
            <p:nvPicPr>
              <p:cNvPr id="7" name="דיו 6">
                <a:extLst>
                  <a:ext uri="{FF2B5EF4-FFF2-40B4-BE49-F238E27FC236}">
                    <a16:creationId xmlns:a16="http://schemas.microsoft.com/office/drawing/2014/main" id="{7199503A-099B-40E0-8D7D-D3498DD28C00}"/>
                  </a:ext>
                </a:extLst>
              </p:cNvPr>
              <p:cNvPicPr/>
              <p:nvPr/>
            </p:nvPicPr>
            <p:blipFill>
              <a:blip r:embed="rId6"/>
              <a:stretch>
                <a:fillRect/>
              </a:stretch>
            </p:blipFill>
            <p:spPr>
              <a:xfrm>
                <a:off x="10367913" y="5378788"/>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5" name="דיו 14">
                <a:extLst>
                  <a:ext uri="{FF2B5EF4-FFF2-40B4-BE49-F238E27FC236}">
                    <a16:creationId xmlns:a16="http://schemas.microsoft.com/office/drawing/2014/main" id="{4BA4CDA4-BEE2-41E9-85E2-A87A6AD7FEA9}"/>
                  </a:ext>
                </a:extLst>
              </p14:cNvPr>
              <p14:cNvContentPartPr/>
              <p14:nvPr/>
            </p14:nvContentPartPr>
            <p14:xfrm>
              <a:off x="4624833" y="5743468"/>
              <a:ext cx="360" cy="360"/>
            </p14:xfrm>
          </p:contentPart>
        </mc:Choice>
        <mc:Fallback xmlns="">
          <p:pic>
            <p:nvPicPr>
              <p:cNvPr id="15" name="דיו 14">
                <a:extLst>
                  <a:ext uri="{FF2B5EF4-FFF2-40B4-BE49-F238E27FC236}">
                    <a16:creationId xmlns:a16="http://schemas.microsoft.com/office/drawing/2014/main" id="{4BA4CDA4-BEE2-41E9-85E2-A87A6AD7FEA9}"/>
                  </a:ext>
                </a:extLst>
              </p:cNvPr>
              <p:cNvPicPr/>
              <p:nvPr/>
            </p:nvPicPr>
            <p:blipFill>
              <a:blip r:embed="rId6"/>
              <a:stretch>
                <a:fillRect/>
              </a:stretch>
            </p:blipFill>
            <p:spPr>
              <a:xfrm>
                <a:off x="4561833" y="5680828"/>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6" name="דיו 15">
                <a:extLst>
                  <a:ext uri="{FF2B5EF4-FFF2-40B4-BE49-F238E27FC236}">
                    <a16:creationId xmlns:a16="http://schemas.microsoft.com/office/drawing/2014/main" id="{993804B6-BBA3-49C2-8EF3-FA4C0A30C187}"/>
                  </a:ext>
                </a:extLst>
              </p14:cNvPr>
              <p14:cNvContentPartPr/>
              <p14:nvPr/>
            </p14:nvContentPartPr>
            <p14:xfrm>
              <a:off x="5139633" y="5166388"/>
              <a:ext cx="360" cy="360"/>
            </p14:xfrm>
          </p:contentPart>
        </mc:Choice>
        <mc:Fallback xmlns="">
          <p:pic>
            <p:nvPicPr>
              <p:cNvPr id="16" name="דיו 15">
                <a:extLst>
                  <a:ext uri="{FF2B5EF4-FFF2-40B4-BE49-F238E27FC236}">
                    <a16:creationId xmlns:a16="http://schemas.microsoft.com/office/drawing/2014/main" id="{993804B6-BBA3-49C2-8EF3-FA4C0A30C187}"/>
                  </a:ext>
                </a:extLst>
              </p:cNvPr>
              <p:cNvPicPr/>
              <p:nvPr/>
            </p:nvPicPr>
            <p:blipFill>
              <a:blip r:embed="rId11"/>
              <a:stretch>
                <a:fillRect/>
              </a:stretch>
            </p:blipFill>
            <p:spPr>
              <a:xfrm>
                <a:off x="5076993" y="5103748"/>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7" name="דיו 16">
                <a:extLst>
                  <a:ext uri="{FF2B5EF4-FFF2-40B4-BE49-F238E27FC236}">
                    <a16:creationId xmlns:a16="http://schemas.microsoft.com/office/drawing/2014/main" id="{16E22D82-E3FA-49BC-B10E-F07F95EFC0AF}"/>
                  </a:ext>
                </a:extLst>
              </p14:cNvPr>
              <p14:cNvContentPartPr/>
              <p14:nvPr/>
            </p14:nvContentPartPr>
            <p14:xfrm>
              <a:off x="4837953" y="5361868"/>
              <a:ext cx="360" cy="360"/>
            </p14:xfrm>
          </p:contentPart>
        </mc:Choice>
        <mc:Fallback xmlns="">
          <p:pic>
            <p:nvPicPr>
              <p:cNvPr id="17" name="דיו 16">
                <a:extLst>
                  <a:ext uri="{FF2B5EF4-FFF2-40B4-BE49-F238E27FC236}">
                    <a16:creationId xmlns:a16="http://schemas.microsoft.com/office/drawing/2014/main" id="{16E22D82-E3FA-49BC-B10E-F07F95EFC0AF}"/>
                  </a:ext>
                </a:extLst>
              </p:cNvPr>
              <p:cNvPicPr/>
              <p:nvPr/>
            </p:nvPicPr>
            <p:blipFill>
              <a:blip r:embed="rId11"/>
              <a:stretch>
                <a:fillRect/>
              </a:stretch>
            </p:blipFill>
            <p:spPr>
              <a:xfrm>
                <a:off x="4774953" y="5299228"/>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8" name="דיו 17">
                <a:extLst>
                  <a:ext uri="{FF2B5EF4-FFF2-40B4-BE49-F238E27FC236}">
                    <a16:creationId xmlns:a16="http://schemas.microsoft.com/office/drawing/2014/main" id="{28916BDA-FDB1-4141-81A9-C4A50F35FBEC}"/>
                  </a:ext>
                </a:extLst>
              </p14:cNvPr>
              <p14:cNvContentPartPr/>
              <p14:nvPr/>
            </p14:nvContentPartPr>
            <p14:xfrm>
              <a:off x="4367793" y="5920948"/>
              <a:ext cx="360" cy="360"/>
            </p14:xfrm>
          </p:contentPart>
        </mc:Choice>
        <mc:Fallback xmlns="">
          <p:pic>
            <p:nvPicPr>
              <p:cNvPr id="18" name="דיו 17">
                <a:extLst>
                  <a:ext uri="{FF2B5EF4-FFF2-40B4-BE49-F238E27FC236}">
                    <a16:creationId xmlns:a16="http://schemas.microsoft.com/office/drawing/2014/main" id="{28916BDA-FDB1-4141-81A9-C4A50F35FBEC}"/>
                  </a:ext>
                </a:extLst>
              </p:cNvPr>
              <p:cNvPicPr/>
              <p:nvPr/>
            </p:nvPicPr>
            <p:blipFill>
              <a:blip r:embed="rId11"/>
              <a:stretch>
                <a:fillRect/>
              </a:stretch>
            </p:blipFill>
            <p:spPr>
              <a:xfrm>
                <a:off x="4304793" y="5858308"/>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9" name="דיו 18">
                <a:extLst>
                  <a:ext uri="{FF2B5EF4-FFF2-40B4-BE49-F238E27FC236}">
                    <a16:creationId xmlns:a16="http://schemas.microsoft.com/office/drawing/2014/main" id="{30BD7607-21B5-4528-8128-E847A6E5EB19}"/>
                  </a:ext>
                </a:extLst>
              </p14:cNvPr>
              <p14:cNvContentPartPr/>
              <p14:nvPr/>
            </p14:nvContentPartPr>
            <p14:xfrm>
              <a:off x="3896913" y="5793508"/>
              <a:ext cx="360" cy="3960"/>
            </p14:xfrm>
          </p:contentPart>
        </mc:Choice>
        <mc:Fallback xmlns="">
          <p:pic>
            <p:nvPicPr>
              <p:cNvPr id="19" name="דיו 18">
                <a:extLst>
                  <a:ext uri="{FF2B5EF4-FFF2-40B4-BE49-F238E27FC236}">
                    <a16:creationId xmlns:a16="http://schemas.microsoft.com/office/drawing/2014/main" id="{30BD7607-21B5-4528-8128-E847A6E5EB19}"/>
                  </a:ext>
                </a:extLst>
              </p:cNvPr>
              <p:cNvPicPr/>
              <p:nvPr/>
            </p:nvPicPr>
            <p:blipFill>
              <a:blip r:embed="rId15"/>
              <a:stretch>
                <a:fillRect/>
              </a:stretch>
            </p:blipFill>
            <p:spPr>
              <a:xfrm>
                <a:off x="3834273" y="5730508"/>
                <a:ext cx="126000" cy="12960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20" name="דיו 19">
                <a:extLst>
                  <a:ext uri="{FF2B5EF4-FFF2-40B4-BE49-F238E27FC236}">
                    <a16:creationId xmlns:a16="http://schemas.microsoft.com/office/drawing/2014/main" id="{614530F2-F2CD-42E6-81DE-E38827706B01}"/>
                  </a:ext>
                </a:extLst>
              </p14:cNvPr>
              <p14:cNvContentPartPr/>
              <p14:nvPr/>
            </p14:nvContentPartPr>
            <p14:xfrm>
              <a:off x="10200153" y="5699188"/>
              <a:ext cx="360" cy="360"/>
            </p14:xfrm>
          </p:contentPart>
        </mc:Choice>
        <mc:Fallback xmlns="">
          <p:pic>
            <p:nvPicPr>
              <p:cNvPr id="20" name="דיו 19">
                <a:extLst>
                  <a:ext uri="{FF2B5EF4-FFF2-40B4-BE49-F238E27FC236}">
                    <a16:creationId xmlns:a16="http://schemas.microsoft.com/office/drawing/2014/main" id="{614530F2-F2CD-42E6-81DE-E38827706B01}"/>
                  </a:ext>
                </a:extLst>
              </p:cNvPr>
              <p:cNvPicPr/>
              <p:nvPr/>
            </p:nvPicPr>
            <p:blipFill>
              <a:blip r:embed="rId11"/>
              <a:stretch>
                <a:fillRect/>
              </a:stretch>
            </p:blipFill>
            <p:spPr>
              <a:xfrm>
                <a:off x="10137153" y="5636188"/>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21" name="דיו 20">
                <a:extLst>
                  <a:ext uri="{FF2B5EF4-FFF2-40B4-BE49-F238E27FC236}">
                    <a16:creationId xmlns:a16="http://schemas.microsoft.com/office/drawing/2014/main" id="{B1540C51-8F6E-4682-A5A2-12A193FCC8BA}"/>
                  </a:ext>
                </a:extLst>
              </p14:cNvPr>
              <p14:cNvContentPartPr/>
              <p14:nvPr/>
            </p14:nvContentPartPr>
            <p14:xfrm>
              <a:off x="10768233" y="5237308"/>
              <a:ext cx="360" cy="360"/>
            </p14:xfrm>
          </p:contentPart>
        </mc:Choice>
        <mc:Fallback xmlns="">
          <p:pic>
            <p:nvPicPr>
              <p:cNvPr id="21" name="דיו 20">
                <a:extLst>
                  <a:ext uri="{FF2B5EF4-FFF2-40B4-BE49-F238E27FC236}">
                    <a16:creationId xmlns:a16="http://schemas.microsoft.com/office/drawing/2014/main" id="{B1540C51-8F6E-4682-A5A2-12A193FCC8BA}"/>
                  </a:ext>
                </a:extLst>
              </p:cNvPr>
              <p:cNvPicPr/>
              <p:nvPr/>
            </p:nvPicPr>
            <p:blipFill>
              <a:blip r:embed="rId11"/>
              <a:stretch>
                <a:fillRect/>
              </a:stretch>
            </p:blipFill>
            <p:spPr>
              <a:xfrm>
                <a:off x="10705593" y="5174668"/>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22" name="דיו 21">
                <a:extLst>
                  <a:ext uri="{FF2B5EF4-FFF2-40B4-BE49-F238E27FC236}">
                    <a16:creationId xmlns:a16="http://schemas.microsoft.com/office/drawing/2014/main" id="{A0BC1186-5708-44FC-9C06-D4E105133622}"/>
                  </a:ext>
                </a:extLst>
              </p14:cNvPr>
              <p14:cNvContentPartPr/>
              <p14:nvPr/>
            </p14:nvContentPartPr>
            <p14:xfrm>
              <a:off x="11247753" y="5193028"/>
              <a:ext cx="360" cy="360"/>
            </p14:xfrm>
          </p:contentPart>
        </mc:Choice>
        <mc:Fallback xmlns="">
          <p:pic>
            <p:nvPicPr>
              <p:cNvPr id="22" name="דיו 21">
                <a:extLst>
                  <a:ext uri="{FF2B5EF4-FFF2-40B4-BE49-F238E27FC236}">
                    <a16:creationId xmlns:a16="http://schemas.microsoft.com/office/drawing/2014/main" id="{A0BC1186-5708-44FC-9C06-D4E105133622}"/>
                  </a:ext>
                </a:extLst>
              </p:cNvPr>
              <p:cNvPicPr/>
              <p:nvPr/>
            </p:nvPicPr>
            <p:blipFill>
              <a:blip r:embed="rId11"/>
              <a:stretch>
                <a:fillRect/>
              </a:stretch>
            </p:blipFill>
            <p:spPr>
              <a:xfrm>
                <a:off x="11185113" y="5130028"/>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23" name="דיו 22">
                <a:extLst>
                  <a:ext uri="{FF2B5EF4-FFF2-40B4-BE49-F238E27FC236}">
                    <a16:creationId xmlns:a16="http://schemas.microsoft.com/office/drawing/2014/main" id="{3D915910-CF82-49F4-B3B3-5497A79E6022}"/>
                  </a:ext>
                </a:extLst>
              </p14:cNvPr>
              <p14:cNvContentPartPr/>
              <p14:nvPr/>
            </p14:nvContentPartPr>
            <p14:xfrm>
              <a:off x="11514153" y="5326228"/>
              <a:ext cx="360" cy="360"/>
            </p14:xfrm>
          </p:contentPart>
        </mc:Choice>
        <mc:Fallback xmlns="">
          <p:pic>
            <p:nvPicPr>
              <p:cNvPr id="23" name="דיו 22">
                <a:extLst>
                  <a:ext uri="{FF2B5EF4-FFF2-40B4-BE49-F238E27FC236}">
                    <a16:creationId xmlns:a16="http://schemas.microsoft.com/office/drawing/2014/main" id="{3D915910-CF82-49F4-B3B3-5497A79E6022}"/>
                  </a:ext>
                </a:extLst>
              </p:cNvPr>
              <p:cNvPicPr/>
              <p:nvPr/>
            </p:nvPicPr>
            <p:blipFill>
              <a:blip r:embed="rId11"/>
              <a:stretch>
                <a:fillRect/>
              </a:stretch>
            </p:blipFill>
            <p:spPr>
              <a:xfrm>
                <a:off x="11451153" y="5263588"/>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24" name="דיו 23">
                <a:extLst>
                  <a:ext uri="{FF2B5EF4-FFF2-40B4-BE49-F238E27FC236}">
                    <a16:creationId xmlns:a16="http://schemas.microsoft.com/office/drawing/2014/main" id="{DE0F0AE3-EC1C-4178-BA3A-78FE7033E8B1}"/>
                  </a:ext>
                </a:extLst>
              </p14:cNvPr>
              <p14:cNvContentPartPr/>
              <p14:nvPr/>
            </p14:nvContentPartPr>
            <p14:xfrm>
              <a:off x="3497313" y="5512348"/>
              <a:ext cx="360" cy="360"/>
            </p14:xfrm>
          </p:contentPart>
        </mc:Choice>
        <mc:Fallback xmlns="">
          <p:pic>
            <p:nvPicPr>
              <p:cNvPr id="24" name="דיו 23">
                <a:extLst>
                  <a:ext uri="{FF2B5EF4-FFF2-40B4-BE49-F238E27FC236}">
                    <a16:creationId xmlns:a16="http://schemas.microsoft.com/office/drawing/2014/main" id="{DE0F0AE3-EC1C-4178-BA3A-78FE7033E8B1}"/>
                  </a:ext>
                </a:extLst>
              </p:cNvPr>
              <p:cNvPicPr/>
              <p:nvPr/>
            </p:nvPicPr>
            <p:blipFill>
              <a:blip r:embed="rId11"/>
              <a:stretch>
                <a:fillRect/>
              </a:stretch>
            </p:blipFill>
            <p:spPr>
              <a:xfrm>
                <a:off x="3434673" y="5449708"/>
                <a:ext cx="126000" cy="126000"/>
              </a:xfrm>
              <a:prstGeom prst="rect">
                <a:avLst/>
              </a:prstGeom>
            </p:spPr>
          </p:pic>
        </mc:Fallback>
      </mc:AlternateContent>
    </p:spTree>
    <p:extLst>
      <p:ext uri="{BB962C8B-B14F-4D97-AF65-F5344CB8AC3E}">
        <p14:creationId xmlns:p14="http://schemas.microsoft.com/office/powerpoint/2010/main" val="204232543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6AF22362-D3D7-47BC-B04F-BFF582D300F9}"/>
              </a:ext>
            </a:extLst>
          </p:cNvPr>
          <p:cNvSpPr>
            <a:spLocks noGrp="1"/>
          </p:cNvSpPr>
          <p:nvPr>
            <p:ph type="title"/>
          </p:nvPr>
        </p:nvSpPr>
        <p:spPr>
          <a:xfrm>
            <a:off x="836638" y="441324"/>
            <a:ext cx="10515600" cy="1325563"/>
          </a:xfrm>
        </p:spPr>
        <p:txBody>
          <a:bodyPr>
            <a:normAutofit fontScale="90000"/>
          </a:bodyPr>
          <a:lstStyle/>
          <a:p>
            <a:r>
              <a:rPr lang="he-IL" dirty="0"/>
              <a:t/>
            </a:r>
            <a:br>
              <a:rPr lang="he-IL" dirty="0"/>
            </a:br>
            <a:endParaRPr lang="he-IL" dirty="0"/>
          </a:p>
        </p:txBody>
      </p:sp>
      <p:pic>
        <p:nvPicPr>
          <p:cNvPr id="2050" name="Picture 2" descr="תוצאות חיפוש עבור &quot;גאוות יחידה&quot;">
            <a:extLst>
              <a:ext uri="{FF2B5EF4-FFF2-40B4-BE49-F238E27FC236}">
                <a16:creationId xmlns:a16="http://schemas.microsoft.com/office/drawing/2014/main" id="{BC8EBAB9-F65A-411B-BDA3-5BAC355EDA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18652" y="4693682"/>
            <a:ext cx="2857500" cy="16002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מורשת קרב הצנחנים - גאוות יחידה אחוות לוחמים">
            <a:extLst>
              <a:ext uri="{FF2B5EF4-FFF2-40B4-BE49-F238E27FC236}">
                <a16:creationId xmlns:a16="http://schemas.microsoft.com/office/drawing/2014/main" id="{CDD08FDE-F545-4230-89E2-36D0F420A5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47213" y="4598432"/>
            <a:ext cx="2381250" cy="1790700"/>
          </a:xfrm>
          <a:prstGeom prst="rect">
            <a:avLst/>
          </a:prstGeom>
          <a:noFill/>
          <a:extLst>
            <a:ext uri="{909E8E84-426E-40DD-AFC4-6F175D3DCCD1}">
              <a14:hiddenFill xmlns:a14="http://schemas.microsoft.com/office/drawing/2010/main">
                <a:solidFill>
                  <a:srgbClr val="FFFFFF"/>
                </a:solidFill>
              </a14:hiddenFill>
            </a:ext>
          </a:extLst>
        </p:spPr>
      </p:pic>
      <p:sp>
        <p:nvSpPr>
          <p:cNvPr id="7" name="תיבת טקסט 6">
            <a:extLst>
              <a:ext uri="{FF2B5EF4-FFF2-40B4-BE49-F238E27FC236}">
                <a16:creationId xmlns:a16="http://schemas.microsoft.com/office/drawing/2014/main" id="{A6484AC3-181C-4F2E-AF48-94F95415F4F8}"/>
              </a:ext>
            </a:extLst>
          </p:cNvPr>
          <p:cNvSpPr txBox="1"/>
          <p:nvPr/>
        </p:nvSpPr>
        <p:spPr>
          <a:xfrm rot="812896">
            <a:off x="7069581" y="930474"/>
            <a:ext cx="4230843" cy="1673663"/>
          </a:xfrm>
          <a:prstGeom prst="rect">
            <a:avLst/>
          </a:prstGeom>
          <a:solidFill>
            <a:schemeClr val="tx1">
              <a:lumMod val="95000"/>
            </a:schemeClr>
          </a:solidFill>
        </p:spPr>
        <p:txBody>
          <a:bodyPr wrap="square" rtlCol="1">
            <a:spAutoFit/>
          </a:bodyPr>
          <a:lstStyle/>
          <a:p>
            <a:pPr algn="r" rtl="1">
              <a:lnSpc>
                <a:spcPct val="200000"/>
              </a:lnSpc>
            </a:pPr>
            <a:r>
              <a:rPr lang="he-IL" b="1" dirty="0">
                <a:solidFill>
                  <a:srgbClr val="002060"/>
                </a:solidFill>
              </a:rPr>
              <a:t>זרעים, אין עלינו, לא קטיושה, לא פצמ"ר, לא צבא, לא משטרה ולא יס"מ ו-</a:t>
            </a:r>
            <a:endParaRPr lang="he-IL" dirty="0">
              <a:solidFill>
                <a:srgbClr val="002060"/>
              </a:solidFill>
            </a:endParaRPr>
          </a:p>
          <a:p>
            <a:pPr algn="r" rtl="1">
              <a:lnSpc>
                <a:spcPct val="200000"/>
              </a:lnSpc>
            </a:pPr>
            <a:r>
              <a:rPr lang="he-IL" b="1" dirty="0">
                <a:solidFill>
                  <a:srgbClr val="002060"/>
                </a:solidFill>
              </a:rPr>
              <a:t>אין </a:t>
            </a:r>
            <a:r>
              <a:rPr lang="he-IL" b="1" dirty="0" err="1">
                <a:solidFill>
                  <a:srgbClr val="002060"/>
                </a:solidFill>
              </a:rPr>
              <a:t>אין</a:t>
            </a:r>
            <a:r>
              <a:rPr lang="he-IL" b="1" dirty="0">
                <a:solidFill>
                  <a:srgbClr val="002060"/>
                </a:solidFill>
              </a:rPr>
              <a:t> </a:t>
            </a:r>
            <a:r>
              <a:rPr lang="he-IL" b="1" dirty="0" err="1">
                <a:solidFill>
                  <a:srgbClr val="002060"/>
                </a:solidFill>
              </a:rPr>
              <a:t>אין</a:t>
            </a:r>
            <a:r>
              <a:rPr lang="he-IL" b="1" dirty="0">
                <a:solidFill>
                  <a:srgbClr val="002060"/>
                </a:solidFill>
              </a:rPr>
              <a:t> עלינו! אין </a:t>
            </a:r>
            <a:r>
              <a:rPr lang="he-IL" b="1" dirty="0" err="1">
                <a:solidFill>
                  <a:srgbClr val="002060"/>
                </a:solidFill>
              </a:rPr>
              <a:t>אין</a:t>
            </a:r>
            <a:r>
              <a:rPr lang="he-IL" b="1" dirty="0">
                <a:solidFill>
                  <a:srgbClr val="002060"/>
                </a:solidFill>
              </a:rPr>
              <a:t> </a:t>
            </a:r>
            <a:r>
              <a:rPr lang="he-IL" b="1" dirty="0" err="1">
                <a:solidFill>
                  <a:srgbClr val="002060"/>
                </a:solidFill>
              </a:rPr>
              <a:t>אין</a:t>
            </a:r>
            <a:r>
              <a:rPr lang="he-IL" b="1" dirty="0">
                <a:solidFill>
                  <a:srgbClr val="002060"/>
                </a:solidFill>
              </a:rPr>
              <a:t> עלינו!! </a:t>
            </a:r>
            <a:endParaRPr lang="he-IL" dirty="0">
              <a:solidFill>
                <a:srgbClr val="002060"/>
              </a:solidFill>
            </a:endParaRPr>
          </a:p>
        </p:txBody>
      </p:sp>
      <p:sp>
        <p:nvSpPr>
          <p:cNvPr id="9" name="תיבת טקסט 8">
            <a:extLst>
              <a:ext uri="{FF2B5EF4-FFF2-40B4-BE49-F238E27FC236}">
                <a16:creationId xmlns:a16="http://schemas.microsoft.com/office/drawing/2014/main" id="{CEBC7558-62B9-48BF-9B67-A3D9BAC66706}"/>
              </a:ext>
            </a:extLst>
          </p:cNvPr>
          <p:cNvSpPr txBox="1"/>
          <p:nvPr/>
        </p:nvSpPr>
        <p:spPr>
          <a:xfrm>
            <a:off x="471345" y="629294"/>
            <a:ext cx="1529084" cy="1477328"/>
          </a:xfrm>
          <a:prstGeom prst="rect">
            <a:avLst/>
          </a:prstGeom>
          <a:noFill/>
        </p:spPr>
        <p:txBody>
          <a:bodyPr wrap="square" rtlCol="1">
            <a:spAutoFit/>
          </a:bodyPr>
          <a:lstStyle/>
          <a:p>
            <a:r>
              <a:rPr lang="en-US" dirty="0">
                <a:hlinkClick r:id="rId4"/>
              </a:rPr>
              <a:t>https://www.youtube.com/watch?v=uF6c3Upv5Ss</a:t>
            </a:r>
            <a:endParaRPr lang="he-IL" dirty="0"/>
          </a:p>
        </p:txBody>
      </p:sp>
      <p:sp>
        <p:nvSpPr>
          <p:cNvPr id="13" name="תיבת טקסט 12">
            <a:extLst>
              <a:ext uri="{FF2B5EF4-FFF2-40B4-BE49-F238E27FC236}">
                <a16:creationId xmlns:a16="http://schemas.microsoft.com/office/drawing/2014/main" id="{C0E20EE7-F2F8-4453-9D7F-DD8FB3E67EF5}"/>
              </a:ext>
            </a:extLst>
          </p:cNvPr>
          <p:cNvSpPr txBox="1"/>
          <p:nvPr/>
        </p:nvSpPr>
        <p:spPr>
          <a:xfrm rot="21279168">
            <a:off x="4240386" y="2940148"/>
            <a:ext cx="5614037" cy="646331"/>
          </a:xfrm>
          <a:prstGeom prst="rect">
            <a:avLst/>
          </a:prstGeom>
          <a:solidFill>
            <a:schemeClr val="accent2">
              <a:lumMod val="20000"/>
              <a:lumOff val="80000"/>
            </a:schemeClr>
          </a:solidFill>
        </p:spPr>
        <p:txBody>
          <a:bodyPr wrap="none" rtlCol="1">
            <a:spAutoFit/>
          </a:bodyPr>
          <a:lstStyle/>
          <a:p>
            <a:r>
              <a:rPr lang="he-IL" dirty="0">
                <a:ln>
                  <a:solidFill>
                    <a:schemeClr val="accent2">
                      <a:lumMod val="50000"/>
                    </a:schemeClr>
                  </a:solidFill>
                </a:ln>
              </a:rPr>
              <a:t>ניצנים תותח, ניצנים תותח, ניצנים תותח, נ-י-צ-נ-י-ם תותח.</a:t>
            </a:r>
          </a:p>
          <a:p>
            <a:endParaRPr lang="he-IL" dirty="0"/>
          </a:p>
        </p:txBody>
      </p:sp>
      <p:sp>
        <p:nvSpPr>
          <p:cNvPr id="15" name="תיבת טקסט 14">
            <a:extLst>
              <a:ext uri="{FF2B5EF4-FFF2-40B4-BE49-F238E27FC236}">
                <a16:creationId xmlns:a16="http://schemas.microsoft.com/office/drawing/2014/main" id="{BC66ADF3-313C-489A-866B-D4DD5D34A5B8}"/>
              </a:ext>
            </a:extLst>
          </p:cNvPr>
          <p:cNvSpPr txBox="1"/>
          <p:nvPr/>
        </p:nvSpPr>
        <p:spPr>
          <a:xfrm rot="20982275">
            <a:off x="651464" y="2248621"/>
            <a:ext cx="3059698" cy="1615827"/>
          </a:xfrm>
          <a:prstGeom prst="rect">
            <a:avLst/>
          </a:prstGeom>
          <a:noFill/>
        </p:spPr>
        <p:txBody>
          <a:bodyPr wrap="square" rtlCol="1">
            <a:spAutoFit/>
          </a:bodyPr>
          <a:lstStyle/>
          <a:p>
            <a:pPr>
              <a:lnSpc>
                <a:spcPct val="150000"/>
              </a:lnSpc>
            </a:pPr>
            <a:r>
              <a:rPr lang="he-IL" dirty="0"/>
              <a:t>איל, צבי, נמר, צ'יטה, ברדלס. איזה גן חיות אנחנו מביאות, מעפילים המעולות.</a:t>
            </a:r>
          </a:p>
          <a:p>
            <a:endParaRPr lang="he-IL" dirty="0"/>
          </a:p>
        </p:txBody>
      </p:sp>
      <p:sp>
        <p:nvSpPr>
          <p:cNvPr id="16" name="תיבת טקסט 15">
            <a:extLst>
              <a:ext uri="{FF2B5EF4-FFF2-40B4-BE49-F238E27FC236}">
                <a16:creationId xmlns:a16="http://schemas.microsoft.com/office/drawing/2014/main" id="{7A58716E-3A50-477F-AE78-0588DA53B953}"/>
              </a:ext>
            </a:extLst>
          </p:cNvPr>
          <p:cNvSpPr txBox="1"/>
          <p:nvPr/>
        </p:nvSpPr>
        <p:spPr>
          <a:xfrm>
            <a:off x="1626722" y="3820890"/>
            <a:ext cx="4315605" cy="1200329"/>
          </a:xfrm>
          <a:prstGeom prst="rect">
            <a:avLst/>
          </a:prstGeom>
          <a:solidFill>
            <a:schemeClr val="tx1">
              <a:lumMod val="85000"/>
            </a:schemeClr>
          </a:solidFill>
        </p:spPr>
        <p:txBody>
          <a:bodyPr wrap="none" rtlCol="1">
            <a:spAutoFit/>
          </a:bodyPr>
          <a:lstStyle/>
          <a:p>
            <a:pPr algn="r">
              <a:lnSpc>
                <a:spcPct val="150000"/>
              </a:lnSpc>
            </a:pPr>
            <a:r>
              <a:rPr lang="he-IL" b="1" dirty="0" err="1">
                <a:solidFill>
                  <a:schemeClr val="accent3">
                    <a:lumMod val="50000"/>
                  </a:schemeClr>
                </a:solidFill>
              </a:rPr>
              <a:t>אצ'יקיקוקו</a:t>
            </a:r>
            <a:r>
              <a:rPr lang="he-IL" b="1" dirty="0">
                <a:solidFill>
                  <a:schemeClr val="accent3">
                    <a:lumMod val="50000"/>
                  </a:schemeClr>
                </a:solidFill>
              </a:rPr>
              <a:t> </a:t>
            </a:r>
            <a:r>
              <a:rPr lang="he-IL" b="1" dirty="0" err="1">
                <a:solidFill>
                  <a:schemeClr val="accent3">
                    <a:lumMod val="50000"/>
                  </a:schemeClr>
                </a:solidFill>
              </a:rPr>
              <a:t>אצ'יקוקוקו</a:t>
            </a:r>
            <a:r>
              <a:rPr lang="he-IL" b="1" dirty="0">
                <a:solidFill>
                  <a:schemeClr val="accent3">
                    <a:lumMod val="50000"/>
                  </a:schemeClr>
                </a:solidFill>
              </a:rPr>
              <a:t>, </a:t>
            </a:r>
            <a:r>
              <a:rPr lang="he-IL" b="1" dirty="0" err="1">
                <a:solidFill>
                  <a:schemeClr val="accent3">
                    <a:lumMod val="50000"/>
                  </a:schemeClr>
                </a:solidFill>
              </a:rPr>
              <a:t>אבולה</a:t>
            </a:r>
            <a:r>
              <a:rPr lang="he-IL" b="1" dirty="0">
                <a:solidFill>
                  <a:schemeClr val="accent3">
                    <a:lumMod val="50000"/>
                  </a:schemeClr>
                </a:solidFill>
              </a:rPr>
              <a:t> </a:t>
            </a:r>
            <a:r>
              <a:rPr lang="he-IL" b="1" dirty="0" err="1">
                <a:solidFill>
                  <a:schemeClr val="accent3">
                    <a:lumMod val="50000"/>
                  </a:schemeClr>
                </a:solidFill>
              </a:rPr>
              <a:t>אבולה</a:t>
            </a:r>
            <a:r>
              <a:rPr lang="he-IL" b="1" dirty="0">
                <a:solidFill>
                  <a:schemeClr val="accent3">
                    <a:lumMod val="50000"/>
                  </a:schemeClr>
                </a:solidFill>
              </a:rPr>
              <a:t> היי,</a:t>
            </a:r>
          </a:p>
          <a:p>
            <a:pPr algn="r">
              <a:lnSpc>
                <a:spcPct val="150000"/>
              </a:lnSpc>
            </a:pPr>
            <a:r>
              <a:rPr lang="he-IL" b="1" dirty="0">
                <a:solidFill>
                  <a:schemeClr val="accent3">
                    <a:lumMod val="50000"/>
                  </a:schemeClr>
                </a:solidFill>
              </a:rPr>
              <a:t> יהמה </a:t>
            </a:r>
            <a:r>
              <a:rPr lang="he-IL" b="1" dirty="0" err="1">
                <a:solidFill>
                  <a:schemeClr val="accent3">
                    <a:lumMod val="50000"/>
                  </a:schemeClr>
                </a:solidFill>
              </a:rPr>
              <a:t>יהמהמממה</a:t>
            </a:r>
            <a:r>
              <a:rPr lang="he-IL" b="1" dirty="0">
                <a:solidFill>
                  <a:schemeClr val="accent3">
                    <a:lumMod val="50000"/>
                  </a:schemeClr>
                </a:solidFill>
              </a:rPr>
              <a:t>, נבטים </a:t>
            </a:r>
            <a:r>
              <a:rPr lang="he-IL" b="1" dirty="0" err="1">
                <a:solidFill>
                  <a:schemeClr val="accent3">
                    <a:lumMod val="50000"/>
                  </a:schemeClr>
                </a:solidFill>
              </a:rPr>
              <a:t>עולהלהלה</a:t>
            </a:r>
            <a:r>
              <a:rPr lang="he-IL" b="1" dirty="0">
                <a:solidFill>
                  <a:schemeClr val="accent3">
                    <a:lumMod val="50000"/>
                  </a:schemeClr>
                </a:solidFill>
              </a:rPr>
              <a:t>.</a:t>
            </a:r>
          </a:p>
          <a:p>
            <a:endParaRPr lang="he-IL" dirty="0"/>
          </a:p>
        </p:txBody>
      </p:sp>
      <p:sp>
        <p:nvSpPr>
          <p:cNvPr id="17" name="תיבת טקסט 16">
            <a:extLst>
              <a:ext uri="{FF2B5EF4-FFF2-40B4-BE49-F238E27FC236}">
                <a16:creationId xmlns:a16="http://schemas.microsoft.com/office/drawing/2014/main" id="{C6047549-CD7E-43EF-B058-2F740F4AD0CB}"/>
              </a:ext>
            </a:extLst>
          </p:cNvPr>
          <p:cNvSpPr txBox="1"/>
          <p:nvPr/>
        </p:nvSpPr>
        <p:spPr>
          <a:xfrm>
            <a:off x="4216892" y="774749"/>
            <a:ext cx="2329547" cy="1708288"/>
          </a:xfrm>
          <a:prstGeom prst="rect">
            <a:avLst/>
          </a:prstGeom>
          <a:noFill/>
          <a:ln>
            <a:solidFill>
              <a:schemeClr val="accent1">
                <a:lumMod val="20000"/>
                <a:lumOff val="80000"/>
              </a:schemeClr>
            </a:solidFill>
          </a:ln>
        </p:spPr>
        <p:txBody>
          <a:bodyPr wrap="square" rtlCol="1">
            <a:spAutoFit/>
          </a:bodyPr>
          <a:lstStyle/>
          <a:p>
            <a:pPr algn="r">
              <a:lnSpc>
                <a:spcPct val="150000"/>
              </a:lnSpc>
            </a:pPr>
            <a:r>
              <a:rPr lang="he-IL" dirty="0"/>
              <a:t>אין חומוס בלי פיתה, </a:t>
            </a:r>
          </a:p>
          <a:p>
            <a:pPr algn="r">
              <a:lnSpc>
                <a:spcPct val="150000"/>
              </a:lnSpc>
            </a:pPr>
            <a:r>
              <a:rPr lang="he-IL" dirty="0"/>
              <a:t>אין רמי בלי ריטה, </a:t>
            </a:r>
          </a:p>
          <a:p>
            <a:pPr algn="r">
              <a:lnSpc>
                <a:spcPct val="150000"/>
              </a:lnSpc>
            </a:pPr>
            <a:r>
              <a:rPr lang="he-IL" dirty="0"/>
              <a:t>אין ג'ונגל בלי אריות </a:t>
            </a:r>
          </a:p>
          <a:p>
            <a:pPr algn="r">
              <a:lnSpc>
                <a:spcPct val="150000"/>
              </a:lnSpc>
            </a:pPr>
            <a:r>
              <a:rPr lang="he-IL" dirty="0"/>
              <a:t>ואין סניף בלי מעלות</a:t>
            </a:r>
          </a:p>
        </p:txBody>
      </p:sp>
      <p:sp>
        <p:nvSpPr>
          <p:cNvPr id="18" name="תיבת טקסט 17">
            <a:extLst>
              <a:ext uri="{FF2B5EF4-FFF2-40B4-BE49-F238E27FC236}">
                <a16:creationId xmlns:a16="http://schemas.microsoft.com/office/drawing/2014/main" id="{A86E993B-BF40-4794-90DB-B058A767D0F2}"/>
              </a:ext>
            </a:extLst>
          </p:cNvPr>
          <p:cNvSpPr txBox="1"/>
          <p:nvPr/>
        </p:nvSpPr>
        <p:spPr>
          <a:xfrm rot="757073">
            <a:off x="556820" y="5399950"/>
            <a:ext cx="4322686" cy="707886"/>
          </a:xfrm>
          <a:prstGeom prst="rect">
            <a:avLst/>
          </a:prstGeom>
          <a:noFill/>
        </p:spPr>
        <p:txBody>
          <a:bodyPr wrap="square" rtlCol="1">
            <a:spAutoFit/>
          </a:bodyPr>
          <a:lstStyle/>
          <a:p>
            <a:pPr algn="ctr"/>
            <a:r>
              <a:rPr lang="he-IL" sz="2000" b="1" dirty="0"/>
              <a:t>כל מי שלא צועק 'מעפילים אימפריה' לא שווה עשר אגורות</a:t>
            </a:r>
          </a:p>
        </p:txBody>
      </p:sp>
      <p:sp>
        <p:nvSpPr>
          <p:cNvPr id="4" name="תיבת טקסט 3">
            <a:extLst>
              <a:ext uri="{FF2B5EF4-FFF2-40B4-BE49-F238E27FC236}">
                <a16:creationId xmlns:a16="http://schemas.microsoft.com/office/drawing/2014/main" id="{593F56A5-B6EB-B36C-DC33-F19C1F9BCE71}"/>
              </a:ext>
            </a:extLst>
          </p:cNvPr>
          <p:cNvSpPr txBox="1"/>
          <p:nvPr/>
        </p:nvSpPr>
        <p:spPr>
          <a:xfrm>
            <a:off x="6932407" y="3643523"/>
            <a:ext cx="4419831" cy="1200329"/>
          </a:xfrm>
          <a:prstGeom prst="rect">
            <a:avLst/>
          </a:prstGeom>
          <a:noFill/>
        </p:spPr>
        <p:txBody>
          <a:bodyPr wrap="square">
            <a:spAutoFit/>
          </a:bodyPr>
          <a:lstStyle/>
          <a:p>
            <a:pPr marL="0" indent="0" algn="r" rtl="1">
              <a:buNone/>
            </a:pPr>
            <a:r>
              <a:rPr lang="he-IL" dirty="0"/>
              <a:t>וקצת מהחיילים הגיבורים שלנו:</a:t>
            </a:r>
            <a:endParaRPr lang="he-IL" dirty="0">
              <a:hlinkClick r:id="rId5">
                <a:extLst>
                  <a:ext uri="{A12FA001-AC4F-418D-AE19-62706E023703}">
                    <ahyp:hlinkClr xmlns:ahyp="http://schemas.microsoft.com/office/drawing/2018/hyperlinkcolor" xmlns="" val="tx"/>
                  </a:ext>
                </a:extLst>
              </a:hlinkClick>
            </a:endParaRPr>
          </a:p>
          <a:p>
            <a:pPr marL="0" indent="0" algn="r" rtl="1">
              <a:buNone/>
            </a:pPr>
            <a:r>
              <a:rPr lang="he-IL" dirty="0">
                <a:hlinkClick r:id="rId5">
                  <a:extLst>
                    <a:ext uri="{A12FA001-AC4F-418D-AE19-62706E023703}">
                      <ahyp:hlinkClr xmlns:ahyp="http://schemas.microsoft.com/office/drawing/2018/hyperlinkcolor" xmlns="" val="tx"/>
                    </a:ext>
                  </a:extLst>
                </a:hlinkClick>
              </a:rPr>
              <a:t>מי משוגע? אני משוגע</a:t>
            </a:r>
            <a:endParaRPr lang="en-US" dirty="0"/>
          </a:p>
          <a:p>
            <a:pPr algn="r" rtl="1"/>
            <a:r>
              <a:rPr lang="he-IL" dirty="0" err="1">
                <a:hlinkClick r:id="rId6">
                  <a:extLst>
                    <a:ext uri="{A12FA001-AC4F-418D-AE19-62706E023703}">
                      <ahyp:hlinkClr xmlns:ahyp="http://schemas.microsoft.com/office/drawing/2018/hyperlinkcolor" xmlns="" val="tx"/>
                    </a:ext>
                  </a:extLst>
                </a:hlinkClick>
              </a:rPr>
              <a:t>גולנצ'יק</a:t>
            </a:r>
            <a:endParaRPr lang="he-IL" dirty="0"/>
          </a:p>
          <a:p>
            <a:pPr marL="0" indent="0">
              <a:buNone/>
            </a:pPr>
            <a:endParaRPr lang="he-IL" dirty="0"/>
          </a:p>
        </p:txBody>
      </p:sp>
    </p:spTree>
    <p:extLst>
      <p:ext uri="{BB962C8B-B14F-4D97-AF65-F5344CB8AC3E}">
        <p14:creationId xmlns:p14="http://schemas.microsoft.com/office/powerpoint/2010/main" val="29136750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שם השבט החדש בבני עקיבא: הנני - חדשות כיפה סרוגה - ערוץ 7 חדשות, פוליטיקה,  תרבות, יהדות ועוד">
            <a:extLst>
              <a:ext uri="{FF2B5EF4-FFF2-40B4-BE49-F238E27FC236}">
                <a16:creationId xmlns:a16="http://schemas.microsoft.com/office/drawing/2014/main" id="{FD9D89A4-2F56-48FF-A805-83CBF11844C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9573" r="-3" b="17777"/>
          <a:stretch/>
        </p:blipFill>
        <p:spPr bwMode="auto">
          <a:xfrm>
            <a:off x="716560" y="643467"/>
            <a:ext cx="2934121" cy="247565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2" descr="מדריכים מצייצים - כנראה הגלופה הכי טובה של שבט אורות | Facebook">
            <a:extLst>
              <a:ext uri="{FF2B5EF4-FFF2-40B4-BE49-F238E27FC236}">
                <a16:creationId xmlns:a16="http://schemas.microsoft.com/office/drawing/2014/main" id="{8A077017-7128-468B-BFC6-E488EB4F707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390" r="-2" b="28346"/>
          <a:stretch/>
        </p:blipFill>
        <p:spPr bwMode="auto">
          <a:xfrm>
            <a:off x="4546696" y="650497"/>
            <a:ext cx="2922863" cy="246862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6" descr="צפו: מחאה ציונית הולמת">
            <a:extLst>
              <a:ext uri="{FF2B5EF4-FFF2-40B4-BE49-F238E27FC236}">
                <a16:creationId xmlns:a16="http://schemas.microsoft.com/office/drawing/2014/main" id="{07EFDE39-01AA-4FEF-BF2D-97EAABA82E4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4023" r="-1" b="22388"/>
          <a:stretch/>
        </p:blipFill>
        <p:spPr bwMode="auto">
          <a:xfrm>
            <a:off x="8478527" y="650497"/>
            <a:ext cx="2922885" cy="2468623"/>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8" descr="החופש הגיע ואיתו גלופות לחולצות בני... - הדס זגרון / עיצוב איור חיוך |  Facebook">
            <a:extLst>
              <a:ext uri="{FF2B5EF4-FFF2-40B4-BE49-F238E27FC236}">
                <a16:creationId xmlns:a16="http://schemas.microsoft.com/office/drawing/2014/main" id="{918C84E9-03A1-4CCB-AE4F-774FF5DDFDD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1" b="40615"/>
          <a:stretch/>
        </p:blipFill>
        <p:spPr bwMode="auto">
          <a:xfrm>
            <a:off x="701922" y="3748194"/>
            <a:ext cx="2946197" cy="247163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0" descr="צפו: מחאה ציונית הולמת - ידיעות אחרונות">
            <a:extLst>
              <a:ext uri="{FF2B5EF4-FFF2-40B4-BE49-F238E27FC236}">
                <a16:creationId xmlns:a16="http://schemas.microsoft.com/office/drawing/2014/main" id="{BCDA874A-D0F5-45AC-AFDF-24CD378A351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4346" b="11068"/>
          <a:stretch/>
        </p:blipFill>
        <p:spPr bwMode="auto">
          <a:xfrm>
            <a:off x="4591211" y="3818714"/>
            <a:ext cx="2845777" cy="240111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4" descr="צפו: מחאה ציונית הולמת - ידיעות אחרונות">
            <a:extLst>
              <a:ext uri="{FF2B5EF4-FFF2-40B4-BE49-F238E27FC236}">
                <a16:creationId xmlns:a16="http://schemas.microsoft.com/office/drawing/2014/main" id="{53AFD810-5467-49A6-B599-AA6B131ED67F}"/>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10850" b="15016"/>
          <a:stretch/>
        </p:blipFill>
        <p:spPr bwMode="auto">
          <a:xfrm>
            <a:off x="8472450" y="3755224"/>
            <a:ext cx="2935038" cy="2464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63483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EFF5D5D3-8E5C-431F-8A46-4EC7333E6D5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2EED4FE5-E011-48EB-BF16-B127FDB7629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020386" y="237744"/>
            <a:ext cx="2926080" cy="6382512"/>
          </a:xfrm>
          <a:prstGeom prst="rect">
            <a:avLst/>
          </a:prstGeom>
          <a:solidFill>
            <a:schemeClr val="tx1"/>
          </a:solidFill>
          <a:ln w="6350" cap="flat" cmpd="sng" algn="ctr">
            <a:solidFill>
              <a:schemeClr val="tx1">
                <a:lumMod val="75000"/>
              </a:schemeClr>
            </a:solidFill>
            <a:prstDash val="solid"/>
          </a:ln>
          <a:effectLst>
            <a:softEdge rad="0"/>
          </a:effectLst>
        </p:spPr>
        <p:txBody>
          <a:bodyPr/>
          <a:lstStyle/>
          <a:p>
            <a:endParaRPr lang="he-IL"/>
          </a:p>
        </p:txBody>
      </p:sp>
      <p:sp>
        <p:nvSpPr>
          <p:cNvPr id="22" name="Rectangle 21">
            <a:extLst>
              <a:ext uri="{FF2B5EF4-FFF2-40B4-BE49-F238E27FC236}">
                <a16:creationId xmlns:a16="http://schemas.microsoft.com/office/drawing/2014/main" id="{7D1D3795-2AE3-4E10-B3E0-8C87DE95B9D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57546" y="374904"/>
            <a:ext cx="2651760" cy="6108192"/>
          </a:xfrm>
          <a:prstGeom prst="rect">
            <a:avLst/>
          </a:prstGeom>
          <a:solidFill>
            <a:schemeClr val="bg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a:lstStyle/>
          <a:p>
            <a:endParaRPr lang="he-IL"/>
          </a:p>
        </p:txBody>
      </p:sp>
      <p:sp>
        <p:nvSpPr>
          <p:cNvPr id="2" name="כותרת 1">
            <a:extLst>
              <a:ext uri="{FF2B5EF4-FFF2-40B4-BE49-F238E27FC236}">
                <a16:creationId xmlns:a16="http://schemas.microsoft.com/office/drawing/2014/main" id="{5B17E4AC-4459-4F5F-A0DA-530847EB8ABA}"/>
              </a:ext>
            </a:extLst>
          </p:cNvPr>
          <p:cNvSpPr>
            <a:spLocks noGrp="1"/>
          </p:cNvSpPr>
          <p:nvPr>
            <p:ph type="title"/>
          </p:nvPr>
        </p:nvSpPr>
        <p:spPr>
          <a:xfrm>
            <a:off x="9387189" y="612843"/>
            <a:ext cx="2247091" cy="1499738"/>
          </a:xfrm>
        </p:spPr>
        <p:txBody>
          <a:bodyPr anchor="b">
            <a:normAutofit/>
          </a:bodyPr>
          <a:lstStyle/>
          <a:p>
            <a:r>
              <a:rPr lang="he-IL" sz="2800" dirty="0"/>
              <a:t>שוס להיות דוס??</a:t>
            </a:r>
          </a:p>
        </p:txBody>
      </p:sp>
      <p:pic>
        <p:nvPicPr>
          <p:cNvPr id="4" name="Picture 20" descr="זהה את האריאלצ'יק – קו לקו">
            <a:extLst>
              <a:ext uri="{FF2B5EF4-FFF2-40B4-BE49-F238E27FC236}">
                <a16:creationId xmlns:a16="http://schemas.microsoft.com/office/drawing/2014/main" id="{C412158A-1BCC-43AA-91B0-424E97C1D90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467"/>
          <a:stretch/>
        </p:blipFill>
        <p:spPr bwMode="auto">
          <a:xfrm>
            <a:off x="2141298" y="374904"/>
            <a:ext cx="5049694" cy="6538099"/>
          </a:xfrm>
          <a:prstGeom prst="rect">
            <a:avLst/>
          </a:prstGeom>
          <a:noFill/>
          <a:extLst>
            <a:ext uri="{909E8E84-426E-40DD-AFC4-6F175D3DCCD1}">
              <a14:hiddenFill xmlns:a14="http://schemas.microsoft.com/office/drawing/2010/main">
                <a:solidFill>
                  <a:srgbClr val="FFFFFF"/>
                </a:solidFill>
              </a14:hiddenFill>
            </a:ext>
          </a:extLst>
        </p:spPr>
      </p:pic>
      <p:sp>
        <p:nvSpPr>
          <p:cNvPr id="3" name="מציין מיקום תוכן 2">
            <a:extLst>
              <a:ext uri="{FF2B5EF4-FFF2-40B4-BE49-F238E27FC236}">
                <a16:creationId xmlns:a16="http://schemas.microsoft.com/office/drawing/2014/main" id="{8909A241-7C27-4732-AFAA-E3E8FD31F89B}"/>
              </a:ext>
            </a:extLst>
          </p:cNvPr>
          <p:cNvSpPr>
            <a:spLocks noGrp="1"/>
          </p:cNvSpPr>
          <p:nvPr>
            <p:ph idx="1"/>
          </p:nvPr>
        </p:nvSpPr>
        <p:spPr>
          <a:xfrm>
            <a:off x="9387190" y="2149813"/>
            <a:ext cx="2247090" cy="4046706"/>
          </a:xfrm>
        </p:spPr>
        <p:txBody>
          <a:bodyPr>
            <a:normAutofit/>
          </a:bodyPr>
          <a:lstStyle/>
          <a:p>
            <a:r>
              <a:rPr lang="he-IL" sz="1400" dirty="0"/>
              <a:t>אנחנו גאים להיות דוסים?</a:t>
            </a:r>
          </a:p>
          <a:p>
            <a:r>
              <a:rPr lang="he-IL" sz="1400" dirty="0"/>
              <a:t>זה דבר חיובי להיות גאה בכך?</a:t>
            </a:r>
          </a:p>
          <a:p>
            <a:r>
              <a:rPr lang="he-IL" sz="1400" dirty="0"/>
              <a:t>להיות דוס- זה רווח? חובה?</a:t>
            </a:r>
            <a:r>
              <a:rPr lang="en-US" sz="1400" dirty="0"/>
              <a:t> </a:t>
            </a:r>
            <a:r>
              <a:rPr lang="he-IL" sz="1400" dirty="0"/>
              <a:t>זכות? </a:t>
            </a:r>
          </a:p>
        </p:txBody>
      </p:sp>
      <p:grpSp>
        <p:nvGrpSpPr>
          <p:cNvPr id="8" name="קבוצה 7">
            <a:extLst>
              <a:ext uri="{FF2B5EF4-FFF2-40B4-BE49-F238E27FC236}">
                <a16:creationId xmlns:a16="http://schemas.microsoft.com/office/drawing/2014/main" id="{810DCFE5-7FD0-4537-ADC2-166A7F1D3514}"/>
              </a:ext>
            </a:extLst>
          </p:cNvPr>
          <p:cNvGrpSpPr/>
          <p:nvPr/>
        </p:nvGrpSpPr>
        <p:grpSpPr>
          <a:xfrm rot="15999702">
            <a:off x="10243247" y="4971904"/>
            <a:ext cx="541341" cy="1762982"/>
            <a:chOff x="10084186" y="1219170"/>
            <a:chExt cx="1362255" cy="4436451"/>
          </a:xfrm>
        </p:grpSpPr>
        <p:pic>
          <p:nvPicPr>
            <p:cNvPr id="9" name="תמונה 8">
              <a:extLst>
                <a:ext uri="{FF2B5EF4-FFF2-40B4-BE49-F238E27FC236}">
                  <a16:creationId xmlns:a16="http://schemas.microsoft.com/office/drawing/2014/main" id="{B5E6429A-AAA8-43A5-A10B-5FDC3C044DC3}"/>
                </a:ext>
              </a:extLst>
            </p:cNvPr>
            <p:cNvPicPr>
              <a:picLocks noChangeAspect="1"/>
            </p:cNvPicPr>
            <p:nvPr/>
          </p:nvPicPr>
          <p:blipFill rotWithShape="1">
            <a:blip r:embed="rId3" cstate="hqprint">
              <a:clrChange>
                <a:clrFrom>
                  <a:srgbClr val="FFFFFF"/>
                </a:clrFrom>
                <a:clrTo>
                  <a:srgbClr val="FFFFFF">
                    <a:alpha val="0"/>
                  </a:srgbClr>
                </a:clrTo>
              </a:clrChange>
              <a:extLst>
                <a:ext uri="{28A0092B-C50C-407E-A947-70E740481C1C}">
                  <a14:useLocalDpi xmlns:a14="http://schemas.microsoft.com/office/drawing/2010/main" val="0"/>
                </a:ext>
              </a:extLst>
            </a:blip>
            <a:srcRect l="33184" t="34630" r="34811" b="33026"/>
            <a:stretch/>
          </p:blipFill>
          <p:spPr>
            <a:xfrm>
              <a:off x="10362831" y="3011486"/>
              <a:ext cx="1052475" cy="1063619"/>
            </a:xfrm>
            <a:prstGeom prst="rect">
              <a:avLst/>
            </a:prstGeom>
          </p:spPr>
        </p:pic>
        <p:pic>
          <p:nvPicPr>
            <p:cNvPr id="10" name="תמונה 9">
              <a:extLst>
                <a:ext uri="{FF2B5EF4-FFF2-40B4-BE49-F238E27FC236}">
                  <a16:creationId xmlns:a16="http://schemas.microsoft.com/office/drawing/2014/main" id="{C1CC701F-8A02-4523-AB22-6045560C3C4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084186" y="2105578"/>
              <a:ext cx="1193821" cy="1209127"/>
            </a:xfrm>
            <a:prstGeom prst="rect">
              <a:avLst/>
            </a:prstGeom>
          </p:spPr>
        </p:pic>
        <p:pic>
          <p:nvPicPr>
            <p:cNvPr id="11" name="תמונה 10">
              <a:extLst>
                <a:ext uri="{FF2B5EF4-FFF2-40B4-BE49-F238E27FC236}">
                  <a16:creationId xmlns:a16="http://schemas.microsoft.com/office/drawing/2014/main" id="{2405666F-947B-4CF3-BBB1-2B3AFE64442F}"/>
                </a:ext>
              </a:extLst>
            </p:cNvPr>
            <p:cNvPicPr>
              <a:picLocks noChangeAspect="1"/>
            </p:cNvPicPr>
            <p:nvPr/>
          </p:nvPicPr>
          <p:blipFill rotWithShape="1">
            <a:blip r:embed="rId5" cstate="hqprint">
              <a:clrChange>
                <a:clrFrom>
                  <a:srgbClr val="FFFFFF"/>
                </a:clrFrom>
                <a:clrTo>
                  <a:srgbClr val="FFFFFF">
                    <a:alpha val="0"/>
                  </a:srgbClr>
                </a:clrTo>
              </a:clrChange>
              <a:extLst>
                <a:ext uri="{28A0092B-C50C-407E-A947-70E740481C1C}">
                  <a14:useLocalDpi xmlns:a14="http://schemas.microsoft.com/office/drawing/2010/main" val="0"/>
                </a:ext>
              </a:extLst>
            </a:blip>
            <a:srcRect l="33184" t="34630" r="34811" b="33026"/>
            <a:stretch/>
          </p:blipFill>
          <p:spPr>
            <a:xfrm>
              <a:off x="10349919" y="1415173"/>
              <a:ext cx="1065387" cy="1076667"/>
            </a:xfrm>
            <a:prstGeom prst="rect">
              <a:avLst/>
            </a:prstGeom>
          </p:spPr>
        </p:pic>
        <p:pic>
          <p:nvPicPr>
            <p:cNvPr id="12" name="תמונה 11">
              <a:extLst>
                <a:ext uri="{FF2B5EF4-FFF2-40B4-BE49-F238E27FC236}">
                  <a16:creationId xmlns:a16="http://schemas.microsoft.com/office/drawing/2014/main" id="{7A71C514-7923-452A-8E60-69C513AB103F}"/>
                </a:ext>
              </a:extLst>
            </p:cNvPr>
            <p:cNvPicPr>
              <a:picLocks noChangeAspect="1"/>
            </p:cNvPicPr>
            <p:nvPr/>
          </p:nvPicPr>
          <p:blipFill rotWithShape="1">
            <a:blip r:embed="rId5" cstate="hqprint">
              <a:clrChange>
                <a:clrFrom>
                  <a:srgbClr val="FFFFFF"/>
                </a:clrFrom>
                <a:clrTo>
                  <a:srgbClr val="FFFFFF">
                    <a:alpha val="0"/>
                  </a:srgbClr>
                </a:clrTo>
              </a:clrChange>
              <a:extLst>
                <a:ext uri="{28A0092B-C50C-407E-A947-70E740481C1C}">
                  <a14:useLocalDpi xmlns:a14="http://schemas.microsoft.com/office/drawing/2010/main" val="0"/>
                </a:ext>
              </a:extLst>
            </a:blip>
            <a:srcRect l="33184" t="34630" r="34811" b="33026"/>
            <a:stretch/>
          </p:blipFill>
          <p:spPr>
            <a:xfrm>
              <a:off x="10084186" y="4148848"/>
              <a:ext cx="1065387" cy="1076667"/>
            </a:xfrm>
            <a:prstGeom prst="rect">
              <a:avLst/>
            </a:prstGeom>
          </p:spPr>
        </p:pic>
        <mc:AlternateContent xmlns:mc="http://schemas.openxmlformats.org/markup-compatibility/2006" xmlns:p14="http://schemas.microsoft.com/office/powerpoint/2010/main">
          <mc:Choice Requires="p14">
            <p:contentPart p14:bwMode="auto" r:id="rId6">
              <p14:nvContentPartPr>
                <p14:cNvPr id="13" name="דיו 12">
                  <a:extLst>
                    <a:ext uri="{FF2B5EF4-FFF2-40B4-BE49-F238E27FC236}">
                      <a16:creationId xmlns:a16="http://schemas.microsoft.com/office/drawing/2014/main" id="{04AA100E-3BF1-47C6-B50A-4D6A37012D17}"/>
                    </a:ext>
                  </a:extLst>
                </p14:cNvPr>
                <p14:cNvContentPartPr/>
                <p14:nvPr/>
              </p14:nvContentPartPr>
              <p14:xfrm>
                <a:off x="11153175" y="1219170"/>
                <a:ext cx="360" cy="360"/>
              </p14:xfrm>
            </p:contentPart>
          </mc:Choice>
          <mc:Fallback xmlns="">
            <p:pic>
              <p:nvPicPr>
                <p:cNvPr id="13" name="דיו 12">
                  <a:extLst>
                    <a:ext uri="{FF2B5EF4-FFF2-40B4-BE49-F238E27FC236}">
                      <a16:creationId xmlns:a16="http://schemas.microsoft.com/office/drawing/2014/main" id="{04AA100E-3BF1-47C6-B50A-4D6A37012D17}"/>
                    </a:ext>
                  </a:extLst>
                </p:cNvPr>
                <p:cNvPicPr/>
                <p:nvPr/>
              </p:nvPicPr>
              <p:blipFill>
                <a:blip r:embed="rId7"/>
                <a:stretch>
                  <a:fillRect/>
                </a:stretch>
              </p:blipFill>
              <p:spPr>
                <a:xfrm>
                  <a:off x="11090175" y="1156170"/>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4" name="דיו 13">
                  <a:extLst>
                    <a:ext uri="{FF2B5EF4-FFF2-40B4-BE49-F238E27FC236}">
                      <a16:creationId xmlns:a16="http://schemas.microsoft.com/office/drawing/2014/main" id="{4F375E1A-7FAE-4257-BFCA-BE368AC4978C}"/>
                    </a:ext>
                  </a:extLst>
                </p14:cNvPr>
                <p14:cNvContentPartPr/>
                <p14:nvPr/>
              </p14:nvContentPartPr>
              <p14:xfrm>
                <a:off x="11029695" y="5305170"/>
                <a:ext cx="360" cy="360"/>
              </p14:xfrm>
            </p:contentPart>
          </mc:Choice>
          <mc:Fallback xmlns="">
            <p:pic>
              <p:nvPicPr>
                <p:cNvPr id="14" name="דיו 13">
                  <a:extLst>
                    <a:ext uri="{FF2B5EF4-FFF2-40B4-BE49-F238E27FC236}">
                      <a16:creationId xmlns:a16="http://schemas.microsoft.com/office/drawing/2014/main" id="{4F375E1A-7FAE-4257-BFCA-BE368AC4978C}"/>
                    </a:ext>
                  </a:extLst>
                </p:cNvPr>
                <p:cNvPicPr/>
                <p:nvPr/>
              </p:nvPicPr>
              <p:blipFill>
                <a:blip r:embed="rId7"/>
                <a:stretch>
                  <a:fillRect/>
                </a:stretch>
              </p:blipFill>
              <p:spPr>
                <a:xfrm>
                  <a:off x="10966695" y="5242170"/>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5" name="דיו 14">
                  <a:extLst>
                    <a:ext uri="{FF2B5EF4-FFF2-40B4-BE49-F238E27FC236}">
                      <a16:creationId xmlns:a16="http://schemas.microsoft.com/office/drawing/2014/main" id="{A1B32529-DA2C-4F25-8138-D7A89BE2DA3A}"/>
                    </a:ext>
                  </a:extLst>
                </p14:cNvPr>
                <p14:cNvContentPartPr/>
                <p14:nvPr/>
              </p14:nvContentPartPr>
              <p14:xfrm>
                <a:off x="10733573" y="5655261"/>
                <a:ext cx="10081" cy="360"/>
              </p14:xfrm>
            </p:contentPart>
          </mc:Choice>
          <mc:Fallback xmlns="">
            <p:pic>
              <p:nvPicPr>
                <p:cNvPr id="15" name="דיו 14">
                  <a:extLst>
                    <a:ext uri="{FF2B5EF4-FFF2-40B4-BE49-F238E27FC236}">
                      <a16:creationId xmlns:a16="http://schemas.microsoft.com/office/drawing/2014/main" id="{A1B32529-DA2C-4F25-8138-D7A89BE2DA3A}"/>
                    </a:ext>
                  </a:extLst>
                </p:cNvPr>
                <p:cNvPicPr/>
                <p:nvPr/>
              </p:nvPicPr>
              <p:blipFill>
                <a:blip r:embed="rId10"/>
                <a:stretch>
                  <a:fillRect/>
                </a:stretch>
              </p:blipFill>
              <p:spPr>
                <a:xfrm>
                  <a:off x="10586558" y="5592261"/>
                  <a:ext cx="30327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6" name="דיו 15">
                  <a:extLst>
                    <a:ext uri="{FF2B5EF4-FFF2-40B4-BE49-F238E27FC236}">
                      <a16:creationId xmlns:a16="http://schemas.microsoft.com/office/drawing/2014/main" id="{2D673E16-C2F1-4FB0-B9F3-594FADF6C093}"/>
                    </a:ext>
                  </a:extLst>
                </p14:cNvPr>
                <p14:cNvContentPartPr/>
                <p14:nvPr/>
              </p14:nvContentPartPr>
              <p14:xfrm>
                <a:off x="11446081" y="2619897"/>
                <a:ext cx="360" cy="360"/>
              </p14:xfrm>
            </p:contentPart>
          </mc:Choice>
          <mc:Fallback xmlns="">
            <p:pic>
              <p:nvPicPr>
                <p:cNvPr id="16" name="דיו 15">
                  <a:extLst>
                    <a:ext uri="{FF2B5EF4-FFF2-40B4-BE49-F238E27FC236}">
                      <a16:creationId xmlns:a16="http://schemas.microsoft.com/office/drawing/2014/main" id="{2D673E16-C2F1-4FB0-B9F3-594FADF6C093}"/>
                    </a:ext>
                  </a:extLst>
                </p:cNvPr>
                <p:cNvPicPr/>
                <p:nvPr/>
              </p:nvPicPr>
              <p:blipFill>
                <a:blip r:embed="rId12"/>
                <a:stretch>
                  <a:fillRect/>
                </a:stretch>
              </p:blipFill>
              <p:spPr>
                <a:xfrm>
                  <a:off x="11383081" y="2556897"/>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7" name="דיו 16">
                  <a:extLst>
                    <a:ext uri="{FF2B5EF4-FFF2-40B4-BE49-F238E27FC236}">
                      <a16:creationId xmlns:a16="http://schemas.microsoft.com/office/drawing/2014/main" id="{8C31BA94-FE2B-4887-A2D9-A85F2C71F091}"/>
                    </a:ext>
                  </a:extLst>
                </p14:cNvPr>
                <p14:cNvContentPartPr/>
                <p14:nvPr/>
              </p14:nvContentPartPr>
              <p14:xfrm>
                <a:off x="10410495" y="3905130"/>
                <a:ext cx="360" cy="360"/>
              </p14:xfrm>
            </p:contentPart>
          </mc:Choice>
          <mc:Fallback xmlns="">
            <p:pic>
              <p:nvPicPr>
                <p:cNvPr id="17" name="דיו 16">
                  <a:extLst>
                    <a:ext uri="{FF2B5EF4-FFF2-40B4-BE49-F238E27FC236}">
                      <a16:creationId xmlns:a16="http://schemas.microsoft.com/office/drawing/2014/main" id="{8C31BA94-FE2B-4887-A2D9-A85F2C71F091}"/>
                    </a:ext>
                  </a:extLst>
                </p:cNvPr>
                <p:cNvPicPr/>
                <p:nvPr/>
              </p:nvPicPr>
              <p:blipFill>
                <a:blip r:embed="rId7"/>
                <a:stretch>
                  <a:fillRect/>
                </a:stretch>
              </p:blipFill>
              <p:spPr>
                <a:xfrm>
                  <a:off x="10347495" y="3842130"/>
                  <a:ext cx="126000" cy="126000"/>
                </a:xfrm>
                <a:prstGeom prst="rect">
                  <a:avLst/>
                </a:prstGeom>
              </p:spPr>
            </p:pic>
          </mc:Fallback>
        </mc:AlternateContent>
      </p:grpSp>
    </p:spTree>
    <p:extLst>
      <p:ext uri="{BB962C8B-B14F-4D97-AF65-F5344CB8AC3E}">
        <p14:creationId xmlns:p14="http://schemas.microsoft.com/office/powerpoint/2010/main" val="22608757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בועת דיבור: אליפסה 3">
            <a:extLst>
              <a:ext uri="{FF2B5EF4-FFF2-40B4-BE49-F238E27FC236}">
                <a16:creationId xmlns:a16="http://schemas.microsoft.com/office/drawing/2014/main" id="{9A9B15E4-83E0-454C-9C40-C64B2DE2A337}"/>
              </a:ext>
            </a:extLst>
          </p:cNvPr>
          <p:cNvSpPr/>
          <p:nvPr/>
        </p:nvSpPr>
        <p:spPr>
          <a:xfrm rot="363901">
            <a:off x="7398784" y="734403"/>
            <a:ext cx="4173168" cy="1250840"/>
          </a:xfrm>
          <a:custGeom>
            <a:avLst/>
            <a:gdLst>
              <a:gd name="connsiteX0" fmla="*/ -238747 w 4173168"/>
              <a:gd name="connsiteY0" fmla="*/ 1901114 h 1250840"/>
              <a:gd name="connsiteX1" fmla="*/ 72670 w 4173168"/>
              <a:gd name="connsiteY1" fmla="*/ 1652281 h 1250840"/>
              <a:gd name="connsiteX2" fmla="*/ 374149 w 4173168"/>
              <a:gd name="connsiteY2" fmla="*/ 1411389 h 1250840"/>
              <a:gd name="connsiteX3" fmla="*/ 755138 w 4173168"/>
              <a:gd name="connsiteY3" fmla="*/ 1106965 h 1250840"/>
              <a:gd name="connsiteX4" fmla="*/ 1788215 w 4173168"/>
              <a:gd name="connsiteY4" fmla="*/ 6427 h 1250840"/>
              <a:gd name="connsiteX5" fmla="*/ 3000875 w 4173168"/>
              <a:gd name="connsiteY5" fmla="*/ 63237 h 1250840"/>
              <a:gd name="connsiteX6" fmla="*/ 2553286 w 4173168"/>
              <a:gd name="connsiteY6" fmla="*/ 1234996 h 1250840"/>
              <a:gd name="connsiteX7" fmla="*/ 1453923 w 4173168"/>
              <a:gd name="connsiteY7" fmla="*/ 1221399 h 1250840"/>
              <a:gd name="connsiteX8" fmla="*/ 1047682 w 4173168"/>
              <a:gd name="connsiteY8" fmla="*/ 1384531 h 1250840"/>
              <a:gd name="connsiteX9" fmla="*/ 658368 w 4173168"/>
              <a:gd name="connsiteY9" fmla="*/ 1540865 h 1250840"/>
              <a:gd name="connsiteX10" fmla="*/ 269054 w 4173168"/>
              <a:gd name="connsiteY10" fmla="*/ 1697200 h 1250840"/>
              <a:gd name="connsiteX11" fmla="*/ -238747 w 4173168"/>
              <a:gd name="connsiteY11" fmla="*/ 1901114 h 1250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73168" h="1250840" fill="none" extrusionOk="0">
                <a:moveTo>
                  <a:pt x="-238747" y="1901114"/>
                </a:moveTo>
                <a:cubicBezTo>
                  <a:pt x="-174746" y="1848545"/>
                  <a:pt x="-29142" y="1776242"/>
                  <a:pt x="72670" y="1652281"/>
                </a:cubicBezTo>
                <a:cubicBezTo>
                  <a:pt x="174482" y="1528320"/>
                  <a:pt x="332319" y="1501989"/>
                  <a:pt x="374149" y="1411389"/>
                </a:cubicBezTo>
                <a:cubicBezTo>
                  <a:pt x="415979" y="1320789"/>
                  <a:pt x="632685" y="1252274"/>
                  <a:pt x="755138" y="1106965"/>
                </a:cubicBezTo>
                <a:cubicBezTo>
                  <a:pt x="-456264" y="969728"/>
                  <a:pt x="22171" y="100512"/>
                  <a:pt x="1788215" y="6427"/>
                </a:cubicBezTo>
                <a:cubicBezTo>
                  <a:pt x="2222256" y="-15247"/>
                  <a:pt x="2552751" y="7146"/>
                  <a:pt x="3000875" y="63237"/>
                </a:cubicBezTo>
                <a:cubicBezTo>
                  <a:pt x="4588228" y="374558"/>
                  <a:pt x="4678351" y="1218149"/>
                  <a:pt x="2553286" y="1234996"/>
                </a:cubicBezTo>
                <a:cubicBezTo>
                  <a:pt x="2094768" y="1285763"/>
                  <a:pt x="1737471" y="1311360"/>
                  <a:pt x="1453923" y="1221399"/>
                </a:cubicBezTo>
                <a:cubicBezTo>
                  <a:pt x="1339490" y="1280746"/>
                  <a:pt x="1129798" y="1350315"/>
                  <a:pt x="1047682" y="1384531"/>
                </a:cubicBezTo>
                <a:cubicBezTo>
                  <a:pt x="965566" y="1418747"/>
                  <a:pt x="812195" y="1449070"/>
                  <a:pt x="658368" y="1540865"/>
                </a:cubicBezTo>
                <a:cubicBezTo>
                  <a:pt x="504542" y="1632660"/>
                  <a:pt x="353397" y="1640370"/>
                  <a:pt x="269054" y="1697200"/>
                </a:cubicBezTo>
                <a:cubicBezTo>
                  <a:pt x="184711" y="1754030"/>
                  <a:pt x="-11128" y="1798578"/>
                  <a:pt x="-238747" y="1901114"/>
                </a:cubicBezTo>
                <a:close/>
              </a:path>
              <a:path w="4173168" h="1250840" stroke="0" extrusionOk="0">
                <a:moveTo>
                  <a:pt x="-238747" y="1901114"/>
                </a:moveTo>
                <a:cubicBezTo>
                  <a:pt x="-180310" y="1847729"/>
                  <a:pt x="-5772" y="1755239"/>
                  <a:pt x="62731" y="1660222"/>
                </a:cubicBezTo>
                <a:cubicBezTo>
                  <a:pt x="131235" y="1565205"/>
                  <a:pt x="326586" y="1486076"/>
                  <a:pt x="394026" y="1395506"/>
                </a:cubicBezTo>
                <a:cubicBezTo>
                  <a:pt x="461466" y="1304936"/>
                  <a:pt x="606672" y="1265415"/>
                  <a:pt x="755138" y="1106965"/>
                </a:cubicBezTo>
                <a:cubicBezTo>
                  <a:pt x="-684992" y="652189"/>
                  <a:pt x="-177116" y="-1005"/>
                  <a:pt x="1788215" y="6427"/>
                </a:cubicBezTo>
                <a:cubicBezTo>
                  <a:pt x="2281912" y="2515"/>
                  <a:pt x="2642066" y="-75326"/>
                  <a:pt x="3000875" y="63237"/>
                </a:cubicBezTo>
                <a:cubicBezTo>
                  <a:pt x="4832948" y="322869"/>
                  <a:pt x="4535991" y="1197913"/>
                  <a:pt x="2553286" y="1234996"/>
                </a:cubicBezTo>
                <a:cubicBezTo>
                  <a:pt x="2188320" y="1197619"/>
                  <a:pt x="1707840" y="1261789"/>
                  <a:pt x="1453923" y="1221399"/>
                </a:cubicBezTo>
                <a:cubicBezTo>
                  <a:pt x="1340627" y="1295931"/>
                  <a:pt x="1219686" y="1273685"/>
                  <a:pt x="1064609" y="1377733"/>
                </a:cubicBezTo>
                <a:cubicBezTo>
                  <a:pt x="909533" y="1481782"/>
                  <a:pt x="797250" y="1438932"/>
                  <a:pt x="607588" y="1561257"/>
                </a:cubicBezTo>
                <a:cubicBezTo>
                  <a:pt x="417925" y="1683582"/>
                  <a:pt x="401100" y="1615536"/>
                  <a:pt x="235201" y="1710794"/>
                </a:cubicBezTo>
                <a:cubicBezTo>
                  <a:pt x="69302" y="1806052"/>
                  <a:pt x="-59661" y="1776971"/>
                  <a:pt x="-238747" y="1901114"/>
                </a:cubicBezTo>
                <a:close/>
              </a:path>
            </a:pathLst>
          </a:custGeom>
          <a:solidFill>
            <a:schemeClr val="tx1">
              <a:lumMod val="65000"/>
            </a:schemeClr>
          </a:solidFill>
          <a:ln w="38100">
            <a:solidFill>
              <a:schemeClr val="tx1"/>
            </a:solidFill>
            <a:extLst>
              <a:ext uri="{C807C97D-BFC1-408E-A445-0C87EB9F89A2}">
                <ask:lineSketchStyleProps xmlns:ask="http://schemas.microsoft.com/office/drawing/2018/sketchyshapes" xmlns="" sd="450620745">
                  <a:prstGeom prst="wedgeEllipseCallout">
                    <a:avLst>
                      <a:gd name="adj1" fmla="val -55721"/>
                      <a:gd name="adj2" fmla="val 10198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3600" b="1" dirty="0">
                <a:solidFill>
                  <a:srgbClr val="455F51"/>
                </a:solidFill>
              </a:rPr>
              <a:t>יהודים הם...</a:t>
            </a:r>
          </a:p>
        </p:txBody>
      </p:sp>
      <p:sp>
        <p:nvSpPr>
          <p:cNvPr id="5" name="בועת דיבור: אליפסה 4">
            <a:extLst>
              <a:ext uri="{FF2B5EF4-FFF2-40B4-BE49-F238E27FC236}">
                <a16:creationId xmlns:a16="http://schemas.microsoft.com/office/drawing/2014/main" id="{0525F262-FA0B-4FBF-80A5-AEB6E89383EA}"/>
              </a:ext>
            </a:extLst>
          </p:cNvPr>
          <p:cNvSpPr/>
          <p:nvPr/>
        </p:nvSpPr>
        <p:spPr>
          <a:xfrm rot="21409543">
            <a:off x="624719" y="566899"/>
            <a:ext cx="4264406" cy="1419065"/>
          </a:xfrm>
          <a:custGeom>
            <a:avLst/>
            <a:gdLst>
              <a:gd name="connsiteX0" fmla="*/ 4060226 w 4264406"/>
              <a:gd name="connsiteY0" fmla="*/ 2484272 h 1419065"/>
              <a:gd name="connsiteX1" fmla="*/ 3692444 w 4264406"/>
              <a:gd name="connsiteY1" fmla="*/ 2237320 h 1419065"/>
              <a:gd name="connsiteX2" fmla="*/ 3260701 w 4264406"/>
              <a:gd name="connsiteY2" fmla="*/ 1947421 h 1419065"/>
              <a:gd name="connsiteX3" fmla="*/ 2876928 w 4264406"/>
              <a:gd name="connsiteY3" fmla="*/ 1689732 h 1419065"/>
              <a:gd name="connsiteX4" fmla="*/ 2461175 w 4264406"/>
              <a:gd name="connsiteY4" fmla="*/ 1410569 h 1419065"/>
              <a:gd name="connsiteX5" fmla="*/ 1191109 w 4264406"/>
              <a:gd name="connsiteY5" fmla="*/ 1346213 h 1419065"/>
              <a:gd name="connsiteX6" fmla="*/ 1499869 w 4264406"/>
              <a:gd name="connsiteY6" fmla="*/ 31918 h 1419065"/>
              <a:gd name="connsiteX7" fmla="*/ 2669421 w 4264406"/>
              <a:gd name="connsiteY7" fmla="*/ 22889 h 1419065"/>
              <a:gd name="connsiteX8" fmla="*/ 3226394 w 4264406"/>
              <a:gd name="connsiteY8" fmla="*/ 1318513 h 1419065"/>
              <a:gd name="connsiteX9" fmla="*/ 3504338 w 4264406"/>
              <a:gd name="connsiteY9" fmla="*/ 1707099 h 1419065"/>
              <a:gd name="connsiteX10" fmla="*/ 3757267 w 4264406"/>
              <a:gd name="connsiteY10" fmla="*/ 2060713 h 1419065"/>
              <a:gd name="connsiteX11" fmla="*/ 4060226 w 4264406"/>
              <a:gd name="connsiteY11" fmla="*/ 2484272 h 1419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64406" h="1419065" fill="none" extrusionOk="0">
                <a:moveTo>
                  <a:pt x="4060226" y="2484272"/>
                </a:moveTo>
                <a:cubicBezTo>
                  <a:pt x="3914489" y="2443951"/>
                  <a:pt x="3790464" y="2258380"/>
                  <a:pt x="3692444" y="2237320"/>
                </a:cubicBezTo>
                <a:cubicBezTo>
                  <a:pt x="3594424" y="2216260"/>
                  <a:pt x="3454143" y="2060292"/>
                  <a:pt x="3260701" y="1947421"/>
                </a:cubicBezTo>
                <a:cubicBezTo>
                  <a:pt x="3067259" y="1834550"/>
                  <a:pt x="2996370" y="1762183"/>
                  <a:pt x="2876928" y="1689732"/>
                </a:cubicBezTo>
                <a:cubicBezTo>
                  <a:pt x="2757486" y="1617281"/>
                  <a:pt x="2570051" y="1442910"/>
                  <a:pt x="2461175" y="1410569"/>
                </a:cubicBezTo>
                <a:cubicBezTo>
                  <a:pt x="2043182" y="1432981"/>
                  <a:pt x="1473562" y="1450084"/>
                  <a:pt x="1191109" y="1346213"/>
                </a:cubicBezTo>
                <a:cubicBezTo>
                  <a:pt x="-544298" y="972063"/>
                  <a:pt x="-214390" y="371521"/>
                  <a:pt x="1499869" y="31918"/>
                </a:cubicBezTo>
                <a:cubicBezTo>
                  <a:pt x="1912372" y="41667"/>
                  <a:pt x="2339418" y="62848"/>
                  <a:pt x="2669421" y="22889"/>
                </a:cubicBezTo>
                <a:cubicBezTo>
                  <a:pt x="4447576" y="70806"/>
                  <a:pt x="4842483" y="971810"/>
                  <a:pt x="3226394" y="1318513"/>
                </a:cubicBezTo>
                <a:cubicBezTo>
                  <a:pt x="3386366" y="1457739"/>
                  <a:pt x="3382476" y="1631667"/>
                  <a:pt x="3504338" y="1707099"/>
                </a:cubicBezTo>
                <a:cubicBezTo>
                  <a:pt x="3626200" y="1782531"/>
                  <a:pt x="3654944" y="1975559"/>
                  <a:pt x="3757267" y="2060713"/>
                </a:cubicBezTo>
                <a:cubicBezTo>
                  <a:pt x="3859590" y="2145867"/>
                  <a:pt x="3974421" y="2381223"/>
                  <a:pt x="4060226" y="2484272"/>
                </a:cubicBezTo>
                <a:close/>
              </a:path>
              <a:path w="4264406" h="1419065" stroke="0" extrusionOk="0">
                <a:moveTo>
                  <a:pt x="4060226" y="2484272"/>
                </a:moveTo>
                <a:cubicBezTo>
                  <a:pt x="3901984" y="2379629"/>
                  <a:pt x="3796617" y="2294563"/>
                  <a:pt x="3660463" y="2215846"/>
                </a:cubicBezTo>
                <a:cubicBezTo>
                  <a:pt x="3524309" y="2137129"/>
                  <a:pt x="3402928" y="2021092"/>
                  <a:pt x="3292682" y="1968895"/>
                </a:cubicBezTo>
                <a:cubicBezTo>
                  <a:pt x="3182436" y="1916698"/>
                  <a:pt x="3047215" y="1789818"/>
                  <a:pt x="2908909" y="1711206"/>
                </a:cubicBezTo>
                <a:cubicBezTo>
                  <a:pt x="2770603" y="1632594"/>
                  <a:pt x="2627755" y="1518706"/>
                  <a:pt x="2461175" y="1410569"/>
                </a:cubicBezTo>
                <a:cubicBezTo>
                  <a:pt x="2094899" y="1411714"/>
                  <a:pt x="1598472" y="1400431"/>
                  <a:pt x="1191109" y="1346213"/>
                </a:cubicBezTo>
                <a:cubicBezTo>
                  <a:pt x="-571294" y="1081429"/>
                  <a:pt x="-431023" y="379499"/>
                  <a:pt x="1499869" y="31918"/>
                </a:cubicBezTo>
                <a:cubicBezTo>
                  <a:pt x="1864366" y="-24244"/>
                  <a:pt x="2263185" y="40039"/>
                  <a:pt x="2669421" y="22889"/>
                </a:cubicBezTo>
                <a:cubicBezTo>
                  <a:pt x="4364704" y="373989"/>
                  <a:pt x="4830269" y="929102"/>
                  <a:pt x="3226394" y="1318513"/>
                </a:cubicBezTo>
                <a:cubicBezTo>
                  <a:pt x="3367597" y="1437636"/>
                  <a:pt x="3371690" y="1609135"/>
                  <a:pt x="3479323" y="1672127"/>
                </a:cubicBezTo>
                <a:cubicBezTo>
                  <a:pt x="3586956" y="1735119"/>
                  <a:pt x="3612621" y="1920554"/>
                  <a:pt x="3740590" y="2037398"/>
                </a:cubicBezTo>
                <a:cubicBezTo>
                  <a:pt x="3868560" y="2154242"/>
                  <a:pt x="3921082" y="2318125"/>
                  <a:pt x="4060226" y="2484272"/>
                </a:cubicBezTo>
                <a:close/>
              </a:path>
            </a:pathLst>
          </a:custGeom>
          <a:solidFill>
            <a:schemeClr val="tx1">
              <a:lumMod val="65000"/>
            </a:schemeClr>
          </a:solidFill>
          <a:ln w="38100">
            <a:solidFill>
              <a:schemeClr val="tx1"/>
            </a:solidFill>
            <a:extLst>
              <a:ext uri="{C807C97D-BFC1-408E-A445-0C87EB9F89A2}">
                <ask:lineSketchStyleProps xmlns:ask="http://schemas.microsoft.com/office/drawing/2018/sketchyshapes" xmlns="" sd="153702468">
                  <a:prstGeom prst="wedgeEllipseCallout">
                    <a:avLst>
                      <a:gd name="adj1" fmla="val 45212"/>
                      <a:gd name="adj2" fmla="val 125064"/>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3600" b="1" dirty="0">
                <a:solidFill>
                  <a:srgbClr val="455F51"/>
                </a:solidFill>
              </a:rPr>
              <a:t>להיות יהודי זה...</a:t>
            </a:r>
          </a:p>
        </p:txBody>
      </p:sp>
      <p:grpSp>
        <p:nvGrpSpPr>
          <p:cNvPr id="6" name="קבוצה 5">
            <a:extLst>
              <a:ext uri="{FF2B5EF4-FFF2-40B4-BE49-F238E27FC236}">
                <a16:creationId xmlns:a16="http://schemas.microsoft.com/office/drawing/2014/main" id="{761945DE-1C2E-4C07-97CB-F9F035EAA0C0}"/>
              </a:ext>
            </a:extLst>
          </p:cNvPr>
          <p:cNvGrpSpPr/>
          <p:nvPr/>
        </p:nvGrpSpPr>
        <p:grpSpPr>
          <a:xfrm>
            <a:off x="8362262" y="4097046"/>
            <a:ext cx="3253346" cy="2110465"/>
            <a:chOff x="8930433" y="4314268"/>
            <a:chExt cx="3253346" cy="2110465"/>
          </a:xfrm>
        </p:grpSpPr>
        <p:pic>
          <p:nvPicPr>
            <p:cNvPr id="7" name="תמונה 6">
              <a:extLst>
                <a:ext uri="{FF2B5EF4-FFF2-40B4-BE49-F238E27FC236}">
                  <a16:creationId xmlns:a16="http://schemas.microsoft.com/office/drawing/2014/main" id="{989EB754-973A-43CF-9047-C56EB54C24F8}"/>
                </a:ext>
              </a:extLst>
            </p:cNvPr>
            <p:cNvPicPr>
              <a:picLocks noChangeAspect="1"/>
            </p:cNvPicPr>
            <p:nvPr/>
          </p:nvPicPr>
          <p:blipFill rotWithShape="1">
            <a:blip r:embed="rId2" cstate="hqprint">
              <a:clrChange>
                <a:clrFrom>
                  <a:srgbClr val="FFFFFF"/>
                </a:clrFrom>
                <a:clrTo>
                  <a:srgbClr val="FFFFFF">
                    <a:alpha val="0"/>
                  </a:srgbClr>
                </a:clrTo>
              </a:clrChange>
              <a:extLst>
                <a:ext uri="{28A0092B-C50C-407E-A947-70E740481C1C}">
                  <a14:useLocalDpi xmlns:a14="http://schemas.microsoft.com/office/drawing/2010/main" val="0"/>
                </a:ext>
              </a:extLst>
            </a:blip>
            <a:srcRect l="33184" t="34630" r="34811" b="33026"/>
            <a:stretch/>
          </p:blipFill>
          <p:spPr>
            <a:xfrm>
              <a:off x="9303034" y="5361114"/>
              <a:ext cx="1052475" cy="1063619"/>
            </a:xfrm>
            <a:prstGeom prst="rect">
              <a:avLst/>
            </a:prstGeom>
          </p:spPr>
        </p:pic>
        <p:pic>
          <p:nvPicPr>
            <p:cNvPr id="8" name="תמונה 7">
              <a:extLst>
                <a:ext uri="{FF2B5EF4-FFF2-40B4-BE49-F238E27FC236}">
                  <a16:creationId xmlns:a16="http://schemas.microsoft.com/office/drawing/2014/main" id="{F54D5B11-3A35-456E-9CD9-F05985A1FC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27075" y="5110836"/>
              <a:ext cx="1193821" cy="1209127"/>
            </a:xfrm>
            <a:prstGeom prst="rect">
              <a:avLst/>
            </a:prstGeom>
          </p:spPr>
        </p:pic>
        <p:pic>
          <p:nvPicPr>
            <p:cNvPr id="9" name="תמונה 8">
              <a:extLst>
                <a:ext uri="{FF2B5EF4-FFF2-40B4-BE49-F238E27FC236}">
                  <a16:creationId xmlns:a16="http://schemas.microsoft.com/office/drawing/2014/main" id="{EADC7F18-01DB-47D0-9CB1-556B504D7DB7}"/>
                </a:ext>
              </a:extLst>
            </p:cNvPr>
            <p:cNvPicPr>
              <a:picLocks noChangeAspect="1"/>
            </p:cNvPicPr>
            <p:nvPr/>
          </p:nvPicPr>
          <p:blipFill rotWithShape="1">
            <a:blip r:embed="rId4" cstate="hqprint">
              <a:clrChange>
                <a:clrFrom>
                  <a:srgbClr val="FFFFFF"/>
                </a:clrFrom>
                <a:clrTo>
                  <a:srgbClr val="FFFFFF">
                    <a:alpha val="0"/>
                  </a:srgbClr>
                </a:clrTo>
              </a:clrChange>
              <a:extLst>
                <a:ext uri="{28A0092B-C50C-407E-A947-70E740481C1C}">
                  <a14:useLocalDpi xmlns:a14="http://schemas.microsoft.com/office/drawing/2010/main" val="0"/>
                </a:ext>
              </a:extLst>
            </a:blip>
            <a:srcRect l="33184" t="34630" r="34811" b="33026"/>
            <a:stretch/>
          </p:blipFill>
          <p:spPr>
            <a:xfrm>
              <a:off x="11118392" y="4638732"/>
              <a:ext cx="1065387" cy="1076667"/>
            </a:xfrm>
            <a:prstGeom prst="rect">
              <a:avLst/>
            </a:prstGeom>
          </p:spPr>
        </p:pic>
        <p:grpSp>
          <p:nvGrpSpPr>
            <p:cNvPr id="10" name="קבוצה 9">
              <a:extLst>
                <a:ext uri="{FF2B5EF4-FFF2-40B4-BE49-F238E27FC236}">
                  <a16:creationId xmlns:a16="http://schemas.microsoft.com/office/drawing/2014/main" id="{48D30891-9F56-4C8D-B6E3-7F034209AF0E}"/>
                </a:ext>
              </a:extLst>
            </p:cNvPr>
            <p:cNvGrpSpPr/>
            <p:nvPr/>
          </p:nvGrpSpPr>
          <p:grpSpPr>
            <a:xfrm>
              <a:off x="10359993" y="5361868"/>
              <a:ext cx="18000" cy="18000"/>
              <a:chOff x="10359993" y="5361868"/>
              <a:chExt cx="18000" cy="18000"/>
            </a:xfrm>
          </p:grpSpPr>
          <mc:AlternateContent xmlns:mc="http://schemas.openxmlformats.org/markup-compatibility/2006" xmlns:p14="http://schemas.microsoft.com/office/powerpoint/2010/main">
            <mc:Choice Requires="p14">
              <p:contentPart p14:bwMode="auto" r:id="rId5">
                <p14:nvContentPartPr>
                  <p14:cNvPr id="15" name="דיו 14">
                    <a:extLst>
                      <a:ext uri="{FF2B5EF4-FFF2-40B4-BE49-F238E27FC236}">
                        <a16:creationId xmlns:a16="http://schemas.microsoft.com/office/drawing/2014/main" id="{3A58FA19-150B-4AFB-A0A8-3D7B8CBA7E52}"/>
                      </a:ext>
                    </a:extLst>
                  </p14:cNvPr>
                  <p14:cNvContentPartPr/>
                  <p14:nvPr/>
                </p14:nvContentPartPr>
                <p14:xfrm>
                  <a:off x="10368633" y="5379508"/>
                  <a:ext cx="360" cy="360"/>
                </p14:xfrm>
              </p:contentPart>
            </mc:Choice>
            <mc:Fallback xmlns="">
              <p:pic>
                <p:nvPicPr>
                  <p:cNvPr id="15" name="דיו 14">
                    <a:extLst>
                      <a:ext uri="{FF2B5EF4-FFF2-40B4-BE49-F238E27FC236}">
                        <a16:creationId xmlns:a16="http://schemas.microsoft.com/office/drawing/2014/main" id="{3A58FA19-150B-4AFB-A0A8-3D7B8CBA7E52}"/>
                      </a:ext>
                    </a:extLst>
                  </p:cNvPr>
                  <p:cNvPicPr/>
                  <p:nvPr/>
                </p:nvPicPr>
                <p:blipFill>
                  <a:blip r:embed="rId6"/>
                  <a:stretch>
                    <a:fillRect/>
                  </a:stretch>
                </p:blipFill>
                <p:spPr>
                  <a:xfrm>
                    <a:off x="10359993" y="5370868"/>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6" name="דיו 15">
                    <a:extLst>
                      <a:ext uri="{FF2B5EF4-FFF2-40B4-BE49-F238E27FC236}">
                        <a16:creationId xmlns:a16="http://schemas.microsoft.com/office/drawing/2014/main" id="{ED223514-340E-4069-8577-EE1DC8599320}"/>
                      </a:ext>
                    </a:extLst>
                  </p14:cNvPr>
                  <p14:cNvContentPartPr/>
                  <p14:nvPr/>
                </p14:nvContentPartPr>
                <p14:xfrm>
                  <a:off x="10359993" y="5361868"/>
                  <a:ext cx="360" cy="360"/>
                </p14:xfrm>
              </p:contentPart>
            </mc:Choice>
            <mc:Fallback xmlns="">
              <p:pic>
                <p:nvPicPr>
                  <p:cNvPr id="16" name="דיו 15">
                    <a:extLst>
                      <a:ext uri="{FF2B5EF4-FFF2-40B4-BE49-F238E27FC236}">
                        <a16:creationId xmlns:a16="http://schemas.microsoft.com/office/drawing/2014/main" id="{ED223514-340E-4069-8577-EE1DC8599320}"/>
                      </a:ext>
                    </a:extLst>
                  </p:cNvPr>
                  <p:cNvPicPr/>
                  <p:nvPr/>
                </p:nvPicPr>
                <p:blipFill>
                  <a:blip r:embed="rId6"/>
                  <a:stretch>
                    <a:fillRect/>
                  </a:stretch>
                </p:blipFill>
                <p:spPr>
                  <a:xfrm>
                    <a:off x="10350993" y="5353228"/>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7" name="דיו 16">
                    <a:extLst>
                      <a:ext uri="{FF2B5EF4-FFF2-40B4-BE49-F238E27FC236}">
                        <a16:creationId xmlns:a16="http://schemas.microsoft.com/office/drawing/2014/main" id="{CA26D778-85AA-4739-979F-E323F3CEC548}"/>
                      </a:ext>
                    </a:extLst>
                  </p14:cNvPr>
                  <p14:cNvContentPartPr/>
                  <p14:nvPr/>
                </p14:nvContentPartPr>
                <p14:xfrm>
                  <a:off x="10377633" y="5361868"/>
                  <a:ext cx="360" cy="360"/>
                </p14:xfrm>
              </p:contentPart>
            </mc:Choice>
            <mc:Fallback xmlns="">
              <p:pic>
                <p:nvPicPr>
                  <p:cNvPr id="17" name="דיו 16">
                    <a:extLst>
                      <a:ext uri="{FF2B5EF4-FFF2-40B4-BE49-F238E27FC236}">
                        <a16:creationId xmlns:a16="http://schemas.microsoft.com/office/drawing/2014/main" id="{CA26D778-85AA-4739-979F-E323F3CEC548}"/>
                      </a:ext>
                    </a:extLst>
                  </p:cNvPr>
                  <p:cNvPicPr/>
                  <p:nvPr/>
                </p:nvPicPr>
                <p:blipFill>
                  <a:blip r:embed="rId9"/>
                  <a:stretch>
                    <a:fillRect/>
                  </a:stretch>
                </p:blipFill>
                <p:spPr>
                  <a:xfrm>
                    <a:off x="10314633" y="5299228"/>
                    <a:ext cx="126000" cy="126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0">
              <p14:nvContentPartPr>
                <p14:cNvPr id="11" name="דיו 10">
                  <a:extLst>
                    <a:ext uri="{FF2B5EF4-FFF2-40B4-BE49-F238E27FC236}">
                      <a16:creationId xmlns:a16="http://schemas.microsoft.com/office/drawing/2014/main" id="{9C31C2D2-E3DC-4D37-B5F6-1E8DCA86133C}"/>
                    </a:ext>
                  </a:extLst>
                </p14:cNvPr>
                <p14:cNvContentPartPr/>
                <p14:nvPr/>
              </p14:nvContentPartPr>
              <p14:xfrm>
                <a:off x="9125913" y="6151708"/>
                <a:ext cx="360" cy="360"/>
              </p14:xfrm>
            </p:contentPart>
          </mc:Choice>
          <mc:Fallback xmlns="">
            <p:pic>
              <p:nvPicPr>
                <p:cNvPr id="11" name="דיו 10">
                  <a:extLst>
                    <a:ext uri="{FF2B5EF4-FFF2-40B4-BE49-F238E27FC236}">
                      <a16:creationId xmlns:a16="http://schemas.microsoft.com/office/drawing/2014/main" id="{9C31C2D2-E3DC-4D37-B5F6-1E8DCA86133C}"/>
                    </a:ext>
                  </a:extLst>
                </p:cNvPr>
                <p:cNvPicPr/>
                <p:nvPr/>
              </p:nvPicPr>
              <p:blipFill>
                <a:blip r:embed="rId9"/>
                <a:stretch>
                  <a:fillRect/>
                </a:stretch>
              </p:blipFill>
              <p:spPr>
                <a:xfrm>
                  <a:off x="9063273" y="6088708"/>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2" name="דיו 11">
                  <a:extLst>
                    <a:ext uri="{FF2B5EF4-FFF2-40B4-BE49-F238E27FC236}">
                      <a16:creationId xmlns:a16="http://schemas.microsoft.com/office/drawing/2014/main" id="{D7501743-E483-418A-A92B-AE1E0AFF9DEA}"/>
                    </a:ext>
                  </a:extLst>
                </p14:cNvPr>
                <p14:cNvContentPartPr/>
                <p14:nvPr/>
              </p14:nvContentPartPr>
              <p14:xfrm>
                <a:off x="11442873" y="4314268"/>
                <a:ext cx="360" cy="360"/>
              </p14:xfrm>
            </p:contentPart>
          </mc:Choice>
          <mc:Fallback xmlns="">
            <p:pic>
              <p:nvPicPr>
                <p:cNvPr id="12" name="דיו 11">
                  <a:extLst>
                    <a:ext uri="{FF2B5EF4-FFF2-40B4-BE49-F238E27FC236}">
                      <a16:creationId xmlns:a16="http://schemas.microsoft.com/office/drawing/2014/main" id="{D7501743-E483-418A-A92B-AE1E0AFF9DEA}"/>
                    </a:ext>
                  </a:extLst>
                </p:cNvPr>
                <p:cNvPicPr/>
                <p:nvPr/>
              </p:nvPicPr>
              <p:blipFill>
                <a:blip r:embed="rId9"/>
                <a:stretch>
                  <a:fillRect/>
                </a:stretch>
              </p:blipFill>
              <p:spPr>
                <a:xfrm>
                  <a:off x="11379873" y="4251268"/>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3" name="דיו 12">
                  <a:extLst>
                    <a:ext uri="{FF2B5EF4-FFF2-40B4-BE49-F238E27FC236}">
                      <a16:creationId xmlns:a16="http://schemas.microsoft.com/office/drawing/2014/main" id="{3F7E681D-33C6-4142-91AC-C013FB2258D7}"/>
                    </a:ext>
                  </a:extLst>
                </p14:cNvPr>
                <p14:cNvContentPartPr/>
                <p14:nvPr/>
              </p14:nvContentPartPr>
              <p14:xfrm>
                <a:off x="8930433" y="6249268"/>
                <a:ext cx="360" cy="360"/>
              </p14:xfrm>
            </p:contentPart>
          </mc:Choice>
          <mc:Fallback xmlns="">
            <p:pic>
              <p:nvPicPr>
                <p:cNvPr id="13" name="דיו 12">
                  <a:extLst>
                    <a:ext uri="{FF2B5EF4-FFF2-40B4-BE49-F238E27FC236}">
                      <a16:creationId xmlns:a16="http://schemas.microsoft.com/office/drawing/2014/main" id="{3F7E681D-33C6-4142-91AC-C013FB2258D7}"/>
                    </a:ext>
                  </a:extLst>
                </p:cNvPr>
                <p:cNvPicPr/>
                <p:nvPr/>
              </p:nvPicPr>
              <p:blipFill>
                <a:blip r:embed="rId13"/>
                <a:stretch>
                  <a:fillRect/>
                </a:stretch>
              </p:blipFill>
              <p:spPr>
                <a:xfrm>
                  <a:off x="8867433" y="6186628"/>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4" name="דיו 13">
                  <a:extLst>
                    <a:ext uri="{FF2B5EF4-FFF2-40B4-BE49-F238E27FC236}">
                      <a16:creationId xmlns:a16="http://schemas.microsoft.com/office/drawing/2014/main" id="{1DE1BD06-286D-4333-AF10-EAE4D120FAFE}"/>
                    </a:ext>
                  </a:extLst>
                </p14:cNvPr>
                <p14:cNvContentPartPr/>
                <p14:nvPr/>
              </p14:nvContentPartPr>
              <p14:xfrm>
                <a:off x="10794873" y="4669588"/>
                <a:ext cx="360" cy="360"/>
              </p14:xfrm>
            </p:contentPart>
          </mc:Choice>
          <mc:Fallback xmlns="">
            <p:pic>
              <p:nvPicPr>
                <p:cNvPr id="14" name="דיו 13">
                  <a:extLst>
                    <a:ext uri="{FF2B5EF4-FFF2-40B4-BE49-F238E27FC236}">
                      <a16:creationId xmlns:a16="http://schemas.microsoft.com/office/drawing/2014/main" id="{1DE1BD06-286D-4333-AF10-EAE4D120FAFE}"/>
                    </a:ext>
                  </a:extLst>
                </p:cNvPr>
                <p:cNvPicPr/>
                <p:nvPr/>
              </p:nvPicPr>
              <p:blipFill>
                <a:blip r:embed="rId13"/>
                <a:stretch>
                  <a:fillRect/>
                </a:stretch>
              </p:blipFill>
              <p:spPr>
                <a:xfrm>
                  <a:off x="10731873" y="4606588"/>
                  <a:ext cx="126000" cy="126000"/>
                </a:xfrm>
                <a:prstGeom prst="rect">
                  <a:avLst/>
                </a:prstGeom>
              </p:spPr>
            </p:pic>
          </mc:Fallback>
        </mc:AlternateContent>
      </p:grpSp>
      <p:pic>
        <p:nvPicPr>
          <p:cNvPr id="18" name="תמונה 17">
            <a:extLst>
              <a:ext uri="{FF2B5EF4-FFF2-40B4-BE49-F238E27FC236}">
                <a16:creationId xmlns:a16="http://schemas.microsoft.com/office/drawing/2014/main" id="{9116B9D5-3085-4932-936E-9C071E0CED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430284">
            <a:off x="7211432" y="4893613"/>
            <a:ext cx="1193821" cy="1209127"/>
          </a:xfrm>
          <a:prstGeom prst="rect">
            <a:avLst/>
          </a:prstGeom>
        </p:spPr>
      </p:pic>
      <p:pic>
        <p:nvPicPr>
          <p:cNvPr id="19" name="תמונה 18">
            <a:extLst>
              <a:ext uri="{FF2B5EF4-FFF2-40B4-BE49-F238E27FC236}">
                <a16:creationId xmlns:a16="http://schemas.microsoft.com/office/drawing/2014/main" id="{AD8A8815-A677-46AB-B92D-13CC1D722B16}"/>
              </a:ext>
            </a:extLst>
          </p:cNvPr>
          <p:cNvPicPr>
            <a:picLocks noChangeAspect="1"/>
          </p:cNvPicPr>
          <p:nvPr/>
        </p:nvPicPr>
        <p:blipFill rotWithShape="1">
          <a:blip r:embed="rId2" cstate="hqprint">
            <a:clrChange>
              <a:clrFrom>
                <a:srgbClr val="FFFFFF"/>
              </a:clrFrom>
              <a:clrTo>
                <a:srgbClr val="FFFFFF">
                  <a:alpha val="0"/>
                </a:srgbClr>
              </a:clrTo>
            </a:clrChange>
            <a:extLst>
              <a:ext uri="{28A0092B-C50C-407E-A947-70E740481C1C}">
                <a14:useLocalDpi xmlns:a14="http://schemas.microsoft.com/office/drawing/2010/main" val="0"/>
              </a:ext>
            </a:extLst>
          </a:blip>
          <a:srcRect l="33184" t="34630" r="34811" b="33026"/>
          <a:stretch/>
        </p:blipFill>
        <p:spPr>
          <a:xfrm>
            <a:off x="5728382" y="5974199"/>
            <a:ext cx="1052475" cy="1063619"/>
          </a:xfrm>
          <a:prstGeom prst="rect">
            <a:avLst/>
          </a:prstGeom>
        </p:spPr>
      </p:pic>
      <mc:AlternateContent xmlns:mc="http://schemas.openxmlformats.org/markup-compatibility/2006" xmlns:p14="http://schemas.microsoft.com/office/powerpoint/2010/main">
        <mc:Choice Requires="p14">
          <p:contentPart p14:bwMode="auto" r:id="rId15">
            <p14:nvContentPartPr>
              <p14:cNvPr id="2" name="דיו 1">
                <a:extLst>
                  <a:ext uri="{FF2B5EF4-FFF2-40B4-BE49-F238E27FC236}">
                    <a16:creationId xmlns:a16="http://schemas.microsoft.com/office/drawing/2014/main" id="{131EA474-0002-48E3-8C2C-C5CE39A20DCA}"/>
                  </a:ext>
                </a:extLst>
              </p14:cNvPr>
              <p14:cNvContentPartPr/>
              <p14:nvPr/>
            </p14:nvContentPartPr>
            <p14:xfrm>
              <a:off x="5441673" y="6062903"/>
              <a:ext cx="360" cy="360"/>
            </p14:xfrm>
          </p:contentPart>
        </mc:Choice>
        <mc:Fallback xmlns="">
          <p:pic>
            <p:nvPicPr>
              <p:cNvPr id="2" name="דיו 1">
                <a:extLst>
                  <a:ext uri="{FF2B5EF4-FFF2-40B4-BE49-F238E27FC236}">
                    <a16:creationId xmlns:a16="http://schemas.microsoft.com/office/drawing/2014/main" id="{131EA474-0002-48E3-8C2C-C5CE39A20DCA}"/>
                  </a:ext>
                </a:extLst>
              </p:cNvPr>
              <p:cNvPicPr/>
              <p:nvPr/>
            </p:nvPicPr>
            <p:blipFill>
              <a:blip r:embed="rId13"/>
              <a:stretch>
                <a:fillRect/>
              </a:stretch>
            </p:blipFill>
            <p:spPr>
              <a:xfrm>
                <a:off x="5379033" y="6000263"/>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3" name="דיו 2">
                <a:extLst>
                  <a:ext uri="{FF2B5EF4-FFF2-40B4-BE49-F238E27FC236}">
                    <a16:creationId xmlns:a16="http://schemas.microsoft.com/office/drawing/2014/main" id="{D3690E8A-1E05-4CC0-B24D-311CF257B4B8}"/>
                  </a:ext>
                </a:extLst>
              </p14:cNvPr>
              <p14:cNvContentPartPr/>
              <p14:nvPr/>
            </p14:nvContentPartPr>
            <p14:xfrm>
              <a:off x="5033073" y="6178823"/>
              <a:ext cx="360" cy="360"/>
            </p14:xfrm>
          </p:contentPart>
        </mc:Choice>
        <mc:Fallback xmlns="">
          <p:pic>
            <p:nvPicPr>
              <p:cNvPr id="3" name="דיו 2">
                <a:extLst>
                  <a:ext uri="{FF2B5EF4-FFF2-40B4-BE49-F238E27FC236}">
                    <a16:creationId xmlns:a16="http://schemas.microsoft.com/office/drawing/2014/main" id="{D3690E8A-1E05-4CC0-B24D-311CF257B4B8}"/>
                  </a:ext>
                </a:extLst>
              </p:cNvPr>
              <p:cNvPicPr/>
              <p:nvPr/>
            </p:nvPicPr>
            <p:blipFill>
              <a:blip r:embed="rId9"/>
              <a:stretch>
                <a:fillRect/>
              </a:stretch>
            </p:blipFill>
            <p:spPr>
              <a:xfrm>
                <a:off x="4970433" y="6115823"/>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20" name="דיו 19">
                <a:extLst>
                  <a:ext uri="{FF2B5EF4-FFF2-40B4-BE49-F238E27FC236}">
                    <a16:creationId xmlns:a16="http://schemas.microsoft.com/office/drawing/2014/main" id="{68B105C4-67C1-4179-8BEE-383CF833D852}"/>
                  </a:ext>
                </a:extLst>
              </p14:cNvPr>
              <p14:cNvContentPartPr/>
              <p14:nvPr/>
            </p14:nvContentPartPr>
            <p14:xfrm>
              <a:off x="7341393" y="6089903"/>
              <a:ext cx="360" cy="360"/>
            </p14:xfrm>
          </p:contentPart>
        </mc:Choice>
        <mc:Fallback xmlns="">
          <p:pic>
            <p:nvPicPr>
              <p:cNvPr id="20" name="דיו 19">
                <a:extLst>
                  <a:ext uri="{FF2B5EF4-FFF2-40B4-BE49-F238E27FC236}">
                    <a16:creationId xmlns:a16="http://schemas.microsoft.com/office/drawing/2014/main" id="{68B105C4-67C1-4179-8BEE-383CF833D852}"/>
                  </a:ext>
                </a:extLst>
              </p:cNvPr>
              <p:cNvPicPr/>
              <p:nvPr/>
            </p:nvPicPr>
            <p:blipFill>
              <a:blip r:embed="rId9"/>
              <a:stretch>
                <a:fillRect/>
              </a:stretch>
            </p:blipFill>
            <p:spPr>
              <a:xfrm>
                <a:off x="7278393" y="6026903"/>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21" name="דיו 20">
                <a:extLst>
                  <a:ext uri="{FF2B5EF4-FFF2-40B4-BE49-F238E27FC236}">
                    <a16:creationId xmlns:a16="http://schemas.microsoft.com/office/drawing/2014/main" id="{8DE49C1B-1941-4DD4-AE4E-E27D44CFB5BB}"/>
                  </a:ext>
                </a:extLst>
              </p14:cNvPr>
              <p14:cNvContentPartPr/>
              <p14:nvPr/>
            </p14:nvContentPartPr>
            <p14:xfrm>
              <a:off x="11301033" y="5823503"/>
              <a:ext cx="360" cy="360"/>
            </p14:xfrm>
          </p:contentPart>
        </mc:Choice>
        <mc:Fallback xmlns="">
          <p:pic>
            <p:nvPicPr>
              <p:cNvPr id="21" name="דיו 20">
                <a:extLst>
                  <a:ext uri="{FF2B5EF4-FFF2-40B4-BE49-F238E27FC236}">
                    <a16:creationId xmlns:a16="http://schemas.microsoft.com/office/drawing/2014/main" id="{8DE49C1B-1941-4DD4-AE4E-E27D44CFB5BB}"/>
                  </a:ext>
                </a:extLst>
              </p:cNvPr>
              <p:cNvPicPr/>
              <p:nvPr/>
            </p:nvPicPr>
            <p:blipFill>
              <a:blip r:embed="rId9"/>
              <a:stretch>
                <a:fillRect/>
              </a:stretch>
            </p:blipFill>
            <p:spPr>
              <a:xfrm>
                <a:off x="11238033" y="5760503"/>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22" name="דיו 21">
                <a:extLst>
                  <a:ext uri="{FF2B5EF4-FFF2-40B4-BE49-F238E27FC236}">
                    <a16:creationId xmlns:a16="http://schemas.microsoft.com/office/drawing/2014/main" id="{87030D35-8488-4197-B934-2B6430CBB482}"/>
                  </a:ext>
                </a:extLst>
              </p14:cNvPr>
              <p14:cNvContentPartPr/>
              <p14:nvPr/>
            </p14:nvContentPartPr>
            <p14:xfrm>
              <a:off x="10791273" y="6373583"/>
              <a:ext cx="3960" cy="360"/>
            </p14:xfrm>
          </p:contentPart>
        </mc:Choice>
        <mc:Fallback xmlns="">
          <p:pic>
            <p:nvPicPr>
              <p:cNvPr id="22" name="דיו 21">
                <a:extLst>
                  <a:ext uri="{FF2B5EF4-FFF2-40B4-BE49-F238E27FC236}">
                    <a16:creationId xmlns:a16="http://schemas.microsoft.com/office/drawing/2014/main" id="{87030D35-8488-4197-B934-2B6430CBB482}"/>
                  </a:ext>
                </a:extLst>
              </p:cNvPr>
              <p:cNvPicPr/>
              <p:nvPr/>
            </p:nvPicPr>
            <p:blipFill>
              <a:blip r:embed="rId20"/>
              <a:stretch>
                <a:fillRect/>
              </a:stretch>
            </p:blipFill>
            <p:spPr>
              <a:xfrm>
                <a:off x="10728633" y="6310943"/>
                <a:ext cx="1296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23" name="דיו 22">
                <a:extLst>
                  <a:ext uri="{FF2B5EF4-FFF2-40B4-BE49-F238E27FC236}">
                    <a16:creationId xmlns:a16="http://schemas.microsoft.com/office/drawing/2014/main" id="{9B01CEAB-DC42-466F-92B8-6D01E765A938}"/>
                  </a:ext>
                </a:extLst>
              </p14:cNvPr>
              <p14:cNvContentPartPr/>
              <p14:nvPr/>
            </p14:nvContentPartPr>
            <p14:xfrm>
              <a:off x="11522793" y="6435863"/>
              <a:ext cx="360" cy="360"/>
            </p14:xfrm>
          </p:contentPart>
        </mc:Choice>
        <mc:Fallback xmlns="">
          <p:pic>
            <p:nvPicPr>
              <p:cNvPr id="23" name="דיו 22">
                <a:extLst>
                  <a:ext uri="{FF2B5EF4-FFF2-40B4-BE49-F238E27FC236}">
                    <a16:creationId xmlns:a16="http://schemas.microsoft.com/office/drawing/2014/main" id="{9B01CEAB-DC42-466F-92B8-6D01E765A938}"/>
                  </a:ext>
                </a:extLst>
              </p:cNvPr>
              <p:cNvPicPr/>
              <p:nvPr/>
            </p:nvPicPr>
            <p:blipFill>
              <a:blip r:embed="rId13"/>
              <a:stretch>
                <a:fillRect/>
              </a:stretch>
            </p:blipFill>
            <p:spPr>
              <a:xfrm>
                <a:off x="11460153" y="6372863"/>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24" name="דיו 23">
                <a:extLst>
                  <a:ext uri="{FF2B5EF4-FFF2-40B4-BE49-F238E27FC236}">
                    <a16:creationId xmlns:a16="http://schemas.microsoft.com/office/drawing/2014/main" id="{EC302580-95A7-40DB-8CC9-CE886525A7D6}"/>
                  </a:ext>
                </a:extLst>
              </p14:cNvPr>
              <p14:cNvContentPartPr/>
              <p14:nvPr/>
            </p14:nvContentPartPr>
            <p14:xfrm>
              <a:off x="11798193" y="3772583"/>
              <a:ext cx="360" cy="360"/>
            </p14:xfrm>
          </p:contentPart>
        </mc:Choice>
        <mc:Fallback xmlns="">
          <p:pic>
            <p:nvPicPr>
              <p:cNvPr id="24" name="דיו 23">
                <a:extLst>
                  <a:ext uri="{FF2B5EF4-FFF2-40B4-BE49-F238E27FC236}">
                    <a16:creationId xmlns:a16="http://schemas.microsoft.com/office/drawing/2014/main" id="{EC302580-95A7-40DB-8CC9-CE886525A7D6}"/>
                  </a:ext>
                </a:extLst>
              </p:cNvPr>
              <p:cNvPicPr/>
              <p:nvPr/>
            </p:nvPicPr>
            <p:blipFill>
              <a:blip r:embed="rId13"/>
              <a:stretch>
                <a:fillRect/>
              </a:stretch>
            </p:blipFill>
            <p:spPr>
              <a:xfrm>
                <a:off x="11735193" y="3709583"/>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25" name="דיו 24">
                <a:extLst>
                  <a:ext uri="{FF2B5EF4-FFF2-40B4-BE49-F238E27FC236}">
                    <a16:creationId xmlns:a16="http://schemas.microsoft.com/office/drawing/2014/main" id="{8AC35ADF-54E7-40E1-B138-975ACFCBB54F}"/>
                  </a:ext>
                </a:extLst>
              </p14:cNvPr>
              <p14:cNvContentPartPr/>
              <p14:nvPr/>
            </p14:nvContentPartPr>
            <p14:xfrm>
              <a:off x="11673993" y="2866823"/>
              <a:ext cx="360" cy="360"/>
            </p14:xfrm>
          </p:contentPart>
        </mc:Choice>
        <mc:Fallback xmlns="">
          <p:pic>
            <p:nvPicPr>
              <p:cNvPr id="25" name="דיו 24">
                <a:extLst>
                  <a:ext uri="{FF2B5EF4-FFF2-40B4-BE49-F238E27FC236}">
                    <a16:creationId xmlns:a16="http://schemas.microsoft.com/office/drawing/2014/main" id="{8AC35ADF-54E7-40E1-B138-975ACFCBB54F}"/>
                  </a:ext>
                </a:extLst>
              </p:cNvPr>
              <p:cNvPicPr/>
              <p:nvPr/>
            </p:nvPicPr>
            <p:blipFill>
              <a:blip r:embed="rId13"/>
              <a:stretch>
                <a:fillRect/>
              </a:stretch>
            </p:blipFill>
            <p:spPr>
              <a:xfrm>
                <a:off x="11610993" y="2804183"/>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26" name="דיו 25">
                <a:extLst>
                  <a:ext uri="{FF2B5EF4-FFF2-40B4-BE49-F238E27FC236}">
                    <a16:creationId xmlns:a16="http://schemas.microsoft.com/office/drawing/2014/main" id="{AF2168DF-6B2F-4398-9EEB-90C4D1E5AAB9}"/>
                  </a:ext>
                </a:extLst>
              </p14:cNvPr>
              <p14:cNvContentPartPr/>
              <p14:nvPr/>
            </p14:nvContentPartPr>
            <p14:xfrm>
              <a:off x="11540433" y="3133223"/>
              <a:ext cx="360" cy="360"/>
            </p14:xfrm>
          </p:contentPart>
        </mc:Choice>
        <mc:Fallback xmlns="">
          <p:pic>
            <p:nvPicPr>
              <p:cNvPr id="26" name="דיו 25">
                <a:extLst>
                  <a:ext uri="{FF2B5EF4-FFF2-40B4-BE49-F238E27FC236}">
                    <a16:creationId xmlns:a16="http://schemas.microsoft.com/office/drawing/2014/main" id="{AF2168DF-6B2F-4398-9EEB-90C4D1E5AAB9}"/>
                  </a:ext>
                </a:extLst>
              </p:cNvPr>
              <p:cNvPicPr/>
              <p:nvPr/>
            </p:nvPicPr>
            <p:blipFill>
              <a:blip r:embed="rId9"/>
              <a:stretch>
                <a:fillRect/>
              </a:stretch>
            </p:blipFill>
            <p:spPr>
              <a:xfrm>
                <a:off x="11477793" y="3070583"/>
                <a:ext cx="126000" cy="126000"/>
              </a:xfrm>
              <a:prstGeom prst="rect">
                <a:avLst/>
              </a:prstGeom>
            </p:spPr>
          </p:pic>
        </mc:Fallback>
      </mc:AlternateContent>
    </p:spTree>
    <p:extLst>
      <p:ext uri="{BB962C8B-B14F-4D97-AF65-F5344CB8AC3E}">
        <p14:creationId xmlns:p14="http://schemas.microsoft.com/office/powerpoint/2010/main" val="34703709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כתר - יוחנן - אתר אלמנטים">
            <a:extLst>
              <a:ext uri="{FF2B5EF4-FFF2-40B4-BE49-F238E27FC236}">
                <a16:creationId xmlns:a16="http://schemas.microsoft.com/office/drawing/2014/main" id="{01B017FD-2F9C-7137-3E1D-0BA1C60E1591}"/>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backgroundMark x1="80889" y1="35556" x2="80444" y2="36000"/>
                        <a14:backgroundMark x1="80000" y1="36889" x2="79556" y2="36000"/>
                        <a14:backgroundMark x1="78667" y1="37333" x2="79111" y2="36889"/>
                        <a14:backgroundMark x1="63556" y1="37333" x2="62667" y2="37778"/>
                        <a14:backgroundMark x1="61778" y1="38667" x2="60889" y2="38667"/>
                        <a14:backgroundMark x1="60889" y1="40444" x2="60444" y2="40444"/>
                        <a14:backgroundMark x1="17333" y1="36000" x2="17333" y2="35556"/>
                        <a14:backgroundMark x1="21333" y1="37778" x2="22222" y2="37778"/>
                        <a14:backgroundMark x1="35556" y1="36889" x2="36444" y2="38667"/>
                        <a14:backgroundMark x1="61333" y1="40889" x2="60889" y2="43111"/>
                        <a14:backgroundMark x1="60444" y1="42222" x2="60444" y2="43111"/>
                        <a14:backgroundMark x1="60000" y1="43111" x2="60000" y2="44000"/>
                        <a14:backgroundMark x1="37778" y1="37778" x2="40444" y2="45333"/>
                        <a14:backgroundMark x1="40444" y1="45333" x2="37778" y2="38222"/>
                        <a14:backgroundMark x1="19556" y1="42667" x2="19111" y2="43111"/>
                        <a14:backgroundMark x1="20444" y1="44000" x2="20444" y2="44000"/>
                        <a14:backgroundMark x1="80000" y1="43111" x2="80000" y2="43556"/>
                      </a14:backgroundRemoval>
                    </a14:imgEffect>
                  </a14:imgLayer>
                </a14:imgProps>
              </a:ext>
              <a:ext uri="{28A0092B-C50C-407E-A947-70E740481C1C}">
                <a14:useLocalDpi xmlns:a14="http://schemas.microsoft.com/office/drawing/2010/main" val="0"/>
              </a:ext>
            </a:extLst>
          </a:blip>
          <a:srcRect/>
          <a:stretch>
            <a:fillRect/>
          </a:stretch>
        </p:blipFill>
        <p:spPr bwMode="auto">
          <a:xfrm rot="21043020">
            <a:off x="179630" y="-20991"/>
            <a:ext cx="2423913" cy="2423913"/>
          </a:xfrm>
          <a:prstGeom prst="rect">
            <a:avLst/>
          </a:prstGeom>
          <a:noFill/>
          <a:extLst>
            <a:ext uri="{909E8E84-426E-40DD-AFC4-6F175D3DCCD1}">
              <a14:hiddenFill xmlns:a14="http://schemas.microsoft.com/office/drawing/2010/main">
                <a:solidFill>
                  <a:srgbClr val="FFFFFF"/>
                </a:solidFill>
              </a14:hiddenFill>
            </a:ext>
          </a:extLst>
        </p:spPr>
      </p:pic>
      <p:sp>
        <p:nvSpPr>
          <p:cNvPr id="3" name="מציין מיקום תוכן 2">
            <a:extLst>
              <a:ext uri="{FF2B5EF4-FFF2-40B4-BE49-F238E27FC236}">
                <a16:creationId xmlns:a16="http://schemas.microsoft.com/office/drawing/2014/main" id="{3F262DB4-E9CB-4801-A5F6-68507835CD77}"/>
              </a:ext>
            </a:extLst>
          </p:cNvPr>
          <p:cNvSpPr>
            <a:spLocks noGrp="1"/>
          </p:cNvSpPr>
          <p:nvPr>
            <p:ph idx="1"/>
          </p:nvPr>
        </p:nvSpPr>
        <p:spPr>
          <a:xfrm>
            <a:off x="1066800" y="904634"/>
            <a:ext cx="10058400" cy="5132181"/>
          </a:xfrm>
        </p:spPr>
        <p:txBody>
          <a:bodyPr>
            <a:normAutofit fontScale="92500" lnSpcReduction="10000"/>
          </a:bodyPr>
          <a:lstStyle/>
          <a:p>
            <a:pPr>
              <a:lnSpc>
                <a:spcPct val="200000"/>
              </a:lnSpc>
            </a:pPr>
            <a:r>
              <a:rPr lang="he-IL" sz="2000" b="1" dirty="0"/>
              <a:t>שמות י"ט:</a:t>
            </a:r>
          </a:p>
          <a:p>
            <a:pPr>
              <a:lnSpc>
                <a:spcPct val="200000"/>
              </a:lnSpc>
            </a:pPr>
            <a:r>
              <a:rPr lang="he-IL" sz="2000" b="1" dirty="0"/>
              <a:t>א</a:t>
            </a:r>
            <a:r>
              <a:rPr lang="he-IL" sz="2000" dirty="0"/>
              <a:t> בַּחֹדֶשׁ, הַשְּׁלִישִׁי, לְצֵאת בְּנֵי-יִשְׂרָאֵל, מֵאֶרֶץ מִצְרָיִם--בַּיּוֹם הַזֶּה, בָּאוּ מִדְבַּר סִינָי.  </a:t>
            </a:r>
            <a:r>
              <a:rPr lang="he-IL" sz="2000" b="1" dirty="0"/>
              <a:t>ב</a:t>
            </a:r>
            <a:r>
              <a:rPr lang="he-IL" sz="2000" dirty="0"/>
              <a:t> </a:t>
            </a:r>
            <a:r>
              <a:rPr lang="he-IL" sz="2000" dirty="0" err="1"/>
              <a:t>וַיִּסְעו</a:t>
            </a:r>
            <a:r>
              <a:rPr lang="he-IL" sz="2000" dirty="0"/>
              <a:t>ּ מֵרְפִידִים, וַיָּבֹאוּ מִדְבַּר סִינַי, וַיַּחֲנוּ, בַּמִּדְבָּר; </a:t>
            </a:r>
            <a:r>
              <a:rPr lang="he-IL" sz="2000" dirty="0" err="1"/>
              <a:t>וַיִּחַן-שָׁם</a:t>
            </a:r>
            <a:r>
              <a:rPr lang="he-IL" sz="2000" dirty="0"/>
              <a:t> יִשְׂרָאֵל, נֶגֶד הָהָר.  </a:t>
            </a:r>
            <a:r>
              <a:rPr lang="he-IL" sz="2000" b="1" dirty="0"/>
              <a:t>ג</a:t>
            </a:r>
            <a:r>
              <a:rPr lang="he-IL" sz="2000" dirty="0"/>
              <a:t> וּמֹשֶׁה עָלָה, </a:t>
            </a:r>
            <a:r>
              <a:rPr lang="he-IL" sz="2000" dirty="0" err="1"/>
              <a:t>אֶל-הָאֱלֹהִים</a:t>
            </a:r>
            <a:r>
              <a:rPr lang="he-IL" sz="2000" dirty="0"/>
              <a:t>; וַיִּקְרָא אֵלָיו יְהוָה, מִן-הָהָר </a:t>
            </a:r>
            <a:r>
              <a:rPr lang="he-IL" sz="2000" dirty="0" err="1"/>
              <a:t>לֵאמֹר</a:t>
            </a:r>
            <a:r>
              <a:rPr lang="he-IL" sz="2000" dirty="0"/>
              <a:t>, כֹּה תֹאמַר לְבֵית יַעֲקֹב, וְתַגֵּיד לִבְנֵי יִשְׂרָאֵל.  </a:t>
            </a:r>
            <a:r>
              <a:rPr lang="he-IL" sz="2000" b="1" dirty="0"/>
              <a:t>ד</a:t>
            </a:r>
            <a:r>
              <a:rPr lang="he-IL" sz="2000" dirty="0"/>
              <a:t> אַתֶּם רְאִיתֶם, אֲשֶׁר עָשִׂיתִי לְמִצְרָיִם; וָאֶשָּׂא אֶתְכֶם עַל-כַּנְפֵי נְשָׁרִים, וָאָבִא אֶתְכֶם אֵלָי.  </a:t>
            </a:r>
            <a:r>
              <a:rPr lang="he-IL" sz="2000" b="1" dirty="0"/>
              <a:t>ה</a:t>
            </a:r>
            <a:r>
              <a:rPr lang="he-IL" sz="2000" dirty="0"/>
              <a:t> וְעַתָּה, אִם-שָׁמוֹעַ תִּשְׁמְעוּ בְּקֹלִי, וּשְׁמַרְתֶּם, אֶת-בְּרִיתִי--</a:t>
            </a:r>
            <a:r>
              <a:rPr lang="he-IL" sz="2000" dirty="0">
                <a:solidFill>
                  <a:schemeClr val="bg1"/>
                </a:solidFill>
                <a:highlight>
                  <a:srgbClr val="FFFF00"/>
                </a:highlight>
              </a:rPr>
              <a:t>וִהְיִיתֶם לִי סְגֻלָּה מִכָּל-הָעַמִּים, כִּי-לִי כָּל-הָאָרֶץ.  </a:t>
            </a:r>
            <a:r>
              <a:rPr lang="he-IL" sz="2000" b="1" dirty="0">
                <a:solidFill>
                  <a:schemeClr val="bg1"/>
                </a:solidFill>
                <a:highlight>
                  <a:srgbClr val="FFFF00"/>
                </a:highlight>
              </a:rPr>
              <a:t>ו</a:t>
            </a:r>
            <a:r>
              <a:rPr lang="he-IL" sz="2000" dirty="0">
                <a:solidFill>
                  <a:schemeClr val="bg1"/>
                </a:solidFill>
                <a:highlight>
                  <a:srgbClr val="FFFF00"/>
                </a:highlight>
              </a:rPr>
              <a:t> וְאַתֶּם תִּהְיוּ-לִי מַמְלֶכֶת כֹּהֲנִים, וְגוֹי קָדוֹשׁ: </a:t>
            </a:r>
            <a:r>
              <a:rPr lang="he-IL" sz="2000" dirty="0">
                <a:highlight>
                  <a:srgbClr val="FFFF00"/>
                </a:highlight>
              </a:rPr>
              <a:t> </a:t>
            </a:r>
            <a:r>
              <a:rPr lang="he-IL" sz="2000" dirty="0"/>
              <a:t>אֵלֶּה, הַדְּבָרִים, אֲשֶׁר תְּדַבֵּר, אֶל-בְּנֵי יִשְׂרָאֵל.  </a:t>
            </a:r>
            <a:r>
              <a:rPr lang="he-IL" sz="2000" b="1" dirty="0"/>
              <a:t>ז</a:t>
            </a:r>
            <a:r>
              <a:rPr lang="he-IL" sz="2000" dirty="0"/>
              <a:t> וַיָּבֹא מֹשֶׁה, וַיִּקְרָא לְזִקְנֵי הָעָם; וַיָּשֶׂם לִפְנֵיהֶם, אֵת כָּל-הַדְּבָרִים הָאֵלֶּה, אֲשֶׁר </a:t>
            </a:r>
            <a:r>
              <a:rPr lang="he-IL" sz="2000" dirty="0" err="1"/>
              <a:t>צִוָּהו</a:t>
            </a:r>
            <a:r>
              <a:rPr lang="he-IL" sz="2000" dirty="0"/>
              <a:t>ּ, יְהוָה.  </a:t>
            </a:r>
            <a:r>
              <a:rPr lang="he-IL" sz="2000" b="1" dirty="0"/>
              <a:t>ח</a:t>
            </a:r>
            <a:r>
              <a:rPr lang="he-IL" sz="2000" dirty="0"/>
              <a:t> וַיַּעֲנוּ כָל-הָעָם יַחְדָּו וַיֹּאמְרוּ, כֹּל אֲשֶׁר-דִּבֶּר יְהוָה נַעֲשֶׂה; וַיָּשֶׁב מֹשֶׁה אֶת-דִּבְרֵי הָעָם, אֶל-יְהוָה. </a:t>
            </a:r>
          </a:p>
        </p:txBody>
      </p:sp>
    </p:spTree>
    <p:extLst>
      <p:ext uri="{BB962C8B-B14F-4D97-AF65-F5344CB8AC3E}">
        <p14:creationId xmlns:p14="http://schemas.microsoft.com/office/powerpoint/2010/main" val="3256394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תוכן 2">
            <a:extLst>
              <a:ext uri="{FF2B5EF4-FFF2-40B4-BE49-F238E27FC236}">
                <a16:creationId xmlns:a16="http://schemas.microsoft.com/office/drawing/2014/main" id="{3DDF802E-965D-478D-BDFF-A868B6CF93CF}"/>
              </a:ext>
            </a:extLst>
          </p:cNvPr>
          <p:cNvSpPr>
            <a:spLocks noGrp="1"/>
          </p:cNvSpPr>
          <p:nvPr>
            <p:ph idx="1"/>
          </p:nvPr>
        </p:nvSpPr>
        <p:spPr>
          <a:xfrm>
            <a:off x="1066800" y="838200"/>
            <a:ext cx="10058400" cy="5196840"/>
          </a:xfrm>
        </p:spPr>
        <p:txBody>
          <a:bodyPr>
            <a:normAutofit/>
          </a:bodyPr>
          <a:lstStyle/>
          <a:p>
            <a:r>
              <a:rPr lang="he-IL" sz="2400" b="1" u="sng" dirty="0"/>
              <a:t>משרשי </a:t>
            </a:r>
            <a:r>
              <a:rPr lang="he-IL" sz="2400" b="1" u="sng" dirty="0" err="1"/>
              <a:t>המצוה</a:t>
            </a:r>
            <a:endParaRPr lang="en-US" sz="2400" b="1" u="sng" dirty="0"/>
          </a:p>
          <a:p>
            <a:pPr marL="0" indent="0">
              <a:buNone/>
            </a:pPr>
            <a:r>
              <a:rPr lang="he-IL" sz="2400" b="1" dirty="0"/>
              <a:t>לזכור ניסי מצרים, </a:t>
            </a:r>
            <a:r>
              <a:rPr lang="he-IL" sz="2400" b="1" u="sng" dirty="0"/>
              <a:t>כמו שכתבנו באחרות</a:t>
            </a:r>
            <a:endParaRPr lang="en-US" sz="2400" b="1" dirty="0"/>
          </a:p>
          <a:p>
            <a:pPr marL="0" indent="0">
              <a:buNone/>
            </a:pPr>
            <a:r>
              <a:rPr lang="he-IL" sz="2400" dirty="0"/>
              <a:t>וגם זה גזעו מן השורש הנזכר, </a:t>
            </a:r>
            <a:endParaRPr lang="en-US" sz="2400" b="1" dirty="0"/>
          </a:p>
          <a:p>
            <a:pPr marL="0" indent="0">
              <a:buNone/>
            </a:pPr>
            <a:r>
              <a:rPr lang="he-IL" sz="2400" dirty="0"/>
              <a:t>שאין כבוד </a:t>
            </a:r>
            <a:r>
              <a:rPr lang="he-IL" sz="2400" b="1" dirty="0"/>
              <a:t>לבני מלכים ויועצי ארץ</a:t>
            </a:r>
            <a:r>
              <a:rPr lang="he-IL" sz="2400" dirty="0"/>
              <a:t> לגרר העצמות ולשברם ככלבים, לא יאות לעשות ככה כי אם לעניי העם הרעבים.  </a:t>
            </a:r>
            <a:endParaRPr lang="en-US" sz="2400" b="1" dirty="0"/>
          </a:p>
          <a:p>
            <a:pPr marL="0" indent="0">
              <a:buNone/>
            </a:pPr>
            <a:r>
              <a:rPr lang="he-IL" sz="2400" dirty="0"/>
              <a:t>ועל כן בתחילת בואנו להיות </a:t>
            </a:r>
            <a:r>
              <a:rPr lang="he-IL" sz="2400" b="1" dirty="0"/>
              <a:t>סגולת כל העמים   ממלכת כהנים ועם קדוש</a:t>
            </a:r>
            <a:r>
              <a:rPr lang="he-IL" sz="2400" dirty="0"/>
              <a:t>, </a:t>
            </a:r>
            <a:endParaRPr lang="en-US" sz="2400" b="1" dirty="0"/>
          </a:p>
          <a:p>
            <a:pPr marL="0" indent="0">
              <a:buNone/>
            </a:pPr>
            <a:r>
              <a:rPr lang="he-IL" sz="2400" dirty="0"/>
              <a:t>ובכל שנה ושנה באותו הזמן </a:t>
            </a:r>
            <a:endParaRPr lang="en-US" sz="2400" b="1" dirty="0"/>
          </a:p>
          <a:p>
            <a:pPr marL="0" indent="0">
              <a:buNone/>
            </a:pPr>
            <a:r>
              <a:rPr lang="he-IL" sz="2400" dirty="0"/>
              <a:t>ראוי לנו לעשות מעשים המראים בנו המעלה הגדולה שעלינו לה באותה שעה. </a:t>
            </a:r>
            <a:endParaRPr lang="en-US" sz="2400" b="1" dirty="0"/>
          </a:p>
          <a:p>
            <a:pPr marL="0" indent="0">
              <a:buNone/>
            </a:pPr>
            <a:r>
              <a:rPr lang="he-IL" sz="2400" b="1" dirty="0"/>
              <a:t>ומתוך המעשה והדמיון שאנחנו </a:t>
            </a:r>
            <a:r>
              <a:rPr lang="he-IL" sz="2400" b="1" dirty="0" err="1"/>
              <a:t>עושין</a:t>
            </a:r>
            <a:r>
              <a:rPr lang="he-IL" sz="2400" b="1" dirty="0"/>
              <a:t> נקבע בנפשותינו הדבר לעולם.</a:t>
            </a:r>
            <a:endParaRPr lang="en-US" sz="2400" b="1" dirty="0"/>
          </a:p>
        </p:txBody>
      </p:sp>
      <p:sp>
        <p:nvSpPr>
          <p:cNvPr id="8" name="בועת דיבור: מלבן עם פינות מעוגלות 7">
            <a:extLst>
              <a:ext uri="{FF2B5EF4-FFF2-40B4-BE49-F238E27FC236}">
                <a16:creationId xmlns:a16="http://schemas.microsoft.com/office/drawing/2014/main" id="{3DA54B74-5ECC-400F-BA3F-A0A7EF5C85ED}"/>
              </a:ext>
            </a:extLst>
          </p:cNvPr>
          <p:cNvSpPr/>
          <p:nvPr/>
        </p:nvSpPr>
        <p:spPr>
          <a:xfrm>
            <a:off x="880533" y="846780"/>
            <a:ext cx="3869265" cy="607540"/>
          </a:xfrm>
          <a:prstGeom prst="wedgeRoundRectCallout">
            <a:avLst>
              <a:gd name="adj1" fmla="val 75358"/>
              <a:gd name="adj2" fmla="val 51389"/>
              <a:gd name="adj3" fmla="val 16667"/>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he-IL" b="1" dirty="0">
                <a:solidFill>
                  <a:schemeClr val="bg1"/>
                </a:solidFill>
              </a:rPr>
              <a:t>באחרות= במצוות הפסח האחרות. </a:t>
            </a:r>
          </a:p>
        </p:txBody>
      </p:sp>
      <p:pic>
        <p:nvPicPr>
          <p:cNvPr id="4" name="תמונה 3">
            <a:extLst>
              <a:ext uri="{FF2B5EF4-FFF2-40B4-BE49-F238E27FC236}">
                <a16:creationId xmlns:a16="http://schemas.microsoft.com/office/drawing/2014/main" id="{542D750E-6C8B-440D-847E-02326ACAFA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2766479">
            <a:off x="469890" y="5094098"/>
            <a:ext cx="1193821" cy="1209127"/>
          </a:xfrm>
          <a:prstGeom prst="rect">
            <a:avLst/>
          </a:prstGeom>
        </p:spPr>
      </p:pic>
      <p:pic>
        <p:nvPicPr>
          <p:cNvPr id="5" name="תמונה 4">
            <a:extLst>
              <a:ext uri="{FF2B5EF4-FFF2-40B4-BE49-F238E27FC236}">
                <a16:creationId xmlns:a16="http://schemas.microsoft.com/office/drawing/2014/main" id="{8A768290-7133-4069-AE46-A4897BF6AB19}"/>
              </a:ext>
            </a:extLst>
          </p:cNvPr>
          <p:cNvPicPr>
            <a:picLocks noChangeAspect="1"/>
          </p:cNvPicPr>
          <p:nvPr/>
        </p:nvPicPr>
        <p:blipFill rotWithShape="1">
          <a:blip r:embed="rId3" cstate="hqprint">
            <a:clrChange>
              <a:clrFrom>
                <a:srgbClr val="FFFFFF"/>
              </a:clrFrom>
              <a:clrTo>
                <a:srgbClr val="FFFFFF">
                  <a:alpha val="0"/>
                </a:srgbClr>
              </a:clrTo>
            </a:clrChange>
            <a:extLst>
              <a:ext uri="{28A0092B-C50C-407E-A947-70E740481C1C}">
                <a14:useLocalDpi xmlns:a14="http://schemas.microsoft.com/office/drawing/2010/main" val="0"/>
              </a:ext>
            </a:extLst>
          </a:blip>
          <a:srcRect l="33184" t="34630" r="34811" b="33026"/>
          <a:stretch/>
        </p:blipFill>
        <p:spPr>
          <a:xfrm rot="15990289">
            <a:off x="669676" y="4133550"/>
            <a:ext cx="1065387" cy="1076667"/>
          </a:xfrm>
          <a:prstGeom prst="rect">
            <a:avLst/>
          </a:prstGeom>
        </p:spPr>
      </p:pic>
      <mc:AlternateContent xmlns:mc="http://schemas.openxmlformats.org/markup-compatibility/2006" xmlns:p14="http://schemas.microsoft.com/office/powerpoint/2010/main">
        <mc:Choice Requires="p14">
          <p:contentPart p14:bwMode="auto" r:id="rId4">
            <p14:nvContentPartPr>
              <p14:cNvPr id="2" name="דיו 1">
                <a:extLst>
                  <a:ext uri="{FF2B5EF4-FFF2-40B4-BE49-F238E27FC236}">
                    <a16:creationId xmlns:a16="http://schemas.microsoft.com/office/drawing/2014/main" id="{FDFDCDC9-219B-450B-8D2F-ED529BCC0AE7}"/>
                  </a:ext>
                </a:extLst>
              </p14:cNvPr>
              <p14:cNvContentPartPr/>
              <p14:nvPr/>
            </p14:nvContentPartPr>
            <p14:xfrm>
              <a:off x="656553" y="4474108"/>
              <a:ext cx="360" cy="360"/>
            </p14:xfrm>
          </p:contentPart>
        </mc:Choice>
        <mc:Fallback xmlns="">
          <p:pic>
            <p:nvPicPr>
              <p:cNvPr id="2" name="דיו 1">
                <a:extLst>
                  <a:ext uri="{FF2B5EF4-FFF2-40B4-BE49-F238E27FC236}">
                    <a16:creationId xmlns:a16="http://schemas.microsoft.com/office/drawing/2014/main" id="{FDFDCDC9-219B-450B-8D2F-ED529BCC0AE7}"/>
                  </a:ext>
                </a:extLst>
              </p:cNvPr>
              <p:cNvPicPr/>
              <p:nvPr/>
            </p:nvPicPr>
            <p:blipFill>
              <a:blip r:embed="rId5"/>
              <a:stretch>
                <a:fillRect/>
              </a:stretch>
            </p:blipFill>
            <p:spPr>
              <a:xfrm>
                <a:off x="593913" y="4411108"/>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6" name="דיו 5">
                <a:extLst>
                  <a:ext uri="{FF2B5EF4-FFF2-40B4-BE49-F238E27FC236}">
                    <a16:creationId xmlns:a16="http://schemas.microsoft.com/office/drawing/2014/main" id="{564274F4-DABF-4F04-957B-069D12147745}"/>
                  </a:ext>
                </a:extLst>
              </p14:cNvPr>
              <p14:cNvContentPartPr/>
              <p14:nvPr/>
            </p14:nvContentPartPr>
            <p14:xfrm>
              <a:off x="1055793" y="3848788"/>
              <a:ext cx="360" cy="3960"/>
            </p14:xfrm>
          </p:contentPart>
        </mc:Choice>
        <mc:Fallback xmlns="">
          <p:pic>
            <p:nvPicPr>
              <p:cNvPr id="6" name="דיו 5">
                <a:extLst>
                  <a:ext uri="{FF2B5EF4-FFF2-40B4-BE49-F238E27FC236}">
                    <a16:creationId xmlns:a16="http://schemas.microsoft.com/office/drawing/2014/main" id="{564274F4-DABF-4F04-957B-069D12147745}"/>
                  </a:ext>
                </a:extLst>
              </p:cNvPr>
              <p:cNvPicPr/>
              <p:nvPr/>
            </p:nvPicPr>
            <p:blipFill>
              <a:blip r:embed="rId7"/>
              <a:stretch>
                <a:fillRect/>
              </a:stretch>
            </p:blipFill>
            <p:spPr>
              <a:xfrm>
                <a:off x="993153" y="3786148"/>
                <a:ext cx="126000" cy="1296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7" name="דיו 6">
                <a:extLst>
                  <a:ext uri="{FF2B5EF4-FFF2-40B4-BE49-F238E27FC236}">
                    <a16:creationId xmlns:a16="http://schemas.microsoft.com/office/drawing/2014/main" id="{92C0D873-0682-4DFC-A3D9-77E10A25FB7D}"/>
                  </a:ext>
                </a:extLst>
              </p14:cNvPr>
              <p14:cNvContentPartPr/>
              <p14:nvPr/>
            </p14:nvContentPartPr>
            <p14:xfrm>
              <a:off x="629913" y="3435148"/>
              <a:ext cx="360" cy="360"/>
            </p14:xfrm>
          </p:contentPart>
        </mc:Choice>
        <mc:Fallback xmlns="">
          <p:pic>
            <p:nvPicPr>
              <p:cNvPr id="7" name="דיו 6">
                <a:extLst>
                  <a:ext uri="{FF2B5EF4-FFF2-40B4-BE49-F238E27FC236}">
                    <a16:creationId xmlns:a16="http://schemas.microsoft.com/office/drawing/2014/main" id="{92C0D873-0682-4DFC-A3D9-77E10A25FB7D}"/>
                  </a:ext>
                </a:extLst>
              </p:cNvPr>
              <p:cNvPicPr/>
              <p:nvPr/>
            </p:nvPicPr>
            <p:blipFill>
              <a:blip r:embed="rId5"/>
              <a:stretch>
                <a:fillRect/>
              </a:stretch>
            </p:blipFill>
            <p:spPr>
              <a:xfrm>
                <a:off x="566913" y="3372148"/>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9" name="דיו 8">
                <a:extLst>
                  <a:ext uri="{FF2B5EF4-FFF2-40B4-BE49-F238E27FC236}">
                    <a16:creationId xmlns:a16="http://schemas.microsoft.com/office/drawing/2014/main" id="{72D4A86F-7409-497D-ACDA-3CD8E70D9882}"/>
                  </a:ext>
                </a:extLst>
              </p14:cNvPr>
              <p14:cNvContentPartPr/>
              <p14:nvPr/>
            </p14:nvContentPartPr>
            <p14:xfrm>
              <a:off x="683193" y="3888028"/>
              <a:ext cx="360" cy="360"/>
            </p14:xfrm>
          </p:contentPart>
        </mc:Choice>
        <mc:Fallback xmlns="">
          <p:pic>
            <p:nvPicPr>
              <p:cNvPr id="9" name="דיו 8">
                <a:extLst>
                  <a:ext uri="{FF2B5EF4-FFF2-40B4-BE49-F238E27FC236}">
                    <a16:creationId xmlns:a16="http://schemas.microsoft.com/office/drawing/2014/main" id="{72D4A86F-7409-497D-ACDA-3CD8E70D9882}"/>
                  </a:ext>
                </a:extLst>
              </p:cNvPr>
              <p:cNvPicPr/>
              <p:nvPr/>
            </p:nvPicPr>
            <p:blipFill>
              <a:blip r:embed="rId10"/>
              <a:stretch>
                <a:fillRect/>
              </a:stretch>
            </p:blipFill>
            <p:spPr>
              <a:xfrm>
                <a:off x="620193" y="3825388"/>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0" name="דיו 9">
                <a:extLst>
                  <a:ext uri="{FF2B5EF4-FFF2-40B4-BE49-F238E27FC236}">
                    <a16:creationId xmlns:a16="http://schemas.microsoft.com/office/drawing/2014/main" id="{F569319D-C9BD-471E-ADC3-55B373F3B809}"/>
                  </a:ext>
                </a:extLst>
              </p14:cNvPr>
              <p14:cNvContentPartPr/>
              <p14:nvPr/>
            </p14:nvContentPartPr>
            <p14:xfrm>
              <a:off x="1659873" y="6063148"/>
              <a:ext cx="360" cy="360"/>
            </p14:xfrm>
          </p:contentPart>
        </mc:Choice>
        <mc:Fallback xmlns="">
          <p:pic>
            <p:nvPicPr>
              <p:cNvPr id="10" name="דיו 9">
                <a:extLst>
                  <a:ext uri="{FF2B5EF4-FFF2-40B4-BE49-F238E27FC236}">
                    <a16:creationId xmlns:a16="http://schemas.microsoft.com/office/drawing/2014/main" id="{F569319D-C9BD-471E-ADC3-55B373F3B809}"/>
                  </a:ext>
                </a:extLst>
              </p:cNvPr>
              <p:cNvPicPr/>
              <p:nvPr/>
            </p:nvPicPr>
            <p:blipFill>
              <a:blip r:embed="rId10"/>
              <a:stretch>
                <a:fillRect/>
              </a:stretch>
            </p:blipFill>
            <p:spPr>
              <a:xfrm>
                <a:off x="1597233" y="6000508"/>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4" name="דיו 13">
                <a:extLst>
                  <a:ext uri="{FF2B5EF4-FFF2-40B4-BE49-F238E27FC236}">
                    <a16:creationId xmlns:a16="http://schemas.microsoft.com/office/drawing/2014/main" id="{626D5F30-716A-41D9-9C1A-A274C4082ACD}"/>
                  </a:ext>
                </a:extLst>
              </p14:cNvPr>
              <p14:cNvContentPartPr/>
              <p14:nvPr/>
            </p14:nvContentPartPr>
            <p14:xfrm>
              <a:off x="2005833" y="6116428"/>
              <a:ext cx="360" cy="360"/>
            </p14:xfrm>
          </p:contentPart>
        </mc:Choice>
        <mc:Fallback xmlns="">
          <p:pic>
            <p:nvPicPr>
              <p:cNvPr id="14" name="דיו 13">
                <a:extLst>
                  <a:ext uri="{FF2B5EF4-FFF2-40B4-BE49-F238E27FC236}">
                    <a16:creationId xmlns:a16="http://schemas.microsoft.com/office/drawing/2014/main" id="{626D5F30-716A-41D9-9C1A-A274C4082ACD}"/>
                  </a:ext>
                </a:extLst>
              </p:cNvPr>
              <p:cNvPicPr/>
              <p:nvPr/>
            </p:nvPicPr>
            <p:blipFill>
              <a:blip r:embed="rId5"/>
              <a:stretch>
                <a:fillRect/>
              </a:stretch>
            </p:blipFill>
            <p:spPr>
              <a:xfrm>
                <a:off x="1943193" y="6053788"/>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7" name="דיו 16">
                <a:extLst>
                  <a:ext uri="{FF2B5EF4-FFF2-40B4-BE49-F238E27FC236}">
                    <a16:creationId xmlns:a16="http://schemas.microsoft.com/office/drawing/2014/main" id="{DF05495B-C3DB-4756-A473-90AF895193C6}"/>
                  </a:ext>
                </a:extLst>
              </p14:cNvPr>
              <p14:cNvContentPartPr/>
              <p14:nvPr/>
            </p14:nvContentPartPr>
            <p14:xfrm>
              <a:off x="2280873" y="6293908"/>
              <a:ext cx="360" cy="360"/>
            </p14:xfrm>
          </p:contentPart>
        </mc:Choice>
        <mc:Fallback xmlns="">
          <p:pic>
            <p:nvPicPr>
              <p:cNvPr id="17" name="דיו 16">
                <a:extLst>
                  <a:ext uri="{FF2B5EF4-FFF2-40B4-BE49-F238E27FC236}">
                    <a16:creationId xmlns:a16="http://schemas.microsoft.com/office/drawing/2014/main" id="{DF05495B-C3DB-4756-A473-90AF895193C6}"/>
                  </a:ext>
                </a:extLst>
              </p:cNvPr>
              <p:cNvPicPr/>
              <p:nvPr/>
            </p:nvPicPr>
            <p:blipFill>
              <a:blip r:embed="rId10"/>
              <a:stretch>
                <a:fillRect/>
              </a:stretch>
            </p:blipFill>
            <p:spPr>
              <a:xfrm>
                <a:off x="2218233" y="6230908"/>
                <a:ext cx="126000" cy="126000"/>
              </a:xfrm>
              <a:prstGeom prst="rect">
                <a:avLst/>
              </a:prstGeom>
            </p:spPr>
          </p:pic>
        </mc:Fallback>
      </mc:AlternateContent>
    </p:spTree>
    <p:extLst>
      <p:ext uri="{BB962C8B-B14F-4D97-AF65-F5344CB8AC3E}">
        <p14:creationId xmlns:p14="http://schemas.microsoft.com/office/powerpoint/2010/main" val="966072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תיבת טקסט 3">
            <a:extLst>
              <a:ext uri="{FF2B5EF4-FFF2-40B4-BE49-F238E27FC236}">
                <a16:creationId xmlns:a16="http://schemas.microsoft.com/office/drawing/2014/main" id="{6F039BB5-8BDE-4A46-A24A-A552D8969BA8}"/>
              </a:ext>
            </a:extLst>
          </p:cNvPr>
          <p:cNvSpPr txBox="1"/>
          <p:nvPr/>
        </p:nvSpPr>
        <p:spPr>
          <a:xfrm>
            <a:off x="938297" y="751344"/>
            <a:ext cx="10315406" cy="5632311"/>
          </a:xfrm>
          <a:prstGeom prst="rect">
            <a:avLst/>
          </a:prstGeom>
          <a:noFill/>
        </p:spPr>
        <p:txBody>
          <a:bodyPr wrap="square" rtlCol="1">
            <a:spAutoFit/>
          </a:bodyPr>
          <a:lstStyle/>
          <a:p>
            <a:pPr algn="r"/>
            <a:r>
              <a:rPr lang="he-IL" dirty="0"/>
              <a:t>..ויקרא </a:t>
            </a:r>
            <a:r>
              <a:rPr lang="he-IL" dirty="0" err="1"/>
              <a:t>יט</a:t>
            </a:r>
            <a:r>
              <a:rPr lang="he-IL" dirty="0"/>
              <a:t>:</a:t>
            </a:r>
          </a:p>
          <a:p>
            <a:pPr algn="r"/>
            <a:r>
              <a:rPr lang="he-IL" dirty="0"/>
              <a:t>.. </a:t>
            </a:r>
            <a:r>
              <a:rPr lang="he-IL" b="1" dirty="0"/>
              <a:t>ב</a:t>
            </a:r>
            <a:r>
              <a:rPr lang="he-IL" dirty="0"/>
              <a:t> דַּבֵּר אֶל-כָּל-עֲדַת בְּנֵי-יִשְׂרָאֵל, וְאָמַרְתָּ </a:t>
            </a:r>
            <a:r>
              <a:rPr lang="he-IL" dirty="0" err="1"/>
              <a:t>אֲלֵהֶם</a:t>
            </a:r>
            <a:r>
              <a:rPr lang="he-IL" dirty="0"/>
              <a:t>-</a:t>
            </a:r>
            <a:r>
              <a:rPr lang="he-IL" dirty="0">
                <a:highlight>
                  <a:srgbClr val="FFFF00"/>
                </a:highlight>
              </a:rPr>
              <a:t>-</a:t>
            </a:r>
            <a:r>
              <a:rPr lang="he-IL" dirty="0">
                <a:solidFill>
                  <a:srgbClr val="455F51"/>
                </a:solidFill>
                <a:highlight>
                  <a:srgbClr val="FFFF00"/>
                </a:highlight>
              </a:rPr>
              <a:t>קְדֹשִׁים תִּהְיוּ:  </a:t>
            </a:r>
            <a:r>
              <a:rPr lang="he-IL" dirty="0"/>
              <a:t>כִּי קָדוֹשׁ, אֲנִי יְהוָה </a:t>
            </a:r>
            <a:r>
              <a:rPr lang="he-IL" dirty="0" err="1"/>
              <a:t>אֱלֹהֵיכֶם</a:t>
            </a:r>
            <a:r>
              <a:rPr lang="he-IL" dirty="0"/>
              <a:t>.  </a:t>
            </a:r>
            <a:r>
              <a:rPr lang="he-IL" b="1" dirty="0"/>
              <a:t>ג</a:t>
            </a:r>
            <a:r>
              <a:rPr lang="he-IL" dirty="0"/>
              <a:t> אִישׁ </a:t>
            </a:r>
            <a:r>
              <a:rPr lang="he-IL" dirty="0" err="1"/>
              <a:t>אִמּו</a:t>
            </a:r>
            <a:r>
              <a:rPr lang="he-IL" dirty="0"/>
              <a:t>ֹ וְאָבִיו </a:t>
            </a:r>
            <a:r>
              <a:rPr lang="he-IL" dirty="0">
                <a:solidFill>
                  <a:srgbClr val="455F51"/>
                </a:solidFill>
                <a:highlight>
                  <a:srgbClr val="00FF00"/>
                </a:highlight>
              </a:rPr>
              <a:t>תִּירָאוּ</a:t>
            </a:r>
            <a:r>
              <a:rPr lang="he-IL" dirty="0"/>
              <a:t>, וְאֶת-שַׁבְּתֹתַי </a:t>
            </a:r>
            <a:r>
              <a:rPr lang="he-IL" dirty="0">
                <a:solidFill>
                  <a:srgbClr val="455F51"/>
                </a:solidFill>
                <a:highlight>
                  <a:srgbClr val="00FF00"/>
                </a:highlight>
              </a:rPr>
              <a:t>תִּשְׁמֹרוּ</a:t>
            </a:r>
            <a:r>
              <a:rPr lang="he-IL" dirty="0"/>
              <a:t>:  אֲנִי, יְהוָה </a:t>
            </a:r>
            <a:r>
              <a:rPr lang="he-IL" dirty="0" err="1"/>
              <a:t>אֱלֹהֵיכֶם</a:t>
            </a:r>
            <a:r>
              <a:rPr lang="he-IL" dirty="0"/>
              <a:t>.  </a:t>
            </a:r>
            <a:r>
              <a:rPr lang="he-IL" b="1" dirty="0"/>
              <a:t>ד</a:t>
            </a:r>
            <a:r>
              <a:rPr lang="he-IL" dirty="0"/>
              <a:t> </a:t>
            </a:r>
            <a:r>
              <a:rPr lang="he-IL" dirty="0">
                <a:solidFill>
                  <a:schemeClr val="bg1"/>
                </a:solidFill>
                <a:highlight>
                  <a:srgbClr val="FF00FF"/>
                </a:highlight>
              </a:rPr>
              <a:t>אַל-תִּפְנוּ</a:t>
            </a:r>
            <a:r>
              <a:rPr lang="he-IL" dirty="0"/>
              <a:t>, </a:t>
            </a:r>
            <a:r>
              <a:rPr lang="he-IL" dirty="0" err="1"/>
              <a:t>אֶל-הָאֱלִילִם</a:t>
            </a:r>
            <a:r>
              <a:rPr lang="he-IL" dirty="0"/>
              <a:t>, </a:t>
            </a:r>
            <a:r>
              <a:rPr lang="he-IL" dirty="0" err="1"/>
              <a:t>וֵאלֹהֵי</a:t>
            </a:r>
            <a:r>
              <a:rPr lang="he-IL" dirty="0"/>
              <a:t> מַסֵּכָה, </a:t>
            </a:r>
            <a:r>
              <a:rPr lang="he-IL" dirty="0">
                <a:solidFill>
                  <a:schemeClr val="bg1"/>
                </a:solidFill>
                <a:highlight>
                  <a:srgbClr val="FF00FF"/>
                </a:highlight>
              </a:rPr>
              <a:t>לֹא תַעֲשׂוּ</a:t>
            </a:r>
            <a:r>
              <a:rPr lang="he-IL" dirty="0"/>
              <a:t> לָכֶם:  אֲנִי, יְהוָה </a:t>
            </a:r>
            <a:r>
              <a:rPr lang="he-IL" dirty="0" err="1"/>
              <a:t>אֱלֹהֵיכֶם</a:t>
            </a:r>
            <a:r>
              <a:rPr lang="he-IL" dirty="0"/>
              <a:t>. .... </a:t>
            </a:r>
            <a:r>
              <a:rPr lang="he-IL" b="1" dirty="0"/>
              <a:t>ט</a:t>
            </a:r>
            <a:r>
              <a:rPr lang="he-IL" dirty="0"/>
              <a:t> וּבְקֻצְרְכֶם אֶת-קְצִיר אַרְצְכֶם, </a:t>
            </a:r>
            <a:r>
              <a:rPr lang="he-IL" dirty="0">
                <a:solidFill>
                  <a:schemeClr val="bg1"/>
                </a:solidFill>
                <a:highlight>
                  <a:srgbClr val="FF00FF"/>
                </a:highlight>
              </a:rPr>
              <a:t>לֹא</a:t>
            </a:r>
            <a:r>
              <a:rPr lang="he-IL" dirty="0"/>
              <a:t> תְכַלֶּה פְּאַת שָׂדְךָ לִקְצֹר; וְלֶקֶט קְצִירְךָ, </a:t>
            </a:r>
            <a:r>
              <a:rPr lang="he-IL" dirty="0">
                <a:solidFill>
                  <a:schemeClr val="bg1"/>
                </a:solidFill>
                <a:highlight>
                  <a:srgbClr val="FF00FF"/>
                </a:highlight>
              </a:rPr>
              <a:t>לֹא תְלַקֵּט</a:t>
            </a:r>
            <a:r>
              <a:rPr lang="he-IL" dirty="0"/>
              <a:t>.  </a:t>
            </a:r>
            <a:r>
              <a:rPr lang="he-IL" b="1" dirty="0"/>
              <a:t>י</a:t>
            </a:r>
            <a:r>
              <a:rPr lang="he-IL" dirty="0"/>
              <a:t> וְכַרְמְךָ </a:t>
            </a:r>
            <a:r>
              <a:rPr lang="he-IL" dirty="0" err="1">
                <a:solidFill>
                  <a:schemeClr val="bg1"/>
                </a:solidFill>
                <a:highlight>
                  <a:srgbClr val="FF00FF"/>
                </a:highlight>
              </a:rPr>
              <a:t>לֹאתְעוֹלֵל</a:t>
            </a:r>
            <a:r>
              <a:rPr lang="he-IL" dirty="0"/>
              <a:t>, וּפֶרֶט כַּרְמְךָ </a:t>
            </a:r>
            <a:r>
              <a:rPr lang="he-IL" dirty="0">
                <a:solidFill>
                  <a:schemeClr val="bg1"/>
                </a:solidFill>
                <a:highlight>
                  <a:srgbClr val="FF00FF"/>
                </a:highlight>
              </a:rPr>
              <a:t>לֹא</a:t>
            </a:r>
            <a:r>
              <a:rPr lang="he-IL" dirty="0"/>
              <a:t> </a:t>
            </a:r>
            <a:r>
              <a:rPr lang="he-IL" dirty="0">
                <a:solidFill>
                  <a:schemeClr val="bg1"/>
                </a:solidFill>
                <a:highlight>
                  <a:srgbClr val="FF00FF"/>
                </a:highlight>
              </a:rPr>
              <a:t>תְלַקֵּט</a:t>
            </a:r>
            <a:r>
              <a:rPr lang="he-IL" dirty="0"/>
              <a:t>:  לֶעָנִי וְלַגֵּר </a:t>
            </a:r>
            <a:r>
              <a:rPr lang="he-IL" dirty="0" err="1">
                <a:solidFill>
                  <a:srgbClr val="455F51"/>
                </a:solidFill>
                <a:highlight>
                  <a:srgbClr val="00FF00"/>
                </a:highlight>
              </a:rPr>
              <a:t>תַּעֲזֹב</a:t>
            </a:r>
            <a:r>
              <a:rPr lang="he-IL" dirty="0"/>
              <a:t> אֹתָם, אֲנִי יְהוָה </a:t>
            </a:r>
            <a:r>
              <a:rPr lang="he-IL" dirty="0" err="1"/>
              <a:t>אֱלֹהֵיכֶם</a:t>
            </a:r>
            <a:r>
              <a:rPr lang="he-IL" dirty="0"/>
              <a:t>.  </a:t>
            </a:r>
            <a:r>
              <a:rPr lang="he-IL" b="1" dirty="0"/>
              <a:t>יא</a:t>
            </a:r>
            <a:r>
              <a:rPr lang="he-IL" dirty="0"/>
              <a:t> </a:t>
            </a:r>
            <a:r>
              <a:rPr lang="he-IL" dirty="0">
                <a:solidFill>
                  <a:schemeClr val="bg1"/>
                </a:solidFill>
                <a:highlight>
                  <a:srgbClr val="FF00FF"/>
                </a:highlight>
              </a:rPr>
              <a:t>לֹא, תִּגְנֹבוּ</a:t>
            </a:r>
            <a:r>
              <a:rPr lang="he-IL" dirty="0"/>
              <a:t>; ו</a:t>
            </a:r>
            <a:r>
              <a:rPr lang="he-IL" dirty="0">
                <a:solidFill>
                  <a:schemeClr val="bg1"/>
                </a:solidFill>
                <a:highlight>
                  <a:srgbClr val="FF00FF"/>
                </a:highlight>
              </a:rPr>
              <a:t>ְלֹא-תְכַחֲשׁוּ</a:t>
            </a:r>
            <a:r>
              <a:rPr lang="he-IL" dirty="0"/>
              <a:t> ו</a:t>
            </a:r>
            <a:r>
              <a:rPr lang="he-IL" dirty="0">
                <a:solidFill>
                  <a:schemeClr val="bg1"/>
                </a:solidFill>
                <a:highlight>
                  <a:srgbClr val="FF00FF"/>
                </a:highlight>
              </a:rPr>
              <a:t>ְלֹא-תְשַׁקְּרוּ</a:t>
            </a:r>
            <a:r>
              <a:rPr lang="he-IL" dirty="0"/>
              <a:t>, אִישׁ בַּעֲמִיתוֹ.  </a:t>
            </a:r>
            <a:r>
              <a:rPr lang="he-IL" b="1" dirty="0" err="1"/>
              <a:t>יב</a:t>
            </a:r>
            <a:r>
              <a:rPr lang="he-IL" dirty="0">
                <a:solidFill>
                  <a:schemeClr val="bg1"/>
                </a:solidFill>
                <a:highlight>
                  <a:srgbClr val="FF00FF"/>
                </a:highlight>
              </a:rPr>
              <a:t> וְלֹא-תִשָּׁבְעוּ </a:t>
            </a:r>
            <a:r>
              <a:rPr lang="he-IL" dirty="0"/>
              <a:t>בִשְׁמִי, לַשָּׁקֶר:  </a:t>
            </a:r>
            <a:r>
              <a:rPr lang="he-IL" dirty="0" err="1"/>
              <a:t>וְחִלַּלְת</a:t>
            </a:r>
            <a:r>
              <a:rPr lang="he-IL" dirty="0"/>
              <a:t>ָּ אֶת-שֵׁם </a:t>
            </a:r>
            <a:r>
              <a:rPr lang="he-IL" dirty="0" err="1"/>
              <a:t>אֱלֹהֶיך</a:t>
            </a:r>
            <a:r>
              <a:rPr lang="he-IL" dirty="0"/>
              <a:t>ָ, אֲנִי יְהוָה.  </a:t>
            </a:r>
            <a:r>
              <a:rPr lang="he-IL" b="1" dirty="0" err="1"/>
              <a:t>יג</a:t>
            </a:r>
            <a:r>
              <a:rPr lang="he-IL" dirty="0"/>
              <a:t> </a:t>
            </a:r>
            <a:r>
              <a:rPr lang="he-IL" dirty="0" err="1"/>
              <a:t>לֹא-תַעֲשֹׁק</a:t>
            </a:r>
            <a:r>
              <a:rPr lang="he-IL" dirty="0"/>
              <a:t> אֶת-רֵעֲךָ, וְלֹא </a:t>
            </a:r>
            <a:r>
              <a:rPr lang="he-IL" dirty="0" err="1"/>
              <a:t>תִגְזֹל</a:t>
            </a:r>
            <a:r>
              <a:rPr lang="he-IL" dirty="0"/>
              <a:t>; </a:t>
            </a:r>
            <a:r>
              <a:rPr lang="he-IL" dirty="0">
                <a:solidFill>
                  <a:schemeClr val="bg1"/>
                </a:solidFill>
                <a:highlight>
                  <a:srgbClr val="FF00FF"/>
                </a:highlight>
              </a:rPr>
              <a:t>לֹא-תָלִין</a:t>
            </a:r>
            <a:r>
              <a:rPr lang="he-IL" dirty="0"/>
              <a:t> פְּעֻלַּת שָׂכִיר, אִתְּךָ--עַד-בֹּקֶר.  </a:t>
            </a:r>
            <a:r>
              <a:rPr lang="he-IL" b="1" dirty="0"/>
              <a:t>יד</a:t>
            </a:r>
            <a:r>
              <a:rPr lang="he-IL" dirty="0"/>
              <a:t> </a:t>
            </a:r>
            <a:r>
              <a:rPr lang="he-IL" dirty="0">
                <a:solidFill>
                  <a:schemeClr val="bg1"/>
                </a:solidFill>
                <a:highlight>
                  <a:srgbClr val="FF00FF"/>
                </a:highlight>
              </a:rPr>
              <a:t>לֹא-תְקַלֵּל</a:t>
            </a:r>
            <a:r>
              <a:rPr lang="he-IL" dirty="0"/>
              <a:t> חֵרֵשׁ--וְלִפְנֵי עִוֵּר, </a:t>
            </a:r>
            <a:r>
              <a:rPr lang="he-IL" dirty="0">
                <a:solidFill>
                  <a:schemeClr val="bg1"/>
                </a:solidFill>
                <a:highlight>
                  <a:srgbClr val="FF00FF"/>
                </a:highlight>
              </a:rPr>
              <a:t>לֹא </a:t>
            </a:r>
            <a:r>
              <a:rPr lang="he-IL" dirty="0" err="1">
                <a:solidFill>
                  <a:schemeClr val="bg1"/>
                </a:solidFill>
                <a:highlight>
                  <a:srgbClr val="FF00FF"/>
                </a:highlight>
              </a:rPr>
              <a:t>תִתֵּן</a:t>
            </a:r>
            <a:r>
              <a:rPr lang="he-IL" dirty="0">
                <a:solidFill>
                  <a:schemeClr val="bg1"/>
                </a:solidFill>
                <a:highlight>
                  <a:srgbClr val="FF00FF"/>
                </a:highlight>
              </a:rPr>
              <a:t> </a:t>
            </a:r>
            <a:r>
              <a:rPr lang="he-IL" dirty="0"/>
              <a:t>מִכְשֹׁל; וְיָרֵאתָ </a:t>
            </a:r>
            <a:r>
              <a:rPr lang="he-IL" dirty="0" err="1"/>
              <a:t>מֵּאֱלֹהֶיך</a:t>
            </a:r>
            <a:r>
              <a:rPr lang="he-IL" dirty="0"/>
              <a:t>ָ, אֲנִי יְהוָה.  </a:t>
            </a:r>
            <a:r>
              <a:rPr lang="he-IL" b="1" dirty="0"/>
              <a:t>טו</a:t>
            </a:r>
            <a:r>
              <a:rPr lang="he-IL" dirty="0"/>
              <a:t> </a:t>
            </a:r>
            <a:r>
              <a:rPr lang="he-IL" dirty="0">
                <a:solidFill>
                  <a:schemeClr val="bg1"/>
                </a:solidFill>
                <a:highlight>
                  <a:srgbClr val="FF00FF"/>
                </a:highlight>
              </a:rPr>
              <a:t>לֹא-תַעֲשׂוּ</a:t>
            </a:r>
            <a:r>
              <a:rPr lang="he-IL" dirty="0"/>
              <a:t> עָוֶל, בַּמִּשְׁפָּט--</a:t>
            </a:r>
            <a:r>
              <a:rPr lang="he-IL" dirty="0" err="1">
                <a:solidFill>
                  <a:schemeClr val="bg1"/>
                </a:solidFill>
                <a:highlight>
                  <a:srgbClr val="FF00FF"/>
                </a:highlight>
              </a:rPr>
              <a:t>לֹא-תִשָּׂא</a:t>
            </a:r>
            <a:r>
              <a:rPr lang="he-IL" dirty="0"/>
              <a:t> פְנֵי-דָל, וְלֹא </a:t>
            </a:r>
            <a:r>
              <a:rPr lang="he-IL" dirty="0">
                <a:solidFill>
                  <a:schemeClr val="bg1"/>
                </a:solidFill>
                <a:highlight>
                  <a:srgbClr val="FF00FF"/>
                </a:highlight>
              </a:rPr>
              <a:t>תֶהְדַּר</a:t>
            </a:r>
            <a:r>
              <a:rPr lang="he-IL" dirty="0"/>
              <a:t> פְּנֵי גָדוֹל:  </a:t>
            </a:r>
            <a:r>
              <a:rPr lang="he-IL" dirty="0">
                <a:solidFill>
                  <a:srgbClr val="455F51"/>
                </a:solidFill>
                <a:highlight>
                  <a:srgbClr val="00FF00"/>
                </a:highlight>
              </a:rPr>
              <a:t>בְּצֶדֶק, </a:t>
            </a:r>
            <a:r>
              <a:rPr lang="he-IL" dirty="0" err="1">
                <a:solidFill>
                  <a:srgbClr val="455F51"/>
                </a:solidFill>
                <a:highlight>
                  <a:srgbClr val="00FF00"/>
                </a:highlight>
              </a:rPr>
              <a:t>תִּשְׁפֹּט</a:t>
            </a:r>
            <a:r>
              <a:rPr lang="he-IL" dirty="0"/>
              <a:t> עֲמִיתֶךָ.  </a:t>
            </a:r>
            <a:r>
              <a:rPr lang="he-IL" b="1" dirty="0" err="1"/>
              <a:t>טז</a:t>
            </a:r>
            <a:r>
              <a:rPr lang="he-IL" dirty="0"/>
              <a:t> </a:t>
            </a:r>
            <a:r>
              <a:rPr lang="he-IL" dirty="0">
                <a:solidFill>
                  <a:schemeClr val="bg1"/>
                </a:solidFill>
                <a:highlight>
                  <a:srgbClr val="FF00FF"/>
                </a:highlight>
              </a:rPr>
              <a:t>לֹא-תֵלֵךְ</a:t>
            </a:r>
            <a:r>
              <a:rPr lang="he-IL" dirty="0"/>
              <a:t> רָכִיל בְּעַמֶּיךָ, </a:t>
            </a:r>
            <a:r>
              <a:rPr lang="he-IL" dirty="0">
                <a:solidFill>
                  <a:schemeClr val="bg1"/>
                </a:solidFill>
                <a:highlight>
                  <a:srgbClr val="FF00FF"/>
                </a:highlight>
              </a:rPr>
              <a:t>לֹא</a:t>
            </a:r>
            <a:r>
              <a:rPr lang="he-IL" dirty="0"/>
              <a:t> </a:t>
            </a:r>
            <a:r>
              <a:rPr lang="he-IL" dirty="0">
                <a:solidFill>
                  <a:schemeClr val="bg1"/>
                </a:solidFill>
                <a:highlight>
                  <a:srgbClr val="FF00FF"/>
                </a:highlight>
              </a:rPr>
              <a:t>תַעֲמֹד</a:t>
            </a:r>
            <a:r>
              <a:rPr lang="he-IL" dirty="0"/>
              <a:t> עַל-דַּם רֵעֶךָ:  אֲנִי, יְהוָה.  </a:t>
            </a:r>
            <a:r>
              <a:rPr lang="he-IL" b="1" dirty="0" err="1"/>
              <a:t>יז</a:t>
            </a:r>
            <a:r>
              <a:rPr lang="he-IL" dirty="0"/>
              <a:t> </a:t>
            </a:r>
            <a:r>
              <a:rPr lang="he-IL" dirty="0">
                <a:solidFill>
                  <a:schemeClr val="bg1"/>
                </a:solidFill>
                <a:highlight>
                  <a:srgbClr val="FF00FF"/>
                </a:highlight>
              </a:rPr>
              <a:t>לֹא-תִשְׂנָא</a:t>
            </a:r>
            <a:r>
              <a:rPr lang="he-IL" dirty="0"/>
              <a:t> אֶת-אָחִיךָ, בִּלְבָבֶךָ; </a:t>
            </a:r>
            <a:r>
              <a:rPr lang="he-IL" dirty="0">
                <a:solidFill>
                  <a:srgbClr val="455F51"/>
                </a:solidFill>
                <a:highlight>
                  <a:srgbClr val="00FF00"/>
                </a:highlight>
              </a:rPr>
              <a:t>הוֹכֵחַ תּוֹכִיחַ </a:t>
            </a:r>
            <a:r>
              <a:rPr lang="he-IL" dirty="0"/>
              <a:t>אֶת-עֲמִיתֶךָ, </a:t>
            </a:r>
            <a:r>
              <a:rPr lang="he-IL" dirty="0" err="1"/>
              <a:t>וְלֹא-תִשָּׂא</a:t>
            </a:r>
            <a:r>
              <a:rPr lang="he-IL" dirty="0"/>
              <a:t> עָלָיו חֵטְא.  </a:t>
            </a:r>
            <a:r>
              <a:rPr lang="he-IL" b="1" dirty="0" err="1"/>
              <a:t>יח</a:t>
            </a:r>
            <a:r>
              <a:rPr lang="he-IL" dirty="0"/>
              <a:t> </a:t>
            </a:r>
            <a:r>
              <a:rPr lang="he-IL" dirty="0" err="1">
                <a:solidFill>
                  <a:schemeClr val="bg1"/>
                </a:solidFill>
                <a:highlight>
                  <a:srgbClr val="FF00FF"/>
                </a:highlight>
              </a:rPr>
              <a:t>לֹא-תִקֹּם</a:t>
            </a:r>
            <a:r>
              <a:rPr lang="he-IL" dirty="0"/>
              <a:t> </a:t>
            </a:r>
            <a:r>
              <a:rPr lang="he-IL" dirty="0" err="1">
                <a:solidFill>
                  <a:schemeClr val="bg1"/>
                </a:solidFill>
                <a:highlight>
                  <a:srgbClr val="FF00FF"/>
                </a:highlight>
              </a:rPr>
              <a:t>וְלֹא-תִטֹּר</a:t>
            </a:r>
            <a:r>
              <a:rPr lang="he-IL" dirty="0"/>
              <a:t> אֶת-בְּנֵי עַמֶּךָ, ו</a:t>
            </a:r>
            <a:r>
              <a:rPr lang="he-IL" dirty="0">
                <a:solidFill>
                  <a:srgbClr val="455F51"/>
                </a:solidFill>
                <a:highlight>
                  <a:srgbClr val="00FF00"/>
                </a:highlight>
              </a:rPr>
              <a:t>ְאָהַבְתּ</a:t>
            </a:r>
            <a:r>
              <a:rPr lang="he-IL" dirty="0"/>
              <a:t>ָ לְרֵעֲךָ כָּמוֹךָ:  אֲנִי, יְהוָה.  </a:t>
            </a:r>
            <a:r>
              <a:rPr lang="he-IL" b="1" dirty="0" err="1"/>
              <a:t>יט</a:t>
            </a:r>
            <a:r>
              <a:rPr lang="he-IL" dirty="0"/>
              <a:t> </a:t>
            </a:r>
            <a:r>
              <a:rPr lang="he-IL" dirty="0" err="1"/>
              <a:t>אֶת-חֻקֹּתַי</a:t>
            </a:r>
            <a:r>
              <a:rPr lang="he-IL" dirty="0"/>
              <a:t>, </a:t>
            </a:r>
            <a:r>
              <a:rPr lang="he-IL" dirty="0">
                <a:solidFill>
                  <a:srgbClr val="455F51"/>
                </a:solidFill>
                <a:highlight>
                  <a:srgbClr val="00FF00"/>
                </a:highlight>
              </a:rPr>
              <a:t>תִּשְׁמֹרוּ-</a:t>
            </a:r>
            <a:r>
              <a:rPr lang="he-IL" dirty="0"/>
              <a:t>-בְּהֶמְתְּךָ </a:t>
            </a:r>
            <a:r>
              <a:rPr lang="he-IL" dirty="0">
                <a:solidFill>
                  <a:schemeClr val="bg1"/>
                </a:solidFill>
                <a:highlight>
                  <a:srgbClr val="FF00FF"/>
                </a:highlight>
              </a:rPr>
              <a:t>לֹא-תַרְבִּיעַ</a:t>
            </a:r>
            <a:r>
              <a:rPr lang="he-IL" dirty="0"/>
              <a:t> כִּלְאַיִם, שָׂדְךָ </a:t>
            </a:r>
            <a:r>
              <a:rPr lang="he-IL" dirty="0">
                <a:solidFill>
                  <a:schemeClr val="bg1"/>
                </a:solidFill>
                <a:highlight>
                  <a:srgbClr val="FF00FF"/>
                </a:highlight>
              </a:rPr>
              <a:t>לֹא-תִזְרַע</a:t>
            </a:r>
            <a:r>
              <a:rPr lang="he-IL" dirty="0"/>
              <a:t> כִּלְאָיִם; וּבֶגֶד כִּלְאַיִם שַׁעַטְנֵז, </a:t>
            </a:r>
            <a:r>
              <a:rPr lang="he-IL" dirty="0">
                <a:solidFill>
                  <a:schemeClr val="bg1"/>
                </a:solidFill>
                <a:highlight>
                  <a:srgbClr val="FF00FF"/>
                </a:highlight>
              </a:rPr>
              <a:t>לֹא יַעֲלֶה </a:t>
            </a:r>
            <a:r>
              <a:rPr lang="he-IL" dirty="0"/>
              <a:t>עָלֶיךָ.  </a:t>
            </a:r>
            <a:r>
              <a:rPr lang="he-IL" b="1" dirty="0"/>
              <a:t>כ</a:t>
            </a:r>
            <a:r>
              <a:rPr lang="he-IL" dirty="0"/>
              <a:t> וְאִישׁ כִּי-יִשְׁכַּב </a:t>
            </a:r>
            <a:r>
              <a:rPr lang="he-IL" dirty="0" err="1"/>
              <a:t>אֶת-אִשָּׁה</a:t>
            </a:r>
            <a:r>
              <a:rPr lang="he-IL" dirty="0"/>
              <a:t> שִׁכְבַת-זֶרַע, וְהִוא שִׁפְחָה </a:t>
            </a:r>
            <a:r>
              <a:rPr lang="he-IL" dirty="0" err="1"/>
              <a:t>נֶחֱרֶפֶת</a:t>
            </a:r>
            <a:r>
              <a:rPr lang="he-IL" dirty="0"/>
              <a:t> לְאִישׁ, וְהָפְדֵּה לֹא נִפְדָּתָה, אוֹ חֻפְשָׁה לֹא נִתַּן-לָהּ--בִּקֹּרֶת תִּהְיֶה לֹא יוּמְתוּ, כִּי-לֹא חֻפָּשָׁה. ....</a:t>
            </a:r>
            <a:br>
              <a:rPr lang="he-IL" dirty="0"/>
            </a:br>
            <a:r>
              <a:rPr lang="he-IL" b="1" dirty="0"/>
              <a:t>....</a:t>
            </a:r>
            <a:r>
              <a:rPr lang="he-IL" dirty="0"/>
              <a:t> </a:t>
            </a:r>
            <a:r>
              <a:rPr lang="he-IL" b="1" dirty="0" err="1"/>
              <a:t>כו</a:t>
            </a:r>
            <a:r>
              <a:rPr lang="he-IL" dirty="0">
                <a:solidFill>
                  <a:schemeClr val="bg1"/>
                </a:solidFill>
                <a:highlight>
                  <a:srgbClr val="FF00FF"/>
                </a:highlight>
              </a:rPr>
              <a:t> לֹא תֹאכְלוּ</a:t>
            </a:r>
            <a:r>
              <a:rPr lang="he-IL" dirty="0"/>
              <a:t>, עַל-הַדָּם; </a:t>
            </a:r>
            <a:r>
              <a:rPr lang="he-IL" dirty="0">
                <a:solidFill>
                  <a:schemeClr val="bg1"/>
                </a:solidFill>
                <a:highlight>
                  <a:srgbClr val="FF00FF"/>
                </a:highlight>
              </a:rPr>
              <a:t>לֹא תְנַחֲשׁוּ</a:t>
            </a:r>
            <a:r>
              <a:rPr lang="he-IL" dirty="0"/>
              <a:t>, </a:t>
            </a:r>
            <a:r>
              <a:rPr lang="he-IL" dirty="0">
                <a:solidFill>
                  <a:schemeClr val="bg1"/>
                </a:solidFill>
                <a:highlight>
                  <a:srgbClr val="FF00FF"/>
                </a:highlight>
              </a:rPr>
              <a:t>וְלֹא </a:t>
            </a:r>
            <a:r>
              <a:rPr lang="he-IL" dirty="0" err="1">
                <a:solidFill>
                  <a:schemeClr val="bg1"/>
                </a:solidFill>
                <a:highlight>
                  <a:srgbClr val="FF00FF"/>
                </a:highlight>
              </a:rPr>
              <a:t>תְעוֹנֵנו</a:t>
            </a:r>
            <a:r>
              <a:rPr lang="he-IL" dirty="0">
                <a:solidFill>
                  <a:schemeClr val="bg1"/>
                </a:solidFill>
                <a:highlight>
                  <a:srgbClr val="FF00FF"/>
                </a:highlight>
              </a:rPr>
              <a:t>ּ</a:t>
            </a:r>
            <a:r>
              <a:rPr lang="he-IL" dirty="0"/>
              <a:t>.  </a:t>
            </a:r>
            <a:r>
              <a:rPr lang="he-IL" b="1" dirty="0" err="1"/>
              <a:t>כז</a:t>
            </a:r>
            <a:r>
              <a:rPr lang="he-IL" dirty="0"/>
              <a:t> </a:t>
            </a:r>
            <a:r>
              <a:rPr lang="he-IL" dirty="0">
                <a:solidFill>
                  <a:schemeClr val="bg1"/>
                </a:solidFill>
                <a:highlight>
                  <a:srgbClr val="FF00FF"/>
                </a:highlight>
              </a:rPr>
              <a:t>לֹא תַקִּפוּ</a:t>
            </a:r>
            <a:r>
              <a:rPr lang="he-IL" dirty="0"/>
              <a:t>, פְּאַת רֹאשְׁכֶם; </a:t>
            </a:r>
            <a:r>
              <a:rPr lang="he-IL" dirty="0">
                <a:solidFill>
                  <a:schemeClr val="bg1"/>
                </a:solidFill>
                <a:highlight>
                  <a:srgbClr val="FF00FF"/>
                </a:highlight>
              </a:rPr>
              <a:t>וְלֹא תַשְׁחִית</a:t>
            </a:r>
            <a:r>
              <a:rPr lang="he-IL" dirty="0"/>
              <a:t>, אֵת פְּאַת זְקָנֶךָ.  </a:t>
            </a:r>
            <a:r>
              <a:rPr lang="he-IL" b="1" dirty="0"/>
              <a:t>כח</a:t>
            </a:r>
            <a:r>
              <a:rPr lang="he-IL" dirty="0"/>
              <a:t> וְשֶׂרֶט לָנֶפֶשׁ, </a:t>
            </a:r>
            <a:r>
              <a:rPr lang="he-IL" dirty="0">
                <a:solidFill>
                  <a:schemeClr val="bg1"/>
                </a:solidFill>
                <a:highlight>
                  <a:srgbClr val="FF00FF"/>
                </a:highlight>
              </a:rPr>
              <a:t>לֹא תִתְּנוּ </a:t>
            </a:r>
            <a:r>
              <a:rPr lang="he-IL" dirty="0"/>
              <a:t>בִּבְשַׂרְכֶם, וּכְתֹבֶת קַעֲקַע</a:t>
            </a:r>
            <a:r>
              <a:rPr lang="he-IL" dirty="0">
                <a:solidFill>
                  <a:schemeClr val="bg1"/>
                </a:solidFill>
                <a:highlight>
                  <a:srgbClr val="FF00FF"/>
                </a:highlight>
              </a:rPr>
              <a:t>, לֹא תִתְּנוּ </a:t>
            </a:r>
            <a:r>
              <a:rPr lang="he-IL" dirty="0"/>
              <a:t>בָּכֶם:  אֲנִי, יְהוָה.  </a:t>
            </a:r>
            <a:r>
              <a:rPr lang="he-IL" b="1" dirty="0" err="1"/>
              <a:t>כט</a:t>
            </a:r>
            <a:r>
              <a:rPr lang="he-IL" dirty="0"/>
              <a:t> </a:t>
            </a:r>
            <a:r>
              <a:rPr lang="he-IL" dirty="0">
                <a:solidFill>
                  <a:schemeClr val="bg1"/>
                </a:solidFill>
                <a:highlight>
                  <a:srgbClr val="FF00FF"/>
                </a:highlight>
              </a:rPr>
              <a:t>אַל-תְּחַלֵּל</a:t>
            </a:r>
            <a:r>
              <a:rPr lang="he-IL" dirty="0"/>
              <a:t> אֶת-בִּתְּךָ, לְהַזְנוֹתָהּ; וְלֹא-תִזְנֶה הָאָרֶץ, וּמָלְאָה הָאָרֶץ </a:t>
            </a:r>
            <a:r>
              <a:rPr lang="he-IL" dirty="0" err="1"/>
              <a:t>זִמָּה</a:t>
            </a:r>
            <a:r>
              <a:rPr lang="he-IL" dirty="0"/>
              <a:t>.  </a:t>
            </a:r>
            <a:r>
              <a:rPr lang="he-IL" b="1" dirty="0"/>
              <a:t>ל</a:t>
            </a:r>
            <a:r>
              <a:rPr lang="he-IL" dirty="0"/>
              <a:t> אֶת-שַׁבְּתֹתַי </a:t>
            </a:r>
            <a:r>
              <a:rPr lang="he-IL" dirty="0">
                <a:solidFill>
                  <a:srgbClr val="455F51"/>
                </a:solidFill>
                <a:highlight>
                  <a:srgbClr val="00FF00"/>
                </a:highlight>
              </a:rPr>
              <a:t>תִּשְׁמֹרוּ</a:t>
            </a:r>
            <a:r>
              <a:rPr lang="he-IL" dirty="0"/>
              <a:t>, וּמִקְדָּשִׁי </a:t>
            </a:r>
            <a:r>
              <a:rPr lang="he-IL" dirty="0">
                <a:solidFill>
                  <a:srgbClr val="455F51"/>
                </a:solidFill>
                <a:highlight>
                  <a:srgbClr val="00FF00"/>
                </a:highlight>
              </a:rPr>
              <a:t>תִּירָאוּ</a:t>
            </a:r>
            <a:r>
              <a:rPr lang="he-IL" dirty="0"/>
              <a:t>:  אֲנִי, יְהוָה.  </a:t>
            </a:r>
            <a:r>
              <a:rPr lang="he-IL" b="1" dirty="0"/>
              <a:t>לא</a:t>
            </a:r>
            <a:r>
              <a:rPr lang="he-IL" dirty="0"/>
              <a:t> </a:t>
            </a:r>
            <a:r>
              <a:rPr lang="he-IL" dirty="0">
                <a:solidFill>
                  <a:schemeClr val="bg1"/>
                </a:solidFill>
                <a:highlight>
                  <a:srgbClr val="FF00FF"/>
                </a:highlight>
              </a:rPr>
              <a:t>אַל-תִּפְנוּ</a:t>
            </a:r>
            <a:r>
              <a:rPr lang="he-IL" dirty="0"/>
              <a:t> </a:t>
            </a:r>
            <a:r>
              <a:rPr lang="he-IL" dirty="0" err="1"/>
              <a:t>אֶל-הָאֹבֹת</a:t>
            </a:r>
            <a:r>
              <a:rPr lang="he-IL" dirty="0"/>
              <a:t> וְאֶל-הַיִּדְּעֹנִים, אַל-תְּבַקְשׁוּ לְטָמְאָה בָהֶם:  אֲנִי, יְהוָה </a:t>
            </a:r>
            <a:r>
              <a:rPr lang="he-IL" dirty="0" err="1"/>
              <a:t>אֱלֹהֵיכֶם</a:t>
            </a:r>
            <a:r>
              <a:rPr lang="he-IL" dirty="0"/>
              <a:t>.  </a:t>
            </a:r>
            <a:r>
              <a:rPr lang="he-IL" b="1" dirty="0"/>
              <a:t>לב</a:t>
            </a:r>
            <a:r>
              <a:rPr lang="he-IL" dirty="0"/>
              <a:t> מִפְּנֵי שֵׂיבָה </a:t>
            </a:r>
            <a:r>
              <a:rPr lang="he-IL" dirty="0">
                <a:solidFill>
                  <a:srgbClr val="455F51"/>
                </a:solidFill>
                <a:highlight>
                  <a:srgbClr val="00FF00"/>
                </a:highlight>
              </a:rPr>
              <a:t>תָּקוּם</a:t>
            </a:r>
            <a:r>
              <a:rPr lang="he-IL" dirty="0"/>
              <a:t>, </a:t>
            </a:r>
            <a:r>
              <a:rPr lang="he-IL" dirty="0">
                <a:solidFill>
                  <a:srgbClr val="455F51"/>
                </a:solidFill>
                <a:highlight>
                  <a:srgbClr val="00FF00"/>
                </a:highlight>
              </a:rPr>
              <a:t>וְהָדַרְתָּ</a:t>
            </a:r>
            <a:r>
              <a:rPr lang="he-IL" dirty="0"/>
              <a:t> פְּנֵי זָקֵן; וְיָרֵאתָ </a:t>
            </a:r>
            <a:r>
              <a:rPr lang="he-IL" dirty="0" err="1"/>
              <a:t>מֵּאֱלֹהֶיך</a:t>
            </a:r>
            <a:r>
              <a:rPr lang="he-IL" dirty="0"/>
              <a:t>ָ, אֲנִי יְהוָה.  {ס}  </a:t>
            </a:r>
            <a:r>
              <a:rPr lang="he-IL" b="1" dirty="0"/>
              <a:t>לג</a:t>
            </a:r>
            <a:r>
              <a:rPr lang="he-IL" dirty="0"/>
              <a:t> וְכִי-יָגוּר אִתְּךָ גֵּר, בְּאַרְצְכֶם--</a:t>
            </a:r>
            <a:r>
              <a:rPr lang="he-IL" dirty="0">
                <a:solidFill>
                  <a:schemeClr val="bg1"/>
                </a:solidFill>
                <a:highlight>
                  <a:srgbClr val="FF00FF"/>
                </a:highlight>
              </a:rPr>
              <a:t>לֹא תוֹנוּ</a:t>
            </a:r>
            <a:r>
              <a:rPr lang="he-IL" dirty="0"/>
              <a:t>, אֹתוֹ.  </a:t>
            </a:r>
            <a:r>
              <a:rPr lang="he-IL" b="1" dirty="0"/>
              <a:t>לד</a:t>
            </a:r>
            <a:r>
              <a:rPr lang="he-IL" dirty="0"/>
              <a:t> כְּאֶזְרָח מִכֶּם </a:t>
            </a:r>
            <a:r>
              <a:rPr lang="he-IL" dirty="0">
                <a:solidFill>
                  <a:srgbClr val="455F51"/>
                </a:solidFill>
                <a:highlight>
                  <a:srgbClr val="00FF00"/>
                </a:highlight>
              </a:rPr>
              <a:t>יִהְיֶה</a:t>
            </a:r>
            <a:r>
              <a:rPr lang="he-IL" dirty="0"/>
              <a:t> לָכֶם הַגֵּר </a:t>
            </a:r>
            <a:r>
              <a:rPr lang="he-IL" dirty="0" err="1"/>
              <a:t>הַגָּר</a:t>
            </a:r>
            <a:r>
              <a:rPr lang="he-IL" dirty="0"/>
              <a:t> אִתְּכֶם, </a:t>
            </a:r>
            <a:r>
              <a:rPr lang="he-IL" dirty="0">
                <a:solidFill>
                  <a:srgbClr val="455F51"/>
                </a:solidFill>
                <a:highlight>
                  <a:srgbClr val="00FF00"/>
                </a:highlight>
              </a:rPr>
              <a:t>וְאָהַבְתָּ</a:t>
            </a:r>
            <a:r>
              <a:rPr lang="he-IL" dirty="0"/>
              <a:t> לוֹ כָּמוֹךָ--כִּי-גֵרִים הֱיִיתֶם, בְּאֶרֶץ מִצְרָיִם:  אֲנִי, יְהוָה </a:t>
            </a:r>
            <a:r>
              <a:rPr lang="he-IL" dirty="0" err="1"/>
              <a:t>אֱלֹהֵיכֶם</a:t>
            </a:r>
            <a:r>
              <a:rPr lang="he-IL" dirty="0"/>
              <a:t>.  </a:t>
            </a:r>
            <a:r>
              <a:rPr lang="he-IL" b="1" dirty="0"/>
              <a:t>לה</a:t>
            </a:r>
            <a:r>
              <a:rPr lang="he-IL" dirty="0"/>
              <a:t> </a:t>
            </a:r>
            <a:r>
              <a:rPr lang="he-IL" dirty="0">
                <a:solidFill>
                  <a:schemeClr val="bg1"/>
                </a:solidFill>
                <a:highlight>
                  <a:srgbClr val="FF00FF"/>
                </a:highlight>
              </a:rPr>
              <a:t>לֹא-תַעֲשׂוּ</a:t>
            </a:r>
            <a:r>
              <a:rPr lang="he-IL" dirty="0"/>
              <a:t> עָוֶל, בַּמִּשְׁפָּט, </a:t>
            </a:r>
            <a:r>
              <a:rPr lang="he-IL" dirty="0" err="1"/>
              <a:t>בַּמִּדָּה</a:t>
            </a:r>
            <a:r>
              <a:rPr lang="he-IL" dirty="0"/>
              <a:t>, בַּמִּשְׁקָל וּבַמְּשׂוּרָה.  </a:t>
            </a:r>
            <a:r>
              <a:rPr lang="he-IL" b="1" dirty="0"/>
              <a:t>לו</a:t>
            </a:r>
            <a:r>
              <a:rPr lang="he-IL" dirty="0"/>
              <a:t> מֹאזְנֵי צֶדֶק אַבְנֵי-צֶדֶק, אֵיפַת צֶדֶק וְהִין צֶדֶק--</a:t>
            </a:r>
            <a:r>
              <a:rPr lang="he-IL" dirty="0">
                <a:solidFill>
                  <a:srgbClr val="455F51"/>
                </a:solidFill>
                <a:highlight>
                  <a:srgbClr val="00FF00"/>
                </a:highlight>
              </a:rPr>
              <a:t>יִהְיֶה</a:t>
            </a:r>
            <a:r>
              <a:rPr lang="he-IL" dirty="0"/>
              <a:t> לָכֶם:  אֲנִי יְהוָה </a:t>
            </a:r>
            <a:r>
              <a:rPr lang="he-IL" dirty="0" err="1"/>
              <a:t>אֱלֹהֵיכֶם</a:t>
            </a:r>
            <a:r>
              <a:rPr lang="he-IL" dirty="0"/>
              <a:t>, אֲשֶׁר-הוֹצֵאתִי אֶתְכֶם מֵאֶרֶץ מִצְרָיִם.  </a:t>
            </a:r>
            <a:r>
              <a:rPr lang="he-IL" b="1" dirty="0" err="1"/>
              <a:t>לז</a:t>
            </a:r>
            <a:r>
              <a:rPr lang="he-IL" dirty="0"/>
              <a:t> </a:t>
            </a:r>
            <a:r>
              <a:rPr lang="he-IL" dirty="0">
                <a:solidFill>
                  <a:srgbClr val="455F51"/>
                </a:solidFill>
                <a:highlight>
                  <a:srgbClr val="00FF00"/>
                </a:highlight>
              </a:rPr>
              <a:t>וּשְׁמַרְתֶּם</a:t>
            </a:r>
            <a:r>
              <a:rPr lang="he-IL" dirty="0"/>
              <a:t> </a:t>
            </a:r>
            <a:r>
              <a:rPr lang="he-IL" dirty="0" err="1"/>
              <a:t>אֶת-כָּל-חֻקֹּתַי</a:t>
            </a:r>
            <a:r>
              <a:rPr lang="he-IL" dirty="0"/>
              <a:t> וְאֶת-כָּל-מִשְׁפָּטַי, </a:t>
            </a:r>
            <a:r>
              <a:rPr lang="he-IL" dirty="0">
                <a:solidFill>
                  <a:srgbClr val="455F51"/>
                </a:solidFill>
                <a:highlight>
                  <a:srgbClr val="00FF00"/>
                </a:highlight>
              </a:rPr>
              <a:t>וַעֲשִׂיתֶם</a:t>
            </a:r>
            <a:r>
              <a:rPr lang="he-IL" dirty="0"/>
              <a:t> אֹתָם:  אֲנִי, יְהוָה.  {פ}</a:t>
            </a:r>
          </a:p>
        </p:txBody>
      </p:sp>
    </p:spTree>
    <p:extLst>
      <p:ext uri="{BB962C8B-B14F-4D97-AF65-F5344CB8AC3E}">
        <p14:creationId xmlns:p14="http://schemas.microsoft.com/office/powerpoint/2010/main" val="260177591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סבון">
  <a:themeElements>
    <a:clrScheme name="סבון">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26B02"/>
      </a:folHlink>
    </a:clrScheme>
    <a:fontScheme name="סבון">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סבון">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 id="{1306E473-ED32-493B-A2D0-240A757EDD34}" vid="{6728D11B-929E-4324-91B0-4A4DA4CAC3DD}"/>
    </a:ext>
  </a:extLst>
</a:theme>
</file>

<file path=ppt/theme/theme2.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3741</TotalTime>
  <Words>2544</Words>
  <Application>Microsoft Office PowerPoint</Application>
  <PresentationFormat>מסך רחב</PresentationFormat>
  <Paragraphs>160</Paragraphs>
  <Slides>22</Slides>
  <Notes>0</Notes>
  <HiddenSlides>1</HiddenSlides>
  <MMClips>2</MMClips>
  <ScaleCrop>false</ScaleCrop>
  <HeadingPairs>
    <vt:vector size="6" baseType="variant">
      <vt:variant>
        <vt:lpstr>גופנים בשימוש</vt:lpstr>
      </vt:variant>
      <vt:variant>
        <vt:i4>10</vt:i4>
      </vt:variant>
      <vt:variant>
        <vt:lpstr>ערכת נושא</vt:lpstr>
      </vt:variant>
      <vt:variant>
        <vt:i4>1</vt:i4>
      </vt:variant>
      <vt:variant>
        <vt:lpstr>כותרות שקופיות</vt:lpstr>
      </vt:variant>
      <vt:variant>
        <vt:i4>22</vt:i4>
      </vt:variant>
    </vt:vector>
  </HeadingPairs>
  <TitlesOfParts>
    <vt:vector size="33" baseType="lpstr">
      <vt:lpstr>Arial</vt:lpstr>
      <vt:lpstr>Calibri</vt:lpstr>
      <vt:lpstr>Century Gothic</vt:lpstr>
      <vt:lpstr>David</vt:lpstr>
      <vt:lpstr>FbAhava Regular</vt:lpstr>
      <vt:lpstr>FbAhla Bold</vt:lpstr>
      <vt:lpstr>FbKapriza Regular</vt:lpstr>
      <vt:lpstr>Gisha</vt:lpstr>
      <vt:lpstr>Verdana</vt:lpstr>
      <vt:lpstr>Wingdings</vt:lpstr>
      <vt:lpstr>סבון</vt:lpstr>
      <vt:lpstr>"שלא לשבור עצם מן הפסח" מצווה ט"ז </vt:lpstr>
      <vt:lpstr>מצגת של PowerPoint‏</vt:lpstr>
      <vt:lpstr> </vt:lpstr>
      <vt:lpstr>מצגת של PowerPoint‏</vt:lpstr>
      <vt:lpstr>שוס להיות דוס??</vt:lpstr>
      <vt:lpstr>מצגת של PowerPoint‏</vt:lpstr>
      <vt:lpstr>מצגת של PowerPoint‏</vt:lpstr>
      <vt:lpstr>מצגת של PowerPoint‏</vt:lpstr>
      <vt:lpstr>מצגת של PowerPoint‏</vt:lpstr>
      <vt:lpstr>עלי שור חלק א עמ' קס"ח</vt:lpstr>
      <vt:lpstr>הר' וולבה, עלי שור:   כבוד אינו ענין של נימוס ודרך ארץ, אלא הכרה וגילוי מעלת הדבר.  כשאני מכבד אדם, הנני מגלה את מעלתו וחשיבותו לעין כל.   כשרואים שאדם מכבד את הבריות, מכיר ומגלה מעלתו של כל אחד ואחד, רואים שנשמתו פועלת וחיה בקרבו, והוא עצמו מכובד! והמזלזל ומקטין ומחפש מומים – אינו נותן לנשמתו לפעול בקרבו, אורה אינו מאיר לו, והוא עצמו אינו "מכובד" .  "מכובד" – כלומר: נשמתו של אדם זה מכבדת אותו, והוא זוכה לרוממות והתעלות עצמית, ומתגלה בקרבו אור אלוקי: מתעוררות בו מידות טובות המביאות למעשים טובים, ומאירות לו השגות אמיתיות...".</vt:lpstr>
      <vt:lpstr>מצגת של PowerPoint‏</vt:lpstr>
      <vt:lpstr>מצגת של PowerPoint‏</vt:lpstr>
      <vt:lpstr>מצגת של PowerPoint‏</vt:lpstr>
      <vt:lpstr>מצגת של PowerPoint‏</vt:lpstr>
      <vt:lpstr>מצגת של PowerPoint‏</vt:lpstr>
      <vt:lpstr>מצגת של PowerPoint‏</vt:lpstr>
      <vt:lpstr>השפעה חברתית- הצורך בבחירת חברה חיובית</vt:lpstr>
      <vt:lpstr>מצגת של PowerPoint‏</vt:lpstr>
      <vt:lpstr>מצגת של PowerPoint‏</vt:lpstr>
      <vt:lpstr>מצגת של PowerPoint‏</vt:lpstr>
      <vt:lpstr>לבבות במצווה "שלא לשבור עצם מן הפסח"</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מצגת של PowerPoint‏</dc:title>
  <dc:creator>tirlif@gmail.com</dc:creator>
  <cp:lastModifiedBy>מורן אביב גונן</cp:lastModifiedBy>
  <cp:revision>40</cp:revision>
  <dcterms:created xsi:type="dcterms:W3CDTF">2020-11-08T18:48:09Z</dcterms:created>
  <dcterms:modified xsi:type="dcterms:W3CDTF">2024-08-07T13:49:05Z</dcterms:modified>
</cp:coreProperties>
</file>