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12192000"/>
  <p:embeddedFontLst>
    <p:embeddedFont>
      <p:font typeface="Google Sans"/>
      <p:regular r:id="rId14"/>
      <p:bold r:id="rId15"/>
      <p:italic r:id="rId16"/>
      <p:boldItalic r:id="rId17"/>
    </p:embeddedFont>
    <p:embeddedFont>
      <p:font typeface="Noto Sans Hebrew"/>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GoogleSans-bold.fntdata"/><Relationship Id="rId14" Type="http://schemas.openxmlformats.org/officeDocument/2006/relationships/font" Target="fonts/GoogleSans-regular.fntdata"/><Relationship Id="rId17" Type="http://schemas.openxmlformats.org/officeDocument/2006/relationships/font" Target="fonts/GoogleSans-boldItalic.fntdata"/><Relationship Id="rId16" Type="http://schemas.openxmlformats.org/officeDocument/2006/relationships/font" Target="fonts/GoogleSans-italic.fntdata"/><Relationship Id="rId5" Type="http://schemas.openxmlformats.org/officeDocument/2006/relationships/slide" Target="slides/slide1.xml"/><Relationship Id="rId19" Type="http://schemas.openxmlformats.org/officeDocument/2006/relationships/font" Target="fonts/NotoSansHebrew-bold.fntdata"/><Relationship Id="rId6" Type="http://schemas.openxmlformats.org/officeDocument/2006/relationships/slide" Target="slides/slide2.xml"/><Relationship Id="rId18" Type="http://schemas.openxmlformats.org/officeDocument/2006/relationships/font" Target="fonts/NotoSansHebrew-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iw-IL"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פתיחה: היום נסתכל על AI מזווית ערכית ואנושית. לא רק מה אפשר לבנות, אלא למה, למי זה עוזר, ואיך עושים זאת באחריות.</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הדגש הוא לא ידע טכני מלא, אלא שינוי מסגור: AI כתחום שיש בו מקום לערכים, חברה, חינוך, בריאות ואתיקה.</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להדגיש: לא נציג AI כקסם. אנשים בוחרים איזו בעיה לפתור, באילו נתונים להשתמש, ואיך לבדוק שהפתרון לא פוגע.</a:t>
            </a:r>
            <a:endParaRPr/>
          </a:p>
        </p:txBody>
      </p:sp>
      <p:sp>
        <p:nvSpPr>
          <p:cNvPr id="68" name="Google Shape;6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הפעולה הפדגוגית: להזיז את התלמידים מהכלי אל הבעיה. לפני צ׳אטבוט או אפליקציה, שואלים מי צריך עזרה ומה הצורך.</a:t>
            </a:r>
            <a:endParaRPr/>
          </a:p>
        </p:txBody>
      </p:sp>
      <p:sp>
        <p:nvSpPr>
          <p:cNvPr id="93" name="Google Shape;9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אין צורך להפוך את זה לשיעור ביוגרפיות. הדמויות הן נקודות כניסה לשאלה: איזו בעיה אנושית הן ניסו לפתור ואיך טכנולוגיה עזרה.</a:t>
            </a:r>
            <a:endParaRPr/>
          </a:p>
        </p:txBody>
      </p:sp>
      <p:sp>
        <p:nvSpPr>
          <p:cNvPr id="124" name="Google Shape;12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להדגיש: AI לטובת הכלל אינו רק בניית מערכת חדשה. לפעמים התרומה היא לחשוף בעיה במערכת קיימת ולדרוש תיקון.</a:t>
            </a:r>
            <a:endParaRPr/>
          </a:p>
        </p:txBody>
      </p:sp>
      <p:sp>
        <p:nvSpPr>
          <p:cNvPr id="167" name="Google Shape;16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לעבור בין הקבוצות ולשאול: מה הבעיה? למי היא מפריעה? איפה הטכנולוגיה נכנסת? מה צריך לבדוק באחריות?</a:t>
            </a:r>
            <a:endParaRPr/>
          </a:p>
        </p:txBody>
      </p:sp>
      <p:sp>
        <p:nvSpPr>
          <p:cNvPr id="196" name="Google Shape;19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המעבר מהדמויות לתלמידים: גם הם יכולים לחשוב על צורך אמיתי בסביבה שלהם. לא מבקשים מוצר מוגמר, רק ניסוח של צורך ורעיון.</a:t>
            </a:r>
            <a:endParaRPr/>
          </a:p>
        </p:txBody>
      </p:sp>
      <p:sp>
        <p:nvSpPr>
          <p:cNvPr id="236" name="Google Shape;23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סגירה: AI אינו שייך רק למי שאוהב קוד או מתמטיקה. הוא שייך גם למי שרוצה להבין בעיות, לעזור לאנשים, לבדוק צדק והוגנות ולחשוב על השפעה.</a:t>
            </a:r>
            <a:endParaRPr/>
          </a:p>
        </p:txBody>
      </p:sp>
      <p:sp>
        <p:nvSpPr>
          <p:cNvPr id="260" name="Google Shape;26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5" name="Shape 15"/>
        <p:cNvGrpSpPr/>
        <p:nvPr/>
      </p:nvGrpSpPr>
      <p:grpSpPr>
        <a:xfrm>
          <a:off x="0" y="0"/>
          <a:ext cx="0" cy="0"/>
          <a:chOff x="0" y="0"/>
          <a:chExt cx="0" cy="0"/>
        </a:xfrm>
      </p:grpSpPr>
      <p:sp>
        <p:nvSpPr>
          <p:cNvPr id="16" name="Google Shape;16;p3"/>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3"/>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3"/>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1</a:t>
            </a:r>
            <a:endParaRPr b="0" i="0" sz="800" u="none" cap="none" strike="noStrike">
              <a:solidFill>
                <a:schemeClr val="dk1"/>
              </a:solidFill>
              <a:latin typeface="Arial"/>
              <a:ea typeface="Arial"/>
              <a:cs typeface="Arial"/>
              <a:sym typeface="Arial"/>
            </a:endParaRPr>
          </a:p>
        </p:txBody>
      </p:sp>
      <p:pic>
        <p:nvPicPr>
          <p:cNvPr descr="איור דיגיטלי של קבוצת אנשים מגוונת בדיון סביב לוח לבן עם סמלים של מוח, צדק, קיימות וקהילה, המדגיש שיתוף פעולה ולמידה. צבעים חיים, דמויות במצבים שונים וסמלים מחוברים בקווים מציגים דינמיקה של עבודה קבוצתית וחשיבה יצירתית.&#10;&#10;" id="19" name="Google Shape;19;p3"/>
          <p:cNvPicPr preferRelativeResize="0"/>
          <p:nvPr/>
        </p:nvPicPr>
        <p:blipFill rotWithShape="1">
          <a:blip r:embed="rId3">
            <a:alphaModFix/>
          </a:blip>
          <a:srcRect b="0" l="0" r="0" t="0"/>
          <a:stretch/>
        </p:blipFill>
        <p:spPr>
          <a:xfrm>
            <a:off x="612648" y="875583"/>
            <a:ext cx="6296152" cy="3977649"/>
          </a:xfrm>
          <a:prstGeom prst="rect">
            <a:avLst/>
          </a:prstGeom>
          <a:noFill/>
          <a:ln>
            <a:noFill/>
          </a:ln>
        </p:spPr>
      </p:pic>
      <p:sp>
        <p:nvSpPr>
          <p:cNvPr id="20" name="Google Shape;20;p3"/>
          <p:cNvSpPr/>
          <p:nvPr/>
        </p:nvSpPr>
        <p:spPr>
          <a:xfrm>
            <a:off x="6126480" y="1600200"/>
            <a:ext cx="5394960" cy="713232"/>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3400"/>
              <a:buFont typeface="Arial"/>
              <a:buNone/>
            </a:pPr>
            <a:r>
              <a:rPr b="1" i="0" lang="iw-IL" sz="4000" u="none" cap="none" strike="noStrike">
                <a:solidFill>
                  <a:srgbClr val="1E3A8A"/>
                </a:solidFill>
                <a:latin typeface="Noto Sans Hebrew"/>
                <a:ea typeface="Noto Sans Hebrew"/>
                <a:cs typeface="Noto Sans Hebrew"/>
                <a:sym typeface="Noto Sans Hebrew"/>
              </a:rPr>
              <a:t>AI לטובת הכלל</a:t>
            </a:r>
            <a:endParaRPr/>
          </a:p>
        </p:txBody>
      </p:sp>
      <p:sp>
        <p:nvSpPr>
          <p:cNvPr id="21" name="Google Shape;21;p3"/>
          <p:cNvSpPr/>
          <p:nvPr/>
        </p:nvSpPr>
        <p:spPr>
          <a:xfrm>
            <a:off x="6126480" y="2395728"/>
            <a:ext cx="5394960" cy="41148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84CC16"/>
              </a:buClr>
              <a:buSzPts val="2000"/>
              <a:buFont typeface="Arial"/>
              <a:buNone/>
            </a:pPr>
            <a:r>
              <a:rPr b="1" i="0" lang="iw-IL" sz="2600" u="none" cap="none" strike="noStrike">
                <a:solidFill>
                  <a:srgbClr val="84CC16"/>
                </a:solidFill>
                <a:latin typeface="Noto Sans Hebrew"/>
                <a:ea typeface="Noto Sans Hebrew"/>
                <a:cs typeface="Noto Sans Hebrew"/>
                <a:sym typeface="Noto Sans Hebrew"/>
              </a:rPr>
              <a:t>נבחרת המשפיעים</a:t>
            </a:r>
            <a:endParaRPr b="0" i="0" sz="2600" u="none" cap="none" strike="noStrike">
              <a:solidFill>
                <a:schemeClr val="dk1"/>
              </a:solidFill>
              <a:latin typeface="Noto Sans Hebrew"/>
              <a:ea typeface="Noto Sans Hebrew"/>
              <a:cs typeface="Noto Sans Hebrew"/>
              <a:sym typeface="Noto Sans Hebrew"/>
            </a:endParaRPr>
          </a:p>
        </p:txBody>
      </p:sp>
      <p:sp>
        <p:nvSpPr>
          <p:cNvPr id="22" name="Google Shape;22;p3"/>
          <p:cNvSpPr/>
          <p:nvPr/>
        </p:nvSpPr>
        <p:spPr>
          <a:xfrm>
            <a:off x="10940970" y="2990081"/>
            <a:ext cx="530400" cy="45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
          <p:cNvSpPr/>
          <p:nvPr/>
        </p:nvSpPr>
        <p:spPr>
          <a:xfrm>
            <a:off x="6126480" y="3218688"/>
            <a:ext cx="539496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64748B"/>
              </a:buClr>
              <a:buSzPts val="1200"/>
              <a:buFont typeface="Arial"/>
              <a:buNone/>
            </a:pPr>
            <a:r>
              <a:rPr b="0" i="0" lang="iw-IL" sz="1800" u="none" cap="none" strike="noStrike">
                <a:solidFill>
                  <a:srgbClr val="64748B"/>
                </a:solidFill>
                <a:latin typeface="Noto Sans Hebrew"/>
                <a:ea typeface="Noto Sans Hebrew"/>
                <a:cs typeface="Noto Sans Hebrew"/>
                <a:sym typeface="Noto Sans Hebrew"/>
              </a:rPr>
              <a:t>מערך 2 · מכינה למגמת מדעי בינה מלאכותית</a:t>
            </a:r>
            <a:endParaRPr b="0" i="0" sz="1800" u="none" cap="none" strike="noStrike">
              <a:solidFill>
                <a:schemeClr val="dk1"/>
              </a:solidFill>
              <a:latin typeface="Noto Sans Hebrew"/>
              <a:ea typeface="Noto Sans Hebrew"/>
              <a:cs typeface="Noto Sans Hebrew"/>
              <a:sym typeface="Noto Sans Hebrew"/>
            </a:endParaRPr>
          </a:p>
        </p:txBody>
      </p:sp>
      <p:pic>
        <p:nvPicPr>
          <p:cNvPr descr="אלמנט עיצובי" id="24" name="Google Shape;24;p3"/>
          <p:cNvPicPr preferRelativeResize="0"/>
          <p:nvPr/>
        </p:nvPicPr>
        <p:blipFill rotWithShape="1">
          <a:blip r:embed="rId4">
            <a:alphaModFix/>
          </a:blip>
          <a:srcRect b="0" l="0" r="61867" t="0"/>
          <a:stretch/>
        </p:blipFill>
        <p:spPr>
          <a:xfrm>
            <a:off x="152400" y="5771775"/>
            <a:ext cx="4533000" cy="920400"/>
          </a:xfrm>
          <a:prstGeom prst="roundRect">
            <a:avLst>
              <a:gd fmla="val 16667" name="adj"/>
            </a:avLst>
          </a:prstGeom>
          <a:noFill/>
          <a:ln>
            <a:noFill/>
          </a:ln>
        </p:spPr>
      </p:pic>
      <p:pic>
        <p:nvPicPr>
          <p:cNvPr descr="אלמנט עיצובי" id="25" name="Google Shape;25;p3"/>
          <p:cNvPicPr preferRelativeResize="0"/>
          <p:nvPr/>
        </p:nvPicPr>
        <p:blipFill rotWithShape="1">
          <a:blip r:embed="rId4">
            <a:alphaModFix/>
          </a:blip>
          <a:srcRect b="0" l="96591" r="0" t="0"/>
          <a:stretch/>
        </p:blipFill>
        <p:spPr>
          <a:xfrm>
            <a:off x="11619150" y="5633898"/>
            <a:ext cx="465976" cy="1058225"/>
          </a:xfrm>
          <a:prstGeom prst="rect">
            <a:avLst/>
          </a:prstGeom>
          <a:noFill/>
          <a:ln>
            <a:noFill/>
          </a:ln>
        </p:spPr>
      </p:pic>
      <p:sp>
        <p:nvSpPr>
          <p:cNvPr id="26" name="Google Shape;26;p3"/>
          <p:cNvSpPr txBox="1"/>
          <p:nvPr/>
        </p:nvSpPr>
        <p:spPr>
          <a:xfrm>
            <a:off x="4909125" y="5793350"/>
            <a:ext cx="6562200" cy="877200"/>
          </a:xfrm>
          <a:prstGeom prst="rect">
            <a:avLst/>
          </a:prstGeom>
          <a:noFill/>
          <a:ln>
            <a:noFill/>
          </a:ln>
        </p:spPr>
        <p:txBody>
          <a:bodyPr anchorCtr="0" anchor="t" bIns="91425" lIns="91425" spcFirstLastPara="1" rIns="91425" wrap="square" tIns="91425">
            <a:spAutoFit/>
          </a:bodyPr>
          <a:lstStyle/>
          <a:p>
            <a:pPr indent="0" lvl="0" marL="0" marR="0" rtl="1" algn="r">
              <a:lnSpc>
                <a:spcPct val="100000"/>
              </a:lnSpc>
              <a:spcBef>
                <a:spcPts val="0"/>
              </a:spcBef>
              <a:spcAft>
                <a:spcPts val="0"/>
              </a:spcAft>
              <a:buClr>
                <a:srgbClr val="000000"/>
              </a:buClr>
              <a:buSzPts val="1500"/>
              <a:buFont typeface="Arial"/>
              <a:buNone/>
            </a:pPr>
            <a:r>
              <a:rPr b="0" i="0" lang="iw-IL" sz="1500" u="none" cap="none" strike="noStrike">
                <a:solidFill>
                  <a:srgbClr val="000000"/>
                </a:solidFill>
                <a:latin typeface="Google Sans"/>
                <a:ea typeface="Google Sans"/>
                <a:cs typeface="Google Sans"/>
                <a:sym typeface="Google Sans"/>
              </a:rPr>
              <a:t>מערך השיעור נוצר במסגרת מחקר מלווה לפרויקט המכינה למגמת מדעי בינה מלאכותית באגף א' STEM ע"י החוקרות מעיין סייג וד"ר אורנית מימון, המכון למחקר יישומי של בינה מלאכותית בחינוך </a:t>
            </a:r>
            <a:endParaRPr/>
          </a:p>
        </p:txBody>
      </p:sp>
      <p:sp>
        <p:nvSpPr>
          <p:cNvPr id="27" name="Google Shape;27;p3"/>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AI לטובת הכלל</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32" name="Shape 32"/>
        <p:cNvGrpSpPr/>
        <p:nvPr/>
      </p:nvGrpSpPr>
      <p:grpSpPr>
        <a:xfrm>
          <a:off x="0" y="0"/>
          <a:ext cx="0" cy="0"/>
          <a:chOff x="0" y="0"/>
          <a:chExt cx="0" cy="0"/>
        </a:xfrm>
      </p:grpSpPr>
      <p:sp>
        <p:nvSpPr>
          <p:cNvPr id="33" name="Google Shape;33;p4"/>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4"/>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4"/>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2</a:t>
            </a:r>
            <a:endParaRPr b="0" i="0" sz="800" u="none" cap="none" strike="noStrike">
              <a:solidFill>
                <a:schemeClr val="dk1"/>
              </a:solidFill>
              <a:latin typeface="Arial"/>
              <a:ea typeface="Arial"/>
              <a:cs typeface="Arial"/>
              <a:sym typeface="Arial"/>
            </a:endParaRPr>
          </a:p>
        </p:txBody>
      </p:sp>
      <p:sp>
        <p:nvSpPr>
          <p:cNvPr id="36" name="Google Shape;36;p4"/>
          <p:cNvSpPr/>
          <p:nvPr/>
        </p:nvSpPr>
        <p:spPr>
          <a:xfrm>
            <a:off x="475488" y="493776"/>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4"/>
          <p:cNvSpPr/>
          <p:nvPr/>
        </p:nvSpPr>
        <p:spPr>
          <a:xfrm>
            <a:off x="448056" y="438912"/>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4"/>
          <p:cNvSpPr/>
          <p:nvPr/>
        </p:nvSpPr>
        <p:spPr>
          <a:xfrm>
            <a:off x="5660120" y="502945"/>
            <a:ext cx="5943600" cy="50280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200" u="none" cap="none" strike="noStrike">
                <a:solidFill>
                  <a:srgbClr val="1E3A8A"/>
                </a:solidFill>
                <a:latin typeface="Noto Sans Hebrew"/>
                <a:ea typeface="Noto Sans Hebrew"/>
                <a:cs typeface="Noto Sans Hebrew"/>
                <a:sym typeface="Noto Sans Hebrew"/>
              </a:rPr>
              <a:t>מטרות השיעור</a:t>
            </a:r>
            <a:endParaRPr b="0" i="0" sz="3200" u="none" cap="none" strike="noStrike">
              <a:solidFill>
                <a:schemeClr val="dk1"/>
              </a:solidFill>
              <a:latin typeface="Noto Sans Hebrew"/>
              <a:ea typeface="Noto Sans Hebrew"/>
              <a:cs typeface="Noto Sans Hebrew"/>
              <a:sym typeface="Noto Sans Hebrew"/>
            </a:endParaRPr>
          </a:p>
        </p:txBody>
      </p:sp>
      <p:sp>
        <p:nvSpPr>
          <p:cNvPr id="39" name="Google Shape;39;p4"/>
          <p:cNvSpPr/>
          <p:nvPr/>
        </p:nvSpPr>
        <p:spPr>
          <a:xfrm>
            <a:off x="11018530" y="116814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4"/>
          <p:cNvSpPr/>
          <p:nvPr/>
        </p:nvSpPr>
        <p:spPr>
          <a:xfrm>
            <a:off x="5660120" y="1367032"/>
            <a:ext cx="5943600" cy="2559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1600" u="none" cap="none" strike="noStrike">
                <a:solidFill>
                  <a:srgbClr val="64748B"/>
                </a:solidFill>
                <a:latin typeface="Noto Sans Hebrew"/>
                <a:ea typeface="Noto Sans Hebrew"/>
                <a:cs typeface="Noto Sans Hebrew"/>
                <a:sym typeface="Noto Sans Hebrew"/>
              </a:rPr>
              <a:t>בתום השיעור, התלמידים יוכלו:</a:t>
            </a:r>
            <a:endParaRPr b="0" i="0" sz="1600" u="none" cap="none" strike="noStrike">
              <a:solidFill>
                <a:schemeClr val="dk1"/>
              </a:solidFill>
              <a:latin typeface="Noto Sans Hebrew"/>
              <a:ea typeface="Noto Sans Hebrew"/>
              <a:cs typeface="Noto Sans Hebrew"/>
              <a:sym typeface="Noto Sans Hebrew"/>
            </a:endParaRPr>
          </a:p>
        </p:txBody>
      </p:sp>
      <p:sp>
        <p:nvSpPr>
          <p:cNvPr id="41" name="Google Shape;41;p4"/>
          <p:cNvSpPr/>
          <p:nvPr/>
        </p:nvSpPr>
        <p:spPr>
          <a:xfrm>
            <a:off x="566928" y="1874520"/>
            <a:ext cx="2514600" cy="297180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4"/>
          <p:cNvSpPr/>
          <p:nvPr/>
        </p:nvSpPr>
        <p:spPr>
          <a:xfrm>
            <a:off x="2258568" y="2130552"/>
            <a:ext cx="566928" cy="566928"/>
          </a:xfrm>
          <a:prstGeom prst="ellipse">
            <a:avLst/>
          </a:prstGeom>
          <a:solidFill>
            <a:srgbClr val="FFFFFF">
              <a:alpha val="0"/>
            </a:srgbClr>
          </a:solidFill>
          <a:ln cap="flat" cmpd="sng" w="21575">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4"/>
          <p:cNvSpPr/>
          <p:nvPr/>
        </p:nvSpPr>
        <p:spPr>
          <a:xfrm>
            <a:off x="2432304" y="2276856"/>
            <a:ext cx="228600" cy="228600"/>
          </a:xfrm>
          <a:prstGeom prst="heart">
            <a:avLst/>
          </a:prstGeom>
          <a:solidFill>
            <a:srgbClr val="FFFFFF">
              <a:alpha val="0"/>
            </a:srgbClr>
          </a:solidFill>
          <a:ln cap="flat" cmpd="sng" w="19050">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4"/>
          <p:cNvSpPr/>
          <p:nvPr/>
        </p:nvSpPr>
        <p:spPr>
          <a:xfrm>
            <a:off x="749808" y="2862072"/>
            <a:ext cx="214884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700" u="none" cap="none" strike="noStrike">
                <a:solidFill>
                  <a:srgbClr val="1E3A8A"/>
                </a:solidFill>
                <a:latin typeface="Noto Sans Hebrew"/>
                <a:ea typeface="Noto Sans Hebrew"/>
                <a:cs typeface="Noto Sans Hebrew"/>
                <a:sym typeface="Noto Sans Hebrew"/>
              </a:rPr>
              <a:t>לנסח רעיון חברתי</a:t>
            </a:r>
            <a:endParaRPr b="0" i="0" sz="1700" u="none" cap="none" strike="noStrike">
              <a:solidFill>
                <a:schemeClr val="dk1"/>
              </a:solidFill>
              <a:latin typeface="Noto Sans Hebrew"/>
              <a:ea typeface="Noto Sans Hebrew"/>
              <a:cs typeface="Noto Sans Hebrew"/>
              <a:sym typeface="Noto Sans Hebrew"/>
            </a:endParaRPr>
          </a:p>
        </p:txBody>
      </p:sp>
      <p:sp>
        <p:nvSpPr>
          <p:cNvPr id="45" name="Google Shape;45;p4"/>
          <p:cNvSpPr/>
          <p:nvPr/>
        </p:nvSpPr>
        <p:spPr>
          <a:xfrm>
            <a:off x="768096" y="3667621"/>
            <a:ext cx="2112300" cy="14172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להציע יישום AI שיכול לעזור לאדם, קבוצה או קהילה.</a:t>
            </a:r>
            <a:endParaRPr b="0" i="0" sz="1620" u="none" cap="none" strike="noStrike">
              <a:solidFill>
                <a:schemeClr val="dk1"/>
              </a:solidFill>
              <a:latin typeface="Noto Sans Hebrew"/>
              <a:ea typeface="Noto Sans Hebrew"/>
              <a:cs typeface="Noto Sans Hebrew"/>
              <a:sym typeface="Noto Sans Hebrew"/>
            </a:endParaRPr>
          </a:p>
        </p:txBody>
      </p:sp>
      <p:sp>
        <p:nvSpPr>
          <p:cNvPr id="46" name="Google Shape;46;p4"/>
          <p:cNvSpPr/>
          <p:nvPr/>
        </p:nvSpPr>
        <p:spPr>
          <a:xfrm>
            <a:off x="3401568" y="1874520"/>
            <a:ext cx="2514600" cy="297180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4"/>
          <p:cNvSpPr/>
          <p:nvPr/>
        </p:nvSpPr>
        <p:spPr>
          <a:xfrm>
            <a:off x="5093208" y="2130552"/>
            <a:ext cx="566928" cy="566928"/>
          </a:xfrm>
          <a:prstGeom prst="ellipse">
            <a:avLst/>
          </a:prstGeom>
          <a:solidFill>
            <a:srgbClr val="FFFFFF">
              <a:alpha val="0"/>
            </a:srgbClr>
          </a:solidFill>
          <a:ln cap="flat" cmpd="sng" w="21575">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4"/>
          <p:cNvSpPr/>
          <p:nvPr/>
        </p:nvSpPr>
        <p:spPr>
          <a:xfrm>
            <a:off x="5285232" y="2249424"/>
            <a:ext cx="173736" cy="173736"/>
          </a:xfrm>
          <a:prstGeom prst="ellipse">
            <a:avLst/>
          </a:prstGeom>
          <a:solidFill>
            <a:srgbClr val="FFFFFF">
              <a:alpha val="0"/>
            </a:srgbClr>
          </a:solidFill>
          <a:ln cap="flat" cmpd="sng" w="165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4"/>
          <p:cNvSpPr/>
          <p:nvPr/>
        </p:nvSpPr>
        <p:spPr>
          <a:xfrm>
            <a:off x="5212080" y="2404872"/>
            <a:ext cx="320040" cy="201168"/>
          </a:xfrm>
          <a:prstGeom prst="arc">
            <a:avLst>
              <a:gd fmla="val 16200000" name="adj1"/>
              <a:gd fmla="val 0" name="adj2"/>
            </a:avLst>
          </a:prstGeom>
          <a:noFill/>
          <a:ln cap="flat" cmpd="sng" w="165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4"/>
          <p:cNvSpPr/>
          <p:nvPr/>
        </p:nvSpPr>
        <p:spPr>
          <a:xfrm>
            <a:off x="5166360" y="2331720"/>
            <a:ext cx="128016" cy="128016"/>
          </a:xfrm>
          <a:prstGeom prst="ellipse">
            <a:avLst/>
          </a:prstGeom>
          <a:solidFill>
            <a:srgbClr val="FFFFFF">
              <a:alpha val="0"/>
            </a:srgbClr>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4"/>
          <p:cNvSpPr/>
          <p:nvPr/>
        </p:nvSpPr>
        <p:spPr>
          <a:xfrm>
            <a:off x="5458968" y="2331720"/>
            <a:ext cx="128016" cy="128016"/>
          </a:xfrm>
          <a:prstGeom prst="ellipse">
            <a:avLst/>
          </a:prstGeom>
          <a:solidFill>
            <a:srgbClr val="FFFFFF">
              <a:alpha val="0"/>
            </a:srgbClr>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4"/>
          <p:cNvSpPr/>
          <p:nvPr/>
        </p:nvSpPr>
        <p:spPr>
          <a:xfrm>
            <a:off x="3584450" y="2862078"/>
            <a:ext cx="2148900" cy="5670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700" u="none" cap="none" strike="noStrike">
                <a:solidFill>
                  <a:srgbClr val="1E3A8A"/>
                </a:solidFill>
                <a:latin typeface="Noto Sans Hebrew"/>
                <a:ea typeface="Noto Sans Hebrew"/>
                <a:cs typeface="Noto Sans Hebrew"/>
                <a:sym typeface="Noto Sans Hebrew"/>
              </a:rPr>
              <a:t>להרחיב מודלים להזדהות</a:t>
            </a:r>
            <a:endParaRPr b="0" i="0" sz="1700" u="none" cap="none" strike="noStrike">
              <a:solidFill>
                <a:schemeClr val="dk1"/>
              </a:solidFill>
              <a:latin typeface="Noto Sans Hebrew"/>
              <a:ea typeface="Noto Sans Hebrew"/>
              <a:cs typeface="Noto Sans Hebrew"/>
              <a:sym typeface="Noto Sans Hebrew"/>
            </a:endParaRPr>
          </a:p>
        </p:txBody>
      </p:sp>
      <p:sp>
        <p:nvSpPr>
          <p:cNvPr id="53" name="Google Shape;53;p4"/>
          <p:cNvSpPr/>
          <p:nvPr/>
        </p:nvSpPr>
        <p:spPr>
          <a:xfrm>
            <a:off x="3602736" y="3667621"/>
            <a:ext cx="2112300" cy="14172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להכיר מגוון דרכים להיות חלק מעולם ה־AI.</a:t>
            </a:r>
            <a:endParaRPr b="0" i="0" sz="1620" u="none" cap="none" strike="noStrike">
              <a:solidFill>
                <a:schemeClr val="dk1"/>
              </a:solidFill>
              <a:latin typeface="Noto Sans Hebrew"/>
              <a:ea typeface="Noto Sans Hebrew"/>
              <a:cs typeface="Noto Sans Hebrew"/>
              <a:sym typeface="Noto Sans Hebrew"/>
            </a:endParaRPr>
          </a:p>
        </p:txBody>
      </p:sp>
      <p:sp>
        <p:nvSpPr>
          <p:cNvPr id="54" name="Google Shape;54;p4"/>
          <p:cNvSpPr/>
          <p:nvPr/>
        </p:nvSpPr>
        <p:spPr>
          <a:xfrm>
            <a:off x="6236208" y="1874520"/>
            <a:ext cx="2514600" cy="297180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4"/>
          <p:cNvSpPr/>
          <p:nvPr/>
        </p:nvSpPr>
        <p:spPr>
          <a:xfrm>
            <a:off x="7927848" y="2130552"/>
            <a:ext cx="566928" cy="566928"/>
          </a:xfrm>
          <a:prstGeom prst="ellipse">
            <a:avLst/>
          </a:prstGeom>
          <a:solidFill>
            <a:srgbClr val="FFFFFF">
              <a:alpha val="0"/>
            </a:srgbClr>
          </a:solidFill>
          <a:ln cap="flat" cmpd="sng" w="21575">
            <a:solidFill>
              <a:srgbClr val="E11D4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4"/>
          <p:cNvSpPr/>
          <p:nvPr/>
        </p:nvSpPr>
        <p:spPr>
          <a:xfrm>
            <a:off x="8083296" y="2276856"/>
            <a:ext cx="228600" cy="228600"/>
          </a:xfrm>
          <a:prstGeom prst="ellipse">
            <a:avLst/>
          </a:prstGeom>
          <a:solidFill>
            <a:srgbClr val="FFFFFF">
              <a:alpha val="0"/>
            </a:srgbClr>
          </a:solidFill>
          <a:ln cap="flat" cmpd="sng" w="17775">
            <a:solidFill>
              <a:srgbClr val="E11D4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7" name="Google Shape;57;p4"/>
          <p:cNvCxnSpPr/>
          <p:nvPr/>
        </p:nvCxnSpPr>
        <p:spPr>
          <a:xfrm>
            <a:off x="8257032" y="2459736"/>
            <a:ext cx="109728" cy="109728"/>
          </a:xfrm>
          <a:prstGeom prst="straightConnector1">
            <a:avLst/>
          </a:prstGeom>
          <a:noFill/>
          <a:ln cap="flat" cmpd="sng" w="17775">
            <a:solidFill>
              <a:srgbClr val="E11D48"/>
            </a:solidFill>
            <a:prstDash val="solid"/>
            <a:round/>
            <a:headEnd len="sm" w="sm" type="none"/>
            <a:tailEnd len="sm" w="sm" type="none"/>
          </a:ln>
        </p:spPr>
      </p:cxnSp>
      <p:sp>
        <p:nvSpPr>
          <p:cNvPr id="58" name="Google Shape;58;p4"/>
          <p:cNvSpPr/>
          <p:nvPr/>
        </p:nvSpPr>
        <p:spPr>
          <a:xfrm>
            <a:off x="6419088" y="2862072"/>
            <a:ext cx="214884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700" u="none" cap="none" strike="noStrike">
                <a:solidFill>
                  <a:srgbClr val="1E3A8A"/>
                </a:solidFill>
                <a:latin typeface="Noto Sans Hebrew"/>
                <a:ea typeface="Noto Sans Hebrew"/>
                <a:cs typeface="Noto Sans Hebrew"/>
                <a:sym typeface="Noto Sans Hebrew"/>
              </a:rPr>
              <a:t>לחקור דמות משפיעה</a:t>
            </a:r>
            <a:endParaRPr b="0" i="0" sz="1700" u="none" cap="none" strike="noStrike">
              <a:solidFill>
                <a:schemeClr val="dk1"/>
              </a:solidFill>
              <a:latin typeface="Noto Sans Hebrew"/>
              <a:ea typeface="Noto Sans Hebrew"/>
              <a:cs typeface="Noto Sans Hebrew"/>
              <a:sym typeface="Noto Sans Hebrew"/>
            </a:endParaRPr>
          </a:p>
        </p:txBody>
      </p:sp>
      <p:sp>
        <p:nvSpPr>
          <p:cNvPr id="59" name="Google Shape;59;p4"/>
          <p:cNvSpPr/>
          <p:nvPr/>
        </p:nvSpPr>
        <p:spPr>
          <a:xfrm>
            <a:off x="6437376" y="3667621"/>
            <a:ext cx="2112300" cy="14172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לזהות בעיה, פתרון טכנולוגי, השפעה ושאלה ביקורתית.</a:t>
            </a:r>
            <a:endParaRPr b="0" i="0" sz="1620" u="none" cap="none" strike="noStrike">
              <a:solidFill>
                <a:schemeClr val="dk1"/>
              </a:solidFill>
              <a:latin typeface="Noto Sans Hebrew"/>
              <a:ea typeface="Noto Sans Hebrew"/>
              <a:cs typeface="Noto Sans Hebrew"/>
              <a:sym typeface="Noto Sans Hebrew"/>
            </a:endParaRPr>
          </a:p>
        </p:txBody>
      </p:sp>
      <p:sp>
        <p:nvSpPr>
          <p:cNvPr id="60" name="Google Shape;60;p4"/>
          <p:cNvSpPr/>
          <p:nvPr/>
        </p:nvSpPr>
        <p:spPr>
          <a:xfrm>
            <a:off x="9070848" y="1874520"/>
            <a:ext cx="2514600" cy="297180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4"/>
          <p:cNvSpPr/>
          <p:nvPr/>
        </p:nvSpPr>
        <p:spPr>
          <a:xfrm>
            <a:off x="10762488" y="2130552"/>
            <a:ext cx="566928" cy="566928"/>
          </a:xfrm>
          <a:prstGeom prst="ellipse">
            <a:avLst/>
          </a:prstGeom>
          <a:solidFill>
            <a:srgbClr val="FFFFFF">
              <a:alpha val="0"/>
            </a:srgbClr>
          </a:solidFill>
          <a:ln cap="flat" cmpd="sng" w="21575">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iw-IL" sz="1800" u="none" cap="none" strike="noStrike">
                <a:solidFill>
                  <a:srgbClr val="84CC16"/>
                </a:solidFill>
                <a:latin typeface="Arial"/>
                <a:ea typeface="Arial"/>
                <a:cs typeface="Arial"/>
                <a:sym typeface="Arial"/>
              </a:rPr>
              <a:t>AI</a:t>
            </a:r>
            <a:endParaRPr/>
          </a:p>
        </p:txBody>
      </p:sp>
      <p:sp>
        <p:nvSpPr>
          <p:cNvPr id="62" name="Google Shape;62;p4"/>
          <p:cNvSpPr/>
          <p:nvPr/>
        </p:nvSpPr>
        <p:spPr>
          <a:xfrm>
            <a:off x="9253725" y="2862077"/>
            <a:ext cx="2148900" cy="502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700" u="none" cap="none" strike="noStrike">
                <a:solidFill>
                  <a:srgbClr val="1E3A8A"/>
                </a:solidFill>
                <a:latin typeface="Noto Sans Hebrew"/>
                <a:ea typeface="Noto Sans Hebrew"/>
                <a:cs typeface="Noto Sans Hebrew"/>
                <a:sym typeface="Noto Sans Hebrew"/>
              </a:rPr>
              <a:t>להכיר AI כתחום משמעותי</a:t>
            </a:r>
            <a:endParaRPr b="0" i="0" sz="1700" u="none" cap="none" strike="noStrike">
              <a:solidFill>
                <a:schemeClr val="dk1"/>
              </a:solidFill>
              <a:latin typeface="Noto Sans Hebrew"/>
              <a:ea typeface="Noto Sans Hebrew"/>
              <a:cs typeface="Noto Sans Hebrew"/>
              <a:sym typeface="Noto Sans Hebrew"/>
            </a:endParaRPr>
          </a:p>
        </p:txBody>
      </p:sp>
      <p:sp>
        <p:nvSpPr>
          <p:cNvPr id="63" name="Google Shape;63;p4"/>
          <p:cNvSpPr/>
          <p:nvPr/>
        </p:nvSpPr>
        <p:spPr>
          <a:xfrm>
            <a:off x="9272016" y="3667621"/>
            <a:ext cx="2112300" cy="14172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להבין שבינה מלאכותית יכולה לשמש לפתרון בעיות אנושיות וחברתיות.</a:t>
            </a:r>
            <a:endParaRPr b="0" i="0" sz="1620" u="none" cap="none" strike="noStrike">
              <a:solidFill>
                <a:schemeClr val="dk1"/>
              </a:solidFill>
              <a:latin typeface="Noto Sans Hebrew"/>
              <a:ea typeface="Noto Sans Hebrew"/>
              <a:cs typeface="Noto Sans Hebrew"/>
              <a:sym typeface="Noto Sans Hebrew"/>
            </a:endParaRPr>
          </a:p>
        </p:txBody>
      </p:sp>
      <p:sp>
        <p:nvSpPr>
          <p:cNvPr id="64" name="Google Shape;64;p4"/>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מטרות השיעור</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9" name="Shape 69"/>
        <p:cNvGrpSpPr/>
        <p:nvPr/>
      </p:nvGrpSpPr>
      <p:grpSpPr>
        <a:xfrm>
          <a:off x="0" y="0"/>
          <a:ext cx="0" cy="0"/>
          <a:chOff x="0" y="0"/>
          <a:chExt cx="0" cy="0"/>
        </a:xfrm>
      </p:grpSpPr>
      <p:sp>
        <p:nvSpPr>
          <p:cNvPr id="70" name="Google Shape;70;p5"/>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5"/>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3</a:t>
            </a:r>
            <a:endParaRPr b="0" i="0" sz="800" u="none" cap="none" strike="noStrike">
              <a:solidFill>
                <a:schemeClr val="dk1"/>
              </a:solidFill>
              <a:latin typeface="Arial"/>
              <a:ea typeface="Arial"/>
              <a:cs typeface="Arial"/>
              <a:sym typeface="Arial"/>
            </a:endParaRPr>
          </a:p>
        </p:txBody>
      </p:sp>
      <p:sp>
        <p:nvSpPr>
          <p:cNvPr id="73" name="Google Shape;73;p5"/>
          <p:cNvSpPr/>
          <p:nvPr/>
        </p:nvSpPr>
        <p:spPr>
          <a:xfrm>
            <a:off x="493776" y="384048"/>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5"/>
          <p:cNvSpPr/>
          <p:nvPr/>
        </p:nvSpPr>
        <p:spPr>
          <a:xfrm>
            <a:off x="475488" y="493776"/>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5"/>
          <p:cNvSpPr/>
          <p:nvPr/>
        </p:nvSpPr>
        <p:spPr>
          <a:xfrm>
            <a:off x="448056" y="438912"/>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5"/>
          <p:cNvSpPr/>
          <p:nvPr/>
        </p:nvSpPr>
        <p:spPr>
          <a:xfrm>
            <a:off x="502920" y="539496"/>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5"/>
          <p:cNvSpPr/>
          <p:nvPr/>
        </p:nvSpPr>
        <p:spPr>
          <a:xfrm>
            <a:off x="5760720" y="502920"/>
            <a:ext cx="5943600" cy="50292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200" u="none" cap="none" strike="noStrike">
                <a:solidFill>
                  <a:srgbClr val="1E3A8A"/>
                </a:solidFill>
                <a:latin typeface="Noto Sans Hebrew"/>
                <a:ea typeface="Noto Sans Hebrew"/>
                <a:cs typeface="Noto Sans Hebrew"/>
                <a:sym typeface="Noto Sans Hebrew"/>
              </a:rPr>
              <a:t>כלי חזק דורש שאלה טובה</a:t>
            </a:r>
            <a:endParaRPr b="0" i="0" sz="3200" u="none" cap="none" strike="noStrike">
              <a:solidFill>
                <a:schemeClr val="dk1"/>
              </a:solidFill>
              <a:latin typeface="Noto Sans Hebrew"/>
              <a:ea typeface="Noto Sans Hebrew"/>
              <a:cs typeface="Noto Sans Hebrew"/>
              <a:sym typeface="Noto Sans Hebrew"/>
            </a:endParaRPr>
          </a:p>
        </p:txBody>
      </p:sp>
      <p:sp>
        <p:nvSpPr>
          <p:cNvPr id="78" name="Google Shape;78;p5"/>
          <p:cNvSpPr/>
          <p:nvPr/>
        </p:nvSpPr>
        <p:spPr>
          <a:xfrm>
            <a:off x="5645970" y="1449332"/>
            <a:ext cx="5943600" cy="2559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2100" u="none" cap="none" strike="noStrike">
                <a:solidFill>
                  <a:srgbClr val="64748B"/>
                </a:solidFill>
                <a:latin typeface="Noto Sans Hebrew"/>
                <a:ea typeface="Noto Sans Hebrew"/>
                <a:cs typeface="Noto Sans Hebrew"/>
                <a:sym typeface="Noto Sans Hebrew"/>
              </a:rPr>
              <a:t>AI יכול לעזור, אבל שימוש לא אחראי עלול גם לפגוע</a:t>
            </a:r>
            <a:endParaRPr b="0" i="0" sz="2100" u="none" cap="none" strike="noStrike">
              <a:solidFill>
                <a:schemeClr val="dk1"/>
              </a:solidFill>
              <a:latin typeface="Noto Sans Hebrew"/>
              <a:ea typeface="Noto Sans Hebrew"/>
              <a:cs typeface="Noto Sans Hebrew"/>
              <a:sym typeface="Noto Sans Hebrew"/>
            </a:endParaRPr>
          </a:p>
        </p:txBody>
      </p:sp>
      <p:sp>
        <p:nvSpPr>
          <p:cNvPr id="79" name="Google Shape;79;p5"/>
          <p:cNvSpPr/>
          <p:nvPr/>
        </p:nvSpPr>
        <p:spPr>
          <a:xfrm>
            <a:off x="658368" y="1828800"/>
            <a:ext cx="5303520" cy="2926080"/>
          </a:xfrm>
          <a:prstGeom prst="roundRect">
            <a:avLst>
              <a:gd fmla="val 3750" name="adj"/>
            </a:avLst>
          </a:prstGeom>
          <a:solidFill>
            <a:srgbClr val="F1F8E9"/>
          </a:solidFill>
          <a:ln cap="flat" cmpd="sng" w="12700">
            <a:solidFill>
              <a:srgbClr val="D9F99D"/>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5"/>
          <p:cNvSpPr/>
          <p:nvPr/>
        </p:nvSpPr>
        <p:spPr>
          <a:xfrm>
            <a:off x="475500" y="2295140"/>
            <a:ext cx="4389000" cy="3201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900"/>
              <a:buFont typeface="Arial"/>
              <a:buNone/>
            </a:pPr>
            <a:r>
              <a:rPr b="1" i="0" lang="iw-IL" sz="2300" u="none" cap="none" strike="noStrike">
                <a:solidFill>
                  <a:srgbClr val="1E3A8A"/>
                </a:solidFill>
                <a:latin typeface="Noto Sans Hebrew"/>
                <a:ea typeface="Noto Sans Hebrew"/>
                <a:cs typeface="Noto Sans Hebrew"/>
                <a:sym typeface="Noto Sans Hebrew"/>
              </a:rPr>
              <a:t>אפשרות לעזור</a:t>
            </a:r>
            <a:endParaRPr b="0" i="0" sz="2300" u="none" cap="none" strike="noStrike">
              <a:solidFill>
                <a:schemeClr val="dk1"/>
              </a:solidFill>
              <a:latin typeface="Noto Sans Hebrew"/>
              <a:ea typeface="Noto Sans Hebrew"/>
              <a:cs typeface="Noto Sans Hebrew"/>
              <a:sym typeface="Noto Sans Hebrew"/>
            </a:endParaRPr>
          </a:p>
        </p:txBody>
      </p:sp>
      <p:sp>
        <p:nvSpPr>
          <p:cNvPr id="81" name="Google Shape;81;p5"/>
          <p:cNvSpPr/>
          <p:nvPr/>
        </p:nvSpPr>
        <p:spPr>
          <a:xfrm>
            <a:off x="1115638" y="2915450"/>
            <a:ext cx="4389000" cy="1326000"/>
          </a:xfrm>
          <a:prstGeom prst="rect">
            <a:avLst/>
          </a:prstGeom>
          <a:noFill/>
          <a:ln>
            <a:noFill/>
          </a:ln>
        </p:spPr>
        <p:txBody>
          <a:bodyPr anchorCtr="0" anchor="ctr" bIns="375" lIns="375" spcFirstLastPara="1" rIns="375" wrap="square" tIns="375">
            <a:noAutofit/>
          </a:bodyPr>
          <a:lstStyle/>
          <a:p>
            <a:pPr indent="0" lvl="0" marL="0" marR="0" rtl="1" algn="r">
              <a:lnSpc>
                <a:spcPct val="100000"/>
              </a:lnSpc>
              <a:spcBef>
                <a:spcPts val="0"/>
              </a:spcBef>
              <a:spcAft>
                <a:spcPts val="0"/>
              </a:spcAft>
              <a:buClr>
                <a:srgbClr val="0F172A"/>
              </a:buClr>
              <a:buSzPts val="1500"/>
              <a:buFont typeface="Arial"/>
              <a:buNone/>
            </a:pPr>
            <a:r>
              <a:rPr b="0" i="0" lang="iw-IL" sz="1900" u="none" cap="none" strike="noStrike">
                <a:solidFill>
                  <a:srgbClr val="0F172A"/>
                </a:solidFill>
                <a:latin typeface="Noto Sans Hebrew"/>
                <a:ea typeface="Noto Sans Hebrew"/>
                <a:cs typeface="Noto Sans Hebrew"/>
                <a:sym typeface="Noto Sans Hebrew"/>
              </a:rPr>
              <a:t>זיהוי מחלות, הנגשת למידה, חיסכון במשאבים, נגישות, בטיחות, ותמיכה בקהילות.</a:t>
            </a:r>
            <a:endParaRPr b="0" i="0" sz="1900" u="none" cap="none" strike="noStrike">
              <a:solidFill>
                <a:schemeClr val="dk1"/>
              </a:solidFill>
              <a:latin typeface="Noto Sans Hebrew"/>
              <a:ea typeface="Noto Sans Hebrew"/>
              <a:cs typeface="Noto Sans Hebrew"/>
              <a:sym typeface="Noto Sans Hebrew"/>
            </a:endParaRPr>
          </a:p>
        </p:txBody>
      </p:sp>
      <p:sp>
        <p:nvSpPr>
          <p:cNvPr id="82" name="Google Shape;82;p5"/>
          <p:cNvSpPr/>
          <p:nvPr/>
        </p:nvSpPr>
        <p:spPr>
          <a:xfrm>
            <a:off x="6263640" y="1828800"/>
            <a:ext cx="5303520" cy="2926080"/>
          </a:xfrm>
          <a:prstGeom prst="roundRect">
            <a:avLst>
              <a:gd fmla="val 3750" name="adj"/>
            </a:avLst>
          </a:prstGeom>
          <a:solidFill>
            <a:srgbClr val="CFE2F3"/>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5"/>
          <p:cNvSpPr/>
          <p:nvPr/>
        </p:nvSpPr>
        <p:spPr>
          <a:xfrm>
            <a:off x="6089923" y="2272290"/>
            <a:ext cx="4389000" cy="3201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900"/>
              <a:buFont typeface="Arial"/>
              <a:buNone/>
            </a:pPr>
            <a:r>
              <a:rPr b="1" i="0" lang="iw-IL" sz="2300" u="none" cap="none" strike="noStrike">
                <a:solidFill>
                  <a:srgbClr val="1E3A8A"/>
                </a:solidFill>
                <a:latin typeface="Noto Sans Hebrew"/>
                <a:ea typeface="Noto Sans Hebrew"/>
                <a:cs typeface="Noto Sans Hebrew"/>
                <a:sym typeface="Noto Sans Hebrew"/>
              </a:rPr>
              <a:t>אחריות וסיכון</a:t>
            </a:r>
            <a:endParaRPr b="0" i="0" sz="2300" u="none" cap="none" strike="noStrike">
              <a:solidFill>
                <a:schemeClr val="dk1"/>
              </a:solidFill>
              <a:latin typeface="Noto Sans Hebrew"/>
              <a:ea typeface="Noto Sans Hebrew"/>
              <a:cs typeface="Noto Sans Hebrew"/>
              <a:sym typeface="Noto Sans Hebrew"/>
            </a:endParaRPr>
          </a:p>
        </p:txBody>
      </p:sp>
      <p:sp>
        <p:nvSpPr>
          <p:cNvPr id="84" name="Google Shape;84;p5"/>
          <p:cNvSpPr/>
          <p:nvPr/>
        </p:nvSpPr>
        <p:spPr>
          <a:xfrm>
            <a:off x="6720848" y="2915450"/>
            <a:ext cx="4389000" cy="1326000"/>
          </a:xfrm>
          <a:prstGeom prst="rect">
            <a:avLst/>
          </a:prstGeom>
          <a:noFill/>
          <a:ln>
            <a:noFill/>
          </a:ln>
        </p:spPr>
        <p:txBody>
          <a:bodyPr anchorCtr="0" anchor="ctr" bIns="375" lIns="375" spcFirstLastPara="1" rIns="375" wrap="square" tIns="375">
            <a:noAutofit/>
          </a:bodyPr>
          <a:lstStyle/>
          <a:p>
            <a:pPr indent="0" lvl="0" marL="0" marR="0" rtl="1" algn="r">
              <a:lnSpc>
                <a:spcPct val="100000"/>
              </a:lnSpc>
              <a:spcBef>
                <a:spcPts val="0"/>
              </a:spcBef>
              <a:spcAft>
                <a:spcPts val="0"/>
              </a:spcAft>
              <a:buClr>
                <a:srgbClr val="0F172A"/>
              </a:buClr>
              <a:buSzPts val="1500"/>
              <a:buFont typeface="Arial"/>
              <a:buNone/>
            </a:pPr>
            <a:r>
              <a:rPr b="0" i="0" lang="iw-IL" sz="1900" u="none" cap="none" strike="noStrike">
                <a:solidFill>
                  <a:srgbClr val="0F172A"/>
                </a:solidFill>
                <a:latin typeface="Noto Sans Hebrew"/>
                <a:ea typeface="Noto Sans Hebrew"/>
                <a:cs typeface="Noto Sans Hebrew"/>
                <a:sym typeface="Noto Sans Hebrew"/>
              </a:rPr>
              <a:t>מערכות AI יכולות להטעות, להפלות, לפגוע בפרטיות או לחזק הטיות אם לא בודקים אותן.</a:t>
            </a:r>
            <a:endParaRPr b="0" i="0" sz="1900" u="none" cap="none" strike="noStrike">
              <a:solidFill>
                <a:schemeClr val="dk1"/>
              </a:solidFill>
              <a:latin typeface="Noto Sans Hebrew"/>
              <a:ea typeface="Noto Sans Hebrew"/>
              <a:cs typeface="Noto Sans Hebrew"/>
              <a:sym typeface="Noto Sans Hebrew"/>
            </a:endParaRPr>
          </a:p>
        </p:txBody>
      </p:sp>
      <p:sp>
        <p:nvSpPr>
          <p:cNvPr id="85" name="Google Shape;85;p5"/>
          <p:cNvSpPr/>
          <p:nvPr/>
        </p:nvSpPr>
        <p:spPr>
          <a:xfrm>
            <a:off x="1188720" y="5257800"/>
            <a:ext cx="9875520" cy="329184"/>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שאלה לכיתה: מה יכול להשתבש אם משתמשים ב־AI בלי לבדוק את ההשפעה שלו על אנשים?</a:t>
            </a:r>
            <a:endParaRPr b="0" i="0" sz="1800" u="none" cap="none" strike="noStrike">
              <a:solidFill>
                <a:schemeClr val="dk1"/>
              </a:solidFill>
              <a:latin typeface="Noto Sans Hebrew"/>
              <a:ea typeface="Noto Sans Hebrew"/>
              <a:cs typeface="Noto Sans Hebrew"/>
              <a:sym typeface="Noto Sans Hebrew"/>
            </a:endParaRPr>
          </a:p>
        </p:txBody>
      </p:sp>
      <p:sp>
        <p:nvSpPr>
          <p:cNvPr id="86" name="Google Shape;86;p5"/>
          <p:cNvSpPr/>
          <p:nvPr/>
        </p:nvSpPr>
        <p:spPr>
          <a:xfrm>
            <a:off x="11018530" y="116814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אלמנט עיצובי" id="87" name="Google Shape;87;p5"/>
          <p:cNvPicPr preferRelativeResize="0"/>
          <p:nvPr/>
        </p:nvPicPr>
        <p:blipFill rotWithShape="1">
          <a:blip r:embed="rId3">
            <a:alphaModFix/>
          </a:blip>
          <a:srcRect b="8795" l="10426" r="14188" t="5815"/>
          <a:stretch/>
        </p:blipFill>
        <p:spPr>
          <a:xfrm>
            <a:off x="10606950" y="2148711"/>
            <a:ext cx="567000" cy="556500"/>
          </a:xfrm>
          <a:prstGeom prst="ellipse">
            <a:avLst/>
          </a:prstGeom>
          <a:noFill/>
          <a:ln>
            <a:noFill/>
          </a:ln>
        </p:spPr>
      </p:pic>
      <p:pic>
        <p:nvPicPr>
          <p:cNvPr descr="אלמנט עיצובי" id="88" name="Google Shape;88;p5"/>
          <p:cNvPicPr preferRelativeResize="0"/>
          <p:nvPr/>
        </p:nvPicPr>
        <p:blipFill rotWithShape="1">
          <a:blip r:embed="rId4">
            <a:alphaModFix/>
          </a:blip>
          <a:srcRect b="0" l="0" r="0" t="0"/>
          <a:stretch/>
        </p:blipFill>
        <p:spPr>
          <a:xfrm>
            <a:off x="5044775" y="2151752"/>
            <a:ext cx="601200" cy="606900"/>
          </a:xfrm>
          <a:prstGeom prst="ellipse">
            <a:avLst/>
          </a:prstGeom>
          <a:noFill/>
          <a:ln>
            <a:noFill/>
          </a:ln>
        </p:spPr>
      </p:pic>
      <p:sp>
        <p:nvSpPr>
          <p:cNvPr id="89" name="Google Shape;89;p5"/>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כלי חזק דורש שאלה טובה</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94" name="Shape 94"/>
        <p:cNvGrpSpPr/>
        <p:nvPr/>
      </p:nvGrpSpPr>
      <p:grpSpPr>
        <a:xfrm>
          <a:off x="0" y="0"/>
          <a:ext cx="0" cy="0"/>
          <a:chOff x="0" y="0"/>
          <a:chExt cx="0" cy="0"/>
        </a:xfrm>
      </p:grpSpPr>
      <p:sp>
        <p:nvSpPr>
          <p:cNvPr id="95" name="Google Shape;95;p6"/>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6"/>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6"/>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4</a:t>
            </a:r>
            <a:endParaRPr b="0" i="0" sz="800" u="none" cap="none" strike="noStrike">
              <a:solidFill>
                <a:schemeClr val="dk1"/>
              </a:solidFill>
              <a:latin typeface="Arial"/>
              <a:ea typeface="Arial"/>
              <a:cs typeface="Arial"/>
              <a:sym typeface="Arial"/>
            </a:endParaRPr>
          </a:p>
        </p:txBody>
      </p:sp>
      <p:sp>
        <p:nvSpPr>
          <p:cNvPr id="98" name="Google Shape;98;p6"/>
          <p:cNvSpPr/>
          <p:nvPr/>
        </p:nvSpPr>
        <p:spPr>
          <a:xfrm>
            <a:off x="5760720" y="502920"/>
            <a:ext cx="5943600" cy="50292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200" u="none" cap="none" strike="noStrike">
                <a:solidFill>
                  <a:srgbClr val="1E3A8A"/>
                </a:solidFill>
                <a:latin typeface="Noto Sans Hebrew"/>
                <a:ea typeface="Noto Sans Hebrew"/>
                <a:cs typeface="Noto Sans Hebrew"/>
                <a:sym typeface="Noto Sans Hebrew"/>
              </a:rPr>
              <a:t>ה״למה״ לפני ה״איך״</a:t>
            </a:r>
            <a:endParaRPr b="0" i="0" sz="3200" u="none" cap="none" strike="noStrike">
              <a:solidFill>
                <a:schemeClr val="dk1"/>
              </a:solidFill>
              <a:latin typeface="Noto Sans Hebrew"/>
              <a:ea typeface="Noto Sans Hebrew"/>
              <a:cs typeface="Noto Sans Hebrew"/>
              <a:sym typeface="Noto Sans Hebrew"/>
            </a:endParaRPr>
          </a:p>
        </p:txBody>
      </p:sp>
      <p:sp>
        <p:nvSpPr>
          <p:cNvPr id="99" name="Google Shape;99;p6"/>
          <p:cNvSpPr/>
          <p:nvPr/>
        </p:nvSpPr>
        <p:spPr>
          <a:xfrm>
            <a:off x="11133759" y="10789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6"/>
          <p:cNvSpPr/>
          <p:nvPr/>
        </p:nvSpPr>
        <p:spPr>
          <a:xfrm>
            <a:off x="5760720" y="1170432"/>
            <a:ext cx="5943600" cy="256032"/>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2100" u="none" cap="none" strike="noStrike">
                <a:solidFill>
                  <a:srgbClr val="64748B"/>
                </a:solidFill>
                <a:latin typeface="Noto Sans Hebrew"/>
                <a:ea typeface="Noto Sans Hebrew"/>
                <a:cs typeface="Noto Sans Hebrew"/>
                <a:sym typeface="Noto Sans Hebrew"/>
              </a:rPr>
              <a:t>שאלה טכנולוגית טובה מתחילה בשאלה אנושית</a:t>
            </a:r>
            <a:endParaRPr b="0" i="0" sz="2100" u="none" cap="none" strike="noStrike">
              <a:solidFill>
                <a:schemeClr val="dk1"/>
              </a:solidFill>
              <a:latin typeface="Noto Sans Hebrew"/>
              <a:ea typeface="Noto Sans Hebrew"/>
              <a:cs typeface="Noto Sans Hebrew"/>
              <a:sym typeface="Noto Sans Hebrew"/>
            </a:endParaRPr>
          </a:p>
        </p:txBody>
      </p:sp>
      <p:sp>
        <p:nvSpPr>
          <p:cNvPr id="101" name="Google Shape;101;p6"/>
          <p:cNvSpPr/>
          <p:nvPr/>
        </p:nvSpPr>
        <p:spPr>
          <a:xfrm>
            <a:off x="777240" y="2057400"/>
            <a:ext cx="2423160" cy="2423160"/>
          </a:xfrm>
          <a:prstGeom prst="roundRect">
            <a:avLst>
              <a:gd fmla="val 4528"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6"/>
          <p:cNvSpPr/>
          <p:nvPr/>
        </p:nvSpPr>
        <p:spPr>
          <a:xfrm>
            <a:off x="1005840" y="3063240"/>
            <a:ext cx="196596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למי יש בעיה?</a:t>
            </a:r>
            <a:endParaRPr b="0" i="0" sz="1800" u="none" cap="none" strike="noStrike">
              <a:solidFill>
                <a:schemeClr val="dk1"/>
              </a:solidFill>
              <a:latin typeface="Noto Sans Hebrew"/>
              <a:ea typeface="Noto Sans Hebrew"/>
              <a:cs typeface="Noto Sans Hebrew"/>
              <a:sym typeface="Noto Sans Hebrew"/>
            </a:endParaRPr>
          </a:p>
        </p:txBody>
      </p:sp>
      <p:sp>
        <p:nvSpPr>
          <p:cNvPr id="103" name="Google Shape;103;p6"/>
          <p:cNvSpPr/>
          <p:nvPr/>
        </p:nvSpPr>
        <p:spPr>
          <a:xfrm>
            <a:off x="1005840" y="3493008"/>
            <a:ext cx="1965960" cy="54864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030"/>
              <a:buFont typeface="Arial"/>
              <a:buNone/>
            </a:pPr>
            <a:r>
              <a:rPr b="0" i="0" lang="iw-IL" sz="1530" u="none" cap="none" strike="noStrike">
                <a:solidFill>
                  <a:srgbClr val="0F172A"/>
                </a:solidFill>
                <a:latin typeface="Noto Sans Hebrew"/>
                <a:ea typeface="Noto Sans Hebrew"/>
                <a:cs typeface="Noto Sans Hebrew"/>
                <a:sym typeface="Noto Sans Hebrew"/>
              </a:rPr>
              <a:t>מי האדם, הקבוצה או הקהילה?</a:t>
            </a:r>
            <a:endParaRPr b="0" i="0" sz="1530" u="none" cap="none" strike="noStrike">
              <a:solidFill>
                <a:schemeClr val="dk1"/>
              </a:solidFill>
              <a:latin typeface="Noto Sans Hebrew"/>
              <a:ea typeface="Noto Sans Hebrew"/>
              <a:cs typeface="Noto Sans Hebrew"/>
              <a:sym typeface="Noto Sans Hebrew"/>
            </a:endParaRPr>
          </a:p>
        </p:txBody>
      </p:sp>
      <p:cxnSp>
        <p:nvCxnSpPr>
          <p:cNvPr id="104" name="Google Shape;104;p6"/>
          <p:cNvCxnSpPr/>
          <p:nvPr/>
        </p:nvCxnSpPr>
        <p:spPr>
          <a:xfrm>
            <a:off x="3264408" y="3246120"/>
            <a:ext cx="347472" cy="0"/>
          </a:xfrm>
          <a:prstGeom prst="straightConnector1">
            <a:avLst/>
          </a:prstGeom>
          <a:noFill/>
          <a:ln cap="flat" cmpd="sng" w="12700">
            <a:solidFill>
              <a:srgbClr val="CBD5E1"/>
            </a:solidFill>
            <a:prstDash val="solid"/>
            <a:round/>
            <a:headEnd len="sm" w="sm" type="none"/>
            <a:tailEnd len="sm" w="sm" type="none"/>
          </a:ln>
        </p:spPr>
      </p:cxnSp>
      <p:sp>
        <p:nvSpPr>
          <p:cNvPr id="105" name="Google Shape;105;p6"/>
          <p:cNvSpPr/>
          <p:nvPr/>
        </p:nvSpPr>
        <p:spPr>
          <a:xfrm>
            <a:off x="3611880" y="2057400"/>
            <a:ext cx="2423160" cy="2423160"/>
          </a:xfrm>
          <a:prstGeom prst="roundRect">
            <a:avLst>
              <a:gd fmla="val 4528"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6"/>
          <p:cNvSpPr/>
          <p:nvPr/>
        </p:nvSpPr>
        <p:spPr>
          <a:xfrm>
            <a:off x="3840480" y="3063240"/>
            <a:ext cx="196596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מה קשה להם?</a:t>
            </a:r>
            <a:endParaRPr b="0" i="0" sz="1800" u="none" cap="none" strike="noStrike">
              <a:solidFill>
                <a:schemeClr val="dk1"/>
              </a:solidFill>
              <a:latin typeface="Noto Sans Hebrew"/>
              <a:ea typeface="Noto Sans Hebrew"/>
              <a:cs typeface="Noto Sans Hebrew"/>
              <a:sym typeface="Noto Sans Hebrew"/>
            </a:endParaRPr>
          </a:p>
        </p:txBody>
      </p:sp>
      <p:sp>
        <p:nvSpPr>
          <p:cNvPr id="107" name="Google Shape;107;p6"/>
          <p:cNvSpPr/>
          <p:nvPr/>
        </p:nvSpPr>
        <p:spPr>
          <a:xfrm>
            <a:off x="3840480" y="3493008"/>
            <a:ext cx="1965960" cy="54864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030"/>
              <a:buFont typeface="Arial"/>
              <a:buNone/>
            </a:pPr>
            <a:r>
              <a:rPr b="0" i="0" lang="iw-IL" sz="1530" u="none" cap="none" strike="noStrike">
                <a:solidFill>
                  <a:srgbClr val="0F172A"/>
                </a:solidFill>
                <a:latin typeface="Noto Sans Hebrew"/>
                <a:ea typeface="Noto Sans Hebrew"/>
                <a:cs typeface="Noto Sans Hebrew"/>
                <a:sym typeface="Noto Sans Hebrew"/>
              </a:rPr>
              <a:t>מהו הצורך האמיתי?</a:t>
            </a:r>
            <a:endParaRPr b="0" i="0" sz="1530" u="none" cap="none" strike="noStrike">
              <a:solidFill>
                <a:schemeClr val="dk1"/>
              </a:solidFill>
              <a:latin typeface="Noto Sans Hebrew"/>
              <a:ea typeface="Noto Sans Hebrew"/>
              <a:cs typeface="Noto Sans Hebrew"/>
              <a:sym typeface="Noto Sans Hebrew"/>
            </a:endParaRPr>
          </a:p>
        </p:txBody>
      </p:sp>
      <p:cxnSp>
        <p:nvCxnSpPr>
          <p:cNvPr id="108" name="Google Shape;108;p6"/>
          <p:cNvCxnSpPr/>
          <p:nvPr/>
        </p:nvCxnSpPr>
        <p:spPr>
          <a:xfrm>
            <a:off x="6099048" y="3246120"/>
            <a:ext cx="347472" cy="0"/>
          </a:xfrm>
          <a:prstGeom prst="straightConnector1">
            <a:avLst/>
          </a:prstGeom>
          <a:noFill/>
          <a:ln cap="flat" cmpd="sng" w="12700">
            <a:solidFill>
              <a:srgbClr val="CBD5E1"/>
            </a:solidFill>
            <a:prstDash val="solid"/>
            <a:round/>
            <a:headEnd len="sm" w="sm" type="none"/>
            <a:tailEnd len="sm" w="sm" type="none"/>
          </a:ln>
        </p:spPr>
      </p:cxnSp>
      <p:sp>
        <p:nvSpPr>
          <p:cNvPr id="109" name="Google Shape;109;p6"/>
          <p:cNvSpPr/>
          <p:nvPr/>
        </p:nvSpPr>
        <p:spPr>
          <a:xfrm>
            <a:off x="6446520" y="2057400"/>
            <a:ext cx="2423160" cy="2423160"/>
          </a:xfrm>
          <a:prstGeom prst="roundRect">
            <a:avLst>
              <a:gd fmla="val 4528"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6"/>
          <p:cNvSpPr/>
          <p:nvPr/>
        </p:nvSpPr>
        <p:spPr>
          <a:xfrm>
            <a:off x="6675120" y="3063240"/>
            <a:ext cx="196596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איך AI יכול לעזור?</a:t>
            </a:r>
            <a:endParaRPr b="0" i="0" sz="1800" u="none" cap="none" strike="noStrike">
              <a:solidFill>
                <a:schemeClr val="dk1"/>
              </a:solidFill>
              <a:latin typeface="Noto Sans Hebrew"/>
              <a:ea typeface="Noto Sans Hebrew"/>
              <a:cs typeface="Noto Sans Hebrew"/>
              <a:sym typeface="Noto Sans Hebrew"/>
            </a:endParaRPr>
          </a:p>
        </p:txBody>
      </p:sp>
      <p:sp>
        <p:nvSpPr>
          <p:cNvPr id="111" name="Google Shape;111;p6"/>
          <p:cNvSpPr/>
          <p:nvPr/>
        </p:nvSpPr>
        <p:spPr>
          <a:xfrm>
            <a:off x="6675120" y="3493008"/>
            <a:ext cx="1965960" cy="54864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030"/>
              <a:buFont typeface="Arial"/>
              <a:buNone/>
            </a:pPr>
            <a:r>
              <a:rPr b="0" i="0" lang="iw-IL" sz="1530" u="none" cap="none" strike="noStrike">
                <a:solidFill>
                  <a:srgbClr val="0F172A"/>
                </a:solidFill>
                <a:latin typeface="Noto Sans Hebrew"/>
                <a:ea typeface="Noto Sans Hebrew"/>
                <a:cs typeface="Noto Sans Hebrew"/>
                <a:sym typeface="Noto Sans Hebrew"/>
              </a:rPr>
              <a:t>איזה נתונים או כלי יכולים להתאים?</a:t>
            </a:r>
            <a:endParaRPr b="0" i="0" sz="1530" u="none" cap="none" strike="noStrike">
              <a:solidFill>
                <a:schemeClr val="dk1"/>
              </a:solidFill>
              <a:latin typeface="Noto Sans Hebrew"/>
              <a:ea typeface="Noto Sans Hebrew"/>
              <a:cs typeface="Noto Sans Hebrew"/>
              <a:sym typeface="Noto Sans Hebrew"/>
            </a:endParaRPr>
          </a:p>
        </p:txBody>
      </p:sp>
      <p:cxnSp>
        <p:nvCxnSpPr>
          <p:cNvPr id="112" name="Google Shape;112;p6"/>
          <p:cNvCxnSpPr/>
          <p:nvPr/>
        </p:nvCxnSpPr>
        <p:spPr>
          <a:xfrm>
            <a:off x="8933688" y="3246120"/>
            <a:ext cx="347472" cy="0"/>
          </a:xfrm>
          <a:prstGeom prst="straightConnector1">
            <a:avLst/>
          </a:prstGeom>
          <a:noFill/>
          <a:ln cap="flat" cmpd="sng" w="12700">
            <a:solidFill>
              <a:srgbClr val="CBD5E1"/>
            </a:solidFill>
            <a:prstDash val="solid"/>
            <a:round/>
            <a:headEnd len="sm" w="sm" type="none"/>
            <a:tailEnd len="sm" w="sm" type="none"/>
          </a:ln>
        </p:spPr>
      </p:cxnSp>
      <p:sp>
        <p:nvSpPr>
          <p:cNvPr id="113" name="Google Shape;113;p6"/>
          <p:cNvSpPr/>
          <p:nvPr/>
        </p:nvSpPr>
        <p:spPr>
          <a:xfrm>
            <a:off x="9281160" y="2057400"/>
            <a:ext cx="2423160" cy="2423160"/>
          </a:xfrm>
          <a:prstGeom prst="roundRect">
            <a:avLst>
              <a:gd fmla="val 4528"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6"/>
          <p:cNvSpPr/>
          <p:nvPr/>
        </p:nvSpPr>
        <p:spPr>
          <a:xfrm>
            <a:off x="9509760" y="3063240"/>
            <a:ext cx="196596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איך נדע שזה עובד?</a:t>
            </a:r>
            <a:endParaRPr b="0" i="0" sz="1800" u="none" cap="none" strike="noStrike">
              <a:solidFill>
                <a:schemeClr val="dk1"/>
              </a:solidFill>
              <a:latin typeface="Noto Sans Hebrew"/>
              <a:ea typeface="Noto Sans Hebrew"/>
              <a:cs typeface="Noto Sans Hebrew"/>
              <a:sym typeface="Noto Sans Hebrew"/>
            </a:endParaRPr>
          </a:p>
        </p:txBody>
      </p:sp>
      <p:sp>
        <p:nvSpPr>
          <p:cNvPr id="115" name="Google Shape;115;p6"/>
          <p:cNvSpPr/>
          <p:nvPr/>
        </p:nvSpPr>
        <p:spPr>
          <a:xfrm>
            <a:off x="9509760" y="3493008"/>
            <a:ext cx="1965960" cy="54864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030"/>
              <a:buFont typeface="Arial"/>
              <a:buNone/>
            </a:pPr>
            <a:r>
              <a:rPr b="0" i="0" lang="iw-IL" sz="1530" u="none" cap="none" strike="noStrike">
                <a:solidFill>
                  <a:srgbClr val="0F172A"/>
                </a:solidFill>
                <a:latin typeface="Noto Sans Hebrew"/>
                <a:ea typeface="Noto Sans Hebrew"/>
                <a:cs typeface="Noto Sans Hebrew"/>
                <a:sym typeface="Noto Sans Hebrew"/>
              </a:rPr>
              <a:t>מה נבדוק כדי לוודא שהפתרון עוזר?</a:t>
            </a:r>
            <a:endParaRPr b="0" i="0" sz="1530" u="none" cap="none" strike="noStrike">
              <a:solidFill>
                <a:schemeClr val="dk1"/>
              </a:solidFill>
              <a:latin typeface="Noto Sans Hebrew"/>
              <a:ea typeface="Noto Sans Hebrew"/>
              <a:cs typeface="Noto Sans Hebrew"/>
              <a:sym typeface="Noto Sans Hebrew"/>
            </a:endParaRPr>
          </a:p>
        </p:txBody>
      </p:sp>
      <p:pic>
        <p:nvPicPr>
          <p:cNvPr descr="אלמנט עיצובי" id="116" name="Google Shape;116;p6"/>
          <p:cNvPicPr preferRelativeResize="0"/>
          <p:nvPr/>
        </p:nvPicPr>
        <p:blipFill rotWithShape="1">
          <a:blip r:embed="rId3">
            <a:alphaModFix/>
          </a:blip>
          <a:srcRect b="0" l="0" r="0" t="0"/>
          <a:stretch/>
        </p:blipFill>
        <p:spPr>
          <a:xfrm>
            <a:off x="8154500" y="2280501"/>
            <a:ext cx="651000" cy="627300"/>
          </a:xfrm>
          <a:prstGeom prst="ellipse">
            <a:avLst/>
          </a:prstGeom>
          <a:noFill/>
          <a:ln>
            <a:noFill/>
          </a:ln>
        </p:spPr>
      </p:pic>
      <p:pic>
        <p:nvPicPr>
          <p:cNvPr descr="אלמנט עיצובי" id="117" name="Google Shape;117;p6"/>
          <p:cNvPicPr preferRelativeResize="0"/>
          <p:nvPr/>
        </p:nvPicPr>
        <p:blipFill rotWithShape="1">
          <a:blip r:embed="rId4">
            <a:alphaModFix/>
          </a:blip>
          <a:srcRect b="0" l="6932" r="9748" t="0"/>
          <a:stretch/>
        </p:blipFill>
        <p:spPr>
          <a:xfrm>
            <a:off x="5155457" y="2220801"/>
            <a:ext cx="651000" cy="687000"/>
          </a:xfrm>
          <a:prstGeom prst="ellipse">
            <a:avLst/>
          </a:prstGeom>
          <a:noFill/>
          <a:ln>
            <a:noFill/>
          </a:ln>
        </p:spPr>
      </p:pic>
      <p:pic>
        <p:nvPicPr>
          <p:cNvPr descr="אלמנט עיצובי" id="118" name="Google Shape;118;p6"/>
          <p:cNvPicPr preferRelativeResize="0"/>
          <p:nvPr/>
        </p:nvPicPr>
        <p:blipFill rotWithShape="1">
          <a:blip r:embed="rId5">
            <a:alphaModFix/>
          </a:blip>
          <a:srcRect b="0" l="0" r="0" t="0"/>
          <a:stretch/>
        </p:blipFill>
        <p:spPr>
          <a:xfrm>
            <a:off x="2320799" y="2243911"/>
            <a:ext cx="651000" cy="663900"/>
          </a:xfrm>
          <a:prstGeom prst="ellipse">
            <a:avLst/>
          </a:prstGeom>
          <a:noFill/>
          <a:ln>
            <a:noFill/>
          </a:ln>
        </p:spPr>
      </p:pic>
      <p:pic>
        <p:nvPicPr>
          <p:cNvPr descr="אלמנט עיצובי" id="119" name="Google Shape;119;p6"/>
          <p:cNvPicPr preferRelativeResize="0"/>
          <p:nvPr/>
        </p:nvPicPr>
        <p:blipFill rotWithShape="1">
          <a:blip r:embed="rId6">
            <a:alphaModFix/>
          </a:blip>
          <a:srcRect b="0" l="0" r="0" t="0"/>
          <a:stretch/>
        </p:blipFill>
        <p:spPr>
          <a:xfrm>
            <a:off x="10924949" y="2274953"/>
            <a:ext cx="651000" cy="638400"/>
          </a:xfrm>
          <a:prstGeom prst="ellipse">
            <a:avLst/>
          </a:prstGeom>
          <a:noFill/>
          <a:ln>
            <a:noFill/>
          </a:ln>
        </p:spPr>
      </p:pic>
      <p:sp>
        <p:nvSpPr>
          <p:cNvPr id="120" name="Google Shape;120;p6"/>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ה״למה״ לפני ה״איך״</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25" name="Shape 125"/>
        <p:cNvGrpSpPr/>
        <p:nvPr/>
      </p:nvGrpSpPr>
      <p:grpSpPr>
        <a:xfrm>
          <a:off x="0" y="0"/>
          <a:ext cx="0" cy="0"/>
          <a:chOff x="0" y="0"/>
          <a:chExt cx="0" cy="0"/>
        </a:xfrm>
      </p:grpSpPr>
      <p:sp>
        <p:nvSpPr>
          <p:cNvPr id="126" name="Google Shape;126;p7"/>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7"/>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7"/>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5</a:t>
            </a:r>
            <a:endParaRPr b="0" i="0" sz="800" u="none" cap="none" strike="noStrike">
              <a:solidFill>
                <a:schemeClr val="dk1"/>
              </a:solidFill>
              <a:latin typeface="Arial"/>
              <a:ea typeface="Arial"/>
              <a:cs typeface="Arial"/>
              <a:sym typeface="Arial"/>
            </a:endParaRPr>
          </a:p>
        </p:txBody>
      </p:sp>
      <p:sp>
        <p:nvSpPr>
          <p:cNvPr id="129" name="Google Shape;129;p7"/>
          <p:cNvSpPr/>
          <p:nvPr/>
        </p:nvSpPr>
        <p:spPr>
          <a:xfrm>
            <a:off x="5760720" y="502920"/>
            <a:ext cx="5943600" cy="50292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400" u="none" cap="none" strike="noStrike">
                <a:solidFill>
                  <a:srgbClr val="1E3A8A"/>
                </a:solidFill>
                <a:latin typeface="Noto Sans Hebrew"/>
                <a:ea typeface="Noto Sans Hebrew"/>
                <a:cs typeface="Noto Sans Hebrew"/>
                <a:sym typeface="Noto Sans Hebrew"/>
              </a:rPr>
              <a:t>נבחרת המשפיעים</a:t>
            </a:r>
            <a:endParaRPr b="0" i="0" sz="3400" u="none" cap="none" strike="noStrike">
              <a:solidFill>
                <a:schemeClr val="dk1"/>
              </a:solidFill>
              <a:latin typeface="Noto Sans Hebrew"/>
              <a:ea typeface="Noto Sans Hebrew"/>
              <a:cs typeface="Noto Sans Hebrew"/>
              <a:sym typeface="Noto Sans Hebrew"/>
            </a:endParaRPr>
          </a:p>
        </p:txBody>
      </p:sp>
      <p:sp>
        <p:nvSpPr>
          <p:cNvPr id="130" name="Google Shape;130;p7"/>
          <p:cNvSpPr/>
          <p:nvPr/>
        </p:nvSpPr>
        <p:spPr>
          <a:xfrm>
            <a:off x="11133759" y="10789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7"/>
          <p:cNvSpPr/>
          <p:nvPr/>
        </p:nvSpPr>
        <p:spPr>
          <a:xfrm>
            <a:off x="5760720" y="1170432"/>
            <a:ext cx="5943600" cy="256032"/>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1800" u="none" cap="none" strike="noStrike">
                <a:solidFill>
                  <a:srgbClr val="64748B"/>
                </a:solidFill>
                <a:latin typeface="Noto Sans Hebrew"/>
                <a:ea typeface="Noto Sans Hebrew"/>
                <a:cs typeface="Noto Sans Hebrew"/>
                <a:sym typeface="Noto Sans Hebrew"/>
              </a:rPr>
              <a:t>שש דמויות, שש דרכים לחבר AI להשפעה</a:t>
            </a:r>
            <a:endParaRPr b="0" i="0" sz="1800" u="none" cap="none" strike="noStrike">
              <a:solidFill>
                <a:schemeClr val="dk1"/>
              </a:solidFill>
              <a:latin typeface="Noto Sans Hebrew"/>
              <a:ea typeface="Noto Sans Hebrew"/>
              <a:cs typeface="Noto Sans Hebrew"/>
              <a:sym typeface="Noto Sans Hebrew"/>
            </a:endParaRPr>
          </a:p>
        </p:txBody>
      </p:sp>
      <p:sp>
        <p:nvSpPr>
          <p:cNvPr id="132" name="Google Shape;132;p7"/>
          <p:cNvSpPr/>
          <p:nvPr/>
        </p:nvSpPr>
        <p:spPr>
          <a:xfrm>
            <a:off x="685800" y="1874520"/>
            <a:ext cx="3337560" cy="1234440"/>
          </a:xfrm>
          <a:prstGeom prst="roundRect">
            <a:avLst>
              <a:gd fmla="val 8889"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7"/>
          <p:cNvSpPr/>
          <p:nvPr/>
        </p:nvSpPr>
        <p:spPr>
          <a:xfrm>
            <a:off x="3337560" y="2112264"/>
            <a:ext cx="530352" cy="530352"/>
          </a:xfrm>
          <a:prstGeom prst="ellipse">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7"/>
          <p:cNvSpPr/>
          <p:nvPr/>
        </p:nvSpPr>
        <p:spPr>
          <a:xfrm>
            <a:off x="3337560" y="2258568"/>
            <a:ext cx="530352"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Arial"/>
              <a:buNone/>
            </a:pPr>
            <a:r>
              <a:rPr b="1" i="0" lang="iw-IL" sz="1000" u="none" cap="none" strike="noStrike">
                <a:solidFill>
                  <a:srgbClr val="FFFFFF"/>
                </a:solidFill>
                <a:latin typeface="Arial"/>
                <a:ea typeface="Arial"/>
                <a:cs typeface="Arial"/>
                <a:sym typeface="Arial"/>
              </a:rPr>
              <a:t>קר</a:t>
            </a:r>
            <a:endParaRPr b="0" i="0" sz="1000" u="none" cap="none" strike="noStrike">
              <a:solidFill>
                <a:schemeClr val="dk1"/>
              </a:solidFill>
              <a:latin typeface="Arial"/>
              <a:ea typeface="Arial"/>
              <a:cs typeface="Arial"/>
              <a:sym typeface="Arial"/>
            </a:endParaRPr>
          </a:p>
        </p:txBody>
      </p:sp>
      <p:sp>
        <p:nvSpPr>
          <p:cNvPr id="135" name="Google Shape;135;p7"/>
          <p:cNvSpPr/>
          <p:nvPr/>
        </p:nvSpPr>
        <p:spPr>
          <a:xfrm>
            <a:off x="914400" y="2130552"/>
            <a:ext cx="237744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קירה רדינסקי</a:t>
            </a:r>
            <a:endParaRPr b="0" i="0" sz="1900" u="none" cap="none" strike="noStrike">
              <a:solidFill>
                <a:schemeClr val="dk1"/>
              </a:solidFill>
              <a:latin typeface="Noto Sans Hebrew"/>
              <a:ea typeface="Noto Sans Hebrew"/>
              <a:cs typeface="Noto Sans Hebrew"/>
              <a:sym typeface="Noto Sans Hebrew"/>
            </a:endParaRPr>
          </a:p>
        </p:txBody>
      </p:sp>
      <p:sp>
        <p:nvSpPr>
          <p:cNvPr id="136" name="Google Shape;136;p7"/>
          <p:cNvSpPr/>
          <p:nvPr/>
        </p:nvSpPr>
        <p:spPr>
          <a:xfrm>
            <a:off x="914400" y="2542032"/>
            <a:ext cx="2377440" cy="2286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050"/>
              <a:buFont typeface="Arial"/>
              <a:buNone/>
            </a:pPr>
            <a:r>
              <a:rPr b="0" i="0" lang="iw-IL" sz="1650" u="none" cap="none" strike="noStrike">
                <a:solidFill>
                  <a:srgbClr val="64748B"/>
                </a:solidFill>
                <a:latin typeface="Noto Sans Hebrew"/>
                <a:ea typeface="Noto Sans Hebrew"/>
                <a:cs typeface="Noto Sans Hebrew"/>
                <a:sym typeface="Noto Sans Hebrew"/>
              </a:rPr>
              <a:t>חיזוי ובריאות</a:t>
            </a:r>
            <a:endParaRPr b="0" i="0" sz="1650" u="none" cap="none" strike="noStrike">
              <a:solidFill>
                <a:schemeClr val="dk1"/>
              </a:solidFill>
              <a:latin typeface="Noto Sans Hebrew"/>
              <a:ea typeface="Noto Sans Hebrew"/>
              <a:cs typeface="Noto Sans Hebrew"/>
              <a:sym typeface="Noto Sans Hebrew"/>
            </a:endParaRPr>
          </a:p>
        </p:txBody>
      </p:sp>
      <p:sp>
        <p:nvSpPr>
          <p:cNvPr id="137" name="Google Shape;137;p7"/>
          <p:cNvSpPr/>
          <p:nvPr/>
        </p:nvSpPr>
        <p:spPr>
          <a:xfrm>
            <a:off x="4480560" y="1874520"/>
            <a:ext cx="3337560" cy="1234440"/>
          </a:xfrm>
          <a:prstGeom prst="roundRect">
            <a:avLst>
              <a:gd fmla="val 8889"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7"/>
          <p:cNvSpPr/>
          <p:nvPr/>
        </p:nvSpPr>
        <p:spPr>
          <a:xfrm>
            <a:off x="7132320" y="2112264"/>
            <a:ext cx="530352" cy="530352"/>
          </a:xfrm>
          <a:prstGeom prst="ellipse">
            <a:avLst/>
          </a:prstGeom>
          <a:solidFill>
            <a:srgbClr val="E11D48"/>
          </a:solidFill>
          <a:ln cap="flat" cmpd="sng" w="12700">
            <a:solidFill>
              <a:srgbClr val="E11D4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7"/>
          <p:cNvSpPr/>
          <p:nvPr/>
        </p:nvSpPr>
        <p:spPr>
          <a:xfrm>
            <a:off x="7132320" y="2258568"/>
            <a:ext cx="530352"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Arial"/>
              <a:buNone/>
            </a:pPr>
            <a:r>
              <a:rPr b="1" i="0" lang="iw-IL" sz="1000" u="none" cap="none" strike="noStrike">
                <a:solidFill>
                  <a:srgbClr val="FFFFFF"/>
                </a:solidFill>
                <a:latin typeface="Arial"/>
                <a:ea typeface="Arial"/>
                <a:cs typeface="Arial"/>
                <a:sym typeface="Arial"/>
              </a:rPr>
              <a:t>JB</a:t>
            </a:r>
            <a:endParaRPr b="0" i="0" sz="1000" u="none" cap="none" strike="noStrike">
              <a:solidFill>
                <a:schemeClr val="dk1"/>
              </a:solidFill>
              <a:latin typeface="Arial"/>
              <a:ea typeface="Arial"/>
              <a:cs typeface="Arial"/>
              <a:sym typeface="Arial"/>
            </a:endParaRPr>
          </a:p>
        </p:txBody>
      </p:sp>
      <p:sp>
        <p:nvSpPr>
          <p:cNvPr id="140" name="Google Shape;140;p7"/>
          <p:cNvSpPr/>
          <p:nvPr/>
        </p:nvSpPr>
        <p:spPr>
          <a:xfrm>
            <a:off x="4709160" y="2130552"/>
            <a:ext cx="237744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Joy Buolamwini</a:t>
            </a:r>
            <a:endParaRPr b="0" i="0" sz="1900" u="none" cap="none" strike="noStrike">
              <a:solidFill>
                <a:schemeClr val="dk1"/>
              </a:solidFill>
              <a:latin typeface="Noto Sans Hebrew"/>
              <a:ea typeface="Noto Sans Hebrew"/>
              <a:cs typeface="Noto Sans Hebrew"/>
              <a:sym typeface="Noto Sans Hebrew"/>
            </a:endParaRPr>
          </a:p>
        </p:txBody>
      </p:sp>
      <p:sp>
        <p:nvSpPr>
          <p:cNvPr id="141" name="Google Shape;141;p7"/>
          <p:cNvSpPr/>
          <p:nvPr/>
        </p:nvSpPr>
        <p:spPr>
          <a:xfrm>
            <a:off x="4709160" y="2542032"/>
            <a:ext cx="2377440" cy="2286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050"/>
              <a:buFont typeface="Arial"/>
              <a:buNone/>
            </a:pPr>
            <a:r>
              <a:rPr b="0" i="0" lang="iw-IL" sz="1650" u="none" cap="none" strike="noStrike">
                <a:solidFill>
                  <a:srgbClr val="64748B"/>
                </a:solidFill>
                <a:latin typeface="Noto Sans Hebrew"/>
                <a:ea typeface="Noto Sans Hebrew"/>
                <a:cs typeface="Noto Sans Hebrew"/>
                <a:sym typeface="Noto Sans Hebrew"/>
              </a:rPr>
              <a:t>הוגנות אלגוריתמית</a:t>
            </a:r>
            <a:endParaRPr b="0" i="0" sz="1650" u="none" cap="none" strike="noStrike">
              <a:solidFill>
                <a:schemeClr val="dk1"/>
              </a:solidFill>
              <a:latin typeface="Noto Sans Hebrew"/>
              <a:ea typeface="Noto Sans Hebrew"/>
              <a:cs typeface="Noto Sans Hebrew"/>
              <a:sym typeface="Noto Sans Hebrew"/>
            </a:endParaRPr>
          </a:p>
        </p:txBody>
      </p:sp>
      <p:sp>
        <p:nvSpPr>
          <p:cNvPr id="142" name="Google Shape;142;p7"/>
          <p:cNvSpPr/>
          <p:nvPr/>
        </p:nvSpPr>
        <p:spPr>
          <a:xfrm>
            <a:off x="8275320" y="1874520"/>
            <a:ext cx="3337560" cy="1234440"/>
          </a:xfrm>
          <a:prstGeom prst="roundRect">
            <a:avLst>
              <a:gd fmla="val 8889"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7"/>
          <p:cNvSpPr/>
          <p:nvPr/>
        </p:nvSpPr>
        <p:spPr>
          <a:xfrm>
            <a:off x="10927080" y="2112264"/>
            <a:ext cx="530352" cy="530352"/>
          </a:xfrm>
          <a:prstGeom prst="ellipse">
            <a:avLst/>
          </a:prstGeom>
          <a:solidFill>
            <a:srgbClr val="06B6D4"/>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7"/>
          <p:cNvSpPr/>
          <p:nvPr/>
        </p:nvSpPr>
        <p:spPr>
          <a:xfrm>
            <a:off x="10927080" y="2258568"/>
            <a:ext cx="530352"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Arial"/>
              <a:buNone/>
            </a:pPr>
            <a:r>
              <a:rPr b="1" i="0" lang="iw-IL" sz="1000" u="none" cap="none" strike="noStrike">
                <a:solidFill>
                  <a:srgbClr val="FFFFFF"/>
                </a:solidFill>
                <a:latin typeface="Arial"/>
                <a:ea typeface="Arial"/>
                <a:cs typeface="Arial"/>
                <a:sym typeface="Arial"/>
              </a:rPr>
              <a:t>FL</a:t>
            </a:r>
            <a:endParaRPr b="0" i="0" sz="1000" u="none" cap="none" strike="noStrike">
              <a:solidFill>
                <a:schemeClr val="dk1"/>
              </a:solidFill>
              <a:latin typeface="Arial"/>
              <a:ea typeface="Arial"/>
              <a:cs typeface="Arial"/>
              <a:sym typeface="Arial"/>
            </a:endParaRPr>
          </a:p>
        </p:txBody>
      </p:sp>
      <p:sp>
        <p:nvSpPr>
          <p:cNvPr id="145" name="Google Shape;145;p7"/>
          <p:cNvSpPr/>
          <p:nvPr/>
        </p:nvSpPr>
        <p:spPr>
          <a:xfrm>
            <a:off x="8503920" y="2130552"/>
            <a:ext cx="237744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Fei-Fei Li</a:t>
            </a:r>
            <a:endParaRPr b="0" i="0" sz="1900" u="none" cap="none" strike="noStrike">
              <a:solidFill>
                <a:schemeClr val="dk1"/>
              </a:solidFill>
              <a:latin typeface="Noto Sans Hebrew"/>
              <a:ea typeface="Noto Sans Hebrew"/>
              <a:cs typeface="Noto Sans Hebrew"/>
              <a:sym typeface="Noto Sans Hebrew"/>
            </a:endParaRPr>
          </a:p>
        </p:txBody>
      </p:sp>
      <p:sp>
        <p:nvSpPr>
          <p:cNvPr id="146" name="Google Shape;146;p7"/>
          <p:cNvSpPr/>
          <p:nvPr/>
        </p:nvSpPr>
        <p:spPr>
          <a:xfrm>
            <a:off x="8503920" y="2542032"/>
            <a:ext cx="2377440" cy="2286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050"/>
              <a:buFont typeface="Arial"/>
              <a:buNone/>
            </a:pPr>
            <a:r>
              <a:rPr b="0" i="0" lang="iw-IL" sz="1650" u="none" cap="none" strike="noStrike">
                <a:solidFill>
                  <a:srgbClr val="64748B"/>
                </a:solidFill>
                <a:latin typeface="Noto Sans Hebrew"/>
                <a:ea typeface="Noto Sans Hebrew"/>
                <a:cs typeface="Noto Sans Hebrew"/>
                <a:sym typeface="Noto Sans Hebrew"/>
              </a:rPr>
              <a:t>AI ממוקד־אדם</a:t>
            </a:r>
            <a:endParaRPr b="0" i="0" sz="1650" u="none" cap="none" strike="noStrike">
              <a:solidFill>
                <a:schemeClr val="dk1"/>
              </a:solidFill>
              <a:latin typeface="Noto Sans Hebrew"/>
              <a:ea typeface="Noto Sans Hebrew"/>
              <a:cs typeface="Noto Sans Hebrew"/>
              <a:sym typeface="Noto Sans Hebrew"/>
            </a:endParaRPr>
          </a:p>
        </p:txBody>
      </p:sp>
      <p:sp>
        <p:nvSpPr>
          <p:cNvPr id="147" name="Google Shape;147;p7"/>
          <p:cNvSpPr/>
          <p:nvPr/>
        </p:nvSpPr>
        <p:spPr>
          <a:xfrm>
            <a:off x="685800" y="3474720"/>
            <a:ext cx="3337560" cy="1234440"/>
          </a:xfrm>
          <a:prstGeom prst="roundRect">
            <a:avLst>
              <a:gd fmla="val 8889"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7"/>
          <p:cNvSpPr/>
          <p:nvPr/>
        </p:nvSpPr>
        <p:spPr>
          <a:xfrm>
            <a:off x="3337560" y="3712464"/>
            <a:ext cx="530352" cy="530352"/>
          </a:xfrm>
          <a:prstGeom prst="ellipse">
            <a:avLst/>
          </a:prstGeom>
          <a:solidFill>
            <a:srgbClr val="1E3A8A"/>
          </a:solidFill>
          <a:ln cap="flat" cmpd="sng" w="12700">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7"/>
          <p:cNvSpPr/>
          <p:nvPr/>
        </p:nvSpPr>
        <p:spPr>
          <a:xfrm>
            <a:off x="3337560" y="3858768"/>
            <a:ext cx="530352"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Arial"/>
              <a:buNone/>
            </a:pPr>
            <a:r>
              <a:rPr b="1" i="0" lang="iw-IL" sz="1000" u="none" cap="none" strike="noStrike">
                <a:solidFill>
                  <a:srgbClr val="FFFFFF"/>
                </a:solidFill>
                <a:latin typeface="Arial"/>
                <a:ea typeface="Arial"/>
                <a:cs typeface="Arial"/>
                <a:sym typeface="Arial"/>
              </a:rPr>
              <a:t>AN</a:t>
            </a:r>
            <a:endParaRPr b="0" i="0" sz="1000" u="none" cap="none" strike="noStrike">
              <a:solidFill>
                <a:schemeClr val="dk1"/>
              </a:solidFill>
              <a:latin typeface="Arial"/>
              <a:ea typeface="Arial"/>
              <a:cs typeface="Arial"/>
              <a:sym typeface="Arial"/>
            </a:endParaRPr>
          </a:p>
        </p:txBody>
      </p:sp>
      <p:sp>
        <p:nvSpPr>
          <p:cNvPr id="150" name="Google Shape;150;p7"/>
          <p:cNvSpPr/>
          <p:nvPr/>
        </p:nvSpPr>
        <p:spPr>
          <a:xfrm>
            <a:off x="914400" y="3730752"/>
            <a:ext cx="237744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Andrew Ng</a:t>
            </a:r>
            <a:endParaRPr b="0" i="0" sz="1900" u="none" cap="none" strike="noStrike">
              <a:solidFill>
                <a:schemeClr val="dk1"/>
              </a:solidFill>
              <a:latin typeface="Noto Sans Hebrew"/>
              <a:ea typeface="Noto Sans Hebrew"/>
              <a:cs typeface="Noto Sans Hebrew"/>
              <a:sym typeface="Noto Sans Hebrew"/>
            </a:endParaRPr>
          </a:p>
        </p:txBody>
      </p:sp>
      <p:sp>
        <p:nvSpPr>
          <p:cNvPr id="151" name="Google Shape;151;p7"/>
          <p:cNvSpPr/>
          <p:nvPr/>
        </p:nvSpPr>
        <p:spPr>
          <a:xfrm>
            <a:off x="914400" y="4142232"/>
            <a:ext cx="2377440" cy="2286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050"/>
              <a:buFont typeface="Arial"/>
              <a:buNone/>
            </a:pPr>
            <a:r>
              <a:rPr b="0" i="0" lang="iw-IL" sz="1650" u="none" cap="none" strike="noStrike">
                <a:solidFill>
                  <a:srgbClr val="64748B"/>
                </a:solidFill>
                <a:latin typeface="Noto Sans Hebrew"/>
                <a:ea typeface="Noto Sans Hebrew"/>
                <a:cs typeface="Noto Sans Hebrew"/>
                <a:sym typeface="Noto Sans Hebrew"/>
              </a:rPr>
              <a:t>הנגשת לימודי AI</a:t>
            </a:r>
            <a:endParaRPr b="0" i="0" sz="1650" u="none" cap="none" strike="noStrike">
              <a:solidFill>
                <a:schemeClr val="dk1"/>
              </a:solidFill>
              <a:latin typeface="Noto Sans Hebrew"/>
              <a:ea typeface="Noto Sans Hebrew"/>
              <a:cs typeface="Noto Sans Hebrew"/>
              <a:sym typeface="Noto Sans Hebrew"/>
            </a:endParaRPr>
          </a:p>
        </p:txBody>
      </p:sp>
      <p:sp>
        <p:nvSpPr>
          <p:cNvPr id="152" name="Google Shape;152;p7"/>
          <p:cNvSpPr/>
          <p:nvPr/>
        </p:nvSpPr>
        <p:spPr>
          <a:xfrm>
            <a:off x="4480560" y="3474720"/>
            <a:ext cx="3337560" cy="1234440"/>
          </a:xfrm>
          <a:prstGeom prst="roundRect">
            <a:avLst>
              <a:gd fmla="val 8889"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7"/>
          <p:cNvSpPr/>
          <p:nvPr/>
        </p:nvSpPr>
        <p:spPr>
          <a:xfrm>
            <a:off x="7132320" y="3712464"/>
            <a:ext cx="530352" cy="530352"/>
          </a:xfrm>
          <a:prstGeom prst="ellipse">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7"/>
          <p:cNvSpPr/>
          <p:nvPr/>
        </p:nvSpPr>
        <p:spPr>
          <a:xfrm>
            <a:off x="7132320" y="3858768"/>
            <a:ext cx="530352"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Arial"/>
              <a:buNone/>
            </a:pPr>
            <a:r>
              <a:rPr b="1" i="0" lang="iw-IL" sz="1000" u="none" cap="none" strike="noStrike">
                <a:solidFill>
                  <a:srgbClr val="FFFFFF"/>
                </a:solidFill>
                <a:latin typeface="Arial"/>
                <a:ea typeface="Arial"/>
                <a:cs typeface="Arial"/>
                <a:sym typeface="Arial"/>
              </a:rPr>
              <a:t>DH</a:t>
            </a:r>
            <a:endParaRPr b="0" i="0" sz="1000" u="none" cap="none" strike="noStrike">
              <a:solidFill>
                <a:schemeClr val="dk1"/>
              </a:solidFill>
              <a:latin typeface="Arial"/>
              <a:ea typeface="Arial"/>
              <a:cs typeface="Arial"/>
              <a:sym typeface="Arial"/>
            </a:endParaRPr>
          </a:p>
        </p:txBody>
      </p:sp>
      <p:sp>
        <p:nvSpPr>
          <p:cNvPr id="155" name="Google Shape;155;p7"/>
          <p:cNvSpPr/>
          <p:nvPr/>
        </p:nvSpPr>
        <p:spPr>
          <a:xfrm>
            <a:off x="4709160" y="3730752"/>
            <a:ext cx="237744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Demis Hassabis</a:t>
            </a:r>
            <a:endParaRPr b="0" i="0" sz="1900" u="none" cap="none" strike="noStrike">
              <a:solidFill>
                <a:schemeClr val="dk1"/>
              </a:solidFill>
              <a:latin typeface="Noto Sans Hebrew"/>
              <a:ea typeface="Noto Sans Hebrew"/>
              <a:cs typeface="Noto Sans Hebrew"/>
              <a:sym typeface="Noto Sans Hebrew"/>
            </a:endParaRPr>
          </a:p>
        </p:txBody>
      </p:sp>
      <p:sp>
        <p:nvSpPr>
          <p:cNvPr id="156" name="Google Shape;156;p7"/>
          <p:cNvSpPr/>
          <p:nvPr/>
        </p:nvSpPr>
        <p:spPr>
          <a:xfrm>
            <a:off x="4709160" y="4142232"/>
            <a:ext cx="2377440" cy="2286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050"/>
              <a:buFont typeface="Arial"/>
              <a:buNone/>
            </a:pPr>
            <a:r>
              <a:rPr b="0" i="0" lang="iw-IL" sz="1650" u="none" cap="none" strike="noStrike">
                <a:solidFill>
                  <a:srgbClr val="64748B"/>
                </a:solidFill>
                <a:latin typeface="Noto Sans Hebrew"/>
                <a:ea typeface="Noto Sans Hebrew"/>
                <a:cs typeface="Noto Sans Hebrew"/>
                <a:sym typeface="Noto Sans Hebrew"/>
              </a:rPr>
              <a:t>AI ומדע ביולוגי</a:t>
            </a:r>
            <a:endParaRPr b="0" i="0" sz="1650" u="none" cap="none" strike="noStrike">
              <a:solidFill>
                <a:schemeClr val="dk1"/>
              </a:solidFill>
              <a:latin typeface="Noto Sans Hebrew"/>
              <a:ea typeface="Noto Sans Hebrew"/>
              <a:cs typeface="Noto Sans Hebrew"/>
              <a:sym typeface="Noto Sans Hebrew"/>
            </a:endParaRPr>
          </a:p>
        </p:txBody>
      </p:sp>
      <p:sp>
        <p:nvSpPr>
          <p:cNvPr id="157" name="Google Shape;157;p7"/>
          <p:cNvSpPr/>
          <p:nvPr/>
        </p:nvSpPr>
        <p:spPr>
          <a:xfrm>
            <a:off x="8275320" y="3474720"/>
            <a:ext cx="3337560" cy="1234440"/>
          </a:xfrm>
          <a:prstGeom prst="roundRect">
            <a:avLst>
              <a:gd fmla="val 8889"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7"/>
          <p:cNvSpPr/>
          <p:nvPr/>
        </p:nvSpPr>
        <p:spPr>
          <a:xfrm>
            <a:off x="10927080" y="3712464"/>
            <a:ext cx="530352" cy="530352"/>
          </a:xfrm>
          <a:prstGeom prst="ellipse">
            <a:avLst/>
          </a:prstGeom>
          <a:solidFill>
            <a:srgbClr val="06B6D4"/>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7"/>
          <p:cNvSpPr/>
          <p:nvPr/>
        </p:nvSpPr>
        <p:spPr>
          <a:xfrm>
            <a:off x="10927080" y="3858768"/>
            <a:ext cx="530352"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000"/>
              <a:buFont typeface="Arial"/>
              <a:buNone/>
            </a:pPr>
            <a:r>
              <a:rPr b="1" i="0" lang="iw-IL" sz="1000" u="none" cap="none" strike="noStrike">
                <a:solidFill>
                  <a:srgbClr val="FFFFFF"/>
                </a:solidFill>
                <a:latin typeface="Arial"/>
                <a:ea typeface="Arial"/>
                <a:cs typeface="Arial"/>
                <a:sym typeface="Arial"/>
              </a:rPr>
              <a:t>SK</a:t>
            </a:r>
            <a:endParaRPr b="0" i="0" sz="1000" u="none" cap="none" strike="noStrike">
              <a:solidFill>
                <a:schemeClr val="dk1"/>
              </a:solidFill>
              <a:latin typeface="Arial"/>
              <a:ea typeface="Arial"/>
              <a:cs typeface="Arial"/>
              <a:sym typeface="Arial"/>
            </a:endParaRPr>
          </a:p>
        </p:txBody>
      </p:sp>
      <p:sp>
        <p:nvSpPr>
          <p:cNvPr id="160" name="Google Shape;160;p7"/>
          <p:cNvSpPr/>
          <p:nvPr/>
        </p:nvSpPr>
        <p:spPr>
          <a:xfrm>
            <a:off x="8503920" y="3730752"/>
            <a:ext cx="237744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Sal Khan</a:t>
            </a:r>
            <a:endParaRPr b="0" i="0" sz="1900" u="none" cap="none" strike="noStrike">
              <a:solidFill>
                <a:schemeClr val="dk1"/>
              </a:solidFill>
              <a:latin typeface="Noto Sans Hebrew"/>
              <a:ea typeface="Noto Sans Hebrew"/>
              <a:cs typeface="Noto Sans Hebrew"/>
              <a:sym typeface="Noto Sans Hebrew"/>
            </a:endParaRPr>
          </a:p>
        </p:txBody>
      </p:sp>
      <p:sp>
        <p:nvSpPr>
          <p:cNvPr id="161" name="Google Shape;161;p7"/>
          <p:cNvSpPr/>
          <p:nvPr/>
        </p:nvSpPr>
        <p:spPr>
          <a:xfrm>
            <a:off x="8503920" y="4142232"/>
            <a:ext cx="2377440" cy="2286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050"/>
              <a:buFont typeface="Arial"/>
              <a:buNone/>
            </a:pPr>
            <a:r>
              <a:rPr b="0" i="0" lang="iw-IL" sz="1650" u="none" cap="none" strike="noStrike">
                <a:solidFill>
                  <a:srgbClr val="64748B"/>
                </a:solidFill>
                <a:latin typeface="Noto Sans Hebrew"/>
                <a:ea typeface="Noto Sans Hebrew"/>
                <a:cs typeface="Noto Sans Hebrew"/>
                <a:sym typeface="Noto Sans Hebrew"/>
              </a:rPr>
              <a:t>AI בחינוך</a:t>
            </a:r>
            <a:endParaRPr b="0" i="0" sz="1650" u="none" cap="none" strike="noStrike">
              <a:solidFill>
                <a:schemeClr val="dk1"/>
              </a:solidFill>
              <a:latin typeface="Noto Sans Hebrew"/>
              <a:ea typeface="Noto Sans Hebrew"/>
              <a:cs typeface="Noto Sans Hebrew"/>
              <a:sym typeface="Noto Sans Hebrew"/>
            </a:endParaRPr>
          </a:p>
        </p:txBody>
      </p:sp>
      <p:sp>
        <p:nvSpPr>
          <p:cNvPr id="162" name="Google Shape;162;p7"/>
          <p:cNvSpPr/>
          <p:nvPr/>
        </p:nvSpPr>
        <p:spPr>
          <a:xfrm>
            <a:off x="1097280" y="5468112"/>
            <a:ext cx="9966960" cy="320040"/>
          </a:xfrm>
          <a:prstGeom prst="rect">
            <a:avLst/>
          </a:prstGeom>
          <a:noFill/>
          <a:ln>
            <a:noFill/>
          </a:ln>
        </p:spPr>
        <p:txBody>
          <a:bodyPr anchorCtr="0" anchor="ctr" bIns="0" lIns="0" spcFirstLastPara="1" rIns="0" wrap="square" tIns="0">
            <a:noAutofit/>
          </a:bodyPr>
          <a:lstStyle/>
          <a:p>
            <a:pPr indent="0" lvl="0" marL="0" marR="0" rtl="1" algn="ctr">
              <a:lnSpc>
                <a:spcPct val="100000"/>
              </a:lnSpc>
              <a:spcBef>
                <a:spcPts val="0"/>
              </a:spcBef>
              <a:spcAft>
                <a:spcPts val="0"/>
              </a:spcAft>
              <a:buClr>
                <a:srgbClr val="1E3A8A"/>
              </a:buClr>
              <a:buSzPts val="1300"/>
              <a:buFont typeface="Arial"/>
              <a:buNone/>
            </a:pPr>
            <a:r>
              <a:rPr b="1" i="0" lang="iw-IL" sz="2000" u="none" cap="none" strike="noStrike">
                <a:solidFill>
                  <a:srgbClr val="1E3A8A"/>
                </a:solidFill>
                <a:latin typeface="Noto Sans Hebrew"/>
                <a:ea typeface="Noto Sans Hebrew"/>
                <a:cs typeface="Noto Sans Hebrew"/>
                <a:sym typeface="Noto Sans Hebrew"/>
              </a:rPr>
              <a:t>כל קבוצה חוקרת דמות אחת: בעיה &gt; טכנולוגיה &gt;השפעה &gt;שאלה אתית</a:t>
            </a:r>
            <a:endParaRPr b="0" i="0" sz="2000" u="none" cap="none" strike="noStrike">
              <a:solidFill>
                <a:schemeClr val="dk1"/>
              </a:solidFill>
              <a:latin typeface="Noto Sans Hebrew"/>
              <a:ea typeface="Noto Sans Hebrew"/>
              <a:cs typeface="Noto Sans Hebrew"/>
              <a:sym typeface="Noto Sans Hebrew"/>
            </a:endParaRPr>
          </a:p>
        </p:txBody>
      </p:sp>
      <p:sp>
        <p:nvSpPr>
          <p:cNvPr id="163" name="Google Shape;163;p7"/>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נבחרת המשפיעים</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68" name="Shape 168"/>
        <p:cNvGrpSpPr/>
        <p:nvPr/>
      </p:nvGrpSpPr>
      <p:grpSpPr>
        <a:xfrm>
          <a:off x="0" y="0"/>
          <a:ext cx="0" cy="0"/>
          <a:chOff x="0" y="0"/>
          <a:chExt cx="0" cy="0"/>
        </a:xfrm>
      </p:grpSpPr>
      <p:sp>
        <p:nvSpPr>
          <p:cNvPr id="169" name="Google Shape;169;p8"/>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8"/>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8"/>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6</a:t>
            </a:r>
            <a:endParaRPr b="0" i="0" sz="800" u="none" cap="none" strike="noStrike">
              <a:solidFill>
                <a:schemeClr val="dk1"/>
              </a:solidFill>
              <a:latin typeface="Arial"/>
              <a:ea typeface="Arial"/>
              <a:cs typeface="Arial"/>
              <a:sym typeface="Arial"/>
            </a:endParaRPr>
          </a:p>
        </p:txBody>
      </p:sp>
      <p:sp>
        <p:nvSpPr>
          <p:cNvPr id="172" name="Google Shape;172;p8"/>
          <p:cNvSpPr/>
          <p:nvPr/>
        </p:nvSpPr>
        <p:spPr>
          <a:xfrm>
            <a:off x="448056" y="438912"/>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8"/>
          <p:cNvSpPr/>
          <p:nvPr/>
        </p:nvSpPr>
        <p:spPr>
          <a:xfrm>
            <a:off x="5760720" y="502920"/>
            <a:ext cx="5943600" cy="50292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400" u="none" cap="none" strike="noStrike">
                <a:solidFill>
                  <a:srgbClr val="1E3A8A"/>
                </a:solidFill>
                <a:latin typeface="Noto Sans Hebrew"/>
                <a:ea typeface="Noto Sans Hebrew"/>
                <a:cs typeface="Noto Sans Hebrew"/>
                <a:sym typeface="Noto Sans Hebrew"/>
              </a:rPr>
              <a:t>דוגמה: Joy Buolamwini</a:t>
            </a:r>
            <a:endParaRPr b="0" i="0" sz="3400" u="none" cap="none" strike="noStrike">
              <a:solidFill>
                <a:schemeClr val="dk1"/>
              </a:solidFill>
              <a:latin typeface="Noto Sans Hebrew"/>
              <a:ea typeface="Noto Sans Hebrew"/>
              <a:cs typeface="Noto Sans Hebrew"/>
              <a:sym typeface="Noto Sans Hebrew"/>
            </a:endParaRPr>
          </a:p>
        </p:txBody>
      </p:sp>
      <p:sp>
        <p:nvSpPr>
          <p:cNvPr id="174" name="Google Shape;174;p8"/>
          <p:cNvSpPr/>
          <p:nvPr/>
        </p:nvSpPr>
        <p:spPr>
          <a:xfrm>
            <a:off x="11118102" y="10789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8"/>
          <p:cNvSpPr/>
          <p:nvPr/>
        </p:nvSpPr>
        <p:spPr>
          <a:xfrm>
            <a:off x="5760720" y="1170432"/>
            <a:ext cx="5943600" cy="256032"/>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1800" u="none" cap="none" strike="noStrike">
                <a:solidFill>
                  <a:srgbClr val="64748B"/>
                </a:solidFill>
                <a:latin typeface="Noto Sans Hebrew"/>
                <a:ea typeface="Noto Sans Hebrew"/>
                <a:cs typeface="Noto Sans Hebrew"/>
                <a:sym typeface="Noto Sans Hebrew"/>
              </a:rPr>
              <a:t>גם ביקורת על AI היא חלק חשוב מעולם ה־AI</a:t>
            </a:r>
            <a:endParaRPr b="0" i="0" sz="1800" u="none" cap="none" strike="noStrike">
              <a:solidFill>
                <a:schemeClr val="dk1"/>
              </a:solidFill>
              <a:latin typeface="Noto Sans Hebrew"/>
              <a:ea typeface="Noto Sans Hebrew"/>
              <a:cs typeface="Noto Sans Hebrew"/>
              <a:sym typeface="Noto Sans Hebrew"/>
            </a:endParaRPr>
          </a:p>
        </p:txBody>
      </p:sp>
      <p:sp>
        <p:nvSpPr>
          <p:cNvPr id="176" name="Google Shape;176;p8"/>
          <p:cNvSpPr/>
          <p:nvPr/>
        </p:nvSpPr>
        <p:spPr>
          <a:xfrm>
            <a:off x="594360" y="1874520"/>
            <a:ext cx="2514600" cy="301752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8"/>
          <p:cNvSpPr/>
          <p:nvPr/>
        </p:nvSpPr>
        <p:spPr>
          <a:xfrm>
            <a:off x="777240" y="2862072"/>
            <a:ext cx="214884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בעיה</a:t>
            </a:r>
            <a:endParaRPr b="0" i="0" sz="1900" u="none" cap="none" strike="noStrike">
              <a:solidFill>
                <a:schemeClr val="dk1"/>
              </a:solidFill>
              <a:latin typeface="Noto Sans Hebrew"/>
              <a:ea typeface="Noto Sans Hebrew"/>
              <a:cs typeface="Noto Sans Hebrew"/>
              <a:sym typeface="Noto Sans Hebrew"/>
            </a:endParaRPr>
          </a:p>
        </p:txBody>
      </p:sp>
      <p:sp>
        <p:nvSpPr>
          <p:cNvPr id="178" name="Google Shape;178;p8"/>
          <p:cNvSpPr/>
          <p:nvPr/>
        </p:nvSpPr>
        <p:spPr>
          <a:xfrm>
            <a:off x="795528" y="3503320"/>
            <a:ext cx="2112300" cy="1463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מערכות זיהוי פנים לא זיהו באותה מידה פנים של אנשים שונים.</a:t>
            </a:r>
            <a:endParaRPr b="0" i="0" sz="1620" u="none" cap="none" strike="noStrike">
              <a:solidFill>
                <a:schemeClr val="dk1"/>
              </a:solidFill>
              <a:latin typeface="Noto Sans Hebrew"/>
              <a:ea typeface="Noto Sans Hebrew"/>
              <a:cs typeface="Noto Sans Hebrew"/>
              <a:sym typeface="Noto Sans Hebrew"/>
            </a:endParaRPr>
          </a:p>
        </p:txBody>
      </p:sp>
      <p:sp>
        <p:nvSpPr>
          <p:cNvPr id="179" name="Google Shape;179;p8"/>
          <p:cNvSpPr/>
          <p:nvPr/>
        </p:nvSpPr>
        <p:spPr>
          <a:xfrm>
            <a:off x="3474720" y="1874520"/>
            <a:ext cx="2514600" cy="301752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8"/>
          <p:cNvSpPr/>
          <p:nvPr/>
        </p:nvSpPr>
        <p:spPr>
          <a:xfrm>
            <a:off x="3657600" y="2862072"/>
            <a:ext cx="214884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טכנולוגיה</a:t>
            </a:r>
            <a:endParaRPr b="0" i="0" sz="1900" u="none" cap="none" strike="noStrike">
              <a:solidFill>
                <a:schemeClr val="dk1"/>
              </a:solidFill>
              <a:latin typeface="Noto Sans Hebrew"/>
              <a:ea typeface="Noto Sans Hebrew"/>
              <a:cs typeface="Noto Sans Hebrew"/>
              <a:sym typeface="Noto Sans Hebrew"/>
            </a:endParaRPr>
          </a:p>
        </p:txBody>
      </p:sp>
      <p:sp>
        <p:nvSpPr>
          <p:cNvPr id="181" name="Google Shape;181;p8"/>
          <p:cNvSpPr/>
          <p:nvPr/>
        </p:nvSpPr>
        <p:spPr>
          <a:xfrm>
            <a:off x="3675888" y="3503320"/>
            <a:ext cx="2112300" cy="1463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בדיקה שיטתית של מערכות AI והשוואת תוצאות בין קבוצות.</a:t>
            </a:r>
            <a:endParaRPr b="0" i="0" sz="1620" u="none" cap="none" strike="noStrike">
              <a:solidFill>
                <a:schemeClr val="dk1"/>
              </a:solidFill>
              <a:latin typeface="Noto Sans Hebrew"/>
              <a:ea typeface="Noto Sans Hebrew"/>
              <a:cs typeface="Noto Sans Hebrew"/>
              <a:sym typeface="Noto Sans Hebrew"/>
            </a:endParaRPr>
          </a:p>
        </p:txBody>
      </p:sp>
      <p:sp>
        <p:nvSpPr>
          <p:cNvPr id="182" name="Google Shape;182;p8"/>
          <p:cNvSpPr/>
          <p:nvPr/>
        </p:nvSpPr>
        <p:spPr>
          <a:xfrm>
            <a:off x="6355080" y="1874520"/>
            <a:ext cx="2514600" cy="301752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8"/>
          <p:cNvSpPr/>
          <p:nvPr/>
        </p:nvSpPr>
        <p:spPr>
          <a:xfrm>
            <a:off x="6537960" y="2862072"/>
            <a:ext cx="214884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השפעה</a:t>
            </a:r>
            <a:endParaRPr b="0" i="0" sz="1900" u="none" cap="none" strike="noStrike">
              <a:solidFill>
                <a:schemeClr val="dk1"/>
              </a:solidFill>
              <a:latin typeface="Noto Sans Hebrew"/>
              <a:ea typeface="Noto Sans Hebrew"/>
              <a:cs typeface="Noto Sans Hebrew"/>
              <a:sym typeface="Noto Sans Hebrew"/>
            </a:endParaRPr>
          </a:p>
        </p:txBody>
      </p:sp>
      <p:sp>
        <p:nvSpPr>
          <p:cNvPr id="184" name="Google Shape;184;p8"/>
          <p:cNvSpPr/>
          <p:nvPr/>
        </p:nvSpPr>
        <p:spPr>
          <a:xfrm>
            <a:off x="6556248" y="3503320"/>
            <a:ext cx="2112300" cy="1463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העלאת מודעות להטיות גזעיות ומגדריות באלגוריתמים.</a:t>
            </a:r>
            <a:endParaRPr b="0" i="0" sz="1620" u="none" cap="none" strike="noStrike">
              <a:solidFill>
                <a:schemeClr val="dk1"/>
              </a:solidFill>
              <a:latin typeface="Noto Sans Hebrew"/>
              <a:ea typeface="Noto Sans Hebrew"/>
              <a:cs typeface="Noto Sans Hebrew"/>
              <a:sym typeface="Noto Sans Hebrew"/>
            </a:endParaRPr>
          </a:p>
        </p:txBody>
      </p:sp>
      <p:sp>
        <p:nvSpPr>
          <p:cNvPr id="185" name="Google Shape;185;p8"/>
          <p:cNvSpPr/>
          <p:nvPr/>
        </p:nvSpPr>
        <p:spPr>
          <a:xfrm>
            <a:off x="9235440" y="1874520"/>
            <a:ext cx="2514600" cy="301752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8"/>
          <p:cNvSpPr/>
          <p:nvPr/>
        </p:nvSpPr>
        <p:spPr>
          <a:xfrm>
            <a:off x="9418320" y="2862072"/>
            <a:ext cx="214884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900" u="none" cap="none" strike="noStrike">
                <a:solidFill>
                  <a:srgbClr val="1E3A8A"/>
                </a:solidFill>
                <a:latin typeface="Noto Sans Hebrew"/>
                <a:ea typeface="Noto Sans Hebrew"/>
                <a:cs typeface="Noto Sans Hebrew"/>
                <a:sym typeface="Noto Sans Hebrew"/>
              </a:rPr>
              <a:t>שאלה אתית</a:t>
            </a:r>
            <a:endParaRPr b="0" i="0" sz="1900" u="none" cap="none" strike="noStrike">
              <a:solidFill>
                <a:schemeClr val="dk1"/>
              </a:solidFill>
              <a:latin typeface="Noto Sans Hebrew"/>
              <a:ea typeface="Noto Sans Hebrew"/>
              <a:cs typeface="Noto Sans Hebrew"/>
              <a:sym typeface="Noto Sans Hebrew"/>
            </a:endParaRPr>
          </a:p>
        </p:txBody>
      </p:sp>
      <p:sp>
        <p:nvSpPr>
          <p:cNvPr id="187" name="Google Shape;187;p8"/>
          <p:cNvSpPr/>
          <p:nvPr/>
        </p:nvSpPr>
        <p:spPr>
          <a:xfrm>
            <a:off x="9436608" y="3503320"/>
            <a:ext cx="2112300" cy="1463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620" u="none" cap="none" strike="noStrike">
                <a:solidFill>
                  <a:srgbClr val="0F172A"/>
                </a:solidFill>
                <a:latin typeface="Noto Sans Hebrew"/>
                <a:ea typeface="Noto Sans Hebrew"/>
                <a:cs typeface="Noto Sans Hebrew"/>
                <a:sym typeface="Noto Sans Hebrew"/>
              </a:rPr>
              <a:t>מי נפגע כאשר מערכת AI טועה?</a:t>
            </a:r>
            <a:endParaRPr b="0" i="0" sz="1620" u="none" cap="none" strike="noStrike">
              <a:solidFill>
                <a:schemeClr val="dk1"/>
              </a:solidFill>
              <a:latin typeface="Noto Sans Hebrew"/>
              <a:ea typeface="Noto Sans Hebrew"/>
              <a:cs typeface="Noto Sans Hebrew"/>
              <a:sym typeface="Noto Sans Hebrew"/>
            </a:endParaRPr>
          </a:p>
        </p:txBody>
      </p:sp>
      <p:pic>
        <p:nvPicPr>
          <p:cNvPr descr="אלמנט עיצובי" id="188" name="Google Shape;188;p8"/>
          <p:cNvPicPr preferRelativeResize="0"/>
          <p:nvPr/>
        </p:nvPicPr>
        <p:blipFill rotWithShape="1">
          <a:blip r:embed="rId3">
            <a:alphaModFix/>
          </a:blip>
          <a:srcRect b="8795" l="10426" r="14188" t="5815"/>
          <a:stretch/>
        </p:blipFill>
        <p:spPr>
          <a:xfrm>
            <a:off x="11073400" y="2002486"/>
            <a:ext cx="567000" cy="556500"/>
          </a:xfrm>
          <a:prstGeom prst="ellipse">
            <a:avLst/>
          </a:prstGeom>
          <a:noFill/>
          <a:ln>
            <a:noFill/>
          </a:ln>
        </p:spPr>
      </p:pic>
      <p:pic>
        <p:nvPicPr>
          <p:cNvPr descr="אלמנט עיצובי" id="189" name="Google Shape;189;p8"/>
          <p:cNvPicPr preferRelativeResize="0"/>
          <p:nvPr/>
        </p:nvPicPr>
        <p:blipFill rotWithShape="1">
          <a:blip r:embed="rId4">
            <a:alphaModFix/>
          </a:blip>
          <a:srcRect b="0" l="0" r="0" t="0"/>
          <a:stretch/>
        </p:blipFill>
        <p:spPr>
          <a:xfrm>
            <a:off x="8119855" y="1991964"/>
            <a:ext cx="567000" cy="577500"/>
          </a:xfrm>
          <a:prstGeom prst="ellipse">
            <a:avLst/>
          </a:prstGeom>
          <a:noFill/>
          <a:ln>
            <a:noFill/>
          </a:ln>
        </p:spPr>
      </p:pic>
      <p:pic>
        <p:nvPicPr>
          <p:cNvPr descr="אלמנט עיצובי" id="190" name="Google Shape;190;p8"/>
          <p:cNvPicPr preferRelativeResize="0"/>
          <p:nvPr/>
        </p:nvPicPr>
        <p:blipFill rotWithShape="1">
          <a:blip r:embed="rId5">
            <a:alphaModFix/>
          </a:blip>
          <a:srcRect b="0" l="0" r="0" t="6542"/>
          <a:stretch/>
        </p:blipFill>
        <p:spPr>
          <a:xfrm>
            <a:off x="5330900" y="2000075"/>
            <a:ext cx="567000" cy="561300"/>
          </a:xfrm>
          <a:prstGeom prst="ellipse">
            <a:avLst/>
          </a:prstGeom>
          <a:noFill/>
          <a:ln>
            <a:noFill/>
          </a:ln>
        </p:spPr>
      </p:pic>
      <p:pic>
        <p:nvPicPr>
          <p:cNvPr descr="אלמנט עיצובי" id="191" name="Google Shape;191;p8"/>
          <p:cNvPicPr preferRelativeResize="0"/>
          <p:nvPr/>
        </p:nvPicPr>
        <p:blipFill rotWithShape="1">
          <a:blip r:embed="rId6">
            <a:alphaModFix/>
          </a:blip>
          <a:srcRect b="0" l="0" r="0" t="6481"/>
          <a:stretch/>
        </p:blipFill>
        <p:spPr>
          <a:xfrm>
            <a:off x="2359075" y="2000075"/>
            <a:ext cx="567000" cy="561300"/>
          </a:xfrm>
          <a:prstGeom prst="ellipse">
            <a:avLst/>
          </a:prstGeom>
          <a:noFill/>
          <a:ln>
            <a:noFill/>
          </a:ln>
        </p:spPr>
      </p:pic>
      <p:sp>
        <p:nvSpPr>
          <p:cNvPr id="192" name="Google Shape;192;p8"/>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דוגמה: Joy Buolamwini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97" name="Shape 197"/>
        <p:cNvGrpSpPr/>
        <p:nvPr/>
      </p:nvGrpSpPr>
      <p:grpSpPr>
        <a:xfrm>
          <a:off x="0" y="0"/>
          <a:ext cx="0" cy="0"/>
          <a:chOff x="0" y="0"/>
          <a:chExt cx="0" cy="0"/>
        </a:xfrm>
      </p:grpSpPr>
      <p:sp>
        <p:nvSpPr>
          <p:cNvPr id="198" name="Google Shape;198;p9"/>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9"/>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9"/>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7</a:t>
            </a:r>
            <a:endParaRPr b="0" i="0" sz="800" u="none" cap="none" strike="noStrike">
              <a:solidFill>
                <a:schemeClr val="dk1"/>
              </a:solidFill>
              <a:latin typeface="Arial"/>
              <a:ea typeface="Arial"/>
              <a:cs typeface="Arial"/>
              <a:sym typeface="Arial"/>
            </a:endParaRPr>
          </a:p>
        </p:txBody>
      </p:sp>
      <p:sp>
        <p:nvSpPr>
          <p:cNvPr id="201" name="Google Shape;201;p9"/>
          <p:cNvSpPr/>
          <p:nvPr/>
        </p:nvSpPr>
        <p:spPr>
          <a:xfrm>
            <a:off x="493776" y="384048"/>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9"/>
          <p:cNvSpPr/>
          <p:nvPr/>
        </p:nvSpPr>
        <p:spPr>
          <a:xfrm>
            <a:off x="530352" y="420624"/>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9"/>
          <p:cNvSpPr/>
          <p:nvPr/>
        </p:nvSpPr>
        <p:spPr>
          <a:xfrm>
            <a:off x="530352" y="493776"/>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9"/>
          <p:cNvSpPr/>
          <p:nvPr/>
        </p:nvSpPr>
        <p:spPr>
          <a:xfrm>
            <a:off x="475488" y="493776"/>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9"/>
          <p:cNvSpPr/>
          <p:nvPr/>
        </p:nvSpPr>
        <p:spPr>
          <a:xfrm>
            <a:off x="448056" y="438912"/>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9"/>
          <p:cNvSpPr/>
          <p:nvPr/>
        </p:nvSpPr>
        <p:spPr>
          <a:xfrm>
            <a:off x="502920" y="539496"/>
            <a:ext cx="32004" cy="32004"/>
          </a:xfrm>
          <a:prstGeom prst="ellipse">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9"/>
          <p:cNvSpPr/>
          <p:nvPr/>
        </p:nvSpPr>
        <p:spPr>
          <a:xfrm>
            <a:off x="5760720" y="502920"/>
            <a:ext cx="5943600" cy="50292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800" u="none" cap="none" strike="noStrike">
                <a:solidFill>
                  <a:srgbClr val="1E3A8A"/>
                </a:solidFill>
                <a:latin typeface="Noto Sans Hebrew"/>
                <a:ea typeface="Noto Sans Hebrew"/>
                <a:cs typeface="Noto Sans Hebrew"/>
                <a:sym typeface="Noto Sans Hebrew"/>
              </a:rPr>
              <a:t>עבודה בקבוצות</a:t>
            </a:r>
            <a:endParaRPr b="0" i="0" sz="3800" u="none" cap="none" strike="noStrike">
              <a:solidFill>
                <a:schemeClr val="dk1"/>
              </a:solidFill>
              <a:latin typeface="Noto Sans Hebrew"/>
              <a:ea typeface="Noto Sans Hebrew"/>
              <a:cs typeface="Noto Sans Hebrew"/>
              <a:sym typeface="Noto Sans Hebrew"/>
            </a:endParaRPr>
          </a:p>
        </p:txBody>
      </p:sp>
      <p:sp>
        <p:nvSpPr>
          <p:cNvPr id="208" name="Google Shape;208;p9"/>
          <p:cNvSpPr/>
          <p:nvPr/>
        </p:nvSpPr>
        <p:spPr>
          <a:xfrm>
            <a:off x="11117412" y="10789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9"/>
          <p:cNvSpPr/>
          <p:nvPr/>
        </p:nvSpPr>
        <p:spPr>
          <a:xfrm>
            <a:off x="5760720" y="1170432"/>
            <a:ext cx="5943600" cy="256032"/>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2200" u="none" cap="none" strike="noStrike">
                <a:solidFill>
                  <a:srgbClr val="64748B"/>
                </a:solidFill>
                <a:latin typeface="Noto Sans Hebrew"/>
                <a:ea typeface="Noto Sans Hebrew"/>
                <a:cs typeface="Noto Sans Hebrew"/>
                <a:sym typeface="Noto Sans Hebrew"/>
              </a:rPr>
              <a:t>חוקרים דמות, מזהים השפעה</a:t>
            </a:r>
            <a:endParaRPr b="0" i="0" sz="2200" u="none" cap="none" strike="noStrike">
              <a:solidFill>
                <a:schemeClr val="dk1"/>
              </a:solidFill>
              <a:latin typeface="Noto Sans Hebrew"/>
              <a:ea typeface="Noto Sans Hebrew"/>
              <a:cs typeface="Noto Sans Hebrew"/>
              <a:sym typeface="Noto Sans Hebrew"/>
            </a:endParaRPr>
          </a:p>
        </p:txBody>
      </p:sp>
      <p:sp>
        <p:nvSpPr>
          <p:cNvPr id="210" name="Google Shape;210;p9"/>
          <p:cNvSpPr/>
          <p:nvPr/>
        </p:nvSpPr>
        <p:spPr>
          <a:xfrm>
            <a:off x="594360" y="2148840"/>
            <a:ext cx="1965960" cy="2331720"/>
          </a:xfrm>
          <a:prstGeom prst="roundRect">
            <a:avLst>
              <a:gd fmla="val 5581"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9"/>
          <p:cNvSpPr/>
          <p:nvPr/>
        </p:nvSpPr>
        <p:spPr>
          <a:xfrm>
            <a:off x="1856232" y="2395728"/>
            <a:ext cx="402336" cy="402336"/>
          </a:xfrm>
          <a:prstGeom prst="ellipse">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9"/>
          <p:cNvSpPr/>
          <p:nvPr/>
        </p:nvSpPr>
        <p:spPr>
          <a:xfrm>
            <a:off x="1856232" y="2487168"/>
            <a:ext cx="402300" cy="146400"/>
          </a:xfrm>
          <a:prstGeom prst="rect">
            <a:avLst/>
          </a:prstGeom>
          <a:noFill/>
          <a:ln>
            <a:noFill/>
          </a:ln>
        </p:spPr>
        <p:txBody>
          <a:bodyPr anchorCtr="0" anchor="ctr" bIns="0" lIns="0" spcFirstLastPara="1" rIns="0" wrap="square" tIns="0">
            <a:noAutofit/>
          </a:bodyPr>
          <a:lstStyle/>
          <a:p>
            <a:pPr indent="0" lvl="0" marL="0" marR="0" rtl="1" algn="ctr">
              <a:lnSpc>
                <a:spcPct val="100000"/>
              </a:lnSpc>
              <a:spcBef>
                <a:spcPts val="0"/>
              </a:spcBef>
              <a:spcAft>
                <a:spcPts val="0"/>
              </a:spcAft>
              <a:buClr>
                <a:srgbClr val="FFFFFF"/>
              </a:buClr>
              <a:buSzPts val="900"/>
              <a:buFont typeface="Arial"/>
              <a:buNone/>
            </a:pPr>
            <a:r>
              <a:rPr b="1" i="0" lang="iw-IL" sz="1900" u="none" cap="none" strike="noStrike">
                <a:solidFill>
                  <a:srgbClr val="FFFFFF"/>
                </a:solidFill>
                <a:latin typeface="Noto Sans Hebrew"/>
                <a:ea typeface="Noto Sans Hebrew"/>
                <a:cs typeface="Noto Sans Hebrew"/>
                <a:sym typeface="Noto Sans Hebrew"/>
              </a:rPr>
              <a:t>5</a:t>
            </a:r>
            <a:endParaRPr b="0" i="0" sz="1900" u="none" cap="none" strike="noStrike">
              <a:solidFill>
                <a:schemeClr val="dk1"/>
              </a:solidFill>
              <a:latin typeface="Noto Sans Hebrew"/>
              <a:ea typeface="Noto Sans Hebrew"/>
              <a:cs typeface="Noto Sans Hebrew"/>
              <a:sym typeface="Noto Sans Hebrew"/>
            </a:endParaRPr>
          </a:p>
        </p:txBody>
      </p:sp>
      <p:sp>
        <p:nvSpPr>
          <p:cNvPr id="213" name="Google Shape;213;p9"/>
          <p:cNvSpPr/>
          <p:nvPr/>
        </p:nvSpPr>
        <p:spPr>
          <a:xfrm>
            <a:off x="804672" y="3063240"/>
            <a:ext cx="1554600" cy="7773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120"/>
              <a:buFont typeface="Arial"/>
              <a:buNone/>
            </a:pPr>
            <a:r>
              <a:t/>
            </a:r>
            <a:endParaRPr b="1" i="0" sz="1920" u="none" cap="none" strike="noStrike">
              <a:solidFill>
                <a:srgbClr val="1E3A8A"/>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1E3A8A"/>
              </a:buClr>
              <a:buSzPts val="1120"/>
              <a:buFont typeface="Arial"/>
              <a:buNone/>
            </a:pPr>
            <a:r>
              <a:rPr b="1" i="0" lang="iw-IL" sz="1920" u="none" cap="none" strike="noStrike">
                <a:solidFill>
                  <a:srgbClr val="1E3A8A"/>
                </a:solidFill>
                <a:latin typeface="Noto Sans Hebrew"/>
                <a:ea typeface="Noto Sans Hebrew"/>
                <a:cs typeface="Noto Sans Hebrew"/>
                <a:sym typeface="Noto Sans Hebrew"/>
              </a:rPr>
              <a:t>נסחו שאלה ביקורתית אחת</a:t>
            </a:r>
            <a:endParaRPr/>
          </a:p>
        </p:txBody>
      </p:sp>
      <p:sp>
        <p:nvSpPr>
          <p:cNvPr id="214" name="Google Shape;214;p9"/>
          <p:cNvSpPr/>
          <p:nvPr/>
        </p:nvSpPr>
        <p:spPr>
          <a:xfrm>
            <a:off x="2898648" y="2148840"/>
            <a:ext cx="1965960" cy="2331720"/>
          </a:xfrm>
          <a:prstGeom prst="roundRect">
            <a:avLst>
              <a:gd fmla="val 5581"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9"/>
          <p:cNvSpPr/>
          <p:nvPr/>
        </p:nvSpPr>
        <p:spPr>
          <a:xfrm>
            <a:off x="4160520" y="2395728"/>
            <a:ext cx="402336" cy="402336"/>
          </a:xfrm>
          <a:prstGeom prst="ellipse">
            <a:avLst/>
          </a:prstGeom>
          <a:solidFill>
            <a:srgbClr val="06B6D4"/>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9"/>
          <p:cNvSpPr/>
          <p:nvPr/>
        </p:nvSpPr>
        <p:spPr>
          <a:xfrm>
            <a:off x="4160520" y="2487168"/>
            <a:ext cx="402336" cy="146304"/>
          </a:xfrm>
          <a:prstGeom prst="rect">
            <a:avLst/>
          </a:prstGeom>
          <a:noFill/>
          <a:ln>
            <a:noFill/>
          </a:ln>
        </p:spPr>
        <p:txBody>
          <a:bodyPr anchorCtr="0" anchor="ctr" bIns="0" lIns="0" spcFirstLastPara="1" rIns="0" wrap="square" tIns="0">
            <a:noAutofit/>
          </a:bodyPr>
          <a:lstStyle/>
          <a:p>
            <a:pPr indent="0" lvl="0" marL="0" marR="0" rtl="1" algn="ctr">
              <a:lnSpc>
                <a:spcPct val="100000"/>
              </a:lnSpc>
              <a:spcBef>
                <a:spcPts val="0"/>
              </a:spcBef>
              <a:spcAft>
                <a:spcPts val="0"/>
              </a:spcAft>
              <a:buClr>
                <a:srgbClr val="FFFFFF"/>
              </a:buClr>
              <a:buSzPts val="900"/>
              <a:buFont typeface="Arial"/>
              <a:buNone/>
            </a:pPr>
            <a:r>
              <a:rPr b="1" i="0" lang="iw-IL" sz="1900" u="none" cap="none" strike="noStrike">
                <a:solidFill>
                  <a:srgbClr val="FFFFFF"/>
                </a:solidFill>
                <a:latin typeface="Noto Sans Hebrew"/>
                <a:ea typeface="Noto Sans Hebrew"/>
                <a:cs typeface="Noto Sans Hebrew"/>
                <a:sym typeface="Noto Sans Hebrew"/>
              </a:rPr>
              <a:t>4</a:t>
            </a:r>
            <a:endParaRPr b="0" i="0" sz="1900" u="none" cap="none" strike="noStrike">
              <a:solidFill>
                <a:schemeClr val="dk1"/>
              </a:solidFill>
              <a:latin typeface="Noto Sans Hebrew"/>
              <a:ea typeface="Noto Sans Hebrew"/>
              <a:cs typeface="Noto Sans Hebrew"/>
              <a:sym typeface="Noto Sans Hebrew"/>
            </a:endParaRPr>
          </a:p>
        </p:txBody>
      </p:sp>
      <p:sp>
        <p:nvSpPr>
          <p:cNvPr id="217" name="Google Shape;217;p9"/>
          <p:cNvSpPr/>
          <p:nvPr/>
        </p:nvSpPr>
        <p:spPr>
          <a:xfrm>
            <a:off x="3108960" y="3063240"/>
            <a:ext cx="1554480" cy="77724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120"/>
              <a:buFont typeface="Arial"/>
              <a:buNone/>
            </a:pPr>
            <a:r>
              <a:t/>
            </a:r>
            <a:endParaRPr b="1" i="0" sz="1920" u="none" cap="none" strike="noStrike">
              <a:solidFill>
                <a:srgbClr val="1E3A8A"/>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1E3A8A"/>
              </a:buClr>
              <a:buSzPts val="1120"/>
              <a:buFont typeface="Arial"/>
              <a:buNone/>
            </a:pPr>
            <a:r>
              <a:rPr b="1" i="0" lang="iw-IL" sz="1920" u="none" cap="none" strike="noStrike">
                <a:solidFill>
                  <a:srgbClr val="1E3A8A"/>
                </a:solidFill>
                <a:latin typeface="Noto Sans Hebrew"/>
                <a:ea typeface="Noto Sans Hebrew"/>
                <a:cs typeface="Noto Sans Hebrew"/>
                <a:sym typeface="Noto Sans Hebrew"/>
              </a:rPr>
              <a:t>כתבו מי יכול להרוויח מהפתרון</a:t>
            </a:r>
            <a:endParaRPr/>
          </a:p>
        </p:txBody>
      </p:sp>
      <p:sp>
        <p:nvSpPr>
          <p:cNvPr id="218" name="Google Shape;218;p9"/>
          <p:cNvSpPr/>
          <p:nvPr/>
        </p:nvSpPr>
        <p:spPr>
          <a:xfrm>
            <a:off x="5202936" y="2148840"/>
            <a:ext cx="1965900" cy="2331600"/>
          </a:xfrm>
          <a:prstGeom prst="roundRect">
            <a:avLst>
              <a:gd fmla="val 5581"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9"/>
          <p:cNvSpPr/>
          <p:nvPr/>
        </p:nvSpPr>
        <p:spPr>
          <a:xfrm>
            <a:off x="6464808" y="2395728"/>
            <a:ext cx="402336" cy="402336"/>
          </a:xfrm>
          <a:prstGeom prst="ellipse">
            <a:avLst/>
          </a:prstGeom>
          <a:solidFill>
            <a:srgbClr val="1E3A8A"/>
          </a:solidFill>
          <a:ln cap="flat" cmpd="sng" w="12700">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9"/>
          <p:cNvSpPr/>
          <p:nvPr/>
        </p:nvSpPr>
        <p:spPr>
          <a:xfrm>
            <a:off x="6464808" y="2487168"/>
            <a:ext cx="402336" cy="146304"/>
          </a:xfrm>
          <a:prstGeom prst="rect">
            <a:avLst/>
          </a:prstGeom>
          <a:noFill/>
          <a:ln>
            <a:noFill/>
          </a:ln>
        </p:spPr>
        <p:txBody>
          <a:bodyPr anchorCtr="0" anchor="ctr" bIns="0" lIns="0" spcFirstLastPara="1" rIns="0" wrap="square" tIns="0">
            <a:noAutofit/>
          </a:bodyPr>
          <a:lstStyle/>
          <a:p>
            <a:pPr indent="0" lvl="0" marL="0" marR="0" rtl="1" algn="ctr">
              <a:lnSpc>
                <a:spcPct val="100000"/>
              </a:lnSpc>
              <a:spcBef>
                <a:spcPts val="0"/>
              </a:spcBef>
              <a:spcAft>
                <a:spcPts val="0"/>
              </a:spcAft>
              <a:buClr>
                <a:srgbClr val="FFFFFF"/>
              </a:buClr>
              <a:buSzPts val="900"/>
              <a:buFont typeface="Arial"/>
              <a:buNone/>
            </a:pPr>
            <a:r>
              <a:rPr b="1" i="0" lang="iw-IL" sz="1900" u="none" cap="none" strike="noStrike">
                <a:solidFill>
                  <a:srgbClr val="FFFFFF"/>
                </a:solidFill>
                <a:latin typeface="Noto Sans Hebrew"/>
                <a:ea typeface="Noto Sans Hebrew"/>
                <a:cs typeface="Noto Sans Hebrew"/>
                <a:sym typeface="Noto Sans Hebrew"/>
              </a:rPr>
              <a:t>3</a:t>
            </a:r>
            <a:endParaRPr b="0" i="0" sz="1900" u="none" cap="none" strike="noStrike">
              <a:solidFill>
                <a:schemeClr val="dk1"/>
              </a:solidFill>
              <a:latin typeface="Noto Sans Hebrew"/>
              <a:ea typeface="Noto Sans Hebrew"/>
              <a:cs typeface="Noto Sans Hebrew"/>
              <a:sym typeface="Noto Sans Hebrew"/>
            </a:endParaRPr>
          </a:p>
        </p:txBody>
      </p:sp>
      <p:sp>
        <p:nvSpPr>
          <p:cNvPr id="221" name="Google Shape;221;p9"/>
          <p:cNvSpPr/>
          <p:nvPr/>
        </p:nvSpPr>
        <p:spPr>
          <a:xfrm>
            <a:off x="5413248" y="3063240"/>
            <a:ext cx="1554480" cy="77724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120"/>
              <a:buFont typeface="Arial"/>
              <a:buNone/>
            </a:pPr>
            <a:r>
              <a:rPr b="1" i="0" lang="iw-IL" sz="1920" u="none" cap="none" strike="noStrike">
                <a:solidFill>
                  <a:srgbClr val="1E3A8A"/>
                </a:solidFill>
                <a:latin typeface="Noto Sans Hebrew"/>
                <a:ea typeface="Noto Sans Hebrew"/>
                <a:cs typeface="Noto Sans Hebrew"/>
                <a:sym typeface="Noto Sans Hebrew"/>
              </a:rPr>
              <a:t>הסבירו איך AI או טכנולוגיה עזרו</a:t>
            </a:r>
            <a:endParaRPr b="0" i="0" sz="1920" u="none" cap="none" strike="noStrike">
              <a:solidFill>
                <a:schemeClr val="dk1"/>
              </a:solidFill>
              <a:latin typeface="Noto Sans Hebrew"/>
              <a:ea typeface="Noto Sans Hebrew"/>
              <a:cs typeface="Noto Sans Hebrew"/>
              <a:sym typeface="Noto Sans Hebrew"/>
            </a:endParaRPr>
          </a:p>
        </p:txBody>
      </p:sp>
      <p:sp>
        <p:nvSpPr>
          <p:cNvPr id="222" name="Google Shape;222;p9"/>
          <p:cNvSpPr/>
          <p:nvPr/>
        </p:nvSpPr>
        <p:spPr>
          <a:xfrm>
            <a:off x="7507224" y="2148840"/>
            <a:ext cx="1965960" cy="2331720"/>
          </a:xfrm>
          <a:prstGeom prst="roundRect">
            <a:avLst>
              <a:gd fmla="val 5581"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9"/>
          <p:cNvSpPr/>
          <p:nvPr/>
        </p:nvSpPr>
        <p:spPr>
          <a:xfrm>
            <a:off x="8769096" y="2395728"/>
            <a:ext cx="402336" cy="402336"/>
          </a:xfrm>
          <a:prstGeom prst="ellipse">
            <a:avLst/>
          </a:prstGeom>
          <a:solidFill>
            <a:srgbClr val="E11D48"/>
          </a:solidFill>
          <a:ln cap="flat" cmpd="sng" w="12700">
            <a:solidFill>
              <a:srgbClr val="E11D4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9"/>
          <p:cNvSpPr/>
          <p:nvPr/>
        </p:nvSpPr>
        <p:spPr>
          <a:xfrm>
            <a:off x="8769096" y="2487168"/>
            <a:ext cx="402336" cy="146304"/>
          </a:xfrm>
          <a:prstGeom prst="rect">
            <a:avLst/>
          </a:prstGeom>
          <a:noFill/>
          <a:ln>
            <a:noFill/>
          </a:ln>
        </p:spPr>
        <p:txBody>
          <a:bodyPr anchorCtr="0" anchor="ctr" bIns="0" lIns="0" spcFirstLastPara="1" rIns="0" wrap="square" tIns="0">
            <a:noAutofit/>
          </a:bodyPr>
          <a:lstStyle/>
          <a:p>
            <a:pPr indent="0" lvl="0" marL="0" marR="0" rtl="1" algn="ctr">
              <a:lnSpc>
                <a:spcPct val="100000"/>
              </a:lnSpc>
              <a:spcBef>
                <a:spcPts val="0"/>
              </a:spcBef>
              <a:spcAft>
                <a:spcPts val="0"/>
              </a:spcAft>
              <a:buClr>
                <a:srgbClr val="FFFFFF"/>
              </a:buClr>
              <a:buSzPts val="900"/>
              <a:buFont typeface="Arial"/>
              <a:buNone/>
            </a:pPr>
            <a:r>
              <a:rPr b="1" i="0" lang="iw-IL" sz="1900" u="none" cap="none" strike="noStrike">
                <a:solidFill>
                  <a:srgbClr val="FFFFFF"/>
                </a:solidFill>
                <a:latin typeface="Noto Sans Hebrew"/>
                <a:ea typeface="Noto Sans Hebrew"/>
                <a:cs typeface="Noto Sans Hebrew"/>
                <a:sym typeface="Noto Sans Hebrew"/>
              </a:rPr>
              <a:t>2</a:t>
            </a:r>
            <a:endParaRPr b="0" i="0" sz="1900" u="none" cap="none" strike="noStrike">
              <a:solidFill>
                <a:schemeClr val="dk1"/>
              </a:solidFill>
              <a:latin typeface="Noto Sans Hebrew"/>
              <a:ea typeface="Noto Sans Hebrew"/>
              <a:cs typeface="Noto Sans Hebrew"/>
              <a:sym typeface="Noto Sans Hebrew"/>
            </a:endParaRPr>
          </a:p>
        </p:txBody>
      </p:sp>
      <p:sp>
        <p:nvSpPr>
          <p:cNvPr id="225" name="Google Shape;225;p9"/>
          <p:cNvSpPr/>
          <p:nvPr/>
        </p:nvSpPr>
        <p:spPr>
          <a:xfrm>
            <a:off x="7717536" y="3063240"/>
            <a:ext cx="1554480" cy="77724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120"/>
              <a:buFont typeface="Arial"/>
              <a:buNone/>
            </a:pPr>
            <a:r>
              <a:rPr b="1" i="0" lang="iw-IL" sz="1920" u="none" cap="none" strike="noStrike">
                <a:solidFill>
                  <a:srgbClr val="1E3A8A"/>
                </a:solidFill>
                <a:latin typeface="Noto Sans Hebrew"/>
                <a:ea typeface="Noto Sans Hebrew"/>
                <a:cs typeface="Noto Sans Hebrew"/>
                <a:sym typeface="Noto Sans Hebrew"/>
              </a:rPr>
              <a:t>זהו את הבעיה שהדמות ניסתה לפתור</a:t>
            </a:r>
            <a:endParaRPr b="0" i="0" sz="1920" u="none" cap="none" strike="noStrike">
              <a:solidFill>
                <a:schemeClr val="dk1"/>
              </a:solidFill>
              <a:latin typeface="Noto Sans Hebrew"/>
              <a:ea typeface="Noto Sans Hebrew"/>
              <a:cs typeface="Noto Sans Hebrew"/>
              <a:sym typeface="Noto Sans Hebrew"/>
            </a:endParaRPr>
          </a:p>
        </p:txBody>
      </p:sp>
      <p:sp>
        <p:nvSpPr>
          <p:cNvPr id="226" name="Google Shape;226;p9"/>
          <p:cNvSpPr/>
          <p:nvPr/>
        </p:nvSpPr>
        <p:spPr>
          <a:xfrm>
            <a:off x="9811512" y="2148840"/>
            <a:ext cx="1965960" cy="2331720"/>
          </a:xfrm>
          <a:prstGeom prst="roundRect">
            <a:avLst>
              <a:gd fmla="val 5581"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7" name="Google Shape;227;p9"/>
          <p:cNvGrpSpPr/>
          <p:nvPr/>
        </p:nvGrpSpPr>
        <p:grpSpPr>
          <a:xfrm>
            <a:off x="11073384" y="2395728"/>
            <a:ext cx="402336" cy="402336"/>
            <a:chOff x="11073384" y="2395728"/>
            <a:chExt cx="402336" cy="402336"/>
          </a:xfrm>
        </p:grpSpPr>
        <p:sp>
          <p:nvSpPr>
            <p:cNvPr id="228" name="Google Shape;228;p9"/>
            <p:cNvSpPr/>
            <p:nvPr/>
          </p:nvSpPr>
          <p:spPr>
            <a:xfrm>
              <a:off x="11073384" y="2395728"/>
              <a:ext cx="402336" cy="402336"/>
            </a:xfrm>
            <a:prstGeom prst="ellipse">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9"/>
            <p:cNvSpPr/>
            <p:nvPr/>
          </p:nvSpPr>
          <p:spPr>
            <a:xfrm>
              <a:off x="11073384" y="2487168"/>
              <a:ext cx="402300" cy="146400"/>
            </a:xfrm>
            <a:prstGeom prst="rect">
              <a:avLst/>
            </a:prstGeom>
            <a:noFill/>
            <a:ln>
              <a:noFill/>
            </a:ln>
          </p:spPr>
          <p:txBody>
            <a:bodyPr anchorCtr="0" anchor="ctr" bIns="0" lIns="0" spcFirstLastPara="1" rIns="0" wrap="square" tIns="0">
              <a:noAutofit/>
            </a:bodyPr>
            <a:lstStyle/>
            <a:p>
              <a:pPr indent="0" lvl="0" marL="0" marR="0" rtl="1" algn="ctr">
                <a:lnSpc>
                  <a:spcPct val="100000"/>
                </a:lnSpc>
                <a:spcBef>
                  <a:spcPts val="0"/>
                </a:spcBef>
                <a:spcAft>
                  <a:spcPts val="0"/>
                </a:spcAft>
                <a:buClr>
                  <a:srgbClr val="FFFFFF"/>
                </a:buClr>
                <a:buSzPts val="900"/>
                <a:buFont typeface="Arial"/>
                <a:buNone/>
              </a:pPr>
              <a:r>
                <a:rPr b="1" i="0" lang="iw-IL" sz="1900" u="none" cap="none" strike="noStrike">
                  <a:solidFill>
                    <a:srgbClr val="FFFFFF"/>
                  </a:solidFill>
                  <a:latin typeface="Noto Sans Hebrew"/>
                  <a:ea typeface="Noto Sans Hebrew"/>
                  <a:cs typeface="Noto Sans Hebrew"/>
                  <a:sym typeface="Noto Sans Hebrew"/>
                </a:rPr>
                <a:t>1</a:t>
              </a:r>
              <a:endParaRPr b="0" i="0" sz="1900" u="none" cap="none" strike="noStrike">
                <a:solidFill>
                  <a:schemeClr val="dk1"/>
                </a:solidFill>
                <a:latin typeface="Noto Sans Hebrew"/>
                <a:ea typeface="Noto Sans Hebrew"/>
                <a:cs typeface="Noto Sans Hebrew"/>
                <a:sym typeface="Noto Sans Hebrew"/>
              </a:endParaRPr>
            </a:p>
          </p:txBody>
        </p:sp>
      </p:grpSp>
      <p:sp>
        <p:nvSpPr>
          <p:cNvPr id="230" name="Google Shape;230;p9"/>
          <p:cNvSpPr/>
          <p:nvPr/>
        </p:nvSpPr>
        <p:spPr>
          <a:xfrm>
            <a:off x="10021824" y="3063240"/>
            <a:ext cx="1554600" cy="7773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120"/>
              <a:buFont typeface="Arial"/>
              <a:buNone/>
            </a:pPr>
            <a:r>
              <a:rPr b="1" i="0" lang="iw-IL" sz="1920" u="none" cap="none" strike="noStrike">
                <a:solidFill>
                  <a:srgbClr val="1E3A8A"/>
                </a:solidFill>
                <a:latin typeface="Noto Sans Hebrew"/>
                <a:ea typeface="Noto Sans Hebrew"/>
                <a:cs typeface="Noto Sans Hebrew"/>
                <a:sym typeface="Noto Sans Hebrew"/>
              </a:rPr>
              <a:t>קראו את כרטיס הדמות</a:t>
            </a:r>
            <a:endParaRPr b="0" i="0" sz="1920" u="none" cap="none" strike="noStrike">
              <a:solidFill>
                <a:schemeClr val="dk1"/>
              </a:solidFill>
              <a:latin typeface="Noto Sans Hebrew"/>
              <a:ea typeface="Noto Sans Hebrew"/>
              <a:cs typeface="Noto Sans Hebrew"/>
              <a:sym typeface="Noto Sans Hebrew"/>
            </a:endParaRPr>
          </a:p>
        </p:txBody>
      </p:sp>
      <p:sp>
        <p:nvSpPr>
          <p:cNvPr id="231" name="Google Shape;231;p9"/>
          <p:cNvSpPr/>
          <p:nvPr/>
        </p:nvSpPr>
        <p:spPr>
          <a:xfrm>
            <a:off x="1097275" y="5184653"/>
            <a:ext cx="9966900" cy="9039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50"/>
              <a:buFont typeface="Arial"/>
              <a:buNone/>
            </a:pPr>
            <a:r>
              <a:rPr b="0" i="0" lang="iw-IL" sz="2250" u="none" cap="none" strike="noStrike">
                <a:solidFill>
                  <a:srgbClr val="64748B"/>
                </a:solidFill>
                <a:latin typeface="Noto Sans Hebrew"/>
                <a:ea typeface="Noto Sans Hebrew"/>
                <a:cs typeface="Noto Sans Hebrew"/>
                <a:sym typeface="Noto Sans Hebrew"/>
              </a:rPr>
              <a:t>זמן עבודה: 15 דקות </a:t>
            </a:r>
            <a:endParaRPr/>
          </a:p>
          <a:p>
            <a:pPr indent="0" lvl="0" marL="0" marR="0" rtl="1" algn="r">
              <a:lnSpc>
                <a:spcPct val="100000"/>
              </a:lnSpc>
              <a:spcBef>
                <a:spcPts val="0"/>
              </a:spcBef>
              <a:spcAft>
                <a:spcPts val="0"/>
              </a:spcAft>
              <a:buClr>
                <a:srgbClr val="64748B"/>
              </a:buClr>
              <a:buSzPts val="1250"/>
              <a:buFont typeface="Arial"/>
              <a:buNone/>
            </a:pPr>
            <a:r>
              <a:rPr b="0" i="0" lang="iw-IL" sz="2250" u="none" cap="none" strike="noStrike">
                <a:solidFill>
                  <a:srgbClr val="64748B"/>
                </a:solidFill>
                <a:latin typeface="Noto Sans Hebrew"/>
                <a:ea typeface="Noto Sans Hebrew"/>
                <a:cs typeface="Noto Sans Hebrew"/>
                <a:sym typeface="Noto Sans Hebrew"/>
              </a:rPr>
              <a:t>המטרה אינה ביוגרפיה מלאה, אלא הבנת הקשר בין אדם, בעיה וטכנולוגיה.</a:t>
            </a:r>
            <a:endParaRPr b="0" i="0" sz="2250" u="none" cap="none" strike="noStrike">
              <a:solidFill>
                <a:schemeClr val="dk1"/>
              </a:solidFill>
              <a:latin typeface="Noto Sans Hebrew"/>
              <a:ea typeface="Noto Sans Hebrew"/>
              <a:cs typeface="Noto Sans Hebrew"/>
              <a:sym typeface="Noto Sans Hebrew"/>
            </a:endParaRPr>
          </a:p>
        </p:txBody>
      </p:sp>
      <p:sp>
        <p:nvSpPr>
          <p:cNvPr id="232" name="Google Shape;232;p9"/>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עבודה בקבוצות</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37" name="Shape 237"/>
        <p:cNvGrpSpPr/>
        <p:nvPr/>
      </p:nvGrpSpPr>
      <p:grpSpPr>
        <a:xfrm>
          <a:off x="0" y="0"/>
          <a:ext cx="0" cy="0"/>
          <a:chOff x="0" y="0"/>
          <a:chExt cx="0" cy="0"/>
        </a:xfrm>
      </p:grpSpPr>
      <p:sp>
        <p:nvSpPr>
          <p:cNvPr id="238" name="Google Shape;238;p10"/>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10"/>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10"/>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8</a:t>
            </a:r>
            <a:endParaRPr b="0" i="0" sz="800" u="none" cap="none" strike="noStrike">
              <a:solidFill>
                <a:schemeClr val="dk1"/>
              </a:solidFill>
              <a:latin typeface="Arial"/>
              <a:ea typeface="Arial"/>
              <a:cs typeface="Arial"/>
              <a:sym typeface="Arial"/>
            </a:endParaRPr>
          </a:p>
        </p:txBody>
      </p:sp>
      <p:sp>
        <p:nvSpPr>
          <p:cNvPr id="241" name="Google Shape;241;p10"/>
          <p:cNvSpPr/>
          <p:nvPr/>
        </p:nvSpPr>
        <p:spPr>
          <a:xfrm>
            <a:off x="5760720" y="502920"/>
            <a:ext cx="5943600" cy="50292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500" u="none" cap="none" strike="noStrike">
                <a:solidFill>
                  <a:srgbClr val="1E3A8A"/>
                </a:solidFill>
                <a:latin typeface="Noto Sans Hebrew"/>
                <a:ea typeface="Noto Sans Hebrew"/>
                <a:cs typeface="Noto Sans Hebrew"/>
                <a:sym typeface="Noto Sans Hebrew"/>
              </a:rPr>
              <a:t>ה־AI החברתי שלי</a:t>
            </a:r>
            <a:endParaRPr b="0" i="0" sz="3500" u="none" cap="none" strike="noStrike">
              <a:solidFill>
                <a:schemeClr val="dk1"/>
              </a:solidFill>
              <a:latin typeface="Noto Sans Hebrew"/>
              <a:ea typeface="Noto Sans Hebrew"/>
              <a:cs typeface="Noto Sans Hebrew"/>
              <a:sym typeface="Noto Sans Hebrew"/>
            </a:endParaRPr>
          </a:p>
        </p:txBody>
      </p:sp>
      <p:sp>
        <p:nvSpPr>
          <p:cNvPr id="242" name="Google Shape;242;p10"/>
          <p:cNvSpPr/>
          <p:nvPr/>
        </p:nvSpPr>
        <p:spPr>
          <a:xfrm>
            <a:off x="11119645" y="10789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10"/>
          <p:cNvSpPr/>
          <p:nvPr/>
        </p:nvSpPr>
        <p:spPr>
          <a:xfrm>
            <a:off x="5760720" y="1275595"/>
            <a:ext cx="5943600" cy="2559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1900" u="none" cap="none" strike="noStrike">
                <a:solidFill>
                  <a:srgbClr val="64748B"/>
                </a:solidFill>
                <a:latin typeface="Noto Sans Hebrew"/>
                <a:ea typeface="Noto Sans Hebrew"/>
                <a:cs typeface="Noto Sans Hebrew"/>
                <a:sym typeface="Noto Sans Hebrew"/>
              </a:rPr>
              <a:t>איזו בעיה הייתם רוצים לפתור?</a:t>
            </a:r>
            <a:endParaRPr b="0" i="0" sz="1900" u="none" cap="none" strike="noStrike">
              <a:solidFill>
                <a:schemeClr val="dk1"/>
              </a:solidFill>
              <a:latin typeface="Noto Sans Hebrew"/>
              <a:ea typeface="Noto Sans Hebrew"/>
              <a:cs typeface="Noto Sans Hebrew"/>
              <a:sym typeface="Noto Sans Hebrew"/>
            </a:endParaRPr>
          </a:p>
        </p:txBody>
      </p:sp>
      <p:pic>
        <p:nvPicPr>
          <p:cNvPr descr="איור וקטורי המציג ארבעה צעירים מגוונים עובדים יחד על מחשב נייד, עם דימוי מוח מחולק לשני חלקים במרכז שמסמל בינה מלאכותית וחשיבה אנושית. סביבם אייקונים המעידים על תחומים כמו חינוך, בריאות, פרטיות, צדק וקיימות, המדגימים שילוב טכנולוגיה עם ערכים חברתיים.&#10;&#10;תוכן בינה מלאכותית גנרטיבית עשוי להיות שגוי." id="244" name="Google Shape;244;p10"/>
          <p:cNvPicPr preferRelativeResize="0"/>
          <p:nvPr/>
        </p:nvPicPr>
        <p:blipFill rotWithShape="1">
          <a:blip r:embed="rId3">
            <a:alphaModFix/>
          </a:blip>
          <a:srcRect b="0" l="0" r="0" t="0"/>
          <a:stretch/>
        </p:blipFill>
        <p:spPr>
          <a:xfrm>
            <a:off x="228600" y="1816375"/>
            <a:ext cx="5440801" cy="3487951"/>
          </a:xfrm>
          <a:prstGeom prst="rect">
            <a:avLst/>
          </a:prstGeom>
          <a:noFill/>
          <a:ln>
            <a:noFill/>
          </a:ln>
        </p:spPr>
      </p:pic>
      <p:sp>
        <p:nvSpPr>
          <p:cNvPr id="245" name="Google Shape;245;p10"/>
          <p:cNvSpPr/>
          <p:nvPr/>
        </p:nvSpPr>
        <p:spPr>
          <a:xfrm>
            <a:off x="5806450" y="1691651"/>
            <a:ext cx="5440800" cy="3737400"/>
          </a:xfrm>
          <a:prstGeom prst="roundRect">
            <a:avLst>
              <a:gd fmla="val 3158"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10"/>
          <p:cNvSpPr/>
          <p:nvPr/>
        </p:nvSpPr>
        <p:spPr>
          <a:xfrm>
            <a:off x="6172200" y="2011680"/>
            <a:ext cx="4754880" cy="32004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600"/>
              <a:buFont typeface="Arial"/>
              <a:buNone/>
            </a:pPr>
            <a:r>
              <a:rPr b="1" i="0" lang="iw-IL" sz="2300" u="none" cap="none" strike="noStrike">
                <a:solidFill>
                  <a:srgbClr val="1E3A8A"/>
                </a:solidFill>
                <a:latin typeface="Noto Sans Hebrew"/>
                <a:ea typeface="Noto Sans Hebrew"/>
                <a:cs typeface="Noto Sans Hebrew"/>
                <a:sym typeface="Noto Sans Hebrew"/>
              </a:rPr>
              <a:t>בחרו אדם, קבוצה או קהילה</a:t>
            </a:r>
            <a:endParaRPr b="0" i="0" sz="2300" u="none" cap="none" strike="noStrike">
              <a:solidFill>
                <a:schemeClr val="dk1"/>
              </a:solidFill>
              <a:latin typeface="Noto Sans Hebrew"/>
              <a:ea typeface="Noto Sans Hebrew"/>
              <a:cs typeface="Noto Sans Hebrew"/>
              <a:sym typeface="Noto Sans Hebrew"/>
            </a:endParaRPr>
          </a:p>
        </p:txBody>
      </p:sp>
      <p:sp>
        <p:nvSpPr>
          <p:cNvPr id="247" name="Google Shape;247;p10"/>
          <p:cNvSpPr/>
          <p:nvPr/>
        </p:nvSpPr>
        <p:spPr>
          <a:xfrm>
            <a:off x="10561320" y="2606040"/>
            <a:ext cx="219456" cy="219456"/>
          </a:xfrm>
          <a:prstGeom prst="ellipse">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10"/>
          <p:cNvSpPr/>
          <p:nvPr/>
        </p:nvSpPr>
        <p:spPr>
          <a:xfrm>
            <a:off x="6263640" y="2551176"/>
            <a:ext cx="416052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250"/>
              <a:buFont typeface="Arial"/>
              <a:buNone/>
            </a:pPr>
            <a:r>
              <a:rPr b="0" i="0" lang="iw-IL" sz="1950" u="none" cap="none" strike="noStrike">
                <a:solidFill>
                  <a:srgbClr val="0F172A"/>
                </a:solidFill>
                <a:latin typeface="Noto Sans Hebrew"/>
                <a:ea typeface="Noto Sans Hebrew"/>
                <a:cs typeface="Noto Sans Hebrew"/>
                <a:sym typeface="Noto Sans Hebrew"/>
              </a:rPr>
              <a:t>למי נרצה לעזור?</a:t>
            </a:r>
            <a:endParaRPr b="0" i="0" sz="1950" u="none" cap="none" strike="noStrike">
              <a:solidFill>
                <a:schemeClr val="dk1"/>
              </a:solidFill>
              <a:latin typeface="Noto Sans Hebrew"/>
              <a:ea typeface="Noto Sans Hebrew"/>
              <a:cs typeface="Noto Sans Hebrew"/>
              <a:sym typeface="Noto Sans Hebrew"/>
            </a:endParaRPr>
          </a:p>
        </p:txBody>
      </p:sp>
      <p:sp>
        <p:nvSpPr>
          <p:cNvPr id="249" name="Google Shape;249;p10"/>
          <p:cNvSpPr/>
          <p:nvPr/>
        </p:nvSpPr>
        <p:spPr>
          <a:xfrm>
            <a:off x="10561320" y="3108960"/>
            <a:ext cx="219456" cy="219456"/>
          </a:xfrm>
          <a:prstGeom prst="ellipse">
            <a:avLst/>
          </a:prstGeom>
          <a:solidFill>
            <a:srgbClr val="06B6D4"/>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10"/>
          <p:cNvSpPr/>
          <p:nvPr/>
        </p:nvSpPr>
        <p:spPr>
          <a:xfrm>
            <a:off x="6263640" y="3054096"/>
            <a:ext cx="416052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250"/>
              <a:buFont typeface="Arial"/>
              <a:buNone/>
            </a:pPr>
            <a:r>
              <a:rPr b="0" i="0" lang="iw-IL" sz="1950" u="none" cap="none" strike="noStrike">
                <a:solidFill>
                  <a:srgbClr val="0F172A"/>
                </a:solidFill>
                <a:latin typeface="Noto Sans Hebrew"/>
                <a:ea typeface="Noto Sans Hebrew"/>
                <a:cs typeface="Noto Sans Hebrew"/>
                <a:sym typeface="Noto Sans Hebrew"/>
              </a:rPr>
              <a:t>מה הבעיה?</a:t>
            </a:r>
            <a:endParaRPr b="0" i="0" sz="1950" u="none" cap="none" strike="noStrike">
              <a:solidFill>
                <a:schemeClr val="dk1"/>
              </a:solidFill>
              <a:latin typeface="Noto Sans Hebrew"/>
              <a:ea typeface="Noto Sans Hebrew"/>
              <a:cs typeface="Noto Sans Hebrew"/>
              <a:sym typeface="Noto Sans Hebrew"/>
            </a:endParaRPr>
          </a:p>
        </p:txBody>
      </p:sp>
      <p:sp>
        <p:nvSpPr>
          <p:cNvPr id="251" name="Google Shape;251;p10"/>
          <p:cNvSpPr/>
          <p:nvPr/>
        </p:nvSpPr>
        <p:spPr>
          <a:xfrm>
            <a:off x="10561320" y="3611880"/>
            <a:ext cx="219456" cy="219456"/>
          </a:xfrm>
          <a:prstGeom prst="ellipse">
            <a:avLst/>
          </a:prstGeom>
          <a:solidFill>
            <a:srgbClr val="1E3A8A"/>
          </a:solidFill>
          <a:ln cap="flat" cmpd="sng" w="12700">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10"/>
          <p:cNvSpPr/>
          <p:nvPr/>
        </p:nvSpPr>
        <p:spPr>
          <a:xfrm>
            <a:off x="6263640" y="3557016"/>
            <a:ext cx="416052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250"/>
              <a:buFont typeface="Arial"/>
              <a:buNone/>
            </a:pPr>
            <a:r>
              <a:rPr b="0" i="0" lang="iw-IL" sz="1950" u="none" cap="none" strike="noStrike">
                <a:solidFill>
                  <a:srgbClr val="0F172A"/>
                </a:solidFill>
                <a:latin typeface="Noto Sans Hebrew"/>
                <a:ea typeface="Noto Sans Hebrew"/>
                <a:cs typeface="Noto Sans Hebrew"/>
                <a:sym typeface="Noto Sans Hebrew"/>
              </a:rPr>
              <a:t>איזה מידע נצטרך?</a:t>
            </a:r>
            <a:endParaRPr b="0" i="0" sz="1950" u="none" cap="none" strike="noStrike">
              <a:solidFill>
                <a:schemeClr val="dk1"/>
              </a:solidFill>
              <a:latin typeface="Noto Sans Hebrew"/>
              <a:ea typeface="Noto Sans Hebrew"/>
              <a:cs typeface="Noto Sans Hebrew"/>
              <a:sym typeface="Noto Sans Hebrew"/>
            </a:endParaRPr>
          </a:p>
        </p:txBody>
      </p:sp>
      <p:sp>
        <p:nvSpPr>
          <p:cNvPr id="253" name="Google Shape;253;p10"/>
          <p:cNvSpPr/>
          <p:nvPr/>
        </p:nvSpPr>
        <p:spPr>
          <a:xfrm>
            <a:off x="10561320" y="4114800"/>
            <a:ext cx="219456" cy="219456"/>
          </a:xfrm>
          <a:prstGeom prst="ellipse">
            <a:avLst/>
          </a:prstGeom>
          <a:solidFill>
            <a:srgbClr val="E11D48"/>
          </a:solidFill>
          <a:ln cap="flat" cmpd="sng" w="12700">
            <a:solidFill>
              <a:srgbClr val="E11D4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10"/>
          <p:cNvSpPr/>
          <p:nvPr/>
        </p:nvSpPr>
        <p:spPr>
          <a:xfrm>
            <a:off x="6263640" y="4059936"/>
            <a:ext cx="4160520" cy="27432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0F172A"/>
              </a:buClr>
              <a:buSzPts val="1250"/>
              <a:buFont typeface="Arial"/>
              <a:buNone/>
            </a:pPr>
            <a:r>
              <a:rPr b="0" i="0" lang="iw-IL" sz="1950" u="none" cap="none" strike="noStrike">
                <a:solidFill>
                  <a:srgbClr val="0F172A"/>
                </a:solidFill>
                <a:latin typeface="Noto Sans Hebrew"/>
                <a:ea typeface="Noto Sans Hebrew"/>
                <a:cs typeface="Noto Sans Hebrew"/>
                <a:sym typeface="Noto Sans Hebrew"/>
              </a:rPr>
              <a:t>איך נדע שהפתרון עוזר ולא פוגע?</a:t>
            </a:r>
            <a:endParaRPr b="0" i="0" sz="1950" u="none" cap="none" strike="noStrike">
              <a:solidFill>
                <a:schemeClr val="dk1"/>
              </a:solidFill>
              <a:latin typeface="Noto Sans Hebrew"/>
              <a:ea typeface="Noto Sans Hebrew"/>
              <a:cs typeface="Noto Sans Hebrew"/>
              <a:sym typeface="Noto Sans Hebrew"/>
            </a:endParaRPr>
          </a:p>
        </p:txBody>
      </p:sp>
      <p:sp>
        <p:nvSpPr>
          <p:cNvPr id="255" name="Google Shape;255;p10"/>
          <p:cNvSpPr/>
          <p:nvPr/>
        </p:nvSpPr>
        <p:spPr>
          <a:xfrm>
            <a:off x="6263650" y="4617728"/>
            <a:ext cx="4480500" cy="5028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150"/>
              <a:buFont typeface="Arial"/>
              <a:buNone/>
            </a:pPr>
            <a:r>
              <a:rPr b="0" i="0" lang="iw-IL" sz="1850" u="none" cap="none" strike="noStrike">
                <a:solidFill>
                  <a:srgbClr val="64748B"/>
                </a:solidFill>
                <a:latin typeface="Noto Sans Hebrew"/>
                <a:ea typeface="Noto Sans Hebrew"/>
                <a:cs typeface="Noto Sans Hebrew"/>
                <a:sym typeface="Noto Sans Hebrew"/>
              </a:rPr>
              <a:t>רעיון ראשוני מספיק. הוא לא צריך להיות מושלם או טכנולוגי מאוד.</a:t>
            </a:r>
            <a:endParaRPr b="0" i="0" sz="1850" u="none" cap="none" strike="noStrike">
              <a:solidFill>
                <a:schemeClr val="dk1"/>
              </a:solidFill>
              <a:latin typeface="Noto Sans Hebrew"/>
              <a:ea typeface="Noto Sans Hebrew"/>
              <a:cs typeface="Noto Sans Hebrew"/>
              <a:sym typeface="Noto Sans Hebrew"/>
            </a:endParaRPr>
          </a:p>
        </p:txBody>
      </p:sp>
      <p:sp>
        <p:nvSpPr>
          <p:cNvPr id="256" name="Google Shape;256;p10"/>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ה־AI החברתי שלי</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61" name="Shape 261"/>
        <p:cNvGrpSpPr/>
        <p:nvPr/>
      </p:nvGrpSpPr>
      <p:grpSpPr>
        <a:xfrm>
          <a:off x="0" y="0"/>
          <a:ext cx="0" cy="0"/>
          <a:chOff x="0" y="0"/>
          <a:chExt cx="0" cy="0"/>
        </a:xfrm>
      </p:grpSpPr>
      <p:sp>
        <p:nvSpPr>
          <p:cNvPr id="262" name="Google Shape;262;p11"/>
          <p:cNvSpPr/>
          <p:nvPr/>
        </p:nvSpPr>
        <p:spPr>
          <a:xfrm>
            <a:off x="0" y="6757416"/>
            <a:ext cx="12191695" cy="100584"/>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11"/>
          <p:cNvSpPr/>
          <p:nvPr/>
        </p:nvSpPr>
        <p:spPr>
          <a:xfrm>
            <a:off x="228600" y="6419088"/>
            <a:ext cx="384048" cy="237744"/>
          </a:xfrm>
          <a:prstGeom prst="roundRect">
            <a:avLst>
              <a:gd fmla="val 15385"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1"/>
          <p:cNvSpPr/>
          <p:nvPr/>
        </p:nvSpPr>
        <p:spPr>
          <a:xfrm>
            <a:off x="228600" y="6437376"/>
            <a:ext cx="384048" cy="1828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Arial"/>
              <a:buNone/>
            </a:pPr>
            <a:r>
              <a:rPr b="1" i="0" lang="iw-IL" sz="800" u="none" cap="none" strike="noStrike">
                <a:solidFill>
                  <a:srgbClr val="FFFFFF"/>
                </a:solidFill>
                <a:latin typeface="Arial"/>
                <a:ea typeface="Arial"/>
                <a:cs typeface="Arial"/>
                <a:sym typeface="Arial"/>
              </a:rPr>
              <a:t>9</a:t>
            </a:r>
            <a:endParaRPr b="0" i="0" sz="800" u="none" cap="none" strike="noStrike">
              <a:solidFill>
                <a:schemeClr val="dk1"/>
              </a:solidFill>
              <a:latin typeface="Arial"/>
              <a:ea typeface="Arial"/>
              <a:cs typeface="Arial"/>
              <a:sym typeface="Arial"/>
            </a:endParaRPr>
          </a:p>
        </p:txBody>
      </p:sp>
      <p:sp>
        <p:nvSpPr>
          <p:cNvPr id="265" name="Google Shape;265;p11"/>
          <p:cNvSpPr/>
          <p:nvPr/>
        </p:nvSpPr>
        <p:spPr>
          <a:xfrm>
            <a:off x="5760720" y="502920"/>
            <a:ext cx="5943600" cy="50292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300" u="none" cap="none" strike="noStrike">
                <a:solidFill>
                  <a:srgbClr val="1E3A8A"/>
                </a:solidFill>
                <a:latin typeface="Noto Sans Hebrew"/>
                <a:ea typeface="Noto Sans Hebrew"/>
                <a:cs typeface="Noto Sans Hebrew"/>
                <a:sym typeface="Noto Sans Hebrew"/>
              </a:rPr>
              <a:t>AI הוא גם שאלה של ערכים</a:t>
            </a:r>
            <a:endParaRPr b="0" i="0" sz="3300" u="none" cap="none" strike="noStrike">
              <a:solidFill>
                <a:schemeClr val="dk1"/>
              </a:solidFill>
              <a:latin typeface="Noto Sans Hebrew"/>
              <a:ea typeface="Noto Sans Hebrew"/>
              <a:cs typeface="Noto Sans Hebrew"/>
              <a:sym typeface="Noto Sans Hebrew"/>
            </a:endParaRPr>
          </a:p>
        </p:txBody>
      </p:sp>
      <p:sp>
        <p:nvSpPr>
          <p:cNvPr id="266" name="Google Shape;266;p11"/>
          <p:cNvSpPr/>
          <p:nvPr/>
        </p:nvSpPr>
        <p:spPr>
          <a:xfrm>
            <a:off x="11119645" y="10789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11"/>
          <p:cNvSpPr/>
          <p:nvPr/>
        </p:nvSpPr>
        <p:spPr>
          <a:xfrm>
            <a:off x="5760720" y="1170432"/>
            <a:ext cx="5943600" cy="256032"/>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1700" u="none" cap="none" strike="noStrike">
                <a:solidFill>
                  <a:srgbClr val="64748B"/>
                </a:solidFill>
                <a:latin typeface="Noto Sans Hebrew"/>
                <a:ea typeface="Noto Sans Hebrew"/>
                <a:cs typeface="Noto Sans Hebrew"/>
                <a:sym typeface="Noto Sans Hebrew"/>
              </a:rPr>
              <a:t>מה לקחת מהשיעור?</a:t>
            </a:r>
            <a:endParaRPr b="0" i="0" sz="1700" u="none" cap="none" strike="noStrike">
              <a:solidFill>
                <a:schemeClr val="dk1"/>
              </a:solidFill>
              <a:latin typeface="Noto Sans Hebrew"/>
              <a:ea typeface="Noto Sans Hebrew"/>
              <a:cs typeface="Noto Sans Hebrew"/>
              <a:sym typeface="Noto Sans Hebrew"/>
            </a:endParaRPr>
          </a:p>
        </p:txBody>
      </p:sp>
      <p:sp>
        <p:nvSpPr>
          <p:cNvPr id="268" name="Google Shape;268;p11"/>
          <p:cNvSpPr/>
          <p:nvPr/>
        </p:nvSpPr>
        <p:spPr>
          <a:xfrm>
            <a:off x="822960" y="1920240"/>
            <a:ext cx="3246120" cy="251460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11"/>
          <p:cNvSpPr/>
          <p:nvPr/>
        </p:nvSpPr>
        <p:spPr>
          <a:xfrm>
            <a:off x="1005840" y="2907792"/>
            <a:ext cx="288036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AI מתחיל מבעיה אנושית</a:t>
            </a:r>
            <a:endParaRPr b="0" i="0" sz="1800" u="none" cap="none" strike="noStrike">
              <a:solidFill>
                <a:schemeClr val="dk1"/>
              </a:solidFill>
              <a:latin typeface="Noto Sans Hebrew"/>
              <a:ea typeface="Noto Sans Hebrew"/>
              <a:cs typeface="Noto Sans Hebrew"/>
              <a:sym typeface="Noto Sans Hebrew"/>
            </a:endParaRPr>
          </a:p>
        </p:txBody>
      </p:sp>
      <p:sp>
        <p:nvSpPr>
          <p:cNvPr id="270" name="Google Shape;270;p11"/>
          <p:cNvSpPr/>
          <p:nvPr/>
        </p:nvSpPr>
        <p:spPr>
          <a:xfrm>
            <a:off x="1024128" y="3337560"/>
            <a:ext cx="2843784" cy="96012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520" u="none" cap="none" strike="noStrike">
                <a:solidFill>
                  <a:srgbClr val="0F172A"/>
                </a:solidFill>
                <a:latin typeface="Noto Sans Hebrew"/>
                <a:ea typeface="Noto Sans Hebrew"/>
                <a:cs typeface="Noto Sans Hebrew"/>
                <a:sym typeface="Noto Sans Hebrew"/>
              </a:rPr>
              <a:t>לא רק מכלי טכנולוגי.</a:t>
            </a:r>
            <a:endParaRPr b="0" i="0" sz="1520" u="none" cap="none" strike="noStrike">
              <a:solidFill>
                <a:schemeClr val="dk1"/>
              </a:solidFill>
              <a:latin typeface="Noto Sans Hebrew"/>
              <a:ea typeface="Noto Sans Hebrew"/>
              <a:cs typeface="Noto Sans Hebrew"/>
              <a:sym typeface="Noto Sans Hebrew"/>
            </a:endParaRPr>
          </a:p>
        </p:txBody>
      </p:sp>
      <p:sp>
        <p:nvSpPr>
          <p:cNvPr id="271" name="Google Shape;271;p11"/>
          <p:cNvSpPr/>
          <p:nvPr/>
        </p:nvSpPr>
        <p:spPr>
          <a:xfrm>
            <a:off x="4526280" y="1920240"/>
            <a:ext cx="3246120" cy="251460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11"/>
          <p:cNvSpPr/>
          <p:nvPr/>
        </p:nvSpPr>
        <p:spPr>
          <a:xfrm>
            <a:off x="4709160" y="2907792"/>
            <a:ext cx="288036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יש הרבה דרכים להשתייך</a:t>
            </a:r>
            <a:endParaRPr b="0" i="0" sz="1800" u="none" cap="none" strike="noStrike">
              <a:solidFill>
                <a:schemeClr val="dk1"/>
              </a:solidFill>
              <a:latin typeface="Noto Sans Hebrew"/>
              <a:ea typeface="Noto Sans Hebrew"/>
              <a:cs typeface="Noto Sans Hebrew"/>
              <a:sym typeface="Noto Sans Hebrew"/>
            </a:endParaRPr>
          </a:p>
        </p:txBody>
      </p:sp>
      <p:sp>
        <p:nvSpPr>
          <p:cNvPr id="273" name="Google Shape;273;p11"/>
          <p:cNvSpPr/>
          <p:nvPr/>
        </p:nvSpPr>
        <p:spPr>
          <a:xfrm>
            <a:off x="4727448" y="3337560"/>
            <a:ext cx="2843784" cy="96012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520" u="none" cap="none" strike="noStrike">
                <a:solidFill>
                  <a:srgbClr val="0F172A"/>
                </a:solidFill>
                <a:latin typeface="Noto Sans Hebrew"/>
                <a:ea typeface="Noto Sans Hebrew"/>
                <a:cs typeface="Noto Sans Hebrew"/>
                <a:sym typeface="Noto Sans Hebrew"/>
              </a:rPr>
              <a:t>לא חייבים להיראות או לחשוב אותו דבר.</a:t>
            </a:r>
            <a:endParaRPr b="0" i="0" sz="1520" u="none" cap="none" strike="noStrike">
              <a:solidFill>
                <a:schemeClr val="dk1"/>
              </a:solidFill>
              <a:latin typeface="Noto Sans Hebrew"/>
              <a:ea typeface="Noto Sans Hebrew"/>
              <a:cs typeface="Noto Sans Hebrew"/>
              <a:sym typeface="Noto Sans Hebrew"/>
            </a:endParaRPr>
          </a:p>
        </p:txBody>
      </p:sp>
      <p:sp>
        <p:nvSpPr>
          <p:cNvPr id="274" name="Google Shape;274;p11"/>
          <p:cNvSpPr/>
          <p:nvPr/>
        </p:nvSpPr>
        <p:spPr>
          <a:xfrm>
            <a:off x="8229600" y="1920240"/>
            <a:ext cx="3246120" cy="2514600"/>
          </a:xfrm>
          <a:prstGeom prst="roundRect">
            <a:avLst>
              <a:gd fmla="val 4364" name="adj"/>
            </a:avLst>
          </a:prstGeom>
          <a:solidFill>
            <a:srgbClr val="FFFFFF"/>
          </a:solidFill>
          <a:ln cap="flat" cmpd="sng" w="12700">
            <a:solidFill>
              <a:srgbClr val="E2E8F0"/>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11"/>
          <p:cNvSpPr/>
          <p:nvPr/>
        </p:nvSpPr>
        <p:spPr>
          <a:xfrm>
            <a:off x="8412480" y="2907792"/>
            <a:ext cx="2880360" cy="292608"/>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300"/>
              <a:buFont typeface="Arial"/>
              <a:buNone/>
            </a:pPr>
            <a:r>
              <a:rPr b="1" i="0" lang="iw-IL" sz="1800" u="none" cap="none" strike="noStrike">
                <a:solidFill>
                  <a:srgbClr val="1E3A8A"/>
                </a:solidFill>
                <a:latin typeface="Noto Sans Hebrew"/>
                <a:ea typeface="Noto Sans Hebrew"/>
                <a:cs typeface="Noto Sans Hebrew"/>
                <a:sym typeface="Noto Sans Hebrew"/>
              </a:rPr>
              <a:t>פתרון טוב הוא גם אחראי</a:t>
            </a:r>
            <a:endParaRPr b="0" i="0" sz="1800" u="none" cap="none" strike="noStrike">
              <a:solidFill>
                <a:schemeClr val="dk1"/>
              </a:solidFill>
              <a:latin typeface="Noto Sans Hebrew"/>
              <a:ea typeface="Noto Sans Hebrew"/>
              <a:cs typeface="Noto Sans Hebrew"/>
              <a:sym typeface="Noto Sans Hebrew"/>
            </a:endParaRPr>
          </a:p>
        </p:txBody>
      </p:sp>
      <p:sp>
        <p:nvSpPr>
          <p:cNvPr id="276" name="Google Shape;276;p11"/>
          <p:cNvSpPr/>
          <p:nvPr/>
        </p:nvSpPr>
        <p:spPr>
          <a:xfrm>
            <a:off x="8430768" y="3337560"/>
            <a:ext cx="2843784" cy="96012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0F172A"/>
              </a:buClr>
              <a:buSzPts val="1020"/>
              <a:buFont typeface="Arial"/>
              <a:buNone/>
            </a:pPr>
            <a:r>
              <a:rPr b="0" i="0" lang="iw-IL" sz="1520" u="none" cap="none" strike="noStrike">
                <a:solidFill>
                  <a:srgbClr val="0F172A"/>
                </a:solidFill>
                <a:latin typeface="Noto Sans Hebrew"/>
                <a:ea typeface="Noto Sans Hebrew"/>
                <a:cs typeface="Noto Sans Hebrew"/>
                <a:sym typeface="Noto Sans Hebrew"/>
              </a:rPr>
              <a:t>בודקים למי זה עוזר ולמי זה עלול להזיק.</a:t>
            </a:r>
            <a:endParaRPr b="0" i="0" sz="1520" u="none" cap="none" strike="noStrike">
              <a:solidFill>
                <a:schemeClr val="dk1"/>
              </a:solidFill>
              <a:latin typeface="Noto Sans Hebrew"/>
              <a:ea typeface="Noto Sans Hebrew"/>
              <a:cs typeface="Noto Sans Hebrew"/>
              <a:sym typeface="Noto Sans Hebrew"/>
            </a:endParaRPr>
          </a:p>
        </p:txBody>
      </p:sp>
      <p:sp>
        <p:nvSpPr>
          <p:cNvPr id="277" name="Google Shape;277;p11"/>
          <p:cNvSpPr/>
          <p:nvPr/>
        </p:nvSpPr>
        <p:spPr>
          <a:xfrm>
            <a:off x="1325880" y="5074920"/>
            <a:ext cx="9555480" cy="777240"/>
          </a:xfrm>
          <a:prstGeom prst="roundRect">
            <a:avLst>
              <a:gd fmla="val 14118" name="adj"/>
            </a:avLst>
          </a:prstGeom>
          <a:solidFill>
            <a:srgbClr val="FFFFFF"/>
          </a:solidFill>
          <a:ln cap="flat" cmpd="sng" w="12700">
            <a:solidFill>
              <a:srgbClr val="1E3A8A"/>
            </a:solidFill>
            <a:prstDash val="solid"/>
            <a:round/>
            <a:headEnd len="sm" w="sm" type="none"/>
            <a:tailEnd len="sm" w="sm" type="none"/>
          </a:ln>
          <a:effectLst>
            <a:outerShdw blurRad="25400" rotWithShape="0" algn="bl" dir="2700000" dist="50800">
              <a:srgbClr val="D9E2EC">
                <a:alpha val="23137"/>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1"/>
          <p:cNvSpPr/>
          <p:nvPr/>
        </p:nvSpPr>
        <p:spPr>
          <a:xfrm>
            <a:off x="1645920" y="5321808"/>
            <a:ext cx="8961120" cy="256032"/>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1E3A8A"/>
              </a:buClr>
              <a:buSzPts val="1400"/>
              <a:buFont typeface="Arial"/>
              <a:buNone/>
            </a:pPr>
            <a:r>
              <a:rPr b="1" i="0" lang="iw-IL" sz="1900" u="none" cap="none" strike="noStrike">
                <a:solidFill>
                  <a:srgbClr val="1E3A8A"/>
                </a:solidFill>
                <a:latin typeface="Noto Sans Hebrew"/>
                <a:ea typeface="Noto Sans Hebrew"/>
                <a:cs typeface="Noto Sans Hebrew"/>
                <a:sym typeface="Noto Sans Hebrew"/>
              </a:rPr>
              <a:t>משימת יציאה: AI יכול לעזור ל־____________ באמצעות ____________.</a:t>
            </a:r>
            <a:endParaRPr b="0" i="0" sz="1900" u="none" cap="none" strike="noStrike">
              <a:solidFill>
                <a:schemeClr val="dk1"/>
              </a:solidFill>
              <a:latin typeface="Noto Sans Hebrew"/>
              <a:ea typeface="Noto Sans Hebrew"/>
              <a:cs typeface="Noto Sans Hebrew"/>
              <a:sym typeface="Noto Sans Hebrew"/>
            </a:endParaRPr>
          </a:p>
        </p:txBody>
      </p:sp>
      <p:pic>
        <p:nvPicPr>
          <p:cNvPr descr="אלמנט עיצובי" id="279" name="Google Shape;279;p11"/>
          <p:cNvPicPr preferRelativeResize="0"/>
          <p:nvPr/>
        </p:nvPicPr>
        <p:blipFill rotWithShape="1">
          <a:blip r:embed="rId3">
            <a:alphaModFix/>
          </a:blip>
          <a:srcRect b="0" l="0" r="0" t="0"/>
          <a:stretch/>
        </p:blipFill>
        <p:spPr>
          <a:xfrm>
            <a:off x="3196788" y="2130450"/>
            <a:ext cx="689400" cy="640200"/>
          </a:xfrm>
          <a:prstGeom prst="ellipse">
            <a:avLst/>
          </a:prstGeom>
          <a:noFill/>
          <a:ln>
            <a:noFill/>
          </a:ln>
        </p:spPr>
      </p:pic>
      <p:pic>
        <p:nvPicPr>
          <p:cNvPr descr="אלמנט עיצובי" id="280" name="Google Shape;280;p11"/>
          <p:cNvPicPr preferRelativeResize="0"/>
          <p:nvPr/>
        </p:nvPicPr>
        <p:blipFill rotWithShape="1">
          <a:blip r:embed="rId4">
            <a:alphaModFix/>
          </a:blip>
          <a:srcRect b="0" l="0" r="0" t="0"/>
          <a:stretch/>
        </p:blipFill>
        <p:spPr>
          <a:xfrm>
            <a:off x="6900125" y="2130450"/>
            <a:ext cx="689400" cy="670200"/>
          </a:xfrm>
          <a:prstGeom prst="ellipse">
            <a:avLst/>
          </a:prstGeom>
          <a:noFill/>
          <a:ln>
            <a:noFill/>
          </a:ln>
        </p:spPr>
      </p:pic>
      <p:pic>
        <p:nvPicPr>
          <p:cNvPr descr="אלמנט עיצובי" id="281" name="Google Shape;281;p11"/>
          <p:cNvPicPr preferRelativeResize="0"/>
          <p:nvPr/>
        </p:nvPicPr>
        <p:blipFill rotWithShape="1">
          <a:blip r:embed="rId5">
            <a:alphaModFix/>
          </a:blip>
          <a:srcRect b="8795" l="10426" r="14188" t="5815"/>
          <a:stretch/>
        </p:blipFill>
        <p:spPr>
          <a:xfrm>
            <a:off x="10603450" y="2130460"/>
            <a:ext cx="689400" cy="676500"/>
          </a:xfrm>
          <a:prstGeom prst="ellipse">
            <a:avLst/>
          </a:prstGeom>
          <a:noFill/>
          <a:ln>
            <a:noFill/>
          </a:ln>
        </p:spPr>
      </p:pic>
      <p:sp>
        <p:nvSpPr>
          <p:cNvPr id="282" name="Google Shape;282;p11"/>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AI הוא גם שאלה של ערכים</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