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6858000" cx="12192000"/>
  <p:notesSz cx="6858000" cy="9144000"/>
  <p:embeddedFontLst>
    <p:embeddedFont>
      <p:font typeface="Google Sans"/>
      <p:regular r:id="rId17"/>
      <p:bold r:id="rId18"/>
      <p:italic r:id="rId19"/>
      <p:boldItalic r:id="rId20"/>
    </p:embeddedFont>
    <p:embeddedFont>
      <p:font typeface="Noto Sans Hebrew Medium"/>
      <p:regular r:id="rId21"/>
      <p:bold r:id="rId22"/>
    </p:embeddedFont>
    <p:embeddedFont>
      <p:font typeface="Rubik"/>
      <p:regular r:id="rId23"/>
      <p:bold r:id="rId24"/>
      <p:italic r:id="rId25"/>
      <p:boldItalic r:id="rId26"/>
    </p:embeddedFont>
    <p:embeddedFont>
      <p:font typeface="Noto Sans Hebrew"/>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39AD61B-2EED-443E-B427-DD2E9C08A330}">
  <a:tblStyle styleId="{C39AD61B-2EED-443E-B427-DD2E9C08A33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b="off" i="off"/>
      <a:tcStyle>
        <a:fill>
          <a:solidFill>
            <a:srgbClr val="CFD7E7"/>
          </a:solidFill>
        </a:fill>
      </a:tcStyle>
    </a:band1H>
    <a:band2H>
      <a:tcTxStyle b="off" i="off"/>
    </a:band2H>
    <a:band1V>
      <a:tcTxStyle b="off" i="off"/>
      <a:tcStyle>
        <a:fill>
          <a:solidFill>
            <a:srgbClr val="CFD7E7"/>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oogleSans-boldItalic.fntdata"/><Relationship Id="rId22" Type="http://schemas.openxmlformats.org/officeDocument/2006/relationships/font" Target="fonts/NotoSansHebrewMedium-bold.fntdata"/><Relationship Id="rId21" Type="http://schemas.openxmlformats.org/officeDocument/2006/relationships/font" Target="fonts/NotoSansHebrewMedium-regular.fntdata"/><Relationship Id="rId24" Type="http://schemas.openxmlformats.org/officeDocument/2006/relationships/font" Target="fonts/Rubik-bold.fntdata"/><Relationship Id="rId23" Type="http://schemas.openxmlformats.org/officeDocument/2006/relationships/font" Target="fonts/Rubik-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ubik-boldItalic.fntdata"/><Relationship Id="rId25" Type="http://schemas.openxmlformats.org/officeDocument/2006/relationships/font" Target="fonts/Rubik-italic.fntdata"/><Relationship Id="rId28" Type="http://schemas.openxmlformats.org/officeDocument/2006/relationships/font" Target="fonts/NotoSansHebrew-bold.fntdata"/><Relationship Id="rId27" Type="http://schemas.openxmlformats.org/officeDocument/2006/relationships/font" Target="fonts/NotoSansHebrew-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GoogleSans-regular.fntdata"/><Relationship Id="rId16" Type="http://schemas.openxmlformats.org/officeDocument/2006/relationships/slide" Target="slides/slide10.xml"/><Relationship Id="rId19" Type="http://schemas.openxmlformats.org/officeDocument/2006/relationships/font" Target="fonts/GoogleSans-italic.fntdata"/><Relationship Id="rId18" Type="http://schemas.openxmlformats.org/officeDocument/2006/relationships/font" Target="fonts/GoogleSa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היום נדבר על תחושה שלא תמיד רואים מבחוץ. לפעמים אדם מצליח, מקבל מחמאות או מצליח במשימה, אבל מבפנים הוא מרגיש שזה קרה במקרה, או שעוד רגע יגלו שהוא לא באמת יודע. זו תחושה נפוצה יותר ממה שנדמה.</a:t>
            </a:r>
            <a:br>
              <a:rPr lang="iw-IL" sz="1200">
                <a:solidFill>
                  <a:schemeClr val="dk1"/>
                </a:solidFill>
              </a:rPr>
            </a:br>
            <a:br>
              <a:rPr lang="iw-IL" sz="1200">
                <a:solidFill>
                  <a:schemeClr val="dk1"/>
                </a:solidFill>
              </a:rPr>
            </a:br>
            <a:r>
              <a:rPr lang="iw-IL" sz="1200">
                <a:solidFill>
                  <a:schemeClr val="dk1"/>
                </a:solidFill>
              </a:rPr>
              <a:t> שאלה לכיתה: למה לדעתכם אנשים מצליחים יכולים עדיין להרגיש לא מספיק טובים?</a:t>
            </a: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המטרה שלנו היא לא שלא יהיו ספקות. ספקות יופיעו. המטרה היא לזהות אותם, לבדוק אותם, ולא לתת להם להחליט בשבילנו אם אנחנו שייכים לתחום.</a:t>
            </a: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249" name="Google Shape;24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המטרה כאן היא לא לדבר על מפורסמים, אלא לזהות תופעה. גם אנשים שמבחוץ נראים מצליחים מאוד יכולים להרגיש מבפנים שהם לא ראויים להצלחה שלהם, או שהם נמצאים במקום שלא באמת שייך להם.</a:t>
            </a:r>
            <a:br>
              <a:rPr lang="iw-IL" sz="1200">
                <a:solidFill>
                  <a:schemeClr val="dk1"/>
                </a:solidFill>
              </a:rPr>
            </a:br>
            <a:br>
              <a:rPr lang="iw-IL" sz="1200">
                <a:solidFill>
                  <a:schemeClr val="dk1"/>
                </a:solidFill>
              </a:rPr>
            </a:b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122" name="Google Shape;12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SzPts val="1100"/>
              <a:buNone/>
            </a:pPr>
            <a:r>
              <a:rPr lang="iw-IL" sz="1200">
                <a:solidFill>
                  <a:schemeClr val="dk1"/>
                </a:solidFill>
              </a:rPr>
              <a:t>תסמונת המתחזה היא לא אבחנה שאנחנו נותנים לעצמנו, אלא שם לחוויה פנימית. זו חוויה שבה הקול הפנימי מפרש הצלחה כטעות או מזל, וקושי כהוכחה לכך שאני לא מתאים/ה. חשוב לדבר על התופעה באופן כללי ולא לבקש מתלמידים לחשוף את עצמם.</a:t>
            </a:r>
            <a:endParaRPr sz="1200">
              <a:solidFill>
                <a:schemeClr val="dk1"/>
              </a:solidFill>
            </a:endParaRPr>
          </a:p>
          <a:p>
            <a:pPr indent="0" lvl="0" marL="0" rtl="1" algn="r">
              <a:lnSpc>
                <a:spcPct val="115000"/>
              </a:lnSpc>
              <a:spcBef>
                <a:spcPts val="0"/>
              </a:spcBef>
              <a:spcAft>
                <a:spcPts val="0"/>
              </a:spcAft>
              <a:buSzPts val="1100"/>
              <a:buNone/>
            </a:pPr>
            <a:r>
              <a:t/>
            </a:r>
            <a:endParaRPr sz="1200">
              <a:solidFill>
                <a:schemeClr val="dk1"/>
              </a:solidFill>
            </a:endParaRPr>
          </a:p>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 אם משתמשים בסרטון, חשוב למסגר אותו כתופעה רחבה: הסרטון פונה בלשון נקבה, אבל התחושה יכולה להופיע אצל תלמידות ותלמידים. אנחנו משתמשים בו כדי להבין את הקול הפנימי, לא כדי לומר שזו בעיה של בנות.</a:t>
            </a:r>
            <a:endParaRPr/>
          </a:p>
        </p:txBody>
      </p:sp>
      <p:sp>
        <p:nvSpPr>
          <p:cNvPr id="137" name="Google Shape;13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3" name="Google Shape;16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כשאנחנו חושבים “כולם מבינים ורק אני לא”, זו לא בהכרח עובדה. זו תחושה. בשיעור הזה נלמד לבדוק את הקולות האלה: מה העובדות? מה עשיתי? מה למדתי? איזו פעולה כן קידמה אותי?</a:t>
            </a: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182" name="Google Shape;18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הדף הוא קודם כול אישי. אתם לא חייבים לשתף את מה שסימנתם. המטרה היא ללמוד לזהות קול מעכב ולבדוק אותו מול עובדות. אחר כך מי שירצה יוכל לשתף משפט נגד כללי, בלי לספר מה סימן לעצמו.</a:t>
            </a: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199" name="Google Shape;19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משפט נגד הוא לא סיסמה חיובית ריקה. הוא צריך להיות מבוסס על משהו אמיתי: פעולה שעשיתי, אסטרטגיה שניסיתי, שאלה ששאלתי, או חלק שכן הבנתי. לאסוף 2–3 משפטי נגד כלליים מהכיתה, לא אישיים.</a:t>
            </a:r>
            <a:endParaRPr sz="1200">
              <a:solidFill>
                <a:schemeClr val="dk1"/>
              </a:solidFill>
            </a:endParaRPr>
          </a:p>
          <a:p>
            <a:pPr indent="0" lvl="0" marL="0" rtl="0" algn="l">
              <a:lnSpc>
                <a:spcPct val="100000"/>
              </a:lnSpc>
              <a:spcBef>
                <a:spcPts val="0"/>
              </a:spcBef>
              <a:spcAft>
                <a:spcPts val="0"/>
              </a:spcAft>
              <a:buSzPts val="1100"/>
              <a:buNone/>
            </a:pPr>
            <a:r>
              <a:t/>
            </a:r>
            <a:endParaRPr b="1"/>
          </a:p>
        </p:txBody>
      </p:sp>
      <p:sp>
        <p:nvSpPr>
          <p:cNvPr id="222" name="Google Shape;22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1" algn="r">
              <a:lnSpc>
                <a:spcPct val="115000"/>
              </a:lnSpc>
              <a:spcBef>
                <a:spcPts val="0"/>
              </a:spcBef>
              <a:spcAft>
                <a:spcPts val="0"/>
              </a:spcAft>
              <a:buClr>
                <a:schemeClr val="dk1"/>
              </a:buClr>
              <a:buSzPts val="1100"/>
              <a:buFont typeface="Arial"/>
              <a:buNone/>
            </a:pPr>
            <a:r>
              <a:rPr lang="iw-IL" sz="1200">
                <a:solidFill>
                  <a:schemeClr val="dk1"/>
                </a:solidFill>
              </a:rPr>
              <a:t>בינה מלאכותית היא תחום דינמי. גם אנשים שמפתחים כלים מתקדמים עובדים עם אי־ודאות. הם בודקים פלטים, מתקנים שגיאות, משפרים פרומפטים, ומשווים בין פתרונות. לכן בלבול ראשוני הוא לא סימן לחוסר התאמה. הוא חלק מהעבודה.</a:t>
            </a:r>
            <a:endParaRPr sz="1200">
              <a:solidFill>
                <a:schemeClr val="dk1"/>
              </a:solidFill>
            </a:endParaRPr>
          </a:p>
          <a:p>
            <a:pPr indent="0" lvl="0" marL="0" rtl="1" algn="r">
              <a:lnSpc>
                <a:spcPct val="100000"/>
              </a:lnSpc>
              <a:spcBef>
                <a:spcPts val="0"/>
              </a:spcBef>
              <a:spcAft>
                <a:spcPts val="0"/>
              </a:spcAft>
              <a:buSzPts val="1100"/>
              <a:buNone/>
            </a:pPr>
            <a:r>
              <a:t/>
            </a:r>
            <a:endParaRPr/>
          </a:p>
        </p:txBody>
      </p:sp>
      <p:sp>
        <p:nvSpPr>
          <p:cNvPr id="232" name="Google Shape;2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w-I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image" Target="../media/image21.png"/><Relationship Id="rId7"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hyperlink" Target="https://youtu.be/gzu7V0FXX58?si=oTQMxfsZBdQLOUwA" TargetMode="External"/><Relationship Id="rId7"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2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11.png"/><Relationship Id="rId10" Type="http://schemas.openxmlformats.org/officeDocument/2006/relationships/image" Target="../media/image32.png"/><Relationship Id="rId9" Type="http://schemas.openxmlformats.org/officeDocument/2006/relationships/image" Target="../media/image31.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3.png"/><Relationship Id="rId8"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25.png"/><Relationship Id="rId6" Type="http://schemas.openxmlformats.org/officeDocument/2006/relationships/image" Target="../media/image23.png"/><Relationship Id="rId7"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83" name="Shape 83"/>
        <p:cNvGrpSpPr/>
        <p:nvPr/>
      </p:nvGrpSpPr>
      <p:grpSpPr>
        <a:xfrm>
          <a:off x="0" y="0"/>
          <a:ext cx="0" cy="0"/>
          <a:chOff x="0" y="0"/>
          <a:chExt cx="0" cy="0"/>
        </a:xfrm>
      </p:grpSpPr>
      <p:sp>
        <p:nvSpPr>
          <p:cNvPr id="84" name="Google Shape;84;p13"/>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13"/>
          <p:cNvSpPr txBox="1"/>
          <p:nvPr/>
        </p:nvSpPr>
        <p:spPr>
          <a:xfrm>
            <a:off x="381000" y="6457950"/>
            <a:ext cx="5715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1</a:t>
            </a:r>
            <a:endParaRPr b="0" i="0" sz="1400" u="none" cap="none" strike="noStrike">
              <a:solidFill>
                <a:srgbClr val="000000"/>
              </a:solidFill>
              <a:latin typeface="Arial"/>
              <a:ea typeface="Arial"/>
              <a:cs typeface="Arial"/>
              <a:sym typeface="Arial"/>
            </a:endParaRPr>
          </a:p>
        </p:txBody>
      </p:sp>
      <p:sp>
        <p:nvSpPr>
          <p:cNvPr id="86" name="Google Shape;86;p13"/>
          <p:cNvSpPr txBox="1"/>
          <p:nvPr/>
        </p:nvSpPr>
        <p:spPr>
          <a:xfrm>
            <a:off x="6582950" y="2110750"/>
            <a:ext cx="4888500" cy="1293000"/>
          </a:xfrm>
          <a:prstGeom prst="rect">
            <a:avLst/>
          </a:prstGeom>
          <a:noFill/>
          <a:ln>
            <a:noFill/>
          </a:ln>
        </p:spPr>
        <p:txBody>
          <a:bodyPr anchorCtr="0" anchor="t" bIns="0" lIns="0" spcFirstLastPara="1" rIns="0" wrap="square" tIns="0">
            <a:spAutoFit/>
          </a:bodyPr>
          <a:lstStyle/>
          <a:p>
            <a:pPr indent="0" lvl="0" marL="0" marR="0" rtl="1" algn="r">
              <a:lnSpc>
                <a:spcPct val="110000"/>
              </a:lnSpc>
              <a:spcBef>
                <a:spcPts val="0"/>
              </a:spcBef>
              <a:spcAft>
                <a:spcPts val="0"/>
              </a:spcAft>
              <a:buClr>
                <a:srgbClr val="000000"/>
              </a:buClr>
              <a:buSzPts val="4000"/>
              <a:buFont typeface="Arial"/>
              <a:buNone/>
            </a:pPr>
            <a:r>
              <a:rPr b="1" i="0" lang="iw-IL" sz="4000" u="none" cap="none" strike="noStrike">
                <a:solidFill>
                  <a:srgbClr val="1E3A8A"/>
                </a:solidFill>
                <a:latin typeface="Noto Sans Hebrew"/>
                <a:ea typeface="Noto Sans Hebrew"/>
                <a:cs typeface="Noto Sans Hebrew"/>
                <a:sym typeface="Noto Sans Hebrew"/>
              </a:rPr>
              <a:t>אפילו הם</a:t>
            </a:r>
            <a:br>
              <a:rPr b="0" i="0" lang="iw-IL" sz="4000" u="none" cap="none" strike="noStrike">
                <a:solidFill>
                  <a:srgbClr val="1E3A8A"/>
                </a:solidFill>
                <a:latin typeface="Noto Sans Hebrew"/>
                <a:ea typeface="Noto Sans Hebrew"/>
                <a:cs typeface="Noto Sans Hebrew"/>
                <a:sym typeface="Noto Sans Hebrew"/>
              </a:rPr>
            </a:br>
            <a:r>
              <a:rPr b="1" i="0" lang="iw-IL" sz="4000" u="none" cap="none" strike="noStrike">
                <a:solidFill>
                  <a:srgbClr val="1E3A8A"/>
                </a:solidFill>
                <a:latin typeface="Noto Sans Hebrew"/>
                <a:ea typeface="Noto Sans Hebrew"/>
                <a:cs typeface="Noto Sans Hebrew"/>
                <a:sym typeface="Noto Sans Hebrew"/>
              </a:rPr>
              <a:t>מרגישים ככה</a:t>
            </a:r>
            <a:endParaRPr b="0" i="0" sz="4000" u="none" cap="none" strike="noStrike">
              <a:solidFill>
                <a:srgbClr val="1E3A8A"/>
              </a:solidFill>
              <a:latin typeface="Noto Sans Hebrew"/>
              <a:ea typeface="Noto Sans Hebrew"/>
              <a:cs typeface="Noto Sans Hebrew"/>
              <a:sym typeface="Noto Sans Hebrew"/>
            </a:endParaRPr>
          </a:p>
        </p:txBody>
      </p:sp>
      <p:sp>
        <p:nvSpPr>
          <p:cNvPr id="87" name="Google Shape;87;p13"/>
          <p:cNvSpPr txBox="1"/>
          <p:nvPr/>
        </p:nvSpPr>
        <p:spPr>
          <a:xfrm>
            <a:off x="6815750" y="3429000"/>
            <a:ext cx="4655700" cy="369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400"/>
              <a:buFont typeface="Arial"/>
              <a:buNone/>
            </a:pPr>
            <a:r>
              <a:rPr b="0" i="0" lang="iw-IL" sz="2400" u="none" cap="none" strike="noStrike">
                <a:solidFill>
                  <a:srgbClr val="334155"/>
                </a:solidFill>
                <a:latin typeface="Rubik"/>
                <a:ea typeface="Rubik"/>
                <a:cs typeface="Rubik"/>
                <a:sym typeface="Rubik"/>
              </a:rPr>
              <a:t>פיצוח תסמונת המתחזה בלמידת AI</a:t>
            </a:r>
            <a:endParaRPr b="0" i="0" sz="1400" u="none" cap="none" strike="noStrike">
              <a:solidFill>
                <a:srgbClr val="000000"/>
              </a:solidFill>
              <a:latin typeface="Arial"/>
              <a:ea typeface="Arial"/>
              <a:cs typeface="Arial"/>
              <a:sym typeface="Arial"/>
            </a:endParaRPr>
          </a:p>
        </p:txBody>
      </p:sp>
      <p:pic>
        <p:nvPicPr>
          <p:cNvPr descr="אלמנט עיצובי" id="88" name="Google Shape;88;p13"/>
          <p:cNvPicPr preferRelativeResize="0"/>
          <p:nvPr/>
        </p:nvPicPr>
        <p:blipFill rotWithShape="1">
          <a:blip r:embed="rId3">
            <a:alphaModFix/>
          </a:blip>
          <a:srcRect b="0" l="0" r="61867" t="0"/>
          <a:stretch/>
        </p:blipFill>
        <p:spPr>
          <a:xfrm>
            <a:off x="152400" y="5771775"/>
            <a:ext cx="4533000" cy="920400"/>
          </a:xfrm>
          <a:prstGeom prst="roundRect">
            <a:avLst>
              <a:gd fmla="val 16667" name="adj"/>
            </a:avLst>
          </a:prstGeom>
          <a:noFill/>
          <a:ln>
            <a:noFill/>
          </a:ln>
        </p:spPr>
      </p:pic>
      <p:pic>
        <p:nvPicPr>
          <p:cNvPr descr="אלמנט עיצובי" id="89" name="Google Shape;89;p13"/>
          <p:cNvPicPr preferRelativeResize="0"/>
          <p:nvPr/>
        </p:nvPicPr>
        <p:blipFill rotWithShape="1">
          <a:blip r:embed="rId3">
            <a:alphaModFix/>
          </a:blip>
          <a:srcRect b="0" l="96591" r="0" t="0"/>
          <a:stretch/>
        </p:blipFill>
        <p:spPr>
          <a:xfrm>
            <a:off x="11619150" y="5633898"/>
            <a:ext cx="465976" cy="1058225"/>
          </a:xfrm>
          <a:prstGeom prst="rect">
            <a:avLst/>
          </a:prstGeom>
          <a:noFill/>
          <a:ln>
            <a:noFill/>
          </a:ln>
        </p:spPr>
      </p:pic>
      <p:sp>
        <p:nvSpPr>
          <p:cNvPr id="90" name="Google Shape;90;p13"/>
          <p:cNvSpPr txBox="1"/>
          <p:nvPr/>
        </p:nvSpPr>
        <p:spPr>
          <a:xfrm>
            <a:off x="4909125" y="5793350"/>
            <a:ext cx="6562200" cy="8772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1500"/>
              <a:buFont typeface="Arial"/>
              <a:buNone/>
            </a:pPr>
            <a:r>
              <a:rPr b="0" i="0" lang="iw-IL" sz="1500" u="none" cap="none" strike="noStrike">
                <a:solidFill>
                  <a:schemeClr val="dk1"/>
                </a:solidFill>
                <a:latin typeface="Google Sans"/>
                <a:ea typeface="Google Sans"/>
                <a:cs typeface="Google Sans"/>
                <a:sym typeface="Google Sans"/>
              </a:rPr>
              <a:t>מערך השיעור נוצר במסגרת מחקר מלווה לפרויקט המכינה למגמת מדעי בינה מלאכותית באגף א' STEM ע"י החוקרות מעיין סייג וד"ר אורנית מימון, המכון למחקר יישומי של בינה מלאכותית בחינוך </a:t>
            </a:r>
            <a:endParaRPr/>
          </a:p>
        </p:txBody>
      </p:sp>
      <p:sp>
        <p:nvSpPr>
          <p:cNvPr id="91" name="Google Shape;91;p13"/>
          <p:cNvSpPr/>
          <p:nvPr/>
        </p:nvSpPr>
        <p:spPr>
          <a:xfrm>
            <a:off x="10940920" y="3922908"/>
            <a:ext cx="530400" cy="45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3"/>
          <p:cNvSpPr/>
          <p:nvPr/>
        </p:nvSpPr>
        <p:spPr>
          <a:xfrm>
            <a:off x="6076555" y="4173788"/>
            <a:ext cx="5394900" cy="2742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64748B"/>
              </a:buClr>
              <a:buSzPts val="1200"/>
              <a:buFont typeface="Arial"/>
              <a:buNone/>
            </a:pPr>
            <a:r>
              <a:rPr b="0" i="0" lang="iw-IL" sz="1800" u="none" cap="none" strike="noStrike">
                <a:solidFill>
                  <a:srgbClr val="64748B"/>
                </a:solidFill>
                <a:latin typeface="Noto Sans Hebrew"/>
                <a:ea typeface="Noto Sans Hebrew"/>
                <a:cs typeface="Noto Sans Hebrew"/>
                <a:sym typeface="Noto Sans Hebrew"/>
              </a:rPr>
              <a:t>מערך 1 · מכינה למגמת מדעי בינה מלאכותית</a:t>
            </a:r>
            <a:endParaRPr b="0" i="0" sz="1800" u="none" cap="none" strike="noStrike">
              <a:solidFill>
                <a:srgbClr val="000000"/>
              </a:solidFill>
              <a:latin typeface="Noto Sans Hebrew"/>
              <a:ea typeface="Noto Sans Hebrew"/>
              <a:cs typeface="Noto Sans Hebrew"/>
              <a:sym typeface="Noto Sans Hebrew"/>
            </a:endParaRPr>
          </a:p>
        </p:txBody>
      </p:sp>
      <p:pic>
        <p:nvPicPr>
          <p:cNvPr descr="איור דיגיטלי של נערה יושבת מול מחשב נייד עם מחשבות מעורפלות ואפורות מעל ראשה, לצד מחשבה צבעונית של נוף פתוח ומואר. האיור מדגיש מצב רגשי של בלבול או דאגה מול תקווה או פתרון, עם צבעים כהים למחשבות שליליות ובהירים למחשבה חיובית." id="93" name="Google Shape;93;p13"/>
          <p:cNvPicPr preferRelativeResize="0"/>
          <p:nvPr/>
        </p:nvPicPr>
        <p:blipFill rotWithShape="1">
          <a:blip r:embed="rId4">
            <a:alphaModFix/>
          </a:blip>
          <a:srcRect b="0" l="0" r="0" t="0"/>
          <a:stretch/>
        </p:blipFill>
        <p:spPr>
          <a:xfrm>
            <a:off x="502924" y="1417324"/>
            <a:ext cx="5866551" cy="3301675"/>
          </a:xfrm>
          <a:prstGeom prst="rect">
            <a:avLst/>
          </a:prstGeom>
          <a:noFill/>
          <a:ln>
            <a:noFill/>
          </a:ln>
        </p:spPr>
      </p:pic>
      <p:sp>
        <p:nvSpPr>
          <p:cNvPr id="94" name="Google Shape;94;p13"/>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אפילו הם מרגישים ככה</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50" name="Shape 250"/>
        <p:cNvGrpSpPr/>
        <p:nvPr/>
      </p:nvGrpSpPr>
      <p:grpSpPr>
        <a:xfrm>
          <a:off x="0" y="0"/>
          <a:ext cx="0" cy="0"/>
          <a:chOff x="0" y="0"/>
          <a:chExt cx="0" cy="0"/>
        </a:xfrm>
      </p:grpSpPr>
      <p:pic>
        <p:nvPicPr>
          <p:cNvPr descr="image.png" id="251" name="Google Shape;251;p22"/>
          <p:cNvPicPr preferRelativeResize="0"/>
          <p:nvPr/>
        </p:nvPicPr>
        <p:blipFill rotWithShape="1">
          <a:blip r:embed="rId3">
            <a:alphaModFix/>
          </a:blip>
          <a:srcRect b="0" l="0" r="0" t="0"/>
          <a:stretch/>
        </p:blipFill>
        <p:spPr>
          <a:xfrm>
            <a:off x="762000" y="4552950"/>
            <a:ext cx="10668000" cy="1485900"/>
          </a:xfrm>
          <a:prstGeom prst="rect">
            <a:avLst/>
          </a:prstGeom>
          <a:noFill/>
          <a:ln>
            <a:noFill/>
          </a:ln>
        </p:spPr>
      </p:pic>
      <p:pic>
        <p:nvPicPr>
          <p:cNvPr descr="image.png" id="252" name="Google Shape;252;p22"/>
          <p:cNvPicPr preferRelativeResize="0"/>
          <p:nvPr/>
        </p:nvPicPr>
        <p:blipFill rotWithShape="1">
          <a:blip r:embed="rId4">
            <a:alphaModFix/>
          </a:blip>
          <a:srcRect b="0" l="0" r="0" t="0"/>
          <a:stretch/>
        </p:blipFill>
        <p:spPr>
          <a:xfrm>
            <a:off x="8064549" y="1790700"/>
            <a:ext cx="3365450" cy="2286000"/>
          </a:xfrm>
          <a:prstGeom prst="rect">
            <a:avLst/>
          </a:prstGeom>
          <a:noFill/>
          <a:ln>
            <a:noFill/>
          </a:ln>
        </p:spPr>
      </p:pic>
      <p:pic>
        <p:nvPicPr>
          <p:cNvPr descr="image.png" id="253" name="Google Shape;253;p22"/>
          <p:cNvPicPr preferRelativeResize="0"/>
          <p:nvPr/>
        </p:nvPicPr>
        <p:blipFill rotWithShape="1">
          <a:blip r:embed="rId5">
            <a:alphaModFix/>
          </a:blip>
          <a:srcRect b="0" l="0" r="0" t="0"/>
          <a:stretch/>
        </p:blipFill>
        <p:spPr>
          <a:xfrm>
            <a:off x="4413349" y="1790700"/>
            <a:ext cx="3365450" cy="2286000"/>
          </a:xfrm>
          <a:prstGeom prst="rect">
            <a:avLst/>
          </a:prstGeom>
          <a:noFill/>
          <a:ln>
            <a:noFill/>
          </a:ln>
        </p:spPr>
      </p:pic>
      <p:pic>
        <p:nvPicPr>
          <p:cNvPr descr="image.png" id="254" name="Google Shape;254;p22"/>
          <p:cNvPicPr preferRelativeResize="0"/>
          <p:nvPr/>
        </p:nvPicPr>
        <p:blipFill rotWithShape="1">
          <a:blip r:embed="rId6">
            <a:alphaModFix/>
          </a:blip>
          <a:srcRect b="0" l="0" r="0" t="0"/>
          <a:stretch/>
        </p:blipFill>
        <p:spPr>
          <a:xfrm>
            <a:off x="762000" y="1790700"/>
            <a:ext cx="3365599" cy="2286000"/>
          </a:xfrm>
          <a:prstGeom prst="rect">
            <a:avLst/>
          </a:prstGeom>
          <a:noFill/>
          <a:ln>
            <a:noFill/>
          </a:ln>
        </p:spPr>
      </p:pic>
      <p:sp>
        <p:nvSpPr>
          <p:cNvPr id="255" name="Google Shape;255;p22"/>
          <p:cNvSpPr txBox="1"/>
          <p:nvPr/>
        </p:nvSpPr>
        <p:spPr>
          <a:xfrm>
            <a:off x="228600" y="571500"/>
            <a:ext cx="11201400" cy="692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4500"/>
              <a:buFont typeface="Arial"/>
              <a:buNone/>
            </a:pPr>
            <a:r>
              <a:rPr b="1" i="0" lang="iw-IL" sz="4500" u="none" cap="none" strike="noStrike">
                <a:solidFill>
                  <a:srgbClr val="1E3A8A"/>
                </a:solidFill>
                <a:latin typeface="Noto Sans Hebrew"/>
                <a:ea typeface="Noto Sans Hebrew"/>
                <a:cs typeface="Noto Sans Hebrew"/>
                <a:sym typeface="Noto Sans Hebrew"/>
              </a:rPr>
              <a:t>מה לקחת מהשיעור?</a:t>
            </a:r>
            <a:endParaRPr b="0" i="0" sz="2000" u="none" cap="none" strike="noStrike">
              <a:solidFill>
                <a:srgbClr val="000000"/>
              </a:solidFill>
              <a:latin typeface="Noto Sans Hebrew"/>
              <a:ea typeface="Noto Sans Hebrew"/>
              <a:cs typeface="Noto Sans Hebrew"/>
              <a:sym typeface="Noto Sans Hebrew"/>
            </a:endParaRPr>
          </a:p>
        </p:txBody>
      </p:sp>
      <p:sp>
        <p:nvSpPr>
          <p:cNvPr id="256" name="Google Shape;256;p22"/>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 name="Google Shape;257;p22"/>
          <p:cNvSpPr txBox="1"/>
          <p:nvPr/>
        </p:nvSpPr>
        <p:spPr>
          <a:xfrm>
            <a:off x="381000" y="6457950"/>
            <a:ext cx="7620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9</a:t>
            </a:r>
            <a:endParaRPr b="0" i="0" sz="1400" u="none" cap="none" strike="noStrike">
              <a:solidFill>
                <a:srgbClr val="000000"/>
              </a:solidFill>
              <a:latin typeface="Arial"/>
              <a:ea typeface="Arial"/>
              <a:cs typeface="Arial"/>
              <a:sym typeface="Arial"/>
            </a:endParaRPr>
          </a:p>
        </p:txBody>
      </p:sp>
      <p:sp>
        <p:nvSpPr>
          <p:cNvPr id="258" name="Google Shape;258;p22"/>
          <p:cNvSpPr txBox="1"/>
          <p:nvPr/>
        </p:nvSpPr>
        <p:spPr>
          <a:xfrm>
            <a:off x="1066800" y="4857750"/>
            <a:ext cx="10058400" cy="369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400"/>
              <a:buFont typeface="Arial"/>
              <a:buNone/>
            </a:pPr>
            <a:r>
              <a:rPr b="1" i="0" lang="iw-IL" sz="2400" u="none" cap="none" strike="noStrike">
                <a:solidFill>
                  <a:srgbClr val="1E3A8A"/>
                </a:solidFill>
                <a:latin typeface="Noto Sans Hebrew"/>
                <a:ea typeface="Noto Sans Hebrew"/>
                <a:cs typeface="Noto Sans Hebrew"/>
                <a:sym typeface="Noto Sans Hebrew"/>
              </a:rPr>
              <a:t>משימת יציאה:</a:t>
            </a:r>
            <a:endParaRPr b="0" i="0" sz="2000" u="none" cap="none" strike="noStrike">
              <a:solidFill>
                <a:srgbClr val="000000"/>
              </a:solidFill>
              <a:latin typeface="Noto Sans Hebrew"/>
              <a:ea typeface="Noto Sans Hebrew"/>
              <a:cs typeface="Noto Sans Hebrew"/>
              <a:sym typeface="Noto Sans Hebrew"/>
            </a:endParaRPr>
          </a:p>
        </p:txBody>
      </p:sp>
      <p:sp>
        <p:nvSpPr>
          <p:cNvPr id="259" name="Google Shape;259;p22"/>
          <p:cNvSpPr txBox="1"/>
          <p:nvPr/>
        </p:nvSpPr>
        <p:spPr>
          <a:xfrm>
            <a:off x="1066800" y="5314950"/>
            <a:ext cx="10058400" cy="3231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100"/>
              <a:buFont typeface="Arial"/>
              <a:buNone/>
            </a:pPr>
            <a:r>
              <a:rPr b="0" i="0" lang="iw-IL" sz="2100" u="none" cap="none" strike="noStrike">
                <a:solidFill>
                  <a:srgbClr val="000000"/>
                </a:solidFill>
                <a:latin typeface="Noto Sans Hebrew"/>
                <a:ea typeface="Noto Sans Hebrew"/>
                <a:cs typeface="Noto Sans Hebrew"/>
                <a:sym typeface="Noto Sans Hebrew"/>
              </a:rPr>
              <a:t>כתבו משפט אחד שתרצו לזכור בפעם הבאה שתופיע מחשבה מעכבת.</a:t>
            </a:r>
            <a:endParaRPr b="0" i="0" sz="2000" u="none" cap="none" strike="noStrike">
              <a:solidFill>
                <a:srgbClr val="000000"/>
              </a:solidFill>
              <a:latin typeface="Noto Sans Hebrew"/>
              <a:ea typeface="Noto Sans Hebrew"/>
              <a:cs typeface="Noto Sans Hebrew"/>
              <a:sym typeface="Noto Sans Hebrew"/>
            </a:endParaRPr>
          </a:p>
        </p:txBody>
      </p:sp>
      <p:sp>
        <p:nvSpPr>
          <p:cNvPr id="260" name="Google Shape;260;p22"/>
          <p:cNvSpPr txBox="1"/>
          <p:nvPr/>
        </p:nvSpPr>
        <p:spPr>
          <a:xfrm>
            <a:off x="8455074" y="2962275"/>
            <a:ext cx="2584500" cy="692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250"/>
              <a:buFont typeface="Arial"/>
              <a:buNone/>
            </a:pPr>
            <a:r>
              <a:rPr b="0" i="0" lang="iw-IL" sz="2250" u="none" cap="none" strike="noStrike">
                <a:solidFill>
                  <a:srgbClr val="000000"/>
                </a:solidFill>
                <a:latin typeface="Noto Sans Hebrew Medium"/>
                <a:ea typeface="Noto Sans Hebrew Medium"/>
                <a:cs typeface="Noto Sans Hebrew Medium"/>
                <a:sym typeface="Noto Sans Hebrew Medium"/>
              </a:rPr>
              <a:t>קול פנימי הוא לא תמיד עובדה</a:t>
            </a:r>
            <a:endParaRPr b="0" i="0" sz="2000" u="none" cap="none" strike="noStrike">
              <a:solidFill>
                <a:srgbClr val="000000"/>
              </a:solidFill>
              <a:latin typeface="Noto Sans Hebrew"/>
              <a:ea typeface="Noto Sans Hebrew"/>
              <a:cs typeface="Noto Sans Hebrew"/>
              <a:sym typeface="Noto Sans Hebrew"/>
            </a:endParaRPr>
          </a:p>
        </p:txBody>
      </p:sp>
      <p:sp>
        <p:nvSpPr>
          <p:cNvPr id="261" name="Google Shape;261;p22"/>
          <p:cNvSpPr txBox="1"/>
          <p:nvPr/>
        </p:nvSpPr>
        <p:spPr>
          <a:xfrm>
            <a:off x="4803874" y="2962275"/>
            <a:ext cx="2584500" cy="692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250"/>
              <a:buFont typeface="Arial"/>
              <a:buNone/>
            </a:pPr>
            <a:r>
              <a:rPr b="0" i="0" lang="iw-IL" sz="2250" u="none" cap="none" strike="noStrike">
                <a:solidFill>
                  <a:srgbClr val="000000"/>
                </a:solidFill>
                <a:latin typeface="Noto Sans Hebrew Medium"/>
                <a:ea typeface="Noto Sans Hebrew Medium"/>
                <a:cs typeface="Noto Sans Hebrew Medium"/>
                <a:sym typeface="Noto Sans Hebrew Medium"/>
              </a:rPr>
              <a:t>הצלחה היא לא רק מזל</a:t>
            </a:r>
            <a:endParaRPr b="0" i="0" sz="2000" u="none" cap="none" strike="noStrike">
              <a:solidFill>
                <a:srgbClr val="000000"/>
              </a:solidFill>
              <a:latin typeface="Noto Sans Hebrew"/>
              <a:ea typeface="Noto Sans Hebrew"/>
              <a:cs typeface="Noto Sans Hebrew"/>
              <a:sym typeface="Noto Sans Hebrew"/>
            </a:endParaRPr>
          </a:p>
        </p:txBody>
      </p:sp>
      <p:sp>
        <p:nvSpPr>
          <p:cNvPr id="262" name="Google Shape;262;p22"/>
          <p:cNvSpPr txBox="1"/>
          <p:nvPr/>
        </p:nvSpPr>
        <p:spPr>
          <a:xfrm>
            <a:off x="1152525" y="2962275"/>
            <a:ext cx="2584500" cy="692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250"/>
              <a:buFont typeface="Arial"/>
              <a:buNone/>
            </a:pPr>
            <a:r>
              <a:rPr b="0" i="0" lang="iw-IL" sz="2250" u="none" cap="none" strike="noStrike">
                <a:solidFill>
                  <a:srgbClr val="000000"/>
                </a:solidFill>
                <a:latin typeface="Noto Sans Hebrew Medium"/>
                <a:ea typeface="Noto Sans Hebrew Medium"/>
                <a:cs typeface="Noto Sans Hebrew Medium"/>
                <a:sym typeface="Noto Sans Hebrew Medium"/>
              </a:rPr>
              <a:t>קושי לא מוכיח שאני לא שייך ושייךת</a:t>
            </a:r>
            <a:endParaRPr b="0" i="0" sz="2000" u="none" cap="none" strike="noStrike">
              <a:solidFill>
                <a:srgbClr val="000000"/>
              </a:solidFill>
              <a:latin typeface="Noto Sans Hebrew"/>
              <a:ea typeface="Noto Sans Hebrew"/>
              <a:cs typeface="Noto Sans Hebrew"/>
              <a:sym typeface="Noto Sans Hebrew"/>
            </a:endParaRPr>
          </a:p>
        </p:txBody>
      </p:sp>
      <p:pic>
        <p:nvPicPr>
          <p:cNvPr id="263" name="Google Shape;263;p22"/>
          <p:cNvPicPr preferRelativeResize="0"/>
          <p:nvPr/>
        </p:nvPicPr>
        <p:blipFill rotWithShape="1">
          <a:blip r:embed="rId7">
            <a:alphaModFix/>
          </a:blip>
          <a:srcRect b="75000" l="83900" r="5402" t="11172"/>
          <a:stretch/>
        </p:blipFill>
        <p:spPr>
          <a:xfrm>
            <a:off x="9341501" y="2058063"/>
            <a:ext cx="811644" cy="786826"/>
          </a:xfrm>
          <a:prstGeom prst="rect">
            <a:avLst/>
          </a:prstGeom>
          <a:noFill/>
          <a:ln>
            <a:noFill/>
          </a:ln>
        </p:spPr>
      </p:pic>
      <p:pic>
        <p:nvPicPr>
          <p:cNvPr id="264" name="Google Shape;264;p22"/>
          <p:cNvPicPr preferRelativeResize="0"/>
          <p:nvPr/>
        </p:nvPicPr>
        <p:blipFill rotWithShape="1">
          <a:blip r:embed="rId7">
            <a:alphaModFix/>
          </a:blip>
          <a:srcRect b="31990" l="35638" r="51319" t="52327"/>
          <a:stretch/>
        </p:blipFill>
        <p:spPr>
          <a:xfrm>
            <a:off x="5693638" y="2004875"/>
            <a:ext cx="990349" cy="893192"/>
          </a:xfrm>
          <a:prstGeom prst="rect">
            <a:avLst/>
          </a:prstGeom>
          <a:noFill/>
          <a:ln>
            <a:noFill/>
          </a:ln>
        </p:spPr>
      </p:pic>
      <p:pic>
        <p:nvPicPr>
          <p:cNvPr id="265" name="Google Shape;265;p22"/>
          <p:cNvPicPr preferRelativeResize="0"/>
          <p:nvPr/>
        </p:nvPicPr>
        <p:blipFill rotWithShape="1">
          <a:blip r:embed="rId7">
            <a:alphaModFix/>
          </a:blip>
          <a:srcRect b="31699" l="51562" r="37104" t="53449"/>
          <a:stretch/>
        </p:blipFill>
        <p:spPr>
          <a:xfrm>
            <a:off x="1949588" y="1924725"/>
            <a:ext cx="990374" cy="973349"/>
          </a:xfrm>
          <a:prstGeom prst="rect">
            <a:avLst/>
          </a:prstGeom>
          <a:noFill/>
          <a:ln>
            <a:noFill/>
          </a:ln>
        </p:spPr>
      </p:pic>
      <p:sp>
        <p:nvSpPr>
          <p:cNvPr id="266" name="Google Shape;266;p22"/>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מה לקחת מהשיעור?</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98" name="Shape 98"/>
        <p:cNvGrpSpPr/>
        <p:nvPr/>
      </p:nvGrpSpPr>
      <p:grpSpPr>
        <a:xfrm>
          <a:off x="0" y="0"/>
          <a:ext cx="0" cy="0"/>
          <a:chOff x="0" y="0"/>
          <a:chExt cx="0" cy="0"/>
        </a:xfrm>
      </p:grpSpPr>
      <p:sp>
        <p:nvSpPr>
          <p:cNvPr id="99" name="Google Shape;99;p14"/>
          <p:cNvSpPr/>
          <p:nvPr/>
        </p:nvSpPr>
        <p:spPr>
          <a:xfrm>
            <a:off x="45721" y="6446520"/>
            <a:ext cx="365700" cy="255900"/>
          </a:xfrm>
          <a:prstGeom prst="rect">
            <a:avLst/>
          </a:prstGeom>
          <a:solidFill>
            <a:srgbClr val="8DC63F"/>
          </a:solidFill>
          <a:ln cap="flat" cmpd="sng" w="9525">
            <a:solidFill>
              <a:srgbClr val="8DC63F"/>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iw-IL" sz="1200" u="none" cap="none" strike="noStrike">
                <a:solidFill>
                  <a:srgbClr val="FFFFFF"/>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00" name="Google Shape;100;p14"/>
          <p:cNvSpPr/>
          <p:nvPr/>
        </p:nvSpPr>
        <p:spPr>
          <a:xfrm>
            <a:off x="9442004" y="1956825"/>
            <a:ext cx="2143800" cy="3283800"/>
          </a:xfrm>
          <a:prstGeom prst="roundRect">
            <a:avLst>
              <a:gd fmla="val 12000" name="adj"/>
            </a:avLst>
          </a:prstGeom>
          <a:solidFill>
            <a:srgbClr val="FFFFFF"/>
          </a:solidFill>
          <a:ln cap="flat" cmpd="sng" w="12700">
            <a:solidFill>
              <a:srgbClr val="E4E8EE"/>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14"/>
          <p:cNvSpPr txBox="1"/>
          <p:nvPr/>
        </p:nvSpPr>
        <p:spPr>
          <a:xfrm>
            <a:off x="9606909" y="3022136"/>
            <a:ext cx="1813800" cy="6309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rgbClr val="000000"/>
              </a:buClr>
              <a:buSzPts val="1750"/>
              <a:buFont typeface="Arial"/>
              <a:buNone/>
            </a:pPr>
            <a:r>
              <a:rPr b="1" i="0" lang="iw-IL" sz="1750" u="none" cap="none" strike="noStrike">
                <a:solidFill>
                  <a:srgbClr val="1E293B"/>
                </a:solidFill>
                <a:latin typeface="Noto Sans Hebrew"/>
                <a:ea typeface="Noto Sans Hebrew"/>
                <a:cs typeface="Noto Sans Hebrew"/>
                <a:sym typeface="Noto Sans Hebrew"/>
              </a:rPr>
              <a:t>זיהוי קולות פנימיים</a:t>
            </a:r>
            <a:endParaRPr b="0" i="0" sz="1800" u="none" cap="none" strike="noStrike">
              <a:solidFill>
                <a:srgbClr val="000000"/>
              </a:solidFill>
              <a:latin typeface="Noto Sans Hebrew"/>
              <a:ea typeface="Noto Sans Hebrew"/>
              <a:cs typeface="Noto Sans Hebrew"/>
              <a:sym typeface="Noto Sans Hebrew"/>
            </a:endParaRPr>
          </a:p>
        </p:txBody>
      </p:sp>
      <p:sp>
        <p:nvSpPr>
          <p:cNvPr id="102" name="Google Shape;102;p14"/>
          <p:cNvSpPr txBox="1"/>
          <p:nvPr/>
        </p:nvSpPr>
        <p:spPr>
          <a:xfrm>
            <a:off x="9573931" y="3555021"/>
            <a:ext cx="1813800" cy="85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להבחין בין קולות</a:t>
            </a:r>
            <a:endParaRPr b="0" i="0" sz="1900" u="none" cap="none" strike="noStrike">
              <a:solidFill>
                <a:srgbClr val="000000"/>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מעצימים לקולות</a:t>
            </a:r>
            <a:endParaRPr b="0" i="0" sz="1900" u="none" cap="none" strike="noStrike">
              <a:solidFill>
                <a:srgbClr val="000000"/>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מגבילים.</a:t>
            </a:r>
            <a:endParaRPr b="0" i="0" sz="1900" u="none" cap="none" strike="noStrike">
              <a:solidFill>
                <a:srgbClr val="000000"/>
              </a:solidFill>
              <a:latin typeface="Noto Sans Hebrew"/>
              <a:ea typeface="Noto Sans Hebrew"/>
              <a:cs typeface="Noto Sans Hebrew"/>
              <a:sym typeface="Noto Sans Hebrew"/>
            </a:endParaRPr>
          </a:p>
        </p:txBody>
      </p:sp>
      <p:sp>
        <p:nvSpPr>
          <p:cNvPr id="103" name="Google Shape;103;p14"/>
          <p:cNvSpPr/>
          <p:nvPr/>
        </p:nvSpPr>
        <p:spPr>
          <a:xfrm>
            <a:off x="6561710" y="1956825"/>
            <a:ext cx="2143800" cy="3283800"/>
          </a:xfrm>
          <a:prstGeom prst="roundRect">
            <a:avLst>
              <a:gd fmla="val 12000" name="adj"/>
            </a:avLst>
          </a:prstGeom>
          <a:solidFill>
            <a:srgbClr val="FFFFFF"/>
          </a:solidFill>
          <a:ln cap="flat" cmpd="sng" w="12700">
            <a:solidFill>
              <a:srgbClr val="E4E8EE"/>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4" name="Google Shape;104;p14"/>
          <p:cNvSpPr txBox="1"/>
          <p:nvPr/>
        </p:nvSpPr>
        <p:spPr>
          <a:xfrm>
            <a:off x="6726618" y="3022136"/>
            <a:ext cx="1813800" cy="6309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rgbClr val="000000"/>
              </a:buClr>
              <a:buSzPts val="1750"/>
              <a:buFont typeface="Arial"/>
              <a:buNone/>
            </a:pPr>
            <a:r>
              <a:rPr b="1" i="0" lang="iw-IL" sz="1750" u="none" cap="none" strike="noStrike">
                <a:solidFill>
                  <a:srgbClr val="1E293B"/>
                </a:solidFill>
                <a:latin typeface="Noto Sans Hebrew"/>
                <a:ea typeface="Noto Sans Hebrew"/>
                <a:cs typeface="Noto Sans Hebrew"/>
                <a:sym typeface="Noto Sans Hebrew"/>
              </a:rPr>
              <a:t>הבנת תסמונת המתחזה</a:t>
            </a:r>
            <a:endParaRPr b="0" i="0" sz="1800" u="none" cap="none" strike="noStrike">
              <a:solidFill>
                <a:srgbClr val="000000"/>
              </a:solidFill>
              <a:latin typeface="Noto Sans Hebrew"/>
              <a:ea typeface="Noto Sans Hebrew"/>
              <a:cs typeface="Noto Sans Hebrew"/>
              <a:sym typeface="Noto Sans Hebrew"/>
            </a:endParaRPr>
          </a:p>
        </p:txBody>
      </p:sp>
      <p:sp>
        <p:nvSpPr>
          <p:cNvPr id="105" name="Google Shape;105;p14"/>
          <p:cNvSpPr txBox="1"/>
          <p:nvPr/>
        </p:nvSpPr>
        <p:spPr>
          <a:xfrm>
            <a:off x="6611076" y="3646446"/>
            <a:ext cx="1896600" cy="11466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להבין את התופעה וכיצד</a:t>
            </a:r>
            <a:r>
              <a:rPr b="0" i="0" lang="iw-IL" sz="1900" u="none" cap="none" strike="noStrike">
                <a:solidFill>
                  <a:srgbClr val="000000"/>
                </a:solidFill>
                <a:latin typeface="Noto Sans Hebrew"/>
                <a:ea typeface="Noto Sans Hebrew"/>
                <a:cs typeface="Noto Sans Hebrew"/>
                <a:sym typeface="Noto Sans Hebrew"/>
              </a:rPr>
              <a:t> </a:t>
            </a:r>
            <a:r>
              <a:rPr b="0" i="0" lang="iw-IL" sz="1650" u="none" cap="none" strike="noStrike">
                <a:solidFill>
                  <a:srgbClr val="475569"/>
                </a:solidFill>
                <a:latin typeface="Noto Sans Hebrew"/>
                <a:ea typeface="Noto Sans Hebrew"/>
                <a:cs typeface="Noto Sans Hebrew"/>
                <a:sym typeface="Noto Sans Hebrew"/>
              </a:rPr>
              <a:t>היא משפיעה על הלמידה</a:t>
            </a:r>
            <a:endParaRPr b="0" i="0" sz="1900" u="none" cap="none" strike="noStrike">
              <a:solidFill>
                <a:srgbClr val="000000"/>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והביטחון העצמי.</a:t>
            </a:r>
            <a:endParaRPr b="0" i="0" sz="1900" u="none" cap="none" strike="noStrike">
              <a:solidFill>
                <a:srgbClr val="000000"/>
              </a:solidFill>
              <a:latin typeface="Noto Sans Hebrew"/>
              <a:ea typeface="Noto Sans Hebrew"/>
              <a:cs typeface="Noto Sans Hebrew"/>
              <a:sym typeface="Noto Sans Hebrew"/>
            </a:endParaRPr>
          </a:p>
        </p:txBody>
      </p:sp>
      <p:sp>
        <p:nvSpPr>
          <p:cNvPr id="106" name="Google Shape;106;p14"/>
          <p:cNvSpPr/>
          <p:nvPr/>
        </p:nvSpPr>
        <p:spPr>
          <a:xfrm>
            <a:off x="3681415" y="1956825"/>
            <a:ext cx="2143800" cy="3283800"/>
          </a:xfrm>
          <a:prstGeom prst="roundRect">
            <a:avLst>
              <a:gd fmla="val 12000" name="adj"/>
            </a:avLst>
          </a:prstGeom>
          <a:solidFill>
            <a:srgbClr val="FFFFFF"/>
          </a:solidFill>
          <a:ln cap="flat" cmpd="sng" w="12700">
            <a:solidFill>
              <a:srgbClr val="E4E8EE"/>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14"/>
          <p:cNvSpPr txBox="1"/>
          <p:nvPr/>
        </p:nvSpPr>
        <p:spPr>
          <a:xfrm>
            <a:off x="3846326" y="3022136"/>
            <a:ext cx="1813800" cy="6309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rgbClr val="000000"/>
              </a:buClr>
              <a:buSzPts val="1750"/>
              <a:buFont typeface="Arial"/>
              <a:buNone/>
            </a:pPr>
            <a:r>
              <a:rPr b="1" i="0" lang="iw-IL" sz="1750" u="none" cap="none" strike="noStrike">
                <a:solidFill>
                  <a:srgbClr val="1E293B"/>
                </a:solidFill>
                <a:latin typeface="Noto Sans Hebrew"/>
                <a:ea typeface="Noto Sans Hebrew"/>
                <a:cs typeface="Noto Sans Hebrew"/>
                <a:sym typeface="Noto Sans Hebrew"/>
              </a:rPr>
              <a:t>ניסוח משפטי נגד</a:t>
            </a:r>
            <a:endParaRPr b="0" i="0" sz="1800" u="none" cap="none" strike="noStrike">
              <a:solidFill>
                <a:srgbClr val="000000"/>
              </a:solidFill>
              <a:latin typeface="Noto Sans Hebrew"/>
              <a:ea typeface="Noto Sans Hebrew"/>
              <a:cs typeface="Noto Sans Hebrew"/>
              <a:sym typeface="Noto Sans Hebrew"/>
            </a:endParaRPr>
          </a:p>
        </p:txBody>
      </p:sp>
      <p:sp>
        <p:nvSpPr>
          <p:cNvPr id="108" name="Google Shape;108;p14"/>
          <p:cNvSpPr txBox="1"/>
          <p:nvPr/>
        </p:nvSpPr>
        <p:spPr>
          <a:xfrm>
            <a:off x="3879307" y="3646437"/>
            <a:ext cx="1747800" cy="85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לנסח משפטי חשיבה</a:t>
            </a:r>
            <a:endParaRPr b="0" i="0" sz="1900" u="none" cap="none" strike="noStrike">
              <a:solidFill>
                <a:srgbClr val="000000"/>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מאזנים ומקדמים.</a:t>
            </a:r>
            <a:endParaRPr b="0" i="0" sz="1900" u="none" cap="none" strike="noStrike">
              <a:solidFill>
                <a:srgbClr val="000000"/>
              </a:solidFill>
              <a:latin typeface="Noto Sans Hebrew"/>
              <a:ea typeface="Noto Sans Hebrew"/>
              <a:cs typeface="Noto Sans Hebrew"/>
              <a:sym typeface="Noto Sans Hebrew"/>
            </a:endParaRPr>
          </a:p>
        </p:txBody>
      </p:sp>
      <p:sp>
        <p:nvSpPr>
          <p:cNvPr id="109" name="Google Shape;109;p14"/>
          <p:cNvSpPr/>
          <p:nvPr/>
        </p:nvSpPr>
        <p:spPr>
          <a:xfrm>
            <a:off x="801121" y="1956825"/>
            <a:ext cx="2143800" cy="3283800"/>
          </a:xfrm>
          <a:prstGeom prst="roundRect">
            <a:avLst>
              <a:gd fmla="val 12000" name="adj"/>
            </a:avLst>
          </a:prstGeom>
          <a:solidFill>
            <a:srgbClr val="FFFFFF"/>
          </a:solidFill>
          <a:ln cap="flat" cmpd="sng" w="12700">
            <a:solidFill>
              <a:srgbClr val="E4E8EE"/>
            </a:solidFill>
            <a:prstDash val="solid"/>
            <a:round/>
            <a:headEnd len="sm" w="sm" type="none"/>
            <a:tailEnd len="sm" w="sm" type="none"/>
          </a:ln>
          <a:effectLst>
            <a:outerShdw blurRad="40000" rotWithShape="0" dir="5400000" dist="23000">
              <a:srgbClr val="000000">
                <a:alpha val="34902"/>
              </a:srgbClr>
            </a:outerShdw>
          </a:effectLst>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p14"/>
          <p:cNvSpPr txBox="1"/>
          <p:nvPr/>
        </p:nvSpPr>
        <p:spPr>
          <a:xfrm>
            <a:off x="966035" y="3022136"/>
            <a:ext cx="1813800" cy="630900"/>
          </a:xfrm>
          <a:prstGeom prst="rect">
            <a:avLst/>
          </a:prstGeom>
          <a:noFill/>
          <a:ln>
            <a:noFill/>
          </a:ln>
        </p:spPr>
        <p:txBody>
          <a:bodyPr anchorCtr="0" anchor="ctr" bIns="45700" lIns="91425" spcFirstLastPara="1" rIns="91425" wrap="square" tIns="45700">
            <a:spAutoFit/>
          </a:bodyPr>
          <a:lstStyle/>
          <a:p>
            <a:pPr indent="0" lvl="0" marL="0" marR="0" rtl="1" algn="r">
              <a:lnSpc>
                <a:spcPct val="100000"/>
              </a:lnSpc>
              <a:spcBef>
                <a:spcPts val="0"/>
              </a:spcBef>
              <a:spcAft>
                <a:spcPts val="0"/>
              </a:spcAft>
              <a:buClr>
                <a:srgbClr val="000000"/>
              </a:buClr>
              <a:buSzPts val="1750"/>
              <a:buFont typeface="Arial"/>
              <a:buNone/>
            </a:pPr>
            <a:r>
              <a:rPr b="1" i="0" lang="iw-IL" sz="1750" u="none" cap="none" strike="noStrike">
                <a:solidFill>
                  <a:srgbClr val="1E293B"/>
                </a:solidFill>
                <a:latin typeface="Noto Sans Hebrew"/>
                <a:ea typeface="Noto Sans Hebrew"/>
                <a:cs typeface="Noto Sans Hebrew"/>
                <a:sym typeface="Noto Sans Hebrew"/>
              </a:rPr>
              <a:t>חיזוק תחושת שייכות</a:t>
            </a:r>
            <a:endParaRPr b="0" i="0" sz="1800" u="none" cap="none" strike="noStrike">
              <a:solidFill>
                <a:srgbClr val="000000"/>
              </a:solidFill>
              <a:latin typeface="Noto Sans Hebrew"/>
              <a:ea typeface="Noto Sans Hebrew"/>
              <a:cs typeface="Noto Sans Hebrew"/>
              <a:sym typeface="Noto Sans Hebrew"/>
            </a:endParaRPr>
          </a:p>
        </p:txBody>
      </p:sp>
      <p:sp>
        <p:nvSpPr>
          <p:cNvPr id="111" name="Google Shape;111;p14"/>
          <p:cNvSpPr txBox="1"/>
          <p:nvPr/>
        </p:nvSpPr>
        <p:spPr>
          <a:xfrm>
            <a:off x="999015" y="3646437"/>
            <a:ext cx="1747800" cy="854100"/>
          </a:xfrm>
          <a:prstGeom prst="rect">
            <a:avLst/>
          </a:prstGeom>
          <a:noFill/>
          <a:ln>
            <a:noFill/>
          </a:ln>
        </p:spPr>
        <p:txBody>
          <a:bodyPr anchorCtr="0" anchor="t" bIns="45700" lIns="91425" spcFirstLastPara="1" rIns="91425" wrap="square" tIns="45700">
            <a:spAutoFit/>
          </a:bodyPr>
          <a:lstStyle/>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לטפח סביבה תומכת</a:t>
            </a:r>
            <a:endParaRPr b="0" i="0" sz="1900" u="none" cap="none" strike="noStrike">
              <a:solidFill>
                <a:srgbClr val="000000"/>
              </a:solidFill>
              <a:latin typeface="Noto Sans Hebrew"/>
              <a:ea typeface="Noto Sans Hebrew"/>
              <a:cs typeface="Noto Sans Hebrew"/>
              <a:sym typeface="Noto Sans Hebrew"/>
            </a:endParaRPr>
          </a:p>
          <a:p>
            <a:pPr indent="0" lvl="0" marL="0" marR="0" rtl="1" algn="r">
              <a:lnSpc>
                <a:spcPct val="100000"/>
              </a:lnSpc>
              <a:spcBef>
                <a:spcPts val="0"/>
              </a:spcBef>
              <a:spcAft>
                <a:spcPts val="0"/>
              </a:spcAft>
              <a:buClr>
                <a:srgbClr val="000000"/>
              </a:buClr>
              <a:buSzPts val="1650"/>
              <a:buFont typeface="Arial"/>
              <a:buNone/>
            </a:pPr>
            <a:r>
              <a:rPr b="0" i="0" lang="iw-IL" sz="1650" u="none" cap="none" strike="noStrike">
                <a:solidFill>
                  <a:srgbClr val="475569"/>
                </a:solidFill>
                <a:latin typeface="Noto Sans Hebrew"/>
                <a:ea typeface="Noto Sans Hebrew"/>
                <a:cs typeface="Noto Sans Hebrew"/>
                <a:sym typeface="Noto Sans Hebrew"/>
              </a:rPr>
              <a:t>ומכילה בכיתה.</a:t>
            </a:r>
            <a:endParaRPr b="0" i="0" sz="1900" u="none" cap="none" strike="noStrike">
              <a:solidFill>
                <a:srgbClr val="000000"/>
              </a:solidFill>
              <a:latin typeface="Noto Sans Hebrew"/>
              <a:ea typeface="Noto Sans Hebrew"/>
              <a:cs typeface="Noto Sans Hebrew"/>
              <a:sym typeface="Noto Sans Hebrew"/>
            </a:endParaRPr>
          </a:p>
        </p:txBody>
      </p:sp>
      <p:sp>
        <p:nvSpPr>
          <p:cNvPr id="112" name="Google Shape;112;p14"/>
          <p:cNvSpPr/>
          <p:nvPr/>
        </p:nvSpPr>
        <p:spPr>
          <a:xfrm>
            <a:off x="5660271" y="502945"/>
            <a:ext cx="5943900" cy="502800"/>
          </a:xfrm>
          <a:prstGeom prst="rect">
            <a:avLst/>
          </a:prstGeom>
          <a:noFill/>
          <a:ln>
            <a:noFill/>
          </a:ln>
        </p:spPr>
        <p:txBody>
          <a:bodyPr anchorCtr="0" anchor="ctr" bIns="500" lIns="500" spcFirstLastPara="1" rIns="500" wrap="square" tIns="500">
            <a:noAutofit/>
          </a:bodyPr>
          <a:lstStyle/>
          <a:p>
            <a:pPr indent="0" lvl="0" marL="0" marR="0" rtl="1" algn="r">
              <a:lnSpc>
                <a:spcPct val="100000"/>
              </a:lnSpc>
              <a:spcBef>
                <a:spcPts val="0"/>
              </a:spcBef>
              <a:spcAft>
                <a:spcPts val="0"/>
              </a:spcAft>
              <a:buClr>
                <a:srgbClr val="1E3A8A"/>
              </a:buClr>
              <a:buSzPts val="2800"/>
              <a:buFont typeface="Arial"/>
              <a:buNone/>
            </a:pPr>
            <a:r>
              <a:rPr b="1" i="0" lang="iw-IL" sz="3200" u="none" cap="none" strike="noStrike">
                <a:solidFill>
                  <a:srgbClr val="1E3A8A"/>
                </a:solidFill>
                <a:latin typeface="Noto Sans Hebrew"/>
                <a:ea typeface="Noto Sans Hebrew"/>
                <a:cs typeface="Noto Sans Hebrew"/>
                <a:sym typeface="Noto Sans Hebrew"/>
              </a:rPr>
              <a:t>מטרות השיעור</a:t>
            </a:r>
            <a:endParaRPr b="0" i="0" sz="3200" u="none" cap="none" strike="noStrike">
              <a:solidFill>
                <a:srgbClr val="000000"/>
              </a:solidFill>
              <a:latin typeface="Noto Sans Hebrew"/>
              <a:ea typeface="Noto Sans Hebrew"/>
              <a:cs typeface="Noto Sans Hebrew"/>
              <a:sym typeface="Noto Sans Hebrew"/>
            </a:endParaRPr>
          </a:p>
        </p:txBody>
      </p:sp>
      <p:sp>
        <p:nvSpPr>
          <p:cNvPr id="113" name="Google Shape;113;p14"/>
          <p:cNvSpPr/>
          <p:nvPr/>
        </p:nvSpPr>
        <p:spPr>
          <a:xfrm>
            <a:off x="11018824" y="116814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4"/>
          <p:cNvSpPr/>
          <p:nvPr/>
        </p:nvSpPr>
        <p:spPr>
          <a:xfrm>
            <a:off x="5660271" y="1367032"/>
            <a:ext cx="5943900" cy="255900"/>
          </a:xfrm>
          <a:prstGeom prst="rect">
            <a:avLst/>
          </a:prstGeom>
          <a:noFill/>
          <a:ln>
            <a:noFill/>
          </a:ln>
        </p:spPr>
        <p:txBody>
          <a:bodyPr anchorCtr="0" anchor="ctr" bIns="0" lIns="0" spcFirstLastPara="1" rIns="0" wrap="square" tIns="0">
            <a:noAutofit/>
          </a:bodyPr>
          <a:lstStyle/>
          <a:p>
            <a:pPr indent="0" lvl="0" marL="0" marR="0" rtl="1" algn="r">
              <a:lnSpc>
                <a:spcPct val="100000"/>
              </a:lnSpc>
              <a:spcBef>
                <a:spcPts val="0"/>
              </a:spcBef>
              <a:spcAft>
                <a:spcPts val="0"/>
              </a:spcAft>
              <a:buClr>
                <a:srgbClr val="64748B"/>
              </a:buClr>
              <a:buSzPts val="1200"/>
              <a:buFont typeface="Arial"/>
              <a:buNone/>
            </a:pPr>
            <a:r>
              <a:rPr b="0" i="0" lang="iw-IL" sz="1600" u="none" cap="none" strike="noStrike">
                <a:solidFill>
                  <a:srgbClr val="64748B"/>
                </a:solidFill>
                <a:latin typeface="Noto Sans Hebrew"/>
                <a:ea typeface="Noto Sans Hebrew"/>
                <a:cs typeface="Noto Sans Hebrew"/>
                <a:sym typeface="Noto Sans Hebrew"/>
              </a:rPr>
              <a:t>בתום השיעור, התלמידים יוכלו:</a:t>
            </a:r>
            <a:endParaRPr b="0" i="0" sz="1600" u="none" cap="none" strike="noStrike">
              <a:solidFill>
                <a:srgbClr val="000000"/>
              </a:solidFill>
              <a:latin typeface="Noto Sans Hebrew"/>
              <a:ea typeface="Noto Sans Hebrew"/>
              <a:cs typeface="Noto Sans Hebrew"/>
              <a:sym typeface="Noto Sans Hebrew"/>
            </a:endParaRPr>
          </a:p>
        </p:txBody>
      </p:sp>
      <p:pic>
        <p:nvPicPr>
          <p:cNvPr descr="אלמנט עיצובי" id="115" name="Google Shape;115;p14" title="ChatGPT Image May 13, 2026, 10_11_46 AM.png"/>
          <p:cNvPicPr preferRelativeResize="0"/>
          <p:nvPr/>
        </p:nvPicPr>
        <p:blipFill rotWithShape="1">
          <a:blip r:embed="rId3">
            <a:alphaModFix/>
          </a:blip>
          <a:srcRect b="75814" l="67880" r="20745" t="11001"/>
          <a:stretch/>
        </p:blipFill>
        <p:spPr>
          <a:xfrm>
            <a:off x="7674064" y="2183075"/>
            <a:ext cx="840984" cy="731114"/>
          </a:xfrm>
          <a:prstGeom prst="rect">
            <a:avLst/>
          </a:prstGeom>
          <a:noFill/>
          <a:ln>
            <a:noFill/>
          </a:ln>
        </p:spPr>
      </p:pic>
      <p:pic>
        <p:nvPicPr>
          <p:cNvPr descr="אלמנט עיצובי" id="116" name="Google Shape;116;p14" title="ChatGPT Image May 13, 2026, 10_11_46 AM.png"/>
          <p:cNvPicPr preferRelativeResize="0"/>
          <p:nvPr/>
        </p:nvPicPr>
        <p:blipFill rotWithShape="1">
          <a:blip r:embed="rId3">
            <a:alphaModFix/>
          </a:blip>
          <a:srcRect b="74235" l="51269" r="36700" t="10353"/>
          <a:stretch/>
        </p:blipFill>
        <p:spPr>
          <a:xfrm>
            <a:off x="10626790" y="2223413"/>
            <a:ext cx="760989" cy="731125"/>
          </a:xfrm>
          <a:prstGeom prst="rect">
            <a:avLst/>
          </a:prstGeom>
          <a:noFill/>
          <a:ln>
            <a:noFill/>
          </a:ln>
        </p:spPr>
      </p:pic>
      <p:pic>
        <p:nvPicPr>
          <p:cNvPr descr="אלמנט עיצובי" id="117" name="Google Shape;117;p14" title="ChatGPT Image May 13, 2026, 10_11_46 AM.png"/>
          <p:cNvPicPr preferRelativeResize="0"/>
          <p:nvPr/>
        </p:nvPicPr>
        <p:blipFill rotWithShape="1">
          <a:blip r:embed="rId3">
            <a:alphaModFix/>
          </a:blip>
          <a:srcRect b="75815" l="20471" r="68154" t="10999"/>
          <a:stretch/>
        </p:blipFill>
        <p:spPr>
          <a:xfrm>
            <a:off x="4854079" y="2323325"/>
            <a:ext cx="760996" cy="531301"/>
          </a:xfrm>
          <a:prstGeom prst="rect">
            <a:avLst/>
          </a:prstGeom>
          <a:noFill/>
          <a:ln>
            <a:noFill/>
          </a:ln>
        </p:spPr>
      </p:pic>
      <p:pic>
        <p:nvPicPr>
          <p:cNvPr descr="אלמנט עיצובי" id="118" name="Google Shape;118;p14" title="ChatGPT Image May 13, 2026, 10_11_46 AM.png"/>
          <p:cNvPicPr preferRelativeResize="0"/>
          <p:nvPr/>
        </p:nvPicPr>
        <p:blipFill rotWithShape="1">
          <a:blip r:embed="rId3">
            <a:alphaModFix/>
          </a:blip>
          <a:srcRect b="72952" l="3235" r="81855" t="8904"/>
          <a:stretch/>
        </p:blipFill>
        <p:spPr>
          <a:xfrm>
            <a:off x="1954075" y="2223413"/>
            <a:ext cx="840998" cy="731125"/>
          </a:xfrm>
          <a:prstGeom prst="rect">
            <a:avLst/>
          </a:prstGeom>
          <a:noFill/>
          <a:ln>
            <a:noFill/>
          </a:ln>
        </p:spPr>
      </p:pic>
      <p:sp>
        <p:nvSpPr>
          <p:cNvPr id="119" name="Google Shape;119;p14"/>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מטרות השיעור</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23" name="Shape 123"/>
        <p:cNvGrpSpPr/>
        <p:nvPr/>
      </p:nvGrpSpPr>
      <p:grpSpPr>
        <a:xfrm>
          <a:off x="0" y="0"/>
          <a:ext cx="0" cy="0"/>
          <a:chOff x="0" y="0"/>
          <a:chExt cx="0" cy="0"/>
        </a:xfrm>
      </p:grpSpPr>
      <p:pic>
        <p:nvPicPr>
          <p:cNvPr descr="image.png" id="124" name="Google Shape;124;p15"/>
          <p:cNvPicPr preferRelativeResize="0"/>
          <p:nvPr/>
        </p:nvPicPr>
        <p:blipFill rotWithShape="1">
          <a:blip r:embed="rId3">
            <a:alphaModFix/>
          </a:blip>
          <a:srcRect b="0" l="0" r="0" t="0"/>
          <a:stretch/>
        </p:blipFill>
        <p:spPr>
          <a:xfrm>
            <a:off x="6286500" y="2190750"/>
            <a:ext cx="5143500" cy="3447901"/>
          </a:xfrm>
          <a:prstGeom prst="rect">
            <a:avLst/>
          </a:prstGeom>
          <a:noFill/>
          <a:ln>
            <a:noFill/>
          </a:ln>
        </p:spPr>
      </p:pic>
      <p:pic>
        <p:nvPicPr>
          <p:cNvPr descr="image.png" id="125" name="Google Shape;125;p15"/>
          <p:cNvPicPr preferRelativeResize="0"/>
          <p:nvPr/>
        </p:nvPicPr>
        <p:blipFill rotWithShape="1">
          <a:blip r:embed="rId4">
            <a:alphaModFix/>
          </a:blip>
          <a:srcRect b="0" l="0" r="0" t="0"/>
          <a:stretch/>
        </p:blipFill>
        <p:spPr>
          <a:xfrm>
            <a:off x="762000" y="2476500"/>
            <a:ext cx="5143500" cy="3162151"/>
          </a:xfrm>
          <a:prstGeom prst="rect">
            <a:avLst/>
          </a:prstGeom>
          <a:noFill/>
          <a:ln>
            <a:noFill/>
          </a:ln>
        </p:spPr>
      </p:pic>
      <p:sp>
        <p:nvSpPr>
          <p:cNvPr id="126" name="Google Shape;126;p15"/>
          <p:cNvSpPr txBox="1"/>
          <p:nvPr/>
        </p:nvSpPr>
        <p:spPr>
          <a:xfrm>
            <a:off x="228600" y="571500"/>
            <a:ext cx="11201400" cy="600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3900"/>
              <a:buFont typeface="Arial"/>
              <a:buNone/>
            </a:pPr>
            <a:r>
              <a:rPr b="1" i="0" lang="iw-IL" sz="3900" u="none" cap="none" strike="noStrike">
                <a:solidFill>
                  <a:srgbClr val="1E3A8A"/>
                </a:solidFill>
                <a:latin typeface="Rubik"/>
                <a:ea typeface="Rubik"/>
                <a:cs typeface="Rubik"/>
                <a:sym typeface="Rubik"/>
              </a:rPr>
              <a:t>הסוד של המצליחנים</a:t>
            </a:r>
            <a:endParaRPr b="0" i="0" sz="1400" u="none" cap="none" strike="noStrike">
              <a:solidFill>
                <a:srgbClr val="000000"/>
              </a:solidFill>
              <a:latin typeface="Arial"/>
              <a:ea typeface="Arial"/>
              <a:cs typeface="Arial"/>
              <a:sym typeface="Arial"/>
            </a:endParaRPr>
          </a:p>
        </p:txBody>
      </p:sp>
      <p:sp>
        <p:nvSpPr>
          <p:cNvPr id="127" name="Google Shape;127;p15"/>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 name="Google Shape;128;p15"/>
          <p:cNvSpPr txBox="1"/>
          <p:nvPr/>
        </p:nvSpPr>
        <p:spPr>
          <a:xfrm>
            <a:off x="381000" y="6457950"/>
            <a:ext cx="7620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2</a:t>
            </a:r>
            <a:endParaRPr b="0" i="0" sz="1400" u="none" cap="none" strike="noStrike">
              <a:solidFill>
                <a:srgbClr val="000000"/>
              </a:solidFill>
              <a:latin typeface="Arial"/>
              <a:ea typeface="Arial"/>
              <a:cs typeface="Arial"/>
              <a:sym typeface="Arial"/>
            </a:endParaRPr>
          </a:p>
        </p:txBody>
      </p:sp>
      <p:sp>
        <p:nvSpPr>
          <p:cNvPr id="129" name="Google Shape;129;p15"/>
          <p:cNvSpPr txBox="1"/>
          <p:nvPr/>
        </p:nvSpPr>
        <p:spPr>
          <a:xfrm>
            <a:off x="6677025" y="2847975"/>
            <a:ext cx="4362600" cy="2391300"/>
          </a:xfrm>
          <a:prstGeom prst="rect">
            <a:avLst/>
          </a:prstGeom>
          <a:noFill/>
          <a:ln>
            <a:noFill/>
          </a:ln>
        </p:spPr>
        <p:txBody>
          <a:bodyPr anchorCtr="0" anchor="t" bIns="0" lIns="0" spcFirstLastPara="1" rIns="0" wrap="square" tIns="0">
            <a:spAutoFit/>
          </a:bodyPr>
          <a:lstStyle/>
          <a:p>
            <a:pPr indent="0" lvl="0" marL="0" marR="0" rtl="1" algn="r">
              <a:lnSpc>
                <a:spcPct val="159952"/>
              </a:lnSpc>
              <a:spcBef>
                <a:spcPts val="0"/>
              </a:spcBef>
              <a:spcAft>
                <a:spcPts val="0"/>
              </a:spcAft>
              <a:buClr>
                <a:srgbClr val="000000"/>
              </a:buClr>
              <a:buSzPts val="2100"/>
              <a:buFont typeface="Arial"/>
              <a:buNone/>
            </a:pPr>
            <a:r>
              <a:rPr b="0" i="0" lang="iw-IL" sz="2100" u="none" cap="none" strike="noStrike">
                <a:solidFill>
                  <a:srgbClr val="334155"/>
                </a:solidFill>
                <a:latin typeface="Rubik"/>
                <a:ea typeface="Rubik"/>
                <a:cs typeface="Rubik"/>
                <a:sym typeface="Rubik"/>
              </a:rPr>
              <a:t>גם אנשים מצליחים לפעמים מרגישים שהם "לא באמת שייכים". התחושה הזו מלווה רבים מאיתנו, במיוחד כשאנחנו לומדים משהו חדש וחדשני כמו בינה מלאכותית.</a:t>
            </a:r>
            <a:endParaRPr b="0" i="0" sz="1400" u="none" cap="none" strike="noStrike">
              <a:solidFill>
                <a:srgbClr val="000000"/>
              </a:solidFill>
              <a:latin typeface="Arial"/>
              <a:ea typeface="Arial"/>
              <a:cs typeface="Arial"/>
              <a:sym typeface="Arial"/>
            </a:endParaRPr>
          </a:p>
        </p:txBody>
      </p:sp>
      <p:sp>
        <p:nvSpPr>
          <p:cNvPr id="130" name="Google Shape;130;p15"/>
          <p:cNvSpPr txBox="1"/>
          <p:nvPr/>
        </p:nvSpPr>
        <p:spPr>
          <a:xfrm>
            <a:off x="1755076" y="2847975"/>
            <a:ext cx="3042300" cy="369300"/>
          </a:xfrm>
          <a:prstGeom prst="rect">
            <a:avLst/>
          </a:prstGeom>
          <a:noFill/>
          <a:ln>
            <a:noFill/>
          </a:ln>
        </p:spPr>
        <p:txBody>
          <a:bodyPr anchorCtr="0" anchor="t" bIns="0" lIns="476250" spcFirstLastPara="1" rIns="0" wrap="square" tIns="0">
            <a:spAutoFit/>
          </a:bodyPr>
          <a:lstStyle/>
          <a:p>
            <a:pPr indent="0" lvl="0" marL="0" marR="0" rtl="1" algn="r">
              <a:lnSpc>
                <a:spcPct val="100000"/>
              </a:lnSpc>
              <a:spcBef>
                <a:spcPts val="0"/>
              </a:spcBef>
              <a:spcAft>
                <a:spcPts val="0"/>
              </a:spcAft>
              <a:buClr>
                <a:srgbClr val="000000"/>
              </a:buClr>
              <a:buSzPts val="2400"/>
              <a:buFont typeface="Arial"/>
              <a:buNone/>
            </a:pPr>
            <a:r>
              <a:rPr b="1" i="0" lang="iw-IL" sz="2400" u="none" cap="none" strike="noStrike">
                <a:solidFill>
                  <a:srgbClr val="0F172A"/>
                </a:solidFill>
                <a:latin typeface="Rubik"/>
                <a:ea typeface="Rubik"/>
                <a:cs typeface="Rubik"/>
                <a:sym typeface="Rubik"/>
              </a:rPr>
              <a:t>שאלה לדיון</a:t>
            </a:r>
            <a:endParaRPr b="0" i="0" sz="1400" u="none" cap="none" strike="noStrike">
              <a:solidFill>
                <a:srgbClr val="000000"/>
              </a:solidFill>
              <a:latin typeface="Arial"/>
              <a:ea typeface="Arial"/>
              <a:cs typeface="Arial"/>
              <a:sym typeface="Arial"/>
            </a:endParaRPr>
          </a:p>
        </p:txBody>
      </p:sp>
      <p:sp>
        <p:nvSpPr>
          <p:cNvPr id="131" name="Google Shape;131;p15"/>
          <p:cNvSpPr txBox="1"/>
          <p:nvPr/>
        </p:nvSpPr>
        <p:spPr>
          <a:xfrm>
            <a:off x="1066800" y="3535176"/>
            <a:ext cx="4533900" cy="5541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800"/>
              <a:buFont typeface="Arial"/>
              <a:buNone/>
            </a:pPr>
            <a:r>
              <a:rPr b="0" i="0" lang="iw-IL" sz="1800" u="none" cap="none" strike="noStrike">
                <a:solidFill>
                  <a:srgbClr val="000000"/>
                </a:solidFill>
                <a:latin typeface="Rubik"/>
                <a:ea typeface="Rubik"/>
                <a:cs typeface="Rubik"/>
                <a:sym typeface="Rubik"/>
              </a:rPr>
              <a:t>למה לדעתכם אנשים מצליחים יכולים עדיין להרגיש לא מספיק טובים?</a:t>
            </a:r>
            <a:endParaRPr b="0" i="0" sz="1400" u="none" cap="none" strike="noStrike">
              <a:solidFill>
                <a:srgbClr val="000000"/>
              </a:solidFill>
              <a:latin typeface="Arial"/>
              <a:ea typeface="Arial"/>
              <a:cs typeface="Arial"/>
              <a:sym typeface="Arial"/>
            </a:endParaRPr>
          </a:p>
        </p:txBody>
      </p:sp>
      <p:pic>
        <p:nvPicPr>
          <p:cNvPr descr="אלמנט עיצובי" id="132" name="Google Shape;132;p15"/>
          <p:cNvPicPr preferRelativeResize="0"/>
          <p:nvPr/>
        </p:nvPicPr>
        <p:blipFill rotWithShape="1">
          <a:blip r:embed="rId5">
            <a:alphaModFix/>
          </a:blip>
          <a:srcRect b="0" l="0" r="0" t="0"/>
          <a:stretch/>
        </p:blipFill>
        <p:spPr>
          <a:xfrm>
            <a:off x="4914593" y="2732475"/>
            <a:ext cx="686100" cy="600300"/>
          </a:xfrm>
          <a:prstGeom prst="ellipse">
            <a:avLst/>
          </a:prstGeom>
          <a:noFill/>
          <a:ln>
            <a:noFill/>
          </a:ln>
        </p:spPr>
      </p:pic>
      <p:sp>
        <p:nvSpPr>
          <p:cNvPr id="133" name="Google Shape;133;p15"/>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15"/>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הסוד של המצליחנים</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38" name="Shape 138"/>
        <p:cNvGrpSpPr/>
        <p:nvPr/>
      </p:nvGrpSpPr>
      <p:grpSpPr>
        <a:xfrm>
          <a:off x="0" y="0"/>
          <a:ext cx="0" cy="0"/>
          <a:chOff x="0" y="0"/>
          <a:chExt cx="0" cy="0"/>
        </a:xfrm>
      </p:grpSpPr>
      <p:pic>
        <p:nvPicPr>
          <p:cNvPr descr="image.png" id="139" name="Google Shape;139;p16"/>
          <p:cNvPicPr preferRelativeResize="0"/>
          <p:nvPr/>
        </p:nvPicPr>
        <p:blipFill rotWithShape="1">
          <a:blip r:embed="rId3">
            <a:alphaModFix/>
          </a:blip>
          <a:srcRect b="0" l="0" r="0" t="0"/>
          <a:stretch/>
        </p:blipFill>
        <p:spPr>
          <a:xfrm>
            <a:off x="8064549" y="1866900"/>
            <a:ext cx="3365450" cy="2990850"/>
          </a:xfrm>
          <a:prstGeom prst="rect">
            <a:avLst/>
          </a:prstGeom>
          <a:noFill/>
          <a:ln>
            <a:noFill/>
          </a:ln>
        </p:spPr>
      </p:pic>
      <p:pic>
        <p:nvPicPr>
          <p:cNvPr descr="image.png" id="140" name="Google Shape;140;p16"/>
          <p:cNvPicPr preferRelativeResize="0"/>
          <p:nvPr/>
        </p:nvPicPr>
        <p:blipFill rotWithShape="1">
          <a:blip r:embed="rId4">
            <a:alphaModFix/>
          </a:blip>
          <a:srcRect b="0" l="0" r="0" t="0"/>
          <a:stretch/>
        </p:blipFill>
        <p:spPr>
          <a:xfrm>
            <a:off x="4413349" y="1866900"/>
            <a:ext cx="3365450" cy="2990850"/>
          </a:xfrm>
          <a:prstGeom prst="rect">
            <a:avLst/>
          </a:prstGeom>
          <a:noFill/>
          <a:ln>
            <a:noFill/>
          </a:ln>
        </p:spPr>
      </p:pic>
      <p:pic>
        <p:nvPicPr>
          <p:cNvPr descr="image.png" id="141" name="Google Shape;141;p16"/>
          <p:cNvPicPr preferRelativeResize="0"/>
          <p:nvPr/>
        </p:nvPicPr>
        <p:blipFill rotWithShape="1">
          <a:blip r:embed="rId5">
            <a:alphaModFix/>
          </a:blip>
          <a:srcRect b="0" l="0" r="0" t="0"/>
          <a:stretch/>
        </p:blipFill>
        <p:spPr>
          <a:xfrm>
            <a:off x="762000" y="1866900"/>
            <a:ext cx="3365599" cy="2990850"/>
          </a:xfrm>
          <a:prstGeom prst="rect">
            <a:avLst/>
          </a:prstGeom>
          <a:noFill/>
          <a:ln>
            <a:noFill/>
          </a:ln>
        </p:spPr>
      </p:pic>
      <p:sp>
        <p:nvSpPr>
          <p:cNvPr id="142" name="Google Shape;142;p16"/>
          <p:cNvSpPr txBox="1"/>
          <p:nvPr/>
        </p:nvSpPr>
        <p:spPr>
          <a:xfrm>
            <a:off x="228600" y="571500"/>
            <a:ext cx="11201400" cy="600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3900"/>
              <a:buFont typeface="Arial"/>
              <a:buNone/>
            </a:pPr>
            <a:r>
              <a:rPr b="1" i="0" lang="iw-IL" sz="3900" u="none" cap="none" strike="noStrike">
                <a:solidFill>
                  <a:srgbClr val="1E3A8A"/>
                </a:solidFill>
                <a:latin typeface="Rubik"/>
                <a:ea typeface="Rubik"/>
                <a:cs typeface="Rubik"/>
                <a:sym typeface="Rubik"/>
              </a:rPr>
              <a:t>מה משותף להם?</a:t>
            </a:r>
            <a:endParaRPr b="0" i="0" sz="1400" u="none" cap="none" strike="noStrike">
              <a:solidFill>
                <a:srgbClr val="000000"/>
              </a:solidFill>
              <a:latin typeface="Arial"/>
              <a:ea typeface="Arial"/>
              <a:cs typeface="Arial"/>
              <a:sym typeface="Arial"/>
            </a:endParaRPr>
          </a:p>
        </p:txBody>
      </p:sp>
      <p:sp>
        <p:nvSpPr>
          <p:cNvPr id="143" name="Google Shape;143;p16"/>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16"/>
          <p:cNvSpPr txBox="1"/>
          <p:nvPr/>
        </p:nvSpPr>
        <p:spPr>
          <a:xfrm>
            <a:off x="381000" y="6457950"/>
            <a:ext cx="7620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3</a:t>
            </a:r>
            <a:endParaRPr b="0" i="0" sz="1400" u="none" cap="none" strike="noStrike">
              <a:solidFill>
                <a:srgbClr val="000000"/>
              </a:solidFill>
              <a:latin typeface="Arial"/>
              <a:ea typeface="Arial"/>
              <a:cs typeface="Arial"/>
              <a:sym typeface="Arial"/>
            </a:endParaRPr>
          </a:p>
        </p:txBody>
      </p:sp>
      <p:sp>
        <p:nvSpPr>
          <p:cNvPr id="145" name="Google Shape;145;p16"/>
          <p:cNvSpPr txBox="1"/>
          <p:nvPr/>
        </p:nvSpPr>
        <p:spPr>
          <a:xfrm>
            <a:off x="762000" y="5334000"/>
            <a:ext cx="10668000" cy="3462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250"/>
              <a:buFont typeface="Arial"/>
              <a:buNone/>
            </a:pPr>
            <a:r>
              <a:rPr b="1" i="0" lang="iw-IL" sz="2250" u="none" cap="none" strike="noStrike">
                <a:solidFill>
                  <a:srgbClr val="E11D48"/>
                </a:solidFill>
                <a:latin typeface="Rubik"/>
                <a:ea typeface="Rubik"/>
                <a:cs typeface="Rubik"/>
                <a:sym typeface="Rubik"/>
              </a:rPr>
              <a:t>האם אני באמת מספיק טוב וטובה להיות כאן?</a:t>
            </a:r>
            <a:endParaRPr b="0" i="0" sz="1400" u="none" cap="none" strike="noStrike">
              <a:solidFill>
                <a:srgbClr val="000000"/>
              </a:solidFill>
              <a:latin typeface="Arial"/>
              <a:ea typeface="Arial"/>
              <a:cs typeface="Arial"/>
              <a:sym typeface="Arial"/>
            </a:endParaRPr>
          </a:p>
        </p:txBody>
      </p:sp>
      <p:sp>
        <p:nvSpPr>
          <p:cNvPr id="146" name="Google Shape;146;p16"/>
          <p:cNvSpPr txBox="1"/>
          <p:nvPr/>
        </p:nvSpPr>
        <p:spPr>
          <a:xfrm>
            <a:off x="8455074" y="2870338"/>
            <a:ext cx="2584500" cy="8082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750"/>
              <a:buFont typeface="Arial"/>
              <a:buNone/>
            </a:pPr>
            <a:r>
              <a:rPr b="0" i="1" lang="iw-IL" sz="1750" u="none" cap="none" strike="noStrike">
                <a:solidFill>
                  <a:srgbClr val="000000"/>
                </a:solidFill>
                <a:latin typeface="Noto Sans Hebrew"/>
                <a:ea typeface="Noto Sans Hebrew"/>
                <a:cs typeface="Noto Sans Hebrew"/>
                <a:sym typeface="Noto Sans Hebrew"/>
              </a:rPr>
              <a:t>“גם אחרי הישגים, יכולה להופיע תחושה שאני לא לגמרי יודעת מה אני עושה.”</a:t>
            </a:r>
            <a:endParaRPr b="0" i="0" sz="1800" u="none" cap="none" strike="noStrike">
              <a:solidFill>
                <a:srgbClr val="000000"/>
              </a:solidFill>
              <a:latin typeface="Noto Sans Hebrew"/>
              <a:ea typeface="Noto Sans Hebrew"/>
              <a:cs typeface="Noto Sans Hebrew"/>
              <a:sym typeface="Noto Sans Hebrew"/>
            </a:endParaRPr>
          </a:p>
        </p:txBody>
      </p:sp>
      <p:sp>
        <p:nvSpPr>
          <p:cNvPr id="147" name="Google Shape;147;p16"/>
          <p:cNvSpPr txBox="1"/>
          <p:nvPr/>
        </p:nvSpPr>
        <p:spPr>
          <a:xfrm>
            <a:off x="8455074" y="4252705"/>
            <a:ext cx="2584500" cy="246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600"/>
              <a:buFont typeface="Arial"/>
              <a:buNone/>
            </a:pPr>
            <a:r>
              <a:rPr b="1" i="0" lang="iw-IL" sz="1600" u="none" cap="none" strike="noStrike">
                <a:solidFill>
                  <a:srgbClr val="1E3A8A"/>
                </a:solidFill>
                <a:latin typeface="Noto Sans Hebrew"/>
                <a:ea typeface="Noto Sans Hebrew"/>
                <a:cs typeface="Noto Sans Hebrew"/>
                <a:sym typeface="Noto Sans Hebrew"/>
              </a:rPr>
              <a:t>ד"ר הילה קורח</a:t>
            </a:r>
            <a:endParaRPr b="0" i="0" sz="1800" u="none" cap="none" strike="noStrike">
              <a:solidFill>
                <a:srgbClr val="000000"/>
              </a:solidFill>
              <a:latin typeface="Noto Sans Hebrew"/>
              <a:ea typeface="Noto Sans Hebrew"/>
              <a:cs typeface="Noto Sans Hebrew"/>
              <a:sym typeface="Noto Sans Hebrew"/>
            </a:endParaRPr>
          </a:p>
        </p:txBody>
      </p:sp>
      <p:sp>
        <p:nvSpPr>
          <p:cNvPr id="148" name="Google Shape;148;p16"/>
          <p:cNvSpPr txBox="1"/>
          <p:nvPr/>
        </p:nvSpPr>
        <p:spPr>
          <a:xfrm>
            <a:off x="8455074" y="4586080"/>
            <a:ext cx="2584500" cy="2232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450"/>
              <a:buFont typeface="Arial"/>
              <a:buNone/>
            </a:pPr>
            <a:r>
              <a:rPr b="0" i="0" lang="iw-IL" sz="1450" u="none" cap="none" strike="noStrike">
                <a:solidFill>
                  <a:srgbClr val="334155"/>
                </a:solidFill>
                <a:latin typeface="Noto Sans Hebrew"/>
                <a:ea typeface="Noto Sans Hebrew"/>
                <a:cs typeface="Noto Sans Hebrew"/>
                <a:sym typeface="Noto Sans Hebrew"/>
              </a:rPr>
              <a:t>רופאה ועיתונאית </a:t>
            </a:r>
            <a:endParaRPr b="0" i="0" sz="1800" u="none" cap="none" strike="noStrike">
              <a:solidFill>
                <a:srgbClr val="000000"/>
              </a:solidFill>
              <a:latin typeface="Noto Sans Hebrew"/>
              <a:ea typeface="Noto Sans Hebrew"/>
              <a:cs typeface="Noto Sans Hebrew"/>
              <a:sym typeface="Noto Sans Hebrew"/>
            </a:endParaRPr>
          </a:p>
        </p:txBody>
      </p:sp>
      <p:sp>
        <p:nvSpPr>
          <p:cNvPr id="149" name="Google Shape;149;p16"/>
          <p:cNvSpPr txBox="1"/>
          <p:nvPr/>
        </p:nvSpPr>
        <p:spPr>
          <a:xfrm>
            <a:off x="4803874" y="2870338"/>
            <a:ext cx="2584500" cy="10776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750"/>
              <a:buFont typeface="Arial"/>
              <a:buNone/>
            </a:pPr>
            <a:r>
              <a:rPr b="0" i="1" lang="iw-IL" sz="1750" u="none" cap="none" strike="noStrike">
                <a:solidFill>
                  <a:srgbClr val="000000"/>
                </a:solidFill>
                <a:latin typeface="Noto Sans Hebrew"/>
                <a:ea typeface="Noto Sans Hebrew"/>
                <a:cs typeface="Noto Sans Hebrew"/>
                <a:sym typeface="Noto Sans Hebrew"/>
              </a:rPr>
              <a:t>"ההערכה המוגזמת שבה זוכה עבודתי גורמת לי להרגיש לא בנוח. אני מרגיש כמו רמאי בעל כורחי."</a:t>
            </a:r>
            <a:endParaRPr b="0" i="0" sz="1800" u="none" cap="none" strike="noStrike">
              <a:solidFill>
                <a:srgbClr val="000000"/>
              </a:solidFill>
              <a:latin typeface="Noto Sans Hebrew"/>
              <a:ea typeface="Noto Sans Hebrew"/>
              <a:cs typeface="Noto Sans Hebrew"/>
              <a:sym typeface="Noto Sans Hebrew"/>
            </a:endParaRPr>
          </a:p>
        </p:txBody>
      </p:sp>
      <p:sp>
        <p:nvSpPr>
          <p:cNvPr id="150" name="Google Shape;150;p16"/>
          <p:cNvSpPr txBox="1"/>
          <p:nvPr/>
        </p:nvSpPr>
        <p:spPr>
          <a:xfrm>
            <a:off x="4803874" y="4252705"/>
            <a:ext cx="2584500" cy="246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600"/>
              <a:buFont typeface="Arial"/>
              <a:buNone/>
            </a:pPr>
            <a:r>
              <a:rPr b="1" i="0" lang="iw-IL" sz="1600" u="none" cap="none" strike="noStrike">
                <a:solidFill>
                  <a:srgbClr val="1E3A8A"/>
                </a:solidFill>
                <a:latin typeface="Noto Sans Hebrew"/>
                <a:ea typeface="Noto Sans Hebrew"/>
                <a:cs typeface="Noto Sans Hebrew"/>
                <a:sym typeface="Noto Sans Hebrew"/>
              </a:rPr>
              <a:t>אלברט איינשטיין</a:t>
            </a:r>
            <a:endParaRPr b="0" i="0" sz="1800" u="none" cap="none" strike="noStrike">
              <a:solidFill>
                <a:srgbClr val="000000"/>
              </a:solidFill>
              <a:latin typeface="Noto Sans Hebrew"/>
              <a:ea typeface="Noto Sans Hebrew"/>
              <a:cs typeface="Noto Sans Hebrew"/>
              <a:sym typeface="Noto Sans Hebrew"/>
            </a:endParaRPr>
          </a:p>
        </p:txBody>
      </p:sp>
      <p:sp>
        <p:nvSpPr>
          <p:cNvPr id="151" name="Google Shape;151;p16"/>
          <p:cNvSpPr txBox="1"/>
          <p:nvPr/>
        </p:nvSpPr>
        <p:spPr>
          <a:xfrm>
            <a:off x="4803874" y="4586080"/>
            <a:ext cx="2584500" cy="2232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450"/>
              <a:buFont typeface="Arial"/>
              <a:buNone/>
            </a:pPr>
            <a:r>
              <a:rPr b="0" i="0" lang="iw-IL" sz="1450" u="none" cap="none" strike="noStrike">
                <a:solidFill>
                  <a:srgbClr val="334155"/>
                </a:solidFill>
                <a:latin typeface="Noto Sans Hebrew"/>
                <a:ea typeface="Noto Sans Hebrew"/>
                <a:cs typeface="Noto Sans Hebrew"/>
                <a:sym typeface="Noto Sans Hebrew"/>
              </a:rPr>
              <a:t>פיזיקאי זוכה פרס נובל</a:t>
            </a:r>
            <a:endParaRPr b="0" i="0" sz="1800" u="none" cap="none" strike="noStrike">
              <a:solidFill>
                <a:srgbClr val="000000"/>
              </a:solidFill>
              <a:latin typeface="Noto Sans Hebrew"/>
              <a:ea typeface="Noto Sans Hebrew"/>
              <a:cs typeface="Noto Sans Hebrew"/>
              <a:sym typeface="Noto Sans Hebrew"/>
            </a:endParaRPr>
          </a:p>
        </p:txBody>
      </p:sp>
      <p:sp>
        <p:nvSpPr>
          <p:cNvPr id="152" name="Google Shape;152;p16"/>
          <p:cNvSpPr txBox="1"/>
          <p:nvPr/>
        </p:nvSpPr>
        <p:spPr>
          <a:xfrm>
            <a:off x="1152525" y="2870338"/>
            <a:ext cx="2584500" cy="10776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750"/>
              <a:buFont typeface="Arial"/>
              <a:buNone/>
            </a:pPr>
            <a:r>
              <a:rPr b="0" i="1" lang="iw-IL" sz="1750" u="none" cap="none" strike="noStrike">
                <a:solidFill>
                  <a:srgbClr val="000000"/>
                </a:solidFill>
                <a:latin typeface="Noto Sans Hebrew"/>
                <a:ea typeface="Noto Sans Hebrew"/>
                <a:cs typeface="Noto Sans Hebrew"/>
                <a:sym typeface="Noto Sans Hebrew"/>
              </a:rPr>
              <a:t>"לא משנה מה עשיתי, מגיע רגע שבו אני חושב: 'איך הגעתי לכאן? מתי הם יגלו שאני בעצם מתחזה?'"</a:t>
            </a:r>
            <a:endParaRPr b="0" i="0" sz="1800" u="none" cap="none" strike="noStrike">
              <a:solidFill>
                <a:srgbClr val="000000"/>
              </a:solidFill>
              <a:latin typeface="Noto Sans Hebrew"/>
              <a:ea typeface="Noto Sans Hebrew"/>
              <a:cs typeface="Noto Sans Hebrew"/>
              <a:sym typeface="Noto Sans Hebrew"/>
            </a:endParaRPr>
          </a:p>
        </p:txBody>
      </p:sp>
      <p:sp>
        <p:nvSpPr>
          <p:cNvPr id="153" name="Google Shape;153;p16"/>
          <p:cNvSpPr txBox="1"/>
          <p:nvPr/>
        </p:nvSpPr>
        <p:spPr>
          <a:xfrm>
            <a:off x="1152525" y="4252705"/>
            <a:ext cx="2584500" cy="246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600"/>
              <a:buFont typeface="Arial"/>
              <a:buNone/>
            </a:pPr>
            <a:r>
              <a:rPr b="1" i="0" lang="iw-IL" sz="1600" u="none" cap="none" strike="noStrike">
                <a:solidFill>
                  <a:srgbClr val="1E3A8A"/>
                </a:solidFill>
                <a:latin typeface="Noto Sans Hebrew"/>
                <a:ea typeface="Noto Sans Hebrew"/>
                <a:cs typeface="Noto Sans Hebrew"/>
                <a:sym typeface="Noto Sans Hebrew"/>
              </a:rPr>
              <a:t>טום הנקס</a:t>
            </a:r>
            <a:endParaRPr b="0" i="0" sz="1800" u="none" cap="none" strike="noStrike">
              <a:solidFill>
                <a:srgbClr val="000000"/>
              </a:solidFill>
              <a:latin typeface="Noto Sans Hebrew"/>
              <a:ea typeface="Noto Sans Hebrew"/>
              <a:cs typeface="Noto Sans Hebrew"/>
              <a:sym typeface="Noto Sans Hebrew"/>
            </a:endParaRPr>
          </a:p>
        </p:txBody>
      </p:sp>
      <p:sp>
        <p:nvSpPr>
          <p:cNvPr id="154" name="Google Shape;154;p16"/>
          <p:cNvSpPr txBox="1"/>
          <p:nvPr/>
        </p:nvSpPr>
        <p:spPr>
          <a:xfrm>
            <a:off x="1152525" y="4586080"/>
            <a:ext cx="2584500" cy="2232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450"/>
              <a:buFont typeface="Arial"/>
              <a:buNone/>
            </a:pPr>
            <a:r>
              <a:rPr b="0" i="0" lang="iw-IL" sz="1450" u="none" cap="none" strike="noStrike">
                <a:solidFill>
                  <a:srgbClr val="334155"/>
                </a:solidFill>
                <a:latin typeface="Noto Sans Hebrew"/>
                <a:ea typeface="Noto Sans Hebrew"/>
                <a:cs typeface="Noto Sans Hebrew"/>
                <a:sym typeface="Noto Sans Hebrew"/>
              </a:rPr>
              <a:t>שחקן זוכה פרס אוסקר</a:t>
            </a:r>
            <a:endParaRPr b="0" i="0" sz="1800" u="none" cap="none" strike="noStrike">
              <a:solidFill>
                <a:srgbClr val="000000"/>
              </a:solidFill>
              <a:latin typeface="Noto Sans Hebrew"/>
              <a:ea typeface="Noto Sans Hebrew"/>
              <a:cs typeface="Noto Sans Hebrew"/>
              <a:sym typeface="Noto Sans Hebrew"/>
            </a:endParaRPr>
          </a:p>
        </p:txBody>
      </p:sp>
      <p:sp>
        <p:nvSpPr>
          <p:cNvPr id="155" name="Google Shape;155;p16"/>
          <p:cNvSpPr txBox="1"/>
          <p:nvPr/>
        </p:nvSpPr>
        <p:spPr>
          <a:xfrm>
            <a:off x="6897000" y="5829075"/>
            <a:ext cx="4533000" cy="507900"/>
          </a:xfrm>
          <a:prstGeom prst="rect">
            <a:avLst/>
          </a:prstGeom>
          <a:noFill/>
          <a:ln>
            <a:noFill/>
          </a:ln>
        </p:spPr>
        <p:txBody>
          <a:bodyPr anchorCtr="0" anchor="t" bIns="91425" lIns="91425" spcFirstLastPara="1" rIns="91425" wrap="square" tIns="91425">
            <a:spAutoFit/>
          </a:bodyPr>
          <a:lstStyle/>
          <a:p>
            <a:pPr indent="0" lvl="0" marL="0" marR="0" rtl="1" algn="r">
              <a:lnSpc>
                <a:spcPct val="100000"/>
              </a:lnSpc>
              <a:spcBef>
                <a:spcPts val="0"/>
              </a:spcBef>
              <a:spcAft>
                <a:spcPts val="0"/>
              </a:spcAft>
              <a:buClr>
                <a:srgbClr val="000000"/>
              </a:buClr>
              <a:buSzPts val="2100"/>
              <a:buFont typeface="Arial"/>
              <a:buNone/>
            </a:pPr>
            <a:r>
              <a:rPr b="0" i="0" lang="iw-IL" sz="2100" u="sng" cap="none" strike="noStrike">
                <a:solidFill>
                  <a:schemeClr val="hlink"/>
                </a:solidFill>
                <a:latin typeface="Google Sans"/>
                <a:ea typeface="Google Sans"/>
                <a:cs typeface="Google Sans"/>
                <a:sym typeface="Google Sans"/>
                <a:hlinkClick r:id="rId6"/>
              </a:rPr>
              <a:t>צפייה בסרטון של כאן 11</a:t>
            </a:r>
            <a:endParaRPr b="0" i="0" sz="2100" u="none" cap="none" strike="noStrike">
              <a:solidFill>
                <a:schemeClr val="dk1"/>
              </a:solidFill>
              <a:latin typeface="Google Sans"/>
              <a:ea typeface="Google Sans"/>
              <a:cs typeface="Google Sans"/>
              <a:sym typeface="Google Sans"/>
            </a:endParaRPr>
          </a:p>
        </p:txBody>
      </p:sp>
      <p:pic>
        <p:nvPicPr>
          <p:cNvPr descr="אלמנט עיצובי" id="156" name="Google Shape;156;p16" title="ChatGPT Image May 13, 2026, 10_11_46 AM.png"/>
          <p:cNvPicPr preferRelativeResize="0"/>
          <p:nvPr/>
        </p:nvPicPr>
        <p:blipFill rotWithShape="1">
          <a:blip r:embed="rId7">
            <a:alphaModFix/>
          </a:blip>
          <a:srcRect b="54212" l="52324" r="36973" t="32423"/>
          <a:stretch/>
        </p:blipFill>
        <p:spPr>
          <a:xfrm>
            <a:off x="10505176" y="2176075"/>
            <a:ext cx="534399" cy="500451"/>
          </a:xfrm>
          <a:prstGeom prst="rect">
            <a:avLst/>
          </a:prstGeom>
          <a:noFill/>
          <a:ln>
            <a:noFill/>
          </a:ln>
        </p:spPr>
      </p:pic>
      <p:pic>
        <p:nvPicPr>
          <p:cNvPr descr="אלמנט עיצובי" id="157" name="Google Shape;157;p16" title="ChatGPT Image May 13, 2026, 10_11_46 AM.png"/>
          <p:cNvPicPr preferRelativeResize="0"/>
          <p:nvPr/>
        </p:nvPicPr>
        <p:blipFill rotWithShape="1">
          <a:blip r:embed="rId7">
            <a:alphaModFix/>
          </a:blip>
          <a:srcRect b="54212" l="52324" r="36973" t="32423"/>
          <a:stretch/>
        </p:blipFill>
        <p:spPr>
          <a:xfrm>
            <a:off x="6853901" y="2254962"/>
            <a:ext cx="534399" cy="500451"/>
          </a:xfrm>
          <a:prstGeom prst="rect">
            <a:avLst/>
          </a:prstGeom>
          <a:noFill/>
          <a:ln>
            <a:noFill/>
          </a:ln>
        </p:spPr>
      </p:pic>
      <p:pic>
        <p:nvPicPr>
          <p:cNvPr descr="אלמנט עיצובי" id="158" name="Google Shape;158;p16" title="ChatGPT Image May 13, 2026, 10_11_46 AM.png"/>
          <p:cNvPicPr preferRelativeResize="0"/>
          <p:nvPr/>
        </p:nvPicPr>
        <p:blipFill rotWithShape="1">
          <a:blip r:embed="rId7">
            <a:alphaModFix/>
          </a:blip>
          <a:srcRect b="54212" l="52324" r="36973" t="32423"/>
          <a:stretch/>
        </p:blipFill>
        <p:spPr>
          <a:xfrm>
            <a:off x="3202626" y="2254962"/>
            <a:ext cx="534399" cy="500451"/>
          </a:xfrm>
          <a:prstGeom prst="rect">
            <a:avLst/>
          </a:prstGeom>
          <a:noFill/>
          <a:ln>
            <a:noFill/>
          </a:ln>
        </p:spPr>
      </p:pic>
      <p:sp>
        <p:nvSpPr>
          <p:cNvPr id="159" name="Google Shape;159;p16"/>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6"/>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מה משותף להם?</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64" name="Shape 164"/>
        <p:cNvGrpSpPr/>
        <p:nvPr/>
      </p:nvGrpSpPr>
      <p:grpSpPr>
        <a:xfrm>
          <a:off x="0" y="0"/>
          <a:ext cx="0" cy="0"/>
          <a:chOff x="0" y="0"/>
          <a:chExt cx="0" cy="0"/>
        </a:xfrm>
      </p:grpSpPr>
      <p:pic>
        <p:nvPicPr>
          <p:cNvPr descr="image.png" id="165" name="Google Shape;165;p17"/>
          <p:cNvPicPr preferRelativeResize="0"/>
          <p:nvPr/>
        </p:nvPicPr>
        <p:blipFill rotWithShape="1">
          <a:blip r:embed="rId3">
            <a:alphaModFix/>
          </a:blip>
          <a:srcRect b="0" l="0" r="0" t="0"/>
          <a:stretch/>
        </p:blipFill>
        <p:spPr>
          <a:xfrm>
            <a:off x="6286500" y="2644229"/>
            <a:ext cx="5143500" cy="2541091"/>
          </a:xfrm>
          <a:prstGeom prst="rect">
            <a:avLst/>
          </a:prstGeom>
          <a:noFill/>
          <a:ln>
            <a:noFill/>
          </a:ln>
        </p:spPr>
      </p:pic>
      <p:pic>
        <p:nvPicPr>
          <p:cNvPr descr="image.png" id="166" name="Google Shape;166;p17"/>
          <p:cNvPicPr preferRelativeResize="0"/>
          <p:nvPr/>
        </p:nvPicPr>
        <p:blipFill rotWithShape="1">
          <a:blip r:embed="rId4">
            <a:alphaModFix/>
          </a:blip>
          <a:srcRect b="0" l="0" r="0" t="0"/>
          <a:stretch/>
        </p:blipFill>
        <p:spPr>
          <a:xfrm>
            <a:off x="762000" y="2644229"/>
            <a:ext cx="5143500" cy="2541091"/>
          </a:xfrm>
          <a:prstGeom prst="rect">
            <a:avLst/>
          </a:prstGeom>
          <a:noFill/>
          <a:ln>
            <a:noFill/>
          </a:ln>
        </p:spPr>
      </p:pic>
      <p:sp>
        <p:nvSpPr>
          <p:cNvPr id="167" name="Google Shape;167;p17"/>
          <p:cNvSpPr txBox="1"/>
          <p:nvPr/>
        </p:nvSpPr>
        <p:spPr>
          <a:xfrm>
            <a:off x="228600" y="571500"/>
            <a:ext cx="11201400" cy="661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4300"/>
              <a:buFont typeface="Arial"/>
              <a:buNone/>
            </a:pPr>
            <a:r>
              <a:rPr b="1" i="0" lang="iw-IL" sz="4300" u="none" cap="none" strike="noStrike">
                <a:solidFill>
                  <a:srgbClr val="1E3A8A"/>
                </a:solidFill>
                <a:latin typeface="Noto Sans Hebrew"/>
                <a:ea typeface="Noto Sans Hebrew"/>
                <a:cs typeface="Noto Sans Hebrew"/>
                <a:sym typeface="Noto Sans Hebrew"/>
              </a:rPr>
              <a:t>תסמונת המתחזה</a:t>
            </a:r>
            <a:endParaRPr b="0" i="0" sz="1800" u="none" cap="none" strike="noStrike">
              <a:solidFill>
                <a:srgbClr val="000000"/>
              </a:solidFill>
              <a:latin typeface="Noto Sans Hebrew"/>
              <a:ea typeface="Noto Sans Hebrew"/>
              <a:cs typeface="Noto Sans Hebrew"/>
              <a:sym typeface="Noto Sans Hebrew"/>
            </a:endParaRPr>
          </a:p>
        </p:txBody>
      </p:sp>
      <p:sp>
        <p:nvSpPr>
          <p:cNvPr id="168" name="Google Shape;168;p17"/>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17"/>
          <p:cNvSpPr txBox="1"/>
          <p:nvPr/>
        </p:nvSpPr>
        <p:spPr>
          <a:xfrm>
            <a:off x="381000" y="6457950"/>
            <a:ext cx="85725"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4</a:t>
            </a:r>
            <a:endParaRPr b="0" i="0" sz="1400" u="none" cap="none" strike="noStrike">
              <a:solidFill>
                <a:srgbClr val="000000"/>
              </a:solidFill>
              <a:latin typeface="Arial"/>
              <a:ea typeface="Arial"/>
              <a:cs typeface="Arial"/>
              <a:sym typeface="Arial"/>
            </a:endParaRPr>
          </a:p>
        </p:txBody>
      </p:sp>
      <p:sp>
        <p:nvSpPr>
          <p:cNvPr id="170" name="Google Shape;170;p17"/>
          <p:cNvSpPr txBox="1"/>
          <p:nvPr/>
        </p:nvSpPr>
        <p:spPr>
          <a:xfrm>
            <a:off x="7578448" y="3043850"/>
            <a:ext cx="2559600" cy="324000"/>
          </a:xfrm>
          <a:prstGeom prst="rect">
            <a:avLst/>
          </a:prstGeom>
          <a:noFill/>
          <a:ln>
            <a:noFill/>
          </a:ln>
        </p:spPr>
        <p:txBody>
          <a:bodyPr anchorCtr="0" anchor="t" bIns="0" lIns="200025" spcFirstLastPara="1" rIns="0" wrap="square" tIns="0">
            <a:spAutoFit/>
          </a:bodyPr>
          <a:lstStyle/>
          <a:p>
            <a:pPr indent="0" lvl="0" marL="0" marR="0" rtl="1" algn="r">
              <a:lnSpc>
                <a:spcPct val="100000"/>
              </a:lnSpc>
              <a:spcBef>
                <a:spcPts val="0"/>
              </a:spcBef>
              <a:spcAft>
                <a:spcPts val="0"/>
              </a:spcAft>
              <a:buClr>
                <a:srgbClr val="000000"/>
              </a:buClr>
              <a:buSzPts val="2104"/>
              <a:buFont typeface="Arial"/>
              <a:buNone/>
            </a:pPr>
            <a:r>
              <a:rPr b="1" i="0" lang="iw-IL" sz="2104" u="none" cap="none" strike="noStrike">
                <a:solidFill>
                  <a:srgbClr val="06B6D4"/>
                </a:solidFill>
                <a:latin typeface="Noto Sans Hebrew"/>
                <a:ea typeface="Noto Sans Hebrew"/>
                <a:cs typeface="Noto Sans Hebrew"/>
                <a:sym typeface="Noto Sans Hebrew"/>
              </a:rPr>
              <a:t>מה זה אומר?</a:t>
            </a:r>
            <a:endParaRPr b="0" i="0" sz="2100" u="none" cap="none" strike="noStrike">
              <a:solidFill>
                <a:srgbClr val="000000"/>
              </a:solidFill>
              <a:latin typeface="Noto Sans Hebrew"/>
              <a:ea typeface="Noto Sans Hebrew"/>
              <a:cs typeface="Noto Sans Hebrew"/>
              <a:sym typeface="Noto Sans Hebrew"/>
            </a:endParaRPr>
          </a:p>
        </p:txBody>
      </p:sp>
      <p:sp>
        <p:nvSpPr>
          <p:cNvPr id="171" name="Google Shape;171;p17"/>
          <p:cNvSpPr txBox="1"/>
          <p:nvPr/>
        </p:nvSpPr>
        <p:spPr>
          <a:xfrm>
            <a:off x="6677025" y="3655121"/>
            <a:ext cx="4314900" cy="1015663"/>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2200"/>
              <a:buFont typeface="Arial"/>
              <a:buNone/>
            </a:pPr>
            <a:r>
              <a:rPr b="0" i="0" lang="iw-IL" sz="2200" u="none" cap="none" strike="noStrike">
                <a:solidFill>
                  <a:srgbClr val="000000"/>
                </a:solidFill>
                <a:latin typeface="Noto Sans Hebrew"/>
                <a:ea typeface="Noto Sans Hebrew"/>
                <a:cs typeface="Noto Sans Hebrew"/>
                <a:sym typeface="Noto Sans Hebrew"/>
              </a:rPr>
              <a:t>תחושה שבה אדם מצליח או מתקדם, אבל מבפנים הוא משוכנע שהצלחתו אינה מוצדקת.</a:t>
            </a:r>
            <a:endParaRPr b="0" i="0" sz="1800" u="none" cap="none" strike="noStrike">
              <a:solidFill>
                <a:srgbClr val="000000"/>
              </a:solidFill>
              <a:latin typeface="Noto Sans Hebrew"/>
              <a:ea typeface="Noto Sans Hebrew"/>
              <a:cs typeface="Noto Sans Hebrew"/>
              <a:sym typeface="Noto Sans Hebrew"/>
            </a:endParaRPr>
          </a:p>
        </p:txBody>
      </p:sp>
      <p:sp>
        <p:nvSpPr>
          <p:cNvPr id="172" name="Google Shape;172;p17"/>
          <p:cNvSpPr txBox="1"/>
          <p:nvPr/>
        </p:nvSpPr>
        <p:spPr>
          <a:xfrm>
            <a:off x="1417488" y="3043850"/>
            <a:ext cx="3154500" cy="324000"/>
          </a:xfrm>
          <a:prstGeom prst="rect">
            <a:avLst/>
          </a:prstGeom>
          <a:noFill/>
          <a:ln>
            <a:noFill/>
          </a:ln>
        </p:spPr>
        <p:txBody>
          <a:bodyPr anchorCtr="0" anchor="t" bIns="0" lIns="180975" spcFirstLastPara="1" rIns="0" wrap="square" tIns="0">
            <a:spAutoFit/>
          </a:bodyPr>
          <a:lstStyle/>
          <a:p>
            <a:pPr indent="0" lvl="0" marL="0" marR="0" rtl="1" algn="r">
              <a:lnSpc>
                <a:spcPct val="100000"/>
              </a:lnSpc>
              <a:spcBef>
                <a:spcPts val="0"/>
              </a:spcBef>
              <a:spcAft>
                <a:spcPts val="0"/>
              </a:spcAft>
              <a:buClr>
                <a:srgbClr val="000000"/>
              </a:buClr>
              <a:buSzPts val="2104"/>
              <a:buFont typeface="Arial"/>
              <a:buNone/>
            </a:pPr>
            <a:r>
              <a:rPr b="1" i="0" lang="iw-IL" sz="2104" u="none" cap="none" strike="noStrike">
                <a:solidFill>
                  <a:schemeClr val="dk2"/>
                </a:solidFill>
                <a:latin typeface="Noto Sans Hebrew"/>
                <a:ea typeface="Noto Sans Hebrew"/>
                <a:cs typeface="Noto Sans Hebrew"/>
                <a:sym typeface="Noto Sans Hebrew"/>
              </a:rPr>
              <a:t>המחשבות הנפוצות</a:t>
            </a:r>
            <a:endParaRPr b="0" i="0" sz="2100" u="none" cap="none" strike="noStrike">
              <a:solidFill>
                <a:schemeClr val="dk2"/>
              </a:solidFill>
              <a:latin typeface="Noto Sans Hebrew"/>
              <a:ea typeface="Noto Sans Hebrew"/>
              <a:cs typeface="Noto Sans Hebrew"/>
              <a:sym typeface="Noto Sans Hebrew"/>
            </a:endParaRPr>
          </a:p>
        </p:txBody>
      </p:sp>
      <p:sp>
        <p:nvSpPr>
          <p:cNvPr id="173" name="Google Shape;173;p17"/>
          <p:cNvSpPr txBox="1"/>
          <p:nvPr/>
        </p:nvSpPr>
        <p:spPr>
          <a:xfrm>
            <a:off x="1152525" y="3559925"/>
            <a:ext cx="4124400" cy="315600"/>
          </a:xfrm>
          <a:prstGeom prst="rect">
            <a:avLst/>
          </a:prstGeom>
          <a:noFill/>
          <a:ln>
            <a:noFill/>
          </a:ln>
        </p:spPr>
        <p:txBody>
          <a:bodyPr anchorCtr="0" anchor="t" bIns="0" lIns="76200" spcFirstLastPara="1" rIns="0" wrap="square" tIns="0">
            <a:spAutoFit/>
          </a:bodyPr>
          <a:lstStyle/>
          <a:p>
            <a:pPr indent="0" lvl="0" marL="0" marR="0" rtl="1" algn="r">
              <a:lnSpc>
                <a:spcPct val="100000"/>
              </a:lnSpc>
              <a:spcBef>
                <a:spcPts val="0"/>
              </a:spcBef>
              <a:spcAft>
                <a:spcPts val="0"/>
              </a:spcAft>
              <a:buClr>
                <a:srgbClr val="000000"/>
              </a:buClr>
              <a:buSzPts val="2050"/>
              <a:buFont typeface="Arial"/>
              <a:buNone/>
            </a:pPr>
            <a:r>
              <a:rPr b="0" i="0" lang="iw-IL" sz="2050" u="none" cap="none" strike="noStrike">
                <a:solidFill>
                  <a:srgbClr val="000000"/>
                </a:solidFill>
                <a:latin typeface="Noto Sans Hebrew"/>
                <a:ea typeface="Noto Sans Hebrew"/>
                <a:cs typeface="Noto Sans Hebrew"/>
                <a:sym typeface="Noto Sans Hebrew"/>
              </a:rPr>
              <a:t>"זה היה סתם מזל"</a:t>
            </a:r>
            <a:endParaRPr b="0" i="0" sz="1800" u="none" cap="none" strike="noStrike">
              <a:solidFill>
                <a:srgbClr val="000000"/>
              </a:solidFill>
              <a:latin typeface="Noto Sans Hebrew"/>
              <a:ea typeface="Noto Sans Hebrew"/>
              <a:cs typeface="Noto Sans Hebrew"/>
              <a:sym typeface="Noto Sans Hebrew"/>
            </a:endParaRPr>
          </a:p>
        </p:txBody>
      </p:sp>
      <p:sp>
        <p:nvSpPr>
          <p:cNvPr id="174" name="Google Shape;174;p17"/>
          <p:cNvSpPr txBox="1"/>
          <p:nvPr/>
        </p:nvSpPr>
        <p:spPr>
          <a:xfrm>
            <a:off x="623645" y="4067600"/>
            <a:ext cx="4653280" cy="315471"/>
          </a:xfrm>
          <a:prstGeom prst="rect">
            <a:avLst/>
          </a:prstGeom>
          <a:noFill/>
          <a:ln>
            <a:noFill/>
          </a:ln>
        </p:spPr>
        <p:txBody>
          <a:bodyPr anchorCtr="0" anchor="t" bIns="0" lIns="76200" spcFirstLastPara="1" rIns="0" wrap="square" tIns="0">
            <a:spAutoFit/>
          </a:bodyPr>
          <a:lstStyle/>
          <a:p>
            <a:pPr indent="0" lvl="0" marL="0" marR="0" rtl="1" algn="r">
              <a:lnSpc>
                <a:spcPct val="100000"/>
              </a:lnSpc>
              <a:spcBef>
                <a:spcPts val="0"/>
              </a:spcBef>
              <a:spcAft>
                <a:spcPts val="0"/>
              </a:spcAft>
              <a:buClr>
                <a:srgbClr val="000000"/>
              </a:buClr>
              <a:buSzPts val="2050"/>
              <a:buFont typeface="Arial"/>
              <a:buNone/>
            </a:pPr>
            <a:r>
              <a:rPr b="0" i="0" lang="iw-IL" sz="2050" u="none" cap="none" strike="noStrike">
                <a:solidFill>
                  <a:srgbClr val="000000"/>
                </a:solidFill>
                <a:latin typeface="Noto Sans Hebrew"/>
                <a:ea typeface="Noto Sans Hebrew"/>
                <a:cs typeface="Noto Sans Hebrew"/>
                <a:sym typeface="Noto Sans Hebrew"/>
              </a:rPr>
              <a:t>"אני לא באמת יודע/ת מה אני עושה"</a:t>
            </a:r>
            <a:endParaRPr b="0" i="0" sz="1800" u="none" cap="none" strike="noStrike">
              <a:solidFill>
                <a:srgbClr val="000000"/>
              </a:solidFill>
              <a:latin typeface="Noto Sans Hebrew"/>
              <a:ea typeface="Noto Sans Hebrew"/>
              <a:cs typeface="Noto Sans Hebrew"/>
              <a:sym typeface="Noto Sans Hebrew"/>
            </a:endParaRPr>
          </a:p>
        </p:txBody>
      </p:sp>
      <p:sp>
        <p:nvSpPr>
          <p:cNvPr id="175" name="Google Shape;175;p17"/>
          <p:cNvSpPr txBox="1"/>
          <p:nvPr/>
        </p:nvSpPr>
        <p:spPr>
          <a:xfrm>
            <a:off x="762000" y="4536608"/>
            <a:ext cx="4514925" cy="315471"/>
          </a:xfrm>
          <a:prstGeom prst="rect">
            <a:avLst/>
          </a:prstGeom>
          <a:noFill/>
          <a:ln>
            <a:noFill/>
          </a:ln>
        </p:spPr>
        <p:txBody>
          <a:bodyPr anchorCtr="0" anchor="t" bIns="0" lIns="76200" spcFirstLastPara="1" rIns="0" wrap="square" tIns="0">
            <a:spAutoFit/>
          </a:bodyPr>
          <a:lstStyle/>
          <a:p>
            <a:pPr indent="0" lvl="0" marL="0" marR="0" rtl="1" algn="r">
              <a:lnSpc>
                <a:spcPct val="100000"/>
              </a:lnSpc>
              <a:spcBef>
                <a:spcPts val="0"/>
              </a:spcBef>
              <a:spcAft>
                <a:spcPts val="0"/>
              </a:spcAft>
              <a:buClr>
                <a:srgbClr val="000000"/>
              </a:buClr>
              <a:buSzPts val="2050"/>
              <a:buFont typeface="Arial"/>
              <a:buNone/>
            </a:pPr>
            <a:r>
              <a:rPr b="0" i="0" lang="iw-IL" sz="2050" u="none" cap="none" strike="noStrike">
                <a:solidFill>
                  <a:srgbClr val="000000"/>
                </a:solidFill>
                <a:latin typeface="Noto Sans Hebrew"/>
                <a:ea typeface="Noto Sans Hebrew"/>
                <a:cs typeface="Noto Sans Hebrew"/>
                <a:sym typeface="Noto Sans Hebrew"/>
              </a:rPr>
              <a:t>"עוד רגע יגלו שאני לא שייך/שייכת לכאן"</a:t>
            </a:r>
            <a:endParaRPr b="0" i="0" sz="1800" u="none" cap="none" strike="noStrike">
              <a:solidFill>
                <a:srgbClr val="000000"/>
              </a:solidFill>
              <a:latin typeface="Noto Sans Hebrew"/>
              <a:ea typeface="Noto Sans Hebrew"/>
              <a:cs typeface="Noto Sans Hebrew"/>
              <a:sym typeface="Noto Sans Hebrew"/>
            </a:endParaRPr>
          </a:p>
        </p:txBody>
      </p:sp>
      <p:pic>
        <p:nvPicPr>
          <p:cNvPr descr="אלמנט עיצובי" id="176" name="Google Shape;176;p17" title="ChatGPT Image May 13, 2026, 10_11_46 AM.png"/>
          <p:cNvPicPr preferRelativeResize="0"/>
          <p:nvPr/>
        </p:nvPicPr>
        <p:blipFill rotWithShape="1">
          <a:blip r:embed="rId5">
            <a:alphaModFix/>
          </a:blip>
          <a:srcRect b="75814" l="67880" r="20745" t="11001"/>
          <a:stretch/>
        </p:blipFill>
        <p:spPr>
          <a:xfrm>
            <a:off x="10342500" y="2874950"/>
            <a:ext cx="761228" cy="661800"/>
          </a:xfrm>
          <a:prstGeom prst="rect">
            <a:avLst/>
          </a:prstGeom>
          <a:noFill/>
          <a:ln>
            <a:noFill/>
          </a:ln>
        </p:spPr>
      </p:pic>
      <p:pic>
        <p:nvPicPr>
          <p:cNvPr descr="אלמנט עיצובי" id="177" name="Google Shape;177;p17" title="ChatGPT Image May 13, 2026, 10_11_46 AM.png"/>
          <p:cNvPicPr preferRelativeResize="0"/>
          <p:nvPr/>
        </p:nvPicPr>
        <p:blipFill rotWithShape="1">
          <a:blip r:embed="rId6">
            <a:alphaModFix/>
          </a:blip>
          <a:srcRect b="74164" l="20280" r="67397" t="9658"/>
          <a:stretch/>
        </p:blipFill>
        <p:spPr>
          <a:xfrm>
            <a:off x="4659475" y="2874950"/>
            <a:ext cx="672133" cy="661800"/>
          </a:xfrm>
          <a:prstGeom prst="rect">
            <a:avLst/>
          </a:prstGeom>
          <a:noFill/>
          <a:ln>
            <a:noFill/>
          </a:ln>
        </p:spPr>
      </p:pic>
      <p:sp>
        <p:nvSpPr>
          <p:cNvPr id="178" name="Google Shape;178;p17"/>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7"/>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תסמונת המתחזה</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183" name="Shape 183"/>
        <p:cNvGrpSpPr/>
        <p:nvPr/>
      </p:nvGrpSpPr>
      <p:grpSpPr>
        <a:xfrm>
          <a:off x="0" y="0"/>
          <a:ext cx="0" cy="0"/>
          <a:chOff x="0" y="0"/>
          <a:chExt cx="0" cy="0"/>
        </a:xfrm>
      </p:grpSpPr>
      <p:pic>
        <p:nvPicPr>
          <p:cNvPr descr="image.png" id="184" name="Google Shape;184;p18"/>
          <p:cNvPicPr preferRelativeResize="0"/>
          <p:nvPr/>
        </p:nvPicPr>
        <p:blipFill rotWithShape="1">
          <a:blip r:embed="rId3">
            <a:alphaModFix/>
          </a:blip>
          <a:srcRect b="0" l="0" r="0" t="0"/>
          <a:stretch/>
        </p:blipFill>
        <p:spPr>
          <a:xfrm>
            <a:off x="6286500" y="3544671"/>
            <a:ext cx="5143500" cy="2352675"/>
          </a:xfrm>
          <a:prstGeom prst="rect">
            <a:avLst/>
          </a:prstGeom>
          <a:noFill/>
          <a:ln>
            <a:noFill/>
          </a:ln>
        </p:spPr>
      </p:pic>
      <p:pic>
        <p:nvPicPr>
          <p:cNvPr descr="image.png" id="185" name="Google Shape;185;p18"/>
          <p:cNvPicPr preferRelativeResize="0"/>
          <p:nvPr/>
        </p:nvPicPr>
        <p:blipFill rotWithShape="1">
          <a:blip r:embed="rId4">
            <a:alphaModFix/>
          </a:blip>
          <a:srcRect b="0" l="0" r="0" t="0"/>
          <a:stretch/>
        </p:blipFill>
        <p:spPr>
          <a:xfrm>
            <a:off x="762000" y="1771650"/>
            <a:ext cx="5143500" cy="4286250"/>
          </a:xfrm>
          <a:prstGeom prst="rect">
            <a:avLst/>
          </a:prstGeom>
          <a:noFill/>
          <a:ln>
            <a:noFill/>
          </a:ln>
        </p:spPr>
      </p:pic>
      <p:sp>
        <p:nvSpPr>
          <p:cNvPr id="186" name="Google Shape;186;p18"/>
          <p:cNvSpPr txBox="1"/>
          <p:nvPr/>
        </p:nvSpPr>
        <p:spPr>
          <a:xfrm>
            <a:off x="228600" y="571500"/>
            <a:ext cx="11201400" cy="646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4200"/>
              <a:buFont typeface="Arial"/>
              <a:buNone/>
            </a:pPr>
            <a:r>
              <a:rPr b="1" i="0" lang="iw-IL" sz="4200" u="none" cap="none" strike="noStrike">
                <a:solidFill>
                  <a:srgbClr val="1E3A8A"/>
                </a:solidFill>
                <a:latin typeface="Noto Sans Hebrew"/>
                <a:ea typeface="Noto Sans Hebrew"/>
                <a:cs typeface="Noto Sans Hebrew"/>
                <a:sym typeface="Noto Sans Hebrew"/>
              </a:rPr>
              <a:t>קול פנימי ≠ עובדה</a:t>
            </a:r>
            <a:endParaRPr b="0" i="0" sz="1700" u="none" cap="none" strike="noStrike">
              <a:solidFill>
                <a:srgbClr val="000000"/>
              </a:solidFill>
              <a:latin typeface="Noto Sans Hebrew"/>
              <a:ea typeface="Noto Sans Hebrew"/>
              <a:cs typeface="Noto Sans Hebrew"/>
              <a:sym typeface="Noto Sans Hebrew"/>
            </a:endParaRPr>
          </a:p>
        </p:txBody>
      </p:sp>
      <p:sp>
        <p:nvSpPr>
          <p:cNvPr id="187" name="Google Shape;187;p18"/>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 name="Google Shape;188;p18"/>
          <p:cNvSpPr txBox="1"/>
          <p:nvPr/>
        </p:nvSpPr>
        <p:spPr>
          <a:xfrm>
            <a:off x="381000" y="6457950"/>
            <a:ext cx="7620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5</a:t>
            </a:r>
            <a:endParaRPr b="0" i="0" sz="1400" u="none" cap="none" strike="noStrike">
              <a:solidFill>
                <a:srgbClr val="000000"/>
              </a:solidFill>
              <a:latin typeface="Arial"/>
              <a:ea typeface="Arial"/>
              <a:cs typeface="Arial"/>
              <a:sym typeface="Arial"/>
            </a:endParaRPr>
          </a:p>
        </p:txBody>
      </p:sp>
      <p:sp>
        <p:nvSpPr>
          <p:cNvPr id="189" name="Google Shape;189;p18"/>
          <p:cNvSpPr txBox="1"/>
          <p:nvPr/>
        </p:nvSpPr>
        <p:spPr>
          <a:xfrm>
            <a:off x="6286500" y="2019300"/>
            <a:ext cx="5143500" cy="1143000"/>
          </a:xfrm>
          <a:prstGeom prst="rect">
            <a:avLst/>
          </a:prstGeom>
          <a:noFill/>
          <a:ln>
            <a:noFill/>
          </a:ln>
        </p:spPr>
        <p:txBody>
          <a:bodyPr anchorCtr="0" anchor="t" bIns="0" lIns="0" spcFirstLastPara="1" rIns="0" wrap="square" tIns="0">
            <a:spAutoFit/>
          </a:bodyPr>
          <a:lstStyle/>
          <a:p>
            <a:pPr indent="0" lvl="0" marL="0" marR="0" rtl="1" algn="r">
              <a:lnSpc>
                <a:spcPct val="115000"/>
              </a:lnSpc>
              <a:spcBef>
                <a:spcPts val="0"/>
              </a:spcBef>
              <a:spcAft>
                <a:spcPts val="0"/>
              </a:spcAft>
              <a:buClr>
                <a:srgbClr val="000000"/>
              </a:buClr>
              <a:buSzPts val="2250"/>
              <a:buFont typeface="Arial"/>
              <a:buNone/>
            </a:pPr>
            <a:r>
              <a:rPr b="0" i="0" lang="iw-IL" sz="2250" u="none" cap="none" strike="noStrike">
                <a:solidFill>
                  <a:srgbClr val="000000"/>
                </a:solidFill>
                <a:latin typeface="Noto Sans Hebrew"/>
                <a:ea typeface="Noto Sans Hebrew"/>
                <a:cs typeface="Noto Sans Hebrew"/>
                <a:sym typeface="Noto Sans Hebrew"/>
              </a:rPr>
              <a:t>לפעמים המחשבה נשמעת אמיתית מאוד, אבל היא בסך הכל </a:t>
            </a:r>
            <a:r>
              <a:rPr b="1" i="0" lang="iw-IL" sz="2250" u="none" cap="none" strike="noStrike">
                <a:solidFill>
                  <a:srgbClr val="000000"/>
                </a:solidFill>
                <a:latin typeface="Noto Sans Hebrew"/>
                <a:ea typeface="Noto Sans Hebrew"/>
                <a:cs typeface="Noto Sans Hebrew"/>
                <a:sym typeface="Noto Sans Hebrew"/>
              </a:rPr>
              <a:t>פרשנות</a:t>
            </a:r>
            <a:r>
              <a:rPr b="0" i="0" lang="iw-IL" sz="2250" u="none" cap="none" strike="noStrike">
                <a:solidFill>
                  <a:srgbClr val="000000"/>
                </a:solidFill>
                <a:latin typeface="Noto Sans Hebrew"/>
                <a:ea typeface="Noto Sans Hebrew"/>
                <a:cs typeface="Noto Sans Hebrew"/>
                <a:sym typeface="Noto Sans Hebrew"/>
              </a:rPr>
              <a:t> של המוח שלנו למציאות.</a:t>
            </a:r>
            <a:endParaRPr b="0" i="0" sz="1700" u="none" cap="none" strike="noStrike">
              <a:solidFill>
                <a:srgbClr val="000000"/>
              </a:solidFill>
              <a:latin typeface="Noto Sans Hebrew"/>
              <a:ea typeface="Noto Sans Hebrew"/>
              <a:cs typeface="Noto Sans Hebrew"/>
              <a:sym typeface="Noto Sans Hebrew"/>
            </a:endParaRPr>
          </a:p>
        </p:txBody>
      </p:sp>
      <p:sp>
        <p:nvSpPr>
          <p:cNvPr id="190" name="Google Shape;190;p18"/>
          <p:cNvSpPr txBox="1"/>
          <p:nvPr/>
        </p:nvSpPr>
        <p:spPr>
          <a:xfrm>
            <a:off x="6686550" y="3815133"/>
            <a:ext cx="4343400" cy="600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50"/>
              <a:buFont typeface="Arial"/>
              <a:buNone/>
            </a:pPr>
            <a:r>
              <a:rPr b="0" i="0" lang="iw-IL" sz="1950" u="none" cap="none" strike="noStrike">
                <a:solidFill>
                  <a:srgbClr val="000000"/>
                </a:solidFill>
                <a:latin typeface="Noto Sans Hebrew Medium"/>
                <a:ea typeface="Noto Sans Hebrew Medium"/>
                <a:cs typeface="Noto Sans Hebrew Medium"/>
                <a:sym typeface="Noto Sans Hebrew Medium"/>
              </a:rPr>
              <a:t>במקום להאמין לקול הזה באופן אוטומטי, אפשר:</a:t>
            </a:r>
            <a:endParaRPr b="0" i="0" sz="1700" u="none" cap="none" strike="noStrike">
              <a:solidFill>
                <a:srgbClr val="000000"/>
              </a:solidFill>
              <a:latin typeface="Noto Sans Hebrew"/>
              <a:ea typeface="Noto Sans Hebrew"/>
              <a:cs typeface="Noto Sans Hebrew"/>
              <a:sym typeface="Noto Sans Hebrew"/>
            </a:endParaRPr>
          </a:p>
        </p:txBody>
      </p:sp>
      <p:sp>
        <p:nvSpPr>
          <p:cNvPr id="191" name="Google Shape;191;p18"/>
          <p:cNvSpPr txBox="1"/>
          <p:nvPr/>
        </p:nvSpPr>
        <p:spPr>
          <a:xfrm>
            <a:off x="6686550" y="4620996"/>
            <a:ext cx="3962400" cy="277200"/>
          </a:xfrm>
          <a:prstGeom prst="rect">
            <a:avLst/>
          </a:prstGeom>
          <a:noFill/>
          <a:ln>
            <a:noFill/>
          </a:ln>
        </p:spPr>
        <p:txBody>
          <a:bodyPr anchorCtr="0" anchor="t" bIns="0" lIns="76200" spcFirstLastPara="1" rIns="0" wrap="square" tIns="0">
            <a:spAutoFit/>
          </a:bodyPr>
          <a:lstStyle/>
          <a:p>
            <a:pPr indent="-342900" lvl="0" marL="457200" marR="0" rtl="1" algn="r">
              <a:lnSpc>
                <a:spcPct val="100000"/>
              </a:lnSpc>
              <a:spcBef>
                <a:spcPts val="0"/>
              </a:spcBef>
              <a:spcAft>
                <a:spcPts val="0"/>
              </a:spcAft>
              <a:buClr>
                <a:srgbClr val="000000"/>
              </a:buClr>
              <a:buSzPts val="1800"/>
              <a:buFont typeface="Noto Sans Hebrew"/>
              <a:buChar char="●"/>
            </a:pPr>
            <a:r>
              <a:rPr b="0" i="0" lang="iw-IL" sz="1800" u="none" cap="none" strike="noStrike">
                <a:solidFill>
                  <a:srgbClr val="000000"/>
                </a:solidFill>
                <a:latin typeface="Noto Sans Hebrew"/>
                <a:ea typeface="Noto Sans Hebrew"/>
                <a:cs typeface="Noto Sans Hebrew"/>
                <a:sym typeface="Noto Sans Hebrew"/>
              </a:rPr>
              <a:t>לעצור לרגע</a:t>
            </a:r>
            <a:endParaRPr b="0" i="0" sz="1700" u="none" cap="none" strike="noStrike">
              <a:solidFill>
                <a:srgbClr val="000000"/>
              </a:solidFill>
              <a:latin typeface="Noto Sans Hebrew"/>
              <a:ea typeface="Noto Sans Hebrew"/>
              <a:cs typeface="Noto Sans Hebrew"/>
              <a:sym typeface="Noto Sans Hebrew"/>
            </a:endParaRPr>
          </a:p>
        </p:txBody>
      </p:sp>
      <p:sp>
        <p:nvSpPr>
          <p:cNvPr id="192" name="Google Shape;192;p18"/>
          <p:cNvSpPr txBox="1"/>
          <p:nvPr/>
        </p:nvSpPr>
        <p:spPr>
          <a:xfrm>
            <a:off x="6686550" y="4849596"/>
            <a:ext cx="3962400" cy="277200"/>
          </a:xfrm>
          <a:prstGeom prst="rect">
            <a:avLst/>
          </a:prstGeom>
          <a:noFill/>
          <a:ln>
            <a:noFill/>
          </a:ln>
        </p:spPr>
        <p:txBody>
          <a:bodyPr anchorCtr="0" anchor="t" bIns="0" lIns="76200" spcFirstLastPara="1" rIns="0" wrap="square" tIns="0">
            <a:spAutoFit/>
          </a:bodyPr>
          <a:lstStyle/>
          <a:p>
            <a:pPr indent="-342900" lvl="0" marL="457200" marR="0" rtl="1" algn="r">
              <a:lnSpc>
                <a:spcPct val="100000"/>
              </a:lnSpc>
              <a:spcBef>
                <a:spcPts val="0"/>
              </a:spcBef>
              <a:spcAft>
                <a:spcPts val="0"/>
              </a:spcAft>
              <a:buClr>
                <a:srgbClr val="000000"/>
              </a:buClr>
              <a:buSzPts val="1800"/>
              <a:buFont typeface="Noto Sans Hebrew"/>
              <a:buChar char="●"/>
            </a:pPr>
            <a:r>
              <a:rPr b="0" i="0" lang="iw-IL" sz="1800" u="none" cap="none" strike="noStrike">
                <a:solidFill>
                  <a:srgbClr val="000000"/>
                </a:solidFill>
                <a:latin typeface="Noto Sans Hebrew"/>
                <a:ea typeface="Noto Sans Hebrew"/>
                <a:cs typeface="Noto Sans Hebrew"/>
                <a:sym typeface="Noto Sans Hebrew"/>
              </a:rPr>
              <a:t>לבחון את העובדות</a:t>
            </a:r>
            <a:endParaRPr b="0" i="0" sz="1700" u="none" cap="none" strike="noStrike">
              <a:solidFill>
                <a:srgbClr val="000000"/>
              </a:solidFill>
              <a:latin typeface="Noto Sans Hebrew"/>
              <a:ea typeface="Noto Sans Hebrew"/>
              <a:cs typeface="Noto Sans Hebrew"/>
              <a:sym typeface="Noto Sans Hebrew"/>
            </a:endParaRPr>
          </a:p>
        </p:txBody>
      </p:sp>
      <p:sp>
        <p:nvSpPr>
          <p:cNvPr id="193" name="Google Shape;193;p18"/>
          <p:cNvSpPr txBox="1"/>
          <p:nvPr/>
        </p:nvSpPr>
        <p:spPr>
          <a:xfrm>
            <a:off x="6686550" y="5078196"/>
            <a:ext cx="3962400" cy="277200"/>
          </a:xfrm>
          <a:prstGeom prst="rect">
            <a:avLst/>
          </a:prstGeom>
          <a:noFill/>
          <a:ln>
            <a:noFill/>
          </a:ln>
        </p:spPr>
        <p:txBody>
          <a:bodyPr anchorCtr="0" anchor="t" bIns="0" lIns="76200" spcFirstLastPara="1" rIns="0" wrap="square" tIns="0">
            <a:spAutoFit/>
          </a:bodyPr>
          <a:lstStyle/>
          <a:p>
            <a:pPr indent="-342900" lvl="0" marL="457200" marR="0" rtl="1" algn="r">
              <a:lnSpc>
                <a:spcPct val="100000"/>
              </a:lnSpc>
              <a:spcBef>
                <a:spcPts val="0"/>
              </a:spcBef>
              <a:spcAft>
                <a:spcPts val="0"/>
              </a:spcAft>
              <a:buClr>
                <a:srgbClr val="000000"/>
              </a:buClr>
              <a:buSzPts val="1800"/>
              <a:buFont typeface="Noto Sans Hebrew"/>
              <a:buChar char="●"/>
            </a:pPr>
            <a:r>
              <a:rPr b="0" i="0" lang="iw-IL" sz="1800" u="none" cap="none" strike="noStrike">
                <a:solidFill>
                  <a:srgbClr val="000000"/>
                </a:solidFill>
                <a:latin typeface="Noto Sans Hebrew"/>
                <a:ea typeface="Noto Sans Hebrew"/>
                <a:cs typeface="Noto Sans Hebrew"/>
                <a:sym typeface="Noto Sans Hebrew"/>
              </a:rPr>
              <a:t>לנסח מחשבה מדויקת ותומכת יותר</a:t>
            </a:r>
            <a:endParaRPr b="0" i="0" sz="1700" u="none" cap="none" strike="noStrike">
              <a:solidFill>
                <a:srgbClr val="000000"/>
              </a:solidFill>
              <a:latin typeface="Noto Sans Hebrew"/>
              <a:ea typeface="Noto Sans Hebrew"/>
              <a:cs typeface="Noto Sans Hebrew"/>
              <a:sym typeface="Noto Sans Hebrew"/>
            </a:endParaRPr>
          </a:p>
        </p:txBody>
      </p:sp>
      <p:pic>
        <p:nvPicPr>
          <p:cNvPr descr="איור של נערה יושבת מול מחשב נייד עם בועות מחשבה צבעוניות המכילות סימנים, צורות גאומטריות ועין, המדגישות תהליך חשיבה ופתרון בעיות. צבעים עיקריים כחול, ירוק ואדום, עם דגש על חשיבה אנליטית וזיהוי דפוסים." id="194" name="Google Shape;194;p18"/>
          <p:cNvPicPr preferRelativeResize="0"/>
          <p:nvPr/>
        </p:nvPicPr>
        <p:blipFill rotWithShape="1">
          <a:blip r:embed="rId5">
            <a:alphaModFix/>
          </a:blip>
          <a:srcRect b="0" l="0" r="0" t="0"/>
          <a:stretch/>
        </p:blipFill>
        <p:spPr>
          <a:xfrm>
            <a:off x="1263188" y="1910888"/>
            <a:ext cx="4141125" cy="4141125"/>
          </a:xfrm>
          <a:prstGeom prst="rect">
            <a:avLst/>
          </a:prstGeom>
          <a:noFill/>
          <a:ln>
            <a:noFill/>
          </a:ln>
        </p:spPr>
      </p:pic>
      <p:sp>
        <p:nvSpPr>
          <p:cNvPr id="195" name="Google Shape;195;p18"/>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18"/>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קול פנימי ≠ עובדה</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00" name="Shape 200"/>
        <p:cNvGrpSpPr/>
        <p:nvPr/>
      </p:nvGrpSpPr>
      <p:grpSpPr>
        <a:xfrm>
          <a:off x="0" y="0"/>
          <a:ext cx="0" cy="0"/>
          <a:chOff x="0" y="0"/>
          <a:chExt cx="0" cy="0"/>
        </a:xfrm>
      </p:grpSpPr>
      <p:pic>
        <p:nvPicPr>
          <p:cNvPr descr="image.png" id="201" name="Google Shape;201;p19"/>
          <p:cNvPicPr preferRelativeResize="0"/>
          <p:nvPr/>
        </p:nvPicPr>
        <p:blipFill rotWithShape="1">
          <a:blip r:embed="rId3">
            <a:alphaModFix/>
          </a:blip>
          <a:srcRect b="0" l="0" r="0" t="0"/>
          <a:stretch/>
        </p:blipFill>
        <p:spPr>
          <a:xfrm>
            <a:off x="762000" y="4067175"/>
            <a:ext cx="10668000" cy="2209800"/>
          </a:xfrm>
          <a:prstGeom prst="rect">
            <a:avLst/>
          </a:prstGeom>
          <a:noFill/>
          <a:ln>
            <a:noFill/>
          </a:ln>
        </p:spPr>
      </p:pic>
      <p:pic>
        <p:nvPicPr>
          <p:cNvPr descr="image.png" id="202" name="Google Shape;202;p19"/>
          <p:cNvPicPr preferRelativeResize="0"/>
          <p:nvPr/>
        </p:nvPicPr>
        <p:blipFill rotWithShape="1">
          <a:blip r:embed="rId4">
            <a:alphaModFix/>
          </a:blip>
          <a:srcRect b="0" l="0" r="0" t="0"/>
          <a:stretch/>
        </p:blipFill>
        <p:spPr>
          <a:xfrm>
            <a:off x="8064549" y="1552575"/>
            <a:ext cx="3365450" cy="2228850"/>
          </a:xfrm>
          <a:prstGeom prst="rect">
            <a:avLst/>
          </a:prstGeom>
          <a:noFill/>
          <a:ln>
            <a:noFill/>
          </a:ln>
        </p:spPr>
      </p:pic>
      <p:pic>
        <p:nvPicPr>
          <p:cNvPr descr="image.png" id="203" name="Google Shape;203;p19"/>
          <p:cNvPicPr preferRelativeResize="0"/>
          <p:nvPr/>
        </p:nvPicPr>
        <p:blipFill rotWithShape="1">
          <a:blip r:embed="rId5">
            <a:alphaModFix/>
          </a:blip>
          <a:srcRect b="0" l="0" r="0" t="0"/>
          <a:stretch/>
        </p:blipFill>
        <p:spPr>
          <a:xfrm>
            <a:off x="4413349" y="1552575"/>
            <a:ext cx="3365450" cy="2228850"/>
          </a:xfrm>
          <a:prstGeom prst="rect">
            <a:avLst/>
          </a:prstGeom>
          <a:noFill/>
          <a:ln>
            <a:noFill/>
          </a:ln>
        </p:spPr>
      </p:pic>
      <p:pic>
        <p:nvPicPr>
          <p:cNvPr descr="image.png" id="204" name="Google Shape;204;p19"/>
          <p:cNvPicPr preferRelativeResize="0"/>
          <p:nvPr/>
        </p:nvPicPr>
        <p:blipFill rotWithShape="1">
          <a:blip r:embed="rId6">
            <a:alphaModFix/>
          </a:blip>
          <a:srcRect b="0" l="0" r="0" t="0"/>
          <a:stretch/>
        </p:blipFill>
        <p:spPr>
          <a:xfrm>
            <a:off x="762000" y="1552575"/>
            <a:ext cx="3365599" cy="2228850"/>
          </a:xfrm>
          <a:prstGeom prst="rect">
            <a:avLst/>
          </a:prstGeom>
          <a:noFill/>
          <a:ln>
            <a:noFill/>
          </a:ln>
        </p:spPr>
      </p:pic>
      <p:pic>
        <p:nvPicPr>
          <p:cNvPr descr="image.png" id="205" name="Google Shape;205;p19"/>
          <p:cNvPicPr preferRelativeResize="0"/>
          <p:nvPr/>
        </p:nvPicPr>
        <p:blipFill rotWithShape="1">
          <a:blip r:embed="rId7">
            <a:alphaModFix/>
          </a:blip>
          <a:srcRect b="0" l="0" r="0" t="0"/>
          <a:stretch/>
        </p:blipFill>
        <p:spPr>
          <a:xfrm>
            <a:off x="10610850" y="1943100"/>
            <a:ext cx="428625" cy="428625"/>
          </a:xfrm>
          <a:prstGeom prst="rect">
            <a:avLst/>
          </a:prstGeom>
          <a:noFill/>
          <a:ln>
            <a:noFill/>
          </a:ln>
        </p:spPr>
      </p:pic>
      <p:pic>
        <p:nvPicPr>
          <p:cNvPr descr="image.png" id="206" name="Google Shape;206;p19"/>
          <p:cNvPicPr preferRelativeResize="0"/>
          <p:nvPr/>
        </p:nvPicPr>
        <p:blipFill rotWithShape="1">
          <a:blip r:embed="rId8">
            <a:alphaModFix/>
          </a:blip>
          <a:srcRect b="0" l="0" r="0" t="0"/>
          <a:stretch/>
        </p:blipFill>
        <p:spPr>
          <a:xfrm>
            <a:off x="6959649" y="1943100"/>
            <a:ext cx="428625" cy="428625"/>
          </a:xfrm>
          <a:prstGeom prst="rect">
            <a:avLst/>
          </a:prstGeom>
          <a:noFill/>
          <a:ln>
            <a:noFill/>
          </a:ln>
        </p:spPr>
      </p:pic>
      <p:pic>
        <p:nvPicPr>
          <p:cNvPr descr="image.png" id="207" name="Google Shape;207;p19"/>
          <p:cNvPicPr preferRelativeResize="0"/>
          <p:nvPr/>
        </p:nvPicPr>
        <p:blipFill rotWithShape="1">
          <a:blip r:embed="rId9">
            <a:alphaModFix/>
          </a:blip>
          <a:srcRect b="0" l="0" r="0" t="0"/>
          <a:stretch/>
        </p:blipFill>
        <p:spPr>
          <a:xfrm>
            <a:off x="3308449" y="1943100"/>
            <a:ext cx="428625" cy="428625"/>
          </a:xfrm>
          <a:prstGeom prst="rect">
            <a:avLst/>
          </a:prstGeom>
          <a:noFill/>
          <a:ln>
            <a:noFill/>
          </a:ln>
        </p:spPr>
      </p:pic>
      <p:sp>
        <p:nvSpPr>
          <p:cNvPr id="208" name="Google Shape;208;p19"/>
          <p:cNvSpPr txBox="1"/>
          <p:nvPr/>
        </p:nvSpPr>
        <p:spPr>
          <a:xfrm>
            <a:off x="228600" y="571500"/>
            <a:ext cx="11201400" cy="6618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4300"/>
              <a:buFont typeface="Arial"/>
              <a:buNone/>
            </a:pPr>
            <a:r>
              <a:rPr b="1" i="0" lang="iw-IL" sz="4300" u="none" cap="none" strike="noStrike">
                <a:solidFill>
                  <a:srgbClr val="1E3A8A"/>
                </a:solidFill>
                <a:latin typeface="Noto Sans Hebrew"/>
                <a:ea typeface="Noto Sans Hebrew"/>
                <a:cs typeface="Noto Sans Hebrew"/>
                <a:sym typeface="Noto Sans Hebrew"/>
              </a:rPr>
              <a:t>פעילות: מפת הקולות שלי</a:t>
            </a:r>
            <a:endParaRPr b="0" i="0" sz="1800" u="none" cap="none" strike="noStrike">
              <a:solidFill>
                <a:srgbClr val="000000"/>
              </a:solidFill>
              <a:latin typeface="Noto Sans Hebrew"/>
              <a:ea typeface="Noto Sans Hebrew"/>
              <a:cs typeface="Noto Sans Hebrew"/>
              <a:sym typeface="Noto Sans Hebrew"/>
            </a:endParaRPr>
          </a:p>
        </p:txBody>
      </p:sp>
      <p:sp>
        <p:nvSpPr>
          <p:cNvPr id="209" name="Google Shape;209;p19"/>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19"/>
          <p:cNvSpPr txBox="1"/>
          <p:nvPr/>
        </p:nvSpPr>
        <p:spPr>
          <a:xfrm>
            <a:off x="381000" y="6457950"/>
            <a:ext cx="76200"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6</a:t>
            </a:r>
            <a:endParaRPr b="0" i="0" sz="1400" u="none" cap="none" strike="noStrike">
              <a:solidFill>
                <a:srgbClr val="000000"/>
              </a:solidFill>
              <a:latin typeface="Arial"/>
              <a:ea typeface="Arial"/>
              <a:cs typeface="Arial"/>
              <a:sym typeface="Arial"/>
            </a:endParaRPr>
          </a:p>
        </p:txBody>
      </p:sp>
      <p:sp>
        <p:nvSpPr>
          <p:cNvPr id="211" name="Google Shape;211;p19"/>
          <p:cNvSpPr txBox="1"/>
          <p:nvPr/>
        </p:nvSpPr>
        <p:spPr>
          <a:xfrm>
            <a:off x="9105328" y="4667250"/>
            <a:ext cx="1529700" cy="315600"/>
          </a:xfrm>
          <a:prstGeom prst="rect">
            <a:avLst/>
          </a:prstGeom>
          <a:noFill/>
          <a:ln>
            <a:noFill/>
          </a:ln>
        </p:spPr>
        <p:txBody>
          <a:bodyPr anchorCtr="0" anchor="t" bIns="0" lIns="304800" spcFirstLastPara="1" rIns="0" wrap="square" tIns="0">
            <a:spAutoFit/>
          </a:bodyPr>
          <a:lstStyle/>
          <a:p>
            <a:pPr indent="0" lvl="0" marL="0" marR="0" rtl="1" algn="r">
              <a:lnSpc>
                <a:spcPct val="100000"/>
              </a:lnSpc>
              <a:spcBef>
                <a:spcPts val="0"/>
              </a:spcBef>
              <a:spcAft>
                <a:spcPts val="0"/>
              </a:spcAft>
              <a:buClr>
                <a:srgbClr val="000000"/>
              </a:buClr>
              <a:buSzPts val="2050"/>
              <a:buFont typeface="Arial"/>
              <a:buNone/>
            </a:pPr>
            <a:r>
              <a:rPr b="1" i="0" lang="iw-IL" sz="2050" u="none" cap="none" strike="noStrike">
                <a:solidFill>
                  <a:srgbClr val="0F172A"/>
                </a:solidFill>
                <a:latin typeface="Noto Sans Hebrew"/>
                <a:ea typeface="Noto Sans Hebrew"/>
                <a:cs typeface="Noto Sans Hebrew"/>
                <a:sym typeface="Noto Sans Hebrew"/>
              </a:rPr>
              <a:t>המשימה:</a:t>
            </a:r>
            <a:endParaRPr b="0" i="0" sz="1800" u="none" cap="none" strike="noStrike">
              <a:solidFill>
                <a:srgbClr val="000000"/>
              </a:solidFill>
              <a:latin typeface="Noto Sans Hebrew"/>
              <a:ea typeface="Noto Sans Hebrew"/>
              <a:cs typeface="Noto Sans Hebrew"/>
              <a:sym typeface="Noto Sans Hebrew"/>
            </a:endParaRPr>
          </a:p>
        </p:txBody>
      </p:sp>
      <p:sp>
        <p:nvSpPr>
          <p:cNvPr id="212" name="Google Shape;212;p19"/>
          <p:cNvSpPr txBox="1"/>
          <p:nvPr/>
        </p:nvSpPr>
        <p:spPr>
          <a:xfrm>
            <a:off x="1152525" y="5133975"/>
            <a:ext cx="9887100" cy="2925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00"/>
              <a:buFont typeface="Arial"/>
              <a:buNone/>
            </a:pPr>
            <a:r>
              <a:rPr b="0" i="0" lang="iw-IL" sz="1900" u="none" cap="none" strike="noStrike">
                <a:solidFill>
                  <a:srgbClr val="000000"/>
                </a:solidFill>
                <a:latin typeface="Noto Sans Hebrew"/>
                <a:ea typeface="Noto Sans Hebrew"/>
                <a:cs typeface="Noto Sans Hebrew"/>
                <a:sym typeface="Noto Sans Hebrew"/>
              </a:rPr>
              <a:t>כתבו לכל אחד "משפט נגד" המבוסס על עובדה, פעולה שביצעתם או מאמץ שהשקעתם.</a:t>
            </a:r>
            <a:endParaRPr b="0" i="0" sz="1800" u="none" cap="none" strike="noStrike">
              <a:solidFill>
                <a:srgbClr val="000000"/>
              </a:solidFill>
              <a:latin typeface="Noto Sans Hebrew"/>
              <a:ea typeface="Noto Sans Hebrew"/>
              <a:cs typeface="Noto Sans Hebrew"/>
              <a:sym typeface="Noto Sans Hebrew"/>
            </a:endParaRPr>
          </a:p>
        </p:txBody>
      </p:sp>
      <p:sp>
        <p:nvSpPr>
          <p:cNvPr id="213" name="Google Shape;213;p19"/>
          <p:cNvSpPr txBox="1"/>
          <p:nvPr/>
        </p:nvSpPr>
        <p:spPr>
          <a:xfrm>
            <a:off x="1152525" y="5553075"/>
            <a:ext cx="9887100" cy="246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600"/>
              <a:buFont typeface="Arial"/>
              <a:buNone/>
            </a:pPr>
            <a:r>
              <a:rPr b="0" i="1" lang="iw-IL" sz="1600" u="none" cap="none" strike="noStrike">
                <a:solidFill>
                  <a:srgbClr val="334155"/>
                </a:solidFill>
                <a:latin typeface="Noto Sans Hebrew"/>
                <a:ea typeface="Noto Sans Hebrew"/>
                <a:cs typeface="Noto Sans Hebrew"/>
                <a:sym typeface="Noto Sans Hebrew"/>
              </a:rPr>
              <a:t>* אין חובה לשתף משהו אישי עם הכיתה.</a:t>
            </a:r>
            <a:endParaRPr b="0" i="0" sz="1800" u="none" cap="none" strike="noStrike">
              <a:solidFill>
                <a:srgbClr val="000000"/>
              </a:solidFill>
              <a:latin typeface="Noto Sans Hebrew"/>
              <a:ea typeface="Noto Sans Hebrew"/>
              <a:cs typeface="Noto Sans Hebrew"/>
              <a:sym typeface="Noto Sans Hebrew"/>
            </a:endParaRPr>
          </a:p>
        </p:txBody>
      </p:sp>
      <p:sp>
        <p:nvSpPr>
          <p:cNvPr id="214" name="Google Shape;214;p19"/>
          <p:cNvSpPr txBox="1"/>
          <p:nvPr/>
        </p:nvSpPr>
        <p:spPr>
          <a:xfrm>
            <a:off x="8455074" y="2514600"/>
            <a:ext cx="2584500" cy="8775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00"/>
              <a:buFont typeface="Arial"/>
              <a:buNone/>
            </a:pPr>
            <a:r>
              <a:rPr b="0" i="0" lang="iw-IL" sz="1900" u="none" cap="none" strike="noStrike">
                <a:solidFill>
                  <a:srgbClr val="000000"/>
                </a:solidFill>
                <a:latin typeface="Noto Sans Hebrew Medium"/>
                <a:ea typeface="Noto Sans Hebrew Medium"/>
                <a:cs typeface="Noto Sans Hebrew Medium"/>
                <a:sym typeface="Noto Sans Hebrew Medium"/>
              </a:rPr>
              <a:t>קראו את המשפטים המופיעים בדף הפעילות שחולק לכם.</a:t>
            </a:r>
            <a:endParaRPr b="0" i="0" sz="1800" u="none" cap="none" strike="noStrike">
              <a:solidFill>
                <a:srgbClr val="000000"/>
              </a:solidFill>
              <a:latin typeface="Noto Sans Hebrew"/>
              <a:ea typeface="Noto Sans Hebrew"/>
              <a:cs typeface="Noto Sans Hebrew"/>
              <a:sym typeface="Noto Sans Hebrew"/>
            </a:endParaRPr>
          </a:p>
        </p:txBody>
      </p:sp>
      <p:sp>
        <p:nvSpPr>
          <p:cNvPr id="215" name="Google Shape;215;p19"/>
          <p:cNvSpPr txBox="1"/>
          <p:nvPr/>
        </p:nvSpPr>
        <p:spPr>
          <a:xfrm>
            <a:off x="4803874" y="2514600"/>
            <a:ext cx="2584500" cy="1169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00"/>
              <a:buFont typeface="Arial"/>
              <a:buNone/>
            </a:pPr>
            <a:r>
              <a:rPr b="0" i="0" lang="iw-IL" sz="1900" u="none" cap="none" strike="noStrike">
                <a:solidFill>
                  <a:srgbClr val="000000"/>
                </a:solidFill>
                <a:latin typeface="Noto Sans Hebrew Medium"/>
                <a:ea typeface="Noto Sans Hebrew Medium"/>
                <a:cs typeface="Noto Sans Hebrew Medium"/>
                <a:sym typeface="Noto Sans Hebrew Medium"/>
              </a:rPr>
              <a:t>סמנו את המשפטים שמרגישים לכם מוכרים או נשמעים בראשכם לעיתים.</a:t>
            </a:r>
            <a:endParaRPr b="0" i="0" sz="1800" u="none" cap="none" strike="noStrike">
              <a:solidFill>
                <a:srgbClr val="000000"/>
              </a:solidFill>
              <a:latin typeface="Noto Sans Hebrew"/>
              <a:ea typeface="Noto Sans Hebrew"/>
              <a:cs typeface="Noto Sans Hebrew"/>
              <a:sym typeface="Noto Sans Hebrew"/>
            </a:endParaRPr>
          </a:p>
        </p:txBody>
      </p:sp>
      <p:sp>
        <p:nvSpPr>
          <p:cNvPr id="216" name="Google Shape;216;p19"/>
          <p:cNvSpPr txBox="1"/>
          <p:nvPr/>
        </p:nvSpPr>
        <p:spPr>
          <a:xfrm>
            <a:off x="1152525" y="2514600"/>
            <a:ext cx="2584500" cy="5850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00"/>
              <a:buFont typeface="Arial"/>
              <a:buNone/>
            </a:pPr>
            <a:r>
              <a:rPr b="0" i="0" lang="iw-IL" sz="1900" u="none" cap="none" strike="noStrike">
                <a:solidFill>
                  <a:srgbClr val="000000"/>
                </a:solidFill>
                <a:latin typeface="Noto Sans Hebrew Medium"/>
                <a:ea typeface="Noto Sans Hebrew Medium"/>
                <a:cs typeface="Noto Sans Hebrew Medium"/>
                <a:sym typeface="Noto Sans Hebrew Medium"/>
              </a:rPr>
              <a:t>בחרו שני משפטים מתוך אלו שסימנתם.</a:t>
            </a:r>
            <a:endParaRPr b="0" i="0" sz="1800" u="none" cap="none" strike="noStrike">
              <a:solidFill>
                <a:srgbClr val="000000"/>
              </a:solidFill>
              <a:latin typeface="Noto Sans Hebrew"/>
              <a:ea typeface="Noto Sans Hebrew"/>
              <a:cs typeface="Noto Sans Hebrew"/>
              <a:sym typeface="Noto Sans Hebrew"/>
            </a:endParaRPr>
          </a:p>
        </p:txBody>
      </p:sp>
      <p:pic>
        <p:nvPicPr>
          <p:cNvPr descr="image.png" id="217" name="Google Shape;217;p19"/>
          <p:cNvPicPr preferRelativeResize="0"/>
          <p:nvPr/>
        </p:nvPicPr>
        <p:blipFill rotWithShape="1">
          <a:blip r:embed="rId10">
            <a:alphaModFix/>
          </a:blip>
          <a:srcRect b="0" l="0" r="0" t="0"/>
          <a:stretch/>
        </p:blipFill>
        <p:spPr>
          <a:xfrm>
            <a:off x="10829925" y="4686300"/>
            <a:ext cx="209550" cy="209550"/>
          </a:xfrm>
          <a:prstGeom prst="rect">
            <a:avLst/>
          </a:prstGeom>
          <a:noFill/>
          <a:ln>
            <a:noFill/>
          </a:ln>
        </p:spPr>
      </p:pic>
      <p:sp>
        <p:nvSpPr>
          <p:cNvPr id="218" name="Google Shape;218;p19"/>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19"/>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פעילות: מפת הקולות שלי</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23" name="Shape 223"/>
        <p:cNvGrpSpPr/>
        <p:nvPr/>
      </p:nvGrpSpPr>
      <p:grpSpPr>
        <a:xfrm>
          <a:off x="0" y="0"/>
          <a:ext cx="0" cy="0"/>
          <a:chOff x="0" y="0"/>
          <a:chExt cx="0" cy="0"/>
        </a:xfrm>
      </p:grpSpPr>
      <p:sp>
        <p:nvSpPr>
          <p:cNvPr id="224" name="Google Shape;224;p20"/>
          <p:cNvSpPr txBox="1"/>
          <p:nvPr/>
        </p:nvSpPr>
        <p:spPr>
          <a:xfrm>
            <a:off x="228600" y="571500"/>
            <a:ext cx="11201400" cy="6003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3900"/>
              <a:buFont typeface="Arial"/>
              <a:buNone/>
            </a:pPr>
            <a:r>
              <a:rPr b="1" i="0" lang="iw-IL" sz="3900" u="none" cap="none" strike="noStrike">
                <a:solidFill>
                  <a:srgbClr val="1E3A8A"/>
                </a:solidFill>
                <a:latin typeface="Noto Sans Hebrew"/>
                <a:ea typeface="Noto Sans Hebrew"/>
                <a:cs typeface="Noto Sans Hebrew"/>
                <a:sym typeface="Noto Sans Hebrew"/>
              </a:rPr>
              <a:t>מחשבה מעכבת ← משפט מדויק יותר</a:t>
            </a:r>
            <a:endParaRPr b="0" i="0" sz="1400" u="none" cap="none" strike="noStrike">
              <a:solidFill>
                <a:srgbClr val="000000"/>
              </a:solidFill>
              <a:latin typeface="Noto Sans Hebrew"/>
              <a:ea typeface="Noto Sans Hebrew"/>
              <a:cs typeface="Noto Sans Hebrew"/>
              <a:sym typeface="Noto Sans Hebrew"/>
            </a:endParaRPr>
          </a:p>
        </p:txBody>
      </p:sp>
      <p:sp>
        <p:nvSpPr>
          <p:cNvPr id="225" name="Google Shape;225;p20"/>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 name="Google Shape;226;p20"/>
          <p:cNvSpPr txBox="1"/>
          <p:nvPr/>
        </p:nvSpPr>
        <p:spPr>
          <a:xfrm>
            <a:off x="381000" y="6457950"/>
            <a:ext cx="66675"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7</a:t>
            </a:r>
            <a:endParaRPr b="0" i="0" sz="1400" u="none" cap="none" strike="noStrike">
              <a:solidFill>
                <a:srgbClr val="000000"/>
              </a:solidFill>
              <a:latin typeface="Arial"/>
              <a:ea typeface="Arial"/>
              <a:cs typeface="Arial"/>
              <a:sym typeface="Arial"/>
            </a:endParaRPr>
          </a:p>
        </p:txBody>
      </p:sp>
      <p:graphicFrame>
        <p:nvGraphicFramePr>
          <p:cNvPr id="227" name="Google Shape;227;p20"/>
          <p:cNvGraphicFramePr/>
          <p:nvPr/>
        </p:nvGraphicFramePr>
        <p:xfrm>
          <a:off x="1316238" y="1538487"/>
          <a:ext cx="3000000" cy="3000000"/>
        </p:xfrm>
        <a:graphic>
          <a:graphicData uri="http://schemas.openxmlformats.org/drawingml/2006/table">
            <a:tbl>
              <a:tblPr bandRow="1" firstRow="1">
                <a:noFill/>
                <a:tableStyleId>{C39AD61B-2EED-443E-B427-DD2E9C08A330}</a:tableStyleId>
              </a:tblPr>
              <a:tblGrid>
                <a:gridCol w="7631675"/>
                <a:gridCol w="2482075"/>
              </a:tblGrid>
              <a:tr h="902500">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latin typeface="Noto Sans Hebrew"/>
                          <a:ea typeface="Noto Sans Hebrew"/>
                          <a:cs typeface="Noto Sans Hebrew"/>
                          <a:sym typeface="Noto Sans Hebrew"/>
                        </a:rPr>
                        <a:t>משפט נגד (העובדה)</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latin typeface="Noto Sans Hebrew"/>
                          <a:ea typeface="Noto Sans Hebrew"/>
                          <a:cs typeface="Noto Sans Hebrew"/>
                          <a:sym typeface="Noto Sans Hebrew"/>
                        </a:rPr>
                        <a:t>הקול המעכב (הפרשנות)</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r>
              <a:tr h="902500">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1E3A8A"/>
                          </a:solidFill>
                          <a:latin typeface="Noto Sans Hebrew"/>
                          <a:ea typeface="Noto Sans Hebrew"/>
                          <a:cs typeface="Noto Sans Hebrew"/>
                          <a:sym typeface="Noto Sans Hebrew"/>
                        </a:rPr>
                        <a:t>"הצלחתי כי ניסיתי כמה דרכים ובדקתי מה עובד."</a:t>
                      </a:r>
                      <a:endParaRPr/>
                    </a:p>
                  </a:txBody>
                  <a:tcPr marT="25400" marB="25400" marR="63500" marL="635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chemeClr val="lt1"/>
                      </a:solidFill>
                      <a:prstDash val="solid"/>
                      <a:round/>
                      <a:headEnd len="sm" w="sm" type="none"/>
                      <a:tailEnd len="sm" w="sm" type="none"/>
                    </a:lnB>
                    <a:solidFill>
                      <a:srgbClr val="FFFFFF"/>
                    </a:solidFill>
                  </a:tcPr>
                </a:tc>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E11D48"/>
                          </a:solidFill>
                          <a:latin typeface="Noto Sans Hebrew Medium"/>
                          <a:ea typeface="Noto Sans Hebrew Medium"/>
                          <a:cs typeface="Noto Sans Hebrew Medium"/>
                          <a:sym typeface="Noto Sans Hebrew Medium"/>
                        </a:rPr>
                        <a:t>"זה היה סתם מזל"</a:t>
                      </a:r>
                      <a:endParaRPr i="0" sz="1800" u="none" cap="none" strike="noStrike">
                        <a:solidFill>
                          <a:srgbClr val="1E3A8A"/>
                        </a:solidFill>
                        <a:latin typeface="Noto Sans Hebrew"/>
                        <a:ea typeface="Noto Sans Hebrew"/>
                        <a:cs typeface="Noto Sans Hebrew"/>
                        <a:sym typeface="Noto Sans Hebrew"/>
                      </a:endParaRPr>
                    </a:p>
                  </a:txBody>
                  <a:tcPr marT="25400" marB="25400" marR="63500" marL="63500" anchor="ctr">
                    <a:lnL cap="flat" cmpd="sng" w="952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902500">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1E3A8A"/>
                          </a:solidFill>
                          <a:latin typeface="Noto Sans Hebrew"/>
                          <a:ea typeface="Noto Sans Hebrew"/>
                          <a:cs typeface="Noto Sans Hebrew"/>
                          <a:sym typeface="Noto Sans Hebrew"/>
                        </a:rPr>
                        <a:t>"יש חלקים שכבר ברורים לי, ויש חלקים שצריך לברר צעד־צעד."</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E11D48"/>
                          </a:solidFill>
                          <a:latin typeface="Noto Sans Hebrew Medium"/>
                          <a:ea typeface="Noto Sans Hebrew Medium"/>
                          <a:cs typeface="Noto Sans Hebrew Medium"/>
                          <a:sym typeface="Noto Sans Hebrew Medium"/>
                        </a:rPr>
                        <a:t>"כולם מבינים ורק אני לא"</a:t>
                      </a:r>
                      <a:endParaRPr i="0" sz="1800" u="none" cap="none" strike="noStrike">
                        <a:solidFill>
                          <a:srgbClr val="1E3A8A"/>
                        </a:solidFill>
                        <a:latin typeface="Noto Sans Hebrew"/>
                        <a:ea typeface="Noto Sans Hebrew"/>
                        <a:cs typeface="Noto Sans Hebrew"/>
                        <a:sym typeface="Noto Sans Hebrew"/>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902500">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1E3A8A"/>
                          </a:solidFill>
                          <a:latin typeface="Noto Sans Hebrew"/>
                          <a:ea typeface="Noto Sans Hebrew"/>
                          <a:cs typeface="Noto Sans Hebrew"/>
                          <a:sym typeface="Noto Sans Hebrew"/>
                        </a:rPr>
                        <a:t>"למדתי דרך העזרה, ועכשיו אני יכול/ה להסביר חלק מהפתרון."</a:t>
                      </a:r>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1" algn="r">
                        <a:lnSpc>
                          <a:spcPct val="100000"/>
                        </a:lnSpc>
                        <a:spcBef>
                          <a:spcPts val="0"/>
                        </a:spcBef>
                        <a:spcAft>
                          <a:spcPts val="0"/>
                        </a:spcAft>
                        <a:buClr>
                          <a:srgbClr val="000000"/>
                        </a:buClr>
                        <a:buSzPts val="1800"/>
                        <a:buFont typeface="Arial"/>
                        <a:buNone/>
                      </a:pPr>
                      <a:r>
                        <a:rPr i="0" lang="iw-IL" sz="1800" u="none" cap="none" strike="noStrike">
                          <a:solidFill>
                            <a:srgbClr val="E11D48"/>
                          </a:solidFill>
                          <a:latin typeface="Noto Sans Hebrew Medium"/>
                          <a:ea typeface="Noto Sans Hebrew Medium"/>
                          <a:cs typeface="Noto Sans Hebrew Medium"/>
                          <a:sym typeface="Noto Sans Hebrew Medium"/>
                        </a:rPr>
                        <a:t>"אם עזרו לי, זה לא נחשב"</a:t>
                      </a:r>
                      <a:endParaRPr i="0" sz="1800" u="none" cap="none" strike="noStrike">
                        <a:solidFill>
                          <a:srgbClr val="1E3A8A"/>
                        </a:solidFill>
                        <a:latin typeface="Noto Sans Hebrew"/>
                        <a:ea typeface="Noto Sans Hebrew"/>
                        <a:cs typeface="Noto Sans Hebrew"/>
                        <a:sym typeface="Noto Sans Hebrew"/>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
        <p:nvSpPr>
          <p:cNvPr id="228" name="Google Shape;228;p20"/>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20"/>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מחשבה מעכבת ← משפט מדויק יותר</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AFC"/>
        </a:solidFill>
      </p:bgPr>
    </p:bg>
    <p:spTree>
      <p:nvGrpSpPr>
        <p:cNvPr id="233" name="Shape 233"/>
        <p:cNvGrpSpPr/>
        <p:nvPr/>
      </p:nvGrpSpPr>
      <p:grpSpPr>
        <a:xfrm>
          <a:off x="0" y="0"/>
          <a:ext cx="0" cy="0"/>
          <a:chOff x="0" y="0"/>
          <a:chExt cx="0" cy="0"/>
        </a:xfrm>
      </p:grpSpPr>
      <p:sp>
        <p:nvSpPr>
          <p:cNvPr id="234" name="Google Shape;234;p21"/>
          <p:cNvSpPr/>
          <p:nvPr/>
        </p:nvSpPr>
        <p:spPr>
          <a:xfrm>
            <a:off x="0" y="6800850"/>
            <a:ext cx="12192000" cy="57150"/>
          </a:xfrm>
          <a:prstGeom prst="rect">
            <a:avLst/>
          </a:prstGeom>
          <a:solidFill>
            <a:srgbClr val="84CC1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 name="Google Shape;235;p21"/>
          <p:cNvSpPr txBox="1"/>
          <p:nvPr/>
        </p:nvSpPr>
        <p:spPr>
          <a:xfrm>
            <a:off x="381000" y="6457950"/>
            <a:ext cx="85725" cy="1619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50"/>
              <a:buFont typeface="Arial"/>
              <a:buNone/>
            </a:pPr>
            <a:r>
              <a:rPr b="0" i="0" lang="iw-IL" sz="1050" u="none" cap="none" strike="noStrike">
                <a:solidFill>
                  <a:srgbClr val="334155"/>
                </a:solidFill>
                <a:latin typeface="Rubik"/>
                <a:ea typeface="Rubik"/>
                <a:cs typeface="Rubik"/>
                <a:sym typeface="Rubik"/>
              </a:rPr>
              <a:t>8</a:t>
            </a:r>
            <a:endParaRPr b="0" i="0" sz="1400" u="none" cap="none" strike="noStrike">
              <a:solidFill>
                <a:srgbClr val="000000"/>
              </a:solidFill>
              <a:latin typeface="Arial"/>
              <a:ea typeface="Arial"/>
              <a:cs typeface="Arial"/>
              <a:sym typeface="Arial"/>
            </a:endParaRPr>
          </a:p>
        </p:txBody>
      </p:sp>
      <p:sp>
        <p:nvSpPr>
          <p:cNvPr id="236" name="Google Shape;236;p21"/>
          <p:cNvSpPr txBox="1"/>
          <p:nvPr/>
        </p:nvSpPr>
        <p:spPr>
          <a:xfrm>
            <a:off x="2218975" y="451850"/>
            <a:ext cx="9261600" cy="6003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3900"/>
              <a:buFont typeface="Arial"/>
              <a:buNone/>
            </a:pPr>
            <a:r>
              <a:rPr b="1" i="0" lang="iw-IL" sz="3900" u="none" cap="none" strike="noStrike">
                <a:solidFill>
                  <a:srgbClr val="1E3A8A"/>
                </a:solidFill>
                <a:latin typeface="Rubik"/>
                <a:ea typeface="Rubik"/>
                <a:cs typeface="Rubik"/>
                <a:sym typeface="Rubik"/>
              </a:rPr>
              <a:t>AI הוא תחום של ניסוי, בדיקה ותיקון</a:t>
            </a:r>
            <a:endParaRPr b="0" i="0" sz="1400" u="none" cap="none" strike="noStrike">
              <a:solidFill>
                <a:srgbClr val="000000"/>
              </a:solidFill>
              <a:latin typeface="Arial"/>
              <a:ea typeface="Arial"/>
              <a:cs typeface="Arial"/>
              <a:sym typeface="Arial"/>
            </a:endParaRPr>
          </a:p>
        </p:txBody>
      </p:sp>
      <p:sp>
        <p:nvSpPr>
          <p:cNvPr id="237" name="Google Shape;237;p21"/>
          <p:cNvSpPr txBox="1"/>
          <p:nvPr/>
        </p:nvSpPr>
        <p:spPr>
          <a:xfrm>
            <a:off x="5976050" y="2121024"/>
            <a:ext cx="5308500" cy="906000"/>
          </a:xfrm>
          <a:prstGeom prst="rect">
            <a:avLst/>
          </a:prstGeom>
          <a:noFill/>
          <a:ln>
            <a:noFill/>
          </a:ln>
        </p:spPr>
        <p:txBody>
          <a:bodyPr anchorCtr="0" anchor="t" bIns="0" lIns="0" spcFirstLastPara="1" rIns="0" wrap="square" tIns="0">
            <a:spAutoFit/>
          </a:bodyPr>
          <a:lstStyle/>
          <a:p>
            <a:pPr indent="0" lvl="0" marL="0" marR="0" rtl="1" algn="r">
              <a:lnSpc>
                <a:spcPct val="160000"/>
              </a:lnSpc>
              <a:spcBef>
                <a:spcPts val="0"/>
              </a:spcBef>
              <a:spcAft>
                <a:spcPts val="0"/>
              </a:spcAft>
              <a:buClr>
                <a:srgbClr val="000000"/>
              </a:buClr>
              <a:buSzPts val="2264"/>
              <a:buFont typeface="Arial"/>
              <a:buNone/>
            </a:pPr>
            <a:r>
              <a:rPr b="0" i="0" lang="iw-IL" sz="2264" u="none" cap="none" strike="noStrike">
                <a:solidFill>
                  <a:srgbClr val="334155"/>
                </a:solidFill>
                <a:latin typeface="Rubik"/>
                <a:ea typeface="Rubik"/>
                <a:cs typeface="Rubik"/>
                <a:sym typeface="Rubik"/>
              </a:rPr>
              <a:t>בעולם הבינה המלאכותית, אף אחד לא "יודע הכל מראש".</a:t>
            </a:r>
            <a:endParaRPr b="0" i="0" sz="1626" u="none" cap="none" strike="noStrike">
              <a:solidFill>
                <a:srgbClr val="000000"/>
              </a:solidFill>
              <a:latin typeface="Arial"/>
              <a:ea typeface="Arial"/>
              <a:cs typeface="Arial"/>
              <a:sym typeface="Arial"/>
            </a:endParaRPr>
          </a:p>
        </p:txBody>
      </p:sp>
      <p:sp>
        <p:nvSpPr>
          <p:cNvPr id="238" name="Google Shape;238;p21"/>
          <p:cNvSpPr txBox="1"/>
          <p:nvPr/>
        </p:nvSpPr>
        <p:spPr>
          <a:xfrm>
            <a:off x="6086645" y="4262491"/>
            <a:ext cx="5087400" cy="884700"/>
          </a:xfrm>
          <a:prstGeom prst="rect">
            <a:avLst/>
          </a:prstGeom>
          <a:noFill/>
          <a:ln>
            <a:noFill/>
          </a:ln>
        </p:spPr>
        <p:txBody>
          <a:bodyPr anchorCtr="0" anchor="t" bIns="0" lIns="0" spcFirstLastPara="1" rIns="0" wrap="square" tIns="0">
            <a:spAutoFit/>
          </a:bodyPr>
          <a:lstStyle/>
          <a:p>
            <a:pPr indent="0" lvl="0" marL="0" marR="0" rtl="1" algn="r">
              <a:lnSpc>
                <a:spcPct val="100000"/>
              </a:lnSpc>
              <a:spcBef>
                <a:spcPts val="0"/>
              </a:spcBef>
              <a:spcAft>
                <a:spcPts val="0"/>
              </a:spcAft>
              <a:buClr>
                <a:srgbClr val="000000"/>
              </a:buClr>
              <a:buSzPts val="1916"/>
              <a:buFont typeface="Arial"/>
              <a:buNone/>
            </a:pPr>
            <a:r>
              <a:rPr b="0" i="0" lang="iw-IL" sz="1916" u="none" cap="none" strike="noStrike">
                <a:solidFill>
                  <a:srgbClr val="000000"/>
                </a:solidFill>
                <a:latin typeface="Rubik"/>
                <a:ea typeface="Rubik"/>
                <a:cs typeface="Rubik"/>
                <a:sym typeface="Rubik"/>
              </a:rPr>
              <a:t>הלמידה ב-AI  מבוססת על איטרציות (חזרות), טעויות הן לא סימן לחוסר התאמה, אלא חלק בלתי נפרד מהפיתוח.</a:t>
            </a:r>
            <a:endParaRPr b="0" i="0" sz="1626" u="none" cap="none" strike="noStrike">
              <a:solidFill>
                <a:srgbClr val="000000"/>
              </a:solidFill>
              <a:latin typeface="Arial"/>
              <a:ea typeface="Arial"/>
              <a:cs typeface="Arial"/>
              <a:sym typeface="Arial"/>
            </a:endParaRPr>
          </a:p>
        </p:txBody>
      </p:sp>
      <p:sp>
        <p:nvSpPr>
          <p:cNvPr id="239" name="Google Shape;239;p21"/>
          <p:cNvSpPr/>
          <p:nvPr/>
        </p:nvSpPr>
        <p:spPr>
          <a:xfrm>
            <a:off x="11350962" y="4262491"/>
            <a:ext cx="44100" cy="895800"/>
          </a:xfrm>
          <a:prstGeom prst="rect">
            <a:avLst/>
          </a:prstGeom>
          <a:solidFill>
            <a:srgbClr val="84CC16"/>
          </a:solidFill>
          <a:ln>
            <a:noFill/>
          </a:ln>
        </p:spPr>
        <p:txBody>
          <a:bodyPr anchorCtr="0" anchor="ctr" bIns="53050" lIns="106150" spcFirstLastPara="1" rIns="106150" wrap="square" tIns="53050">
            <a:noAutofit/>
          </a:bodyPr>
          <a:lstStyle/>
          <a:p>
            <a:pPr indent="0" lvl="0" marL="0" marR="0" rtl="0" algn="ctr">
              <a:lnSpc>
                <a:spcPct val="100000"/>
              </a:lnSpc>
              <a:spcBef>
                <a:spcPts val="0"/>
              </a:spcBef>
              <a:spcAft>
                <a:spcPts val="0"/>
              </a:spcAft>
              <a:buClr>
                <a:srgbClr val="000000"/>
              </a:buClr>
              <a:buSzPts val="2090"/>
              <a:buFont typeface="Arial"/>
              <a:buNone/>
            </a:pPr>
            <a:r>
              <a:t/>
            </a:r>
            <a:endParaRPr b="0" i="0" sz="2090" u="none" cap="none" strike="noStrike">
              <a:solidFill>
                <a:schemeClr val="dk1"/>
              </a:solidFill>
              <a:latin typeface="Calibri"/>
              <a:ea typeface="Calibri"/>
              <a:cs typeface="Calibri"/>
              <a:sym typeface="Calibri"/>
            </a:endParaRPr>
          </a:p>
        </p:txBody>
      </p:sp>
      <p:pic>
        <p:nvPicPr>
          <p:cNvPr descr="image.png" id="240" name="Google Shape;240;p21"/>
          <p:cNvPicPr preferRelativeResize="0"/>
          <p:nvPr/>
        </p:nvPicPr>
        <p:blipFill rotWithShape="1">
          <a:blip r:embed="rId3">
            <a:alphaModFix/>
          </a:blip>
          <a:srcRect b="0" l="0" r="0" t="0"/>
          <a:stretch/>
        </p:blipFill>
        <p:spPr>
          <a:xfrm>
            <a:off x="10090209" y="3294217"/>
            <a:ext cx="1061711" cy="431321"/>
          </a:xfrm>
          <a:prstGeom prst="rect">
            <a:avLst/>
          </a:prstGeom>
          <a:noFill/>
          <a:ln>
            <a:noFill/>
          </a:ln>
        </p:spPr>
      </p:pic>
      <p:pic>
        <p:nvPicPr>
          <p:cNvPr descr="image.png" id="241" name="Google Shape;241;p21"/>
          <p:cNvPicPr preferRelativeResize="0"/>
          <p:nvPr/>
        </p:nvPicPr>
        <p:blipFill rotWithShape="1">
          <a:blip r:embed="rId4">
            <a:alphaModFix/>
          </a:blip>
          <a:srcRect b="0" l="0" r="0" t="0"/>
          <a:stretch/>
        </p:blipFill>
        <p:spPr>
          <a:xfrm>
            <a:off x="8884725" y="3294217"/>
            <a:ext cx="1039592" cy="431321"/>
          </a:xfrm>
          <a:prstGeom prst="rect">
            <a:avLst/>
          </a:prstGeom>
          <a:noFill/>
          <a:ln>
            <a:noFill/>
          </a:ln>
        </p:spPr>
      </p:pic>
      <p:pic>
        <p:nvPicPr>
          <p:cNvPr descr="image.png" id="242" name="Google Shape;242;p21"/>
          <p:cNvPicPr preferRelativeResize="0"/>
          <p:nvPr/>
        </p:nvPicPr>
        <p:blipFill rotWithShape="1">
          <a:blip r:embed="rId5">
            <a:alphaModFix/>
          </a:blip>
          <a:srcRect b="0" l="0" r="0" t="0"/>
          <a:stretch/>
        </p:blipFill>
        <p:spPr>
          <a:xfrm>
            <a:off x="7590765" y="3294217"/>
            <a:ext cx="1128068" cy="431321"/>
          </a:xfrm>
          <a:prstGeom prst="rect">
            <a:avLst/>
          </a:prstGeom>
          <a:noFill/>
          <a:ln>
            <a:noFill/>
          </a:ln>
        </p:spPr>
      </p:pic>
      <p:pic>
        <p:nvPicPr>
          <p:cNvPr descr="image.png" id="243" name="Google Shape;243;p21"/>
          <p:cNvPicPr preferRelativeResize="0"/>
          <p:nvPr/>
        </p:nvPicPr>
        <p:blipFill rotWithShape="1">
          <a:blip r:embed="rId6">
            <a:alphaModFix/>
          </a:blip>
          <a:srcRect b="0" l="0" r="0" t="0"/>
          <a:stretch/>
        </p:blipFill>
        <p:spPr>
          <a:xfrm>
            <a:off x="6274685" y="3294217"/>
            <a:ext cx="1150187" cy="431321"/>
          </a:xfrm>
          <a:prstGeom prst="rect">
            <a:avLst/>
          </a:prstGeom>
          <a:noFill/>
          <a:ln>
            <a:noFill/>
          </a:ln>
        </p:spPr>
      </p:pic>
      <p:pic>
        <p:nvPicPr>
          <p:cNvPr descr="איור דיגיטלי של קבוצת בני נוער העובדים יחד סביב שולחן עם מחשב נייד, טאבלט, פנקסים וציוד כתיבה, המדגים תהליך שיתוף פעולה וזרימת עבודה. ברקע מופיעים סמלים גרפיים של מחזור עבודה עם חצים, תיבות טקסט ותמונות המסומנות בוי ירוק, המדגישים שלבים ותהליכים מובנים." id="244" name="Google Shape;244;p21"/>
          <p:cNvPicPr preferRelativeResize="0"/>
          <p:nvPr/>
        </p:nvPicPr>
        <p:blipFill rotWithShape="1">
          <a:blip r:embed="rId7">
            <a:alphaModFix/>
          </a:blip>
          <a:srcRect b="0" l="0" r="0" t="0"/>
          <a:stretch/>
        </p:blipFill>
        <p:spPr>
          <a:xfrm>
            <a:off x="301075" y="2125451"/>
            <a:ext cx="5575848" cy="3138101"/>
          </a:xfrm>
          <a:prstGeom prst="rect">
            <a:avLst/>
          </a:prstGeom>
          <a:noFill/>
          <a:ln>
            <a:noFill/>
          </a:ln>
        </p:spPr>
      </p:pic>
      <p:sp>
        <p:nvSpPr>
          <p:cNvPr id="245" name="Google Shape;245;p21"/>
          <p:cNvSpPr/>
          <p:nvPr/>
        </p:nvSpPr>
        <p:spPr>
          <a:xfrm>
            <a:off x="10855524" y="1249792"/>
            <a:ext cx="502800" cy="36600"/>
          </a:xfrm>
          <a:prstGeom prst="rect">
            <a:avLst/>
          </a:prstGeom>
          <a:solidFill>
            <a:srgbClr val="84CC16"/>
          </a:solidFill>
          <a:ln cap="flat" cmpd="sng" w="12700">
            <a:solidFill>
              <a:srgbClr val="84CC1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1"/>
          <p:cNvSpPr txBox="1"/>
          <p:nvPr>
            <p:ph idx="4294967295" type="title"/>
          </p:nvPr>
        </p:nvSpPr>
        <p:spPr>
          <a:xfrm>
            <a:off x="0" y="-1000000"/>
            <a:ext cx="9144000" cy="6000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0" i="0" lang="iw-IL" sz="1400" u="none" cap="none" strike="noStrike">
                <a:solidFill>
                  <a:srgbClr val="000000"/>
                </a:solidFill>
                <a:latin typeface="Arial"/>
                <a:ea typeface="Arial"/>
                <a:cs typeface="Arial"/>
                <a:sym typeface="Arial"/>
              </a:rPr>
              <a:t>AI הוא תחום של ניסוי, בדיקה ותיקון</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