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6"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cf0aaf9e3c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cf0aaf9e3c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cf0aaf9e3c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cf0aaf9e3c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cf0aaf9e3c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cf0aaf9e3c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cf0aaf9e3c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cf0aaf9e3c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cf0aaf9e3c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cf0aaf9e3c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cf0aaf9e3c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cf0aaf9e3c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cf0aaf9e3c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cf0aaf9e3c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cf0aaf9e3c_0_1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cf0aaf9e3c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cf0aaf9e3c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cf0aaf9e3c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cf0aaf9e3c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cf0aaf9e3c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00739" y="2107200"/>
            <a:ext cx="3667200" cy="9291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SzPts val="990"/>
              <a:buNone/>
            </a:pPr>
            <a:r>
              <a:rPr lang="iw" sz="4080"/>
              <a:t>השקית הכבדה של יובל</a:t>
            </a:r>
            <a:endParaRPr sz="4080"/>
          </a:p>
        </p:txBody>
      </p:sp>
      <p:pic>
        <p:nvPicPr>
          <p:cNvPr id="56" name="Google Shape;56;p13" descr="רואים ילד מחזיק שקית והולך ברחוב"/>
          <p:cNvPicPr preferRelativeResize="0"/>
          <p:nvPr/>
        </p:nvPicPr>
        <p:blipFill>
          <a:blip r:embed="rId4">
            <a:alphaModFix/>
          </a:blip>
          <a:stretch>
            <a:fillRect/>
          </a:stretch>
        </p:blipFill>
        <p:spPr>
          <a:xfrm>
            <a:off x="3667200" y="917550"/>
            <a:ext cx="4507325" cy="3964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body" idx="1"/>
          </p:nvPr>
        </p:nvSpPr>
        <p:spPr>
          <a:xfrm>
            <a:off x="791300" y="1690650"/>
            <a:ext cx="3388800" cy="17622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יובל גרר את רגליו במעלה המדרגות. התיק שלו הרגיש כבד כמו סלע, והלב שלו הרגיש אפילו כבד יותר. היום הזה בבית הספר לא היה מוצלח במיוחד, והוא רק רצה להגיע הביתה ולשכוח מהכל.</a:t>
            </a:r>
            <a:endParaRPr/>
          </a:p>
        </p:txBody>
      </p:sp>
      <p:pic>
        <p:nvPicPr>
          <p:cNvPr id="62" name="Google Shape;62;p14" descr="רואים את יובל עולה במדרגות עם תיק על הגב. נראה עייף ועצוב."/>
          <p:cNvPicPr preferRelativeResize="0"/>
          <p:nvPr/>
        </p:nvPicPr>
        <p:blipFill>
          <a:blip r:embed="rId4">
            <a:alphaModFix/>
          </a:blip>
          <a:stretch>
            <a:fillRect/>
          </a:stretch>
        </p:blipFill>
        <p:spPr>
          <a:xfrm>
            <a:off x="4708075" y="151176"/>
            <a:ext cx="3388800" cy="48411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
        <p:cNvGrpSpPr/>
        <p:nvPr/>
      </p:nvGrpSpPr>
      <p:grpSpPr>
        <a:xfrm>
          <a:off x="0" y="0"/>
          <a:ext cx="0" cy="0"/>
          <a:chOff x="0" y="0"/>
          <a:chExt cx="0" cy="0"/>
        </a:xfrm>
      </p:grpSpPr>
      <p:sp>
        <p:nvSpPr>
          <p:cNvPr id="67" name="Google Shape;67;p15"/>
          <p:cNvSpPr txBox="1">
            <a:spLocks noGrp="1"/>
          </p:cNvSpPr>
          <p:nvPr>
            <p:ph type="body" idx="1"/>
          </p:nvPr>
        </p:nvSpPr>
        <p:spPr>
          <a:xfrm>
            <a:off x="403500" y="1740050"/>
            <a:ext cx="41685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כשהוא נכנס לחדרו, הוא הוציא את המבחן בחשבון מהתיק. בראש הדף הופיע ציון נמוך, מוקף בעיגול אדום ובולט. יובל נאנח והניח את הדף על השולחן. המספרים נראו לו פתאום כמו חידה שהוא לא מצליח לפתור.</a:t>
            </a:r>
            <a:endParaRPr/>
          </a:p>
        </p:txBody>
      </p:sp>
      <p:pic>
        <p:nvPicPr>
          <p:cNvPr id="68" name="Google Shape;68;p15" descr="רואים את יובל יושב בחדרו. נראה עצוב מסתכל במבחן שקיבל עם ציון נמוך"/>
          <p:cNvPicPr preferRelativeResize="0"/>
          <p:nvPr/>
        </p:nvPicPr>
        <p:blipFill>
          <a:blip r:embed="rId4">
            <a:alphaModFix/>
          </a:blip>
          <a:stretch>
            <a:fillRect/>
          </a:stretch>
        </p:blipFill>
        <p:spPr>
          <a:xfrm>
            <a:off x="4910025" y="301150"/>
            <a:ext cx="3178824" cy="4541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6"/>
          <p:cNvSpPr txBox="1">
            <a:spLocks noGrp="1"/>
          </p:cNvSpPr>
          <p:nvPr>
            <p:ph type="body" idx="1"/>
          </p:nvPr>
        </p:nvSpPr>
        <p:spPr>
          <a:xfrm>
            <a:off x="107125" y="1847250"/>
            <a:ext cx="43914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הבטן שלו התחילה לקרקר בחוזקה. הוא ניגש למטבח ופתח את המקרר, אבל המקרר היה ריק כמעט לגמרי. רק קרטון חלב מקומט ועצוב עמד על המדף, וכשנענע אותו, הוא גילה שהוא ריק לחלוטין.</a:t>
            </a:r>
            <a:endParaRPr/>
          </a:p>
        </p:txBody>
      </p:sp>
      <p:pic>
        <p:nvPicPr>
          <p:cNvPr id="74" name="Google Shape;74;p16" descr="רואים את יובל פותח מקרר. במקררר יש בקבוק חלב אחד."/>
          <p:cNvPicPr preferRelativeResize="0"/>
          <p:nvPr/>
        </p:nvPicPr>
        <p:blipFill>
          <a:blip r:embed="rId4">
            <a:alphaModFix/>
          </a:blip>
          <a:stretch>
            <a:fillRect/>
          </a:stretch>
        </p:blipFill>
        <p:spPr>
          <a:xfrm>
            <a:off x="4809825" y="228600"/>
            <a:ext cx="3254599" cy="46494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8"/>
        <p:cNvGrpSpPr/>
        <p:nvPr/>
      </p:nvGrpSpPr>
      <p:grpSpPr>
        <a:xfrm>
          <a:off x="0" y="0"/>
          <a:ext cx="0" cy="0"/>
          <a:chOff x="0" y="0"/>
          <a:chExt cx="0" cy="0"/>
        </a:xfrm>
      </p:grpSpPr>
      <p:sp>
        <p:nvSpPr>
          <p:cNvPr id="79" name="Google Shape;79;p17"/>
          <p:cNvSpPr txBox="1">
            <a:spLocks noGrp="1"/>
          </p:cNvSpPr>
          <p:nvPr>
            <p:ph type="body" idx="1"/>
          </p:nvPr>
        </p:nvSpPr>
        <p:spPr>
          <a:xfrm>
            <a:off x="358400" y="1893650"/>
            <a:ext cx="41223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"אני רק אלך להביא חלב," הוא מלמל לעצמו. הוא לקח שטר מהקערה שעל השולחן ויצא מהבית לכיוון הסופר השכונתי. הרחוב היה שקט, ורוח קרירה נשבה, מזכירה לו שוב את המבחן המבאס.</a:t>
            </a:r>
            <a:endParaRPr/>
          </a:p>
        </p:txBody>
      </p:sp>
      <p:pic>
        <p:nvPicPr>
          <p:cNvPr id="80" name="Google Shape;80;p17" descr="רואים את יובל הולך ברחוב ומחזיק שטרות של כסף."/>
          <p:cNvPicPr preferRelativeResize="0"/>
          <p:nvPr/>
        </p:nvPicPr>
        <p:blipFill>
          <a:blip r:embed="rId4">
            <a:alphaModFix/>
          </a:blip>
          <a:stretch>
            <a:fillRect/>
          </a:stretch>
        </p:blipFill>
        <p:spPr>
          <a:xfrm>
            <a:off x="4572000" y="162525"/>
            <a:ext cx="3303875" cy="47197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8"/>
          <p:cNvSpPr txBox="1">
            <a:spLocks noGrp="1"/>
          </p:cNvSpPr>
          <p:nvPr>
            <p:ph type="body" idx="1"/>
          </p:nvPr>
        </p:nvSpPr>
        <p:spPr>
          <a:xfrm>
            <a:off x="320175" y="1910325"/>
            <a:ext cx="41130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בתוך הסופר, האורות היו חזקים והמדפים היו מלאים בכל טוב. יובל הלך לכיוון המקררים, אבל בדרך הוא עבר במעבר הממתקים. פתאום, הצבעים הזוהרים של עטיפות החטיפים קרצו לו מכל עבר.</a:t>
            </a:r>
            <a:endParaRPr/>
          </a:p>
        </p:txBody>
      </p:sp>
      <p:pic>
        <p:nvPicPr>
          <p:cNvPr id="86" name="Google Shape;86;p18"/>
          <p:cNvPicPr preferRelativeResize="0"/>
          <p:nvPr/>
        </p:nvPicPr>
        <p:blipFill>
          <a:blip r:embed="rId4">
            <a:alphaModFix/>
          </a:blip>
          <a:stretch>
            <a:fillRect/>
          </a:stretch>
        </p:blipFill>
        <p:spPr>
          <a:xfrm>
            <a:off x="4719275" y="359700"/>
            <a:ext cx="3162949" cy="4518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sp>
        <p:nvSpPr>
          <p:cNvPr id="91" name="Google Shape;91;p19"/>
          <p:cNvSpPr txBox="1">
            <a:spLocks noGrp="1"/>
          </p:cNvSpPr>
          <p:nvPr>
            <p:ph type="body" idx="1"/>
          </p:nvPr>
        </p:nvSpPr>
        <p:spPr>
          <a:xfrm>
            <a:off x="132650" y="1998925"/>
            <a:ext cx="41685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"אולי שוקולד אחד יעזור לי להרגיש טוב יותר," הוא חשב. ואז הוא ראה צ'יפס בטעם מלח ופלפל, וחבילת סוכריות גומי בצורת דובונים, ובקבוק של משקה מוגז בצבע כחול זרחני. הוא התחיל להעמיס.</a:t>
            </a:r>
            <a:endParaRPr/>
          </a:p>
        </p:txBody>
      </p:sp>
      <p:pic>
        <p:nvPicPr>
          <p:cNvPr id="92" name="Google Shape;92;p19" descr="רואים את יובל בוחר חטיף ומכניס לסל"/>
          <p:cNvPicPr preferRelativeResize="0"/>
          <p:nvPr/>
        </p:nvPicPr>
        <p:blipFill>
          <a:blip r:embed="rId4">
            <a:alphaModFix/>
          </a:blip>
          <a:stretch>
            <a:fillRect/>
          </a:stretch>
        </p:blipFill>
        <p:spPr>
          <a:xfrm>
            <a:off x="4671950" y="209724"/>
            <a:ext cx="3331476" cy="47592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7" name="Google Shape;97;p20"/>
          <p:cNvSpPr txBox="1">
            <a:spLocks noGrp="1"/>
          </p:cNvSpPr>
          <p:nvPr>
            <p:ph type="body" idx="1"/>
          </p:nvPr>
        </p:nvSpPr>
        <p:spPr>
          <a:xfrm>
            <a:off x="120775" y="2226650"/>
            <a:ext cx="43728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הוא הגיע לקופה של עמוס. עמוס המוכר תמיד ידע איזה ארטיק יובל הכי אוהב, אבל הפעם הוא הסתכל על הערימה שעל המסוע בפליאה. "חתיכת חגיגה יש לך פה, יובל," אמר עמוס בחיוך רחב.</a:t>
            </a:r>
            <a:endParaRPr/>
          </a:p>
        </p:txBody>
      </p:sp>
      <p:pic>
        <p:nvPicPr>
          <p:cNvPr id="98" name="Google Shape;98;p20" descr="רואים את יובל, מגיע לקופאי ומשלם על מה שקנה."/>
          <p:cNvPicPr preferRelativeResize="0"/>
          <p:nvPr/>
        </p:nvPicPr>
        <p:blipFill>
          <a:blip r:embed="rId4">
            <a:alphaModFix/>
          </a:blip>
          <a:stretch>
            <a:fillRect/>
          </a:stretch>
        </p:blipFill>
        <p:spPr>
          <a:xfrm>
            <a:off x="4572000" y="69837"/>
            <a:ext cx="3436599" cy="49094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body" idx="1"/>
          </p:nvPr>
        </p:nvSpPr>
        <p:spPr>
          <a:xfrm>
            <a:off x="261900" y="2071225"/>
            <a:ext cx="38436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יובל יצא מהחנות עם שקית פלסטיק כבדה שמרשרשת בכל צעד. הוא שכח לגמרי מהחלב. כשהגיע הביתה, הוא התיישב על השטיח בחדרו ופתח את שקית הצ'יפס. הרעש של הנגיסה הראשונה היה חזק ומספק.</a:t>
            </a:r>
            <a:endParaRPr/>
          </a:p>
        </p:txBody>
      </p:sp>
      <p:pic>
        <p:nvPicPr>
          <p:cNvPr id="104" name="Google Shape;104;p21"/>
          <p:cNvPicPr preferRelativeResize="0"/>
          <p:nvPr/>
        </p:nvPicPr>
        <p:blipFill>
          <a:blip r:embed="rId4">
            <a:alphaModFix/>
          </a:blip>
          <a:stretch>
            <a:fillRect/>
          </a:stretch>
        </p:blipFill>
        <p:spPr>
          <a:xfrm>
            <a:off x="4408425" y="61425"/>
            <a:ext cx="3443675" cy="49195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10" name="Google Shape;110;p22"/>
          <p:cNvSpPr txBox="1">
            <a:spLocks noGrp="1"/>
          </p:cNvSpPr>
          <p:nvPr>
            <p:ph type="body" idx="1"/>
          </p:nvPr>
        </p:nvSpPr>
        <p:spPr>
          <a:xfrm>
            <a:off x="69300" y="2378800"/>
            <a:ext cx="45027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אבל אחרי כמה סוכריות גומי וכוס של משקה כחול, יובל הרגיש שהבטן שלו מתחילה לכאוב קצת. הציון הנמוך עדיין היה שם על השולחן, והממתקים לא באמת מחקו את המספר האדום. הם רק הסתירו אותו לרגע.</a:t>
            </a:r>
            <a:endParaRPr/>
          </a:p>
        </p:txBody>
      </p:sp>
      <p:pic>
        <p:nvPicPr>
          <p:cNvPr id="111" name="Google Shape;111;p22" descr="רואים את יובל מחזיק סוכריית גומי ביד אחת וביד השנייה מחזיק את הבטן."/>
          <p:cNvPicPr preferRelativeResize="0"/>
          <p:nvPr/>
        </p:nvPicPr>
        <p:blipFill>
          <a:blip r:embed="rId4">
            <a:alphaModFix/>
          </a:blip>
          <a:stretch>
            <a:fillRect/>
          </a:stretch>
        </p:blipFill>
        <p:spPr>
          <a:xfrm>
            <a:off x="4728675" y="445025"/>
            <a:ext cx="3288938" cy="46984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23"/>
          <p:cNvSpPr txBox="1">
            <a:spLocks noGrp="1"/>
          </p:cNvSpPr>
          <p:nvPr>
            <p:ph type="body" idx="1"/>
          </p:nvPr>
        </p:nvSpPr>
        <p:spPr>
          <a:xfrm>
            <a:off x="262325" y="2283300"/>
            <a:ext cx="3880800" cy="2448000"/>
          </a:xfrm>
          <a:prstGeom prst="rect">
            <a:avLst/>
          </a:prstGeom>
        </p:spPr>
        <p:txBody>
          <a:bodyPr spcFirstLastPara="1" wrap="square" lIns="91425" tIns="91425" rIns="91425" bIns="91425" anchor="t" anchorCtr="0">
            <a:normAutofit/>
          </a:bodyPr>
          <a:lstStyle/>
          <a:p>
            <a:pPr marL="0" lvl="0" indent="0" algn="r" rtl="1">
              <a:spcBef>
                <a:spcPts val="0"/>
              </a:spcBef>
              <a:spcAft>
                <a:spcPts val="1200"/>
              </a:spcAft>
              <a:buNone/>
            </a:pPr>
            <a:r>
              <a:rPr lang="iw" sz="1650">
                <a:solidFill>
                  <a:srgbClr val="000000"/>
                </a:solidFill>
                <a:highlight>
                  <a:srgbClr val="FFFFFF"/>
                </a:highlight>
                <a:latin typeface="Times New Roman"/>
                <a:ea typeface="Times New Roman"/>
                <a:cs typeface="Times New Roman"/>
                <a:sym typeface="Times New Roman"/>
              </a:rPr>
              <a:t>הוא נאנח, סגר את שקיות החטיפים והחליט לשמור אותן למחר. הוא הבין שחלב הוא באמת היה צריך. הוא קם, שטף פנים, והחליט שמחר הוא יבקש מהמורה עזרה. לפעמים, דברים מתוקים הם רק בונוס, אבל הפתרון האמיתי דורש קצת יותר מאמץ.</a:t>
            </a:r>
            <a:endParaRPr/>
          </a:p>
        </p:txBody>
      </p:sp>
      <p:pic>
        <p:nvPicPr>
          <p:cNvPr id="117" name="Google Shape;117;p23" descr="רואים את יובל במקלחת שוטף פנים ומסתכל במראה."/>
          <p:cNvPicPr preferRelativeResize="0"/>
          <p:nvPr/>
        </p:nvPicPr>
        <p:blipFill>
          <a:blip r:embed="rId4">
            <a:alphaModFix/>
          </a:blip>
          <a:stretch>
            <a:fillRect/>
          </a:stretch>
        </p:blipFill>
        <p:spPr>
          <a:xfrm>
            <a:off x="4632800" y="86101"/>
            <a:ext cx="3417474" cy="48821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400</Words>
  <Application>Microsoft Office PowerPoint</Application>
  <PresentationFormat>‫הצגה על המסך (16:9)</PresentationFormat>
  <Paragraphs>11</Paragraphs>
  <Slides>11</Slides>
  <Notes>11</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11</vt:i4>
      </vt:variant>
    </vt:vector>
  </HeadingPairs>
  <TitlesOfParts>
    <vt:vector size="14" baseType="lpstr">
      <vt:lpstr>Arial</vt:lpstr>
      <vt:lpstr>Times New Roman</vt:lpstr>
      <vt:lpstr>Simple Light</vt:lpstr>
      <vt:lpstr>השקית הכבדה של יובל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דורית מנשה</dc:creator>
  <cp:lastModifiedBy>דורית נעמי מנשה</cp:lastModifiedBy>
  <cp:revision>1</cp:revision>
  <dcterms:modified xsi:type="dcterms:W3CDTF">2026-07-19T17:40:59Z</dcterms:modified>
</cp:coreProperties>
</file>