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PRhf+xcBt/itdenYzfnP4dnfu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91" y="1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25a214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25a214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e825a2149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g3e825a2149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825a2149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g3e825a2149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825a2149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g3e825a21493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e825a2149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e825a2149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e825a21493_0_0"/>
          <p:cNvSpPr txBox="1">
            <a:spLocks noGrp="1"/>
          </p:cNvSpPr>
          <p:nvPr>
            <p:ph type="ctrTitle"/>
          </p:nvPr>
        </p:nvSpPr>
        <p:spPr>
          <a:xfrm flipH="1">
            <a:off x="708583" y="-301487"/>
            <a:ext cx="8147400" cy="10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מדפים</a:t>
            </a:r>
            <a:endParaRPr/>
          </a:p>
        </p:txBody>
      </p:sp>
      <p:sp>
        <p:nvSpPr>
          <p:cNvPr id="56" name="Google Shape;56;g3e825a21493_0_0" descr="המדף הגבוה"/>
          <p:cNvSpPr/>
          <p:nvPr/>
        </p:nvSpPr>
        <p:spPr>
          <a:xfrm>
            <a:off x="661200" y="744576"/>
            <a:ext cx="8171100" cy="12999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g3e825a21493_0_0" descr="מדף הזהב בגובה העיניים"/>
          <p:cNvSpPr/>
          <p:nvPr/>
        </p:nvSpPr>
        <p:spPr>
          <a:xfrm>
            <a:off x="708600" y="2163300"/>
            <a:ext cx="8123700" cy="12999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g3e825a21493_0_0" descr="המדף הנמוך על הרצפה"/>
          <p:cNvSpPr/>
          <p:nvPr/>
        </p:nvSpPr>
        <p:spPr>
          <a:xfrm>
            <a:off x="637525" y="3769037"/>
            <a:ext cx="8171100" cy="1299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3e825a21493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19650" y="1125475"/>
            <a:ext cx="16341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w" sz="1200" b="1" i="0" u="none" strike="noStrike" cap="none">
                <a:solidFill>
                  <a:schemeClr val="dk1"/>
                </a:solidFill>
                <a:highlight>
                  <a:srgbClr val="EF4444"/>
                </a:highlight>
                <a:latin typeface="Arial"/>
                <a:ea typeface="Arial"/>
                <a:cs typeface="Arial"/>
                <a:sym typeface="Arial"/>
              </a:rPr>
              <a:t>המדף הגבוה 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3e825a21493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93925" y="2571750"/>
            <a:ext cx="1949700" cy="2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w" sz="1200" b="1" i="0" u="none" strike="noStrike" cap="none">
                <a:solidFill>
                  <a:schemeClr val="dk1"/>
                </a:solidFill>
                <a:highlight>
                  <a:srgbClr val="22C55E"/>
                </a:highlight>
                <a:latin typeface="Arial"/>
                <a:ea typeface="Arial"/>
                <a:cs typeface="Arial"/>
                <a:sym typeface="Arial"/>
              </a:rPr>
              <a:t>מדף הזהב (בגובה העיניים)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3e825a21493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53875" y="4272850"/>
            <a:ext cx="1745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200" b="1" i="0" u="none" strike="noStrike" cap="none">
                <a:solidFill>
                  <a:schemeClr val="dk1"/>
                </a:solidFill>
                <a:highlight>
                  <a:srgbClr val="3B82F6"/>
                </a:highlight>
                <a:latin typeface="Arial"/>
                <a:ea typeface="Arial"/>
                <a:cs typeface="Arial"/>
                <a:sym typeface="Arial"/>
              </a:rPr>
              <a:t>המדף הנמוך (על הרצפה) ⬇️</a:t>
            </a:r>
            <a:endParaRPr sz="1200" b="1" i="0" u="none" strike="noStrike" cap="none">
              <a:solidFill>
                <a:schemeClr val="dk1"/>
              </a:solidFill>
              <a:highlight>
                <a:srgbClr val="3B82F6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825a21493_0_11"/>
          <p:cNvSpPr txBox="1">
            <a:spLocks noGrp="1"/>
          </p:cNvSpPr>
          <p:nvPr>
            <p:ph type="title"/>
          </p:nvPr>
        </p:nvSpPr>
        <p:spPr>
          <a:xfrm>
            <a:off x="4328324" y="105397"/>
            <a:ext cx="12768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משימות</a:t>
            </a:r>
            <a:endParaRPr/>
          </a:p>
        </p:txBody>
      </p:sp>
      <p:sp>
        <p:nvSpPr>
          <p:cNvPr id="68" name="Google Shape;68;g3e825a21493_0_11" descr="קחו את המנקה חלונות ושימו אותו במדף הגבוה שעל הארון. זה חומר ניקוי, שמים אותו גבוה ורחוק. &#10;"/>
          <p:cNvSpPr/>
          <p:nvPr/>
        </p:nvSpPr>
        <p:spPr>
          <a:xfrm>
            <a:off x="6491750" y="734100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3e825a21493_0_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42474" y="825613"/>
            <a:ext cx="19248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המנקה חלונות ושימו אותו במדף הגבוה שעל הארון. זה חומר ניקוי, שמים אותו גבוה ורחוק.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3e825a21493_0_11" descr="קחו את המעדן יוגורט ושימו אותו במדף האמצעי, מדף הזהב. במדף הזהב כולם רואים כמה זה טעים! &#10;"/>
          <p:cNvSpPr/>
          <p:nvPr/>
        </p:nvSpPr>
        <p:spPr>
          <a:xfrm>
            <a:off x="3985926" y="719272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e825a21493_0_11" descr="קחו את השקית אורז ושימו אותו במדף הנמוך שעל הרצפה. שקית גדולה וזולה, נשים אותה נמוך על הרצפה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603338" y="712300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3e825a21493_0_11" descr="קחו את האבקת כביסה ושימו אותו במדף הגבוה שעל הארון. זה כבד ולא קונים כל יום, אז שמים גבוה על הארון. 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400800" y="2912700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3e825a21493_0_11" descr="קחו את הנוזל כלים ושימו אותו במדף הגבוה שעל הארון. זה מוצר ניקוי, שמים אותו במדף הגבוה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030125" y="2918234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הנוזל כלים ושימו אותו במדף הגבוה שעל הארון. זה מוצר ניקוי, שמים אותו במדף הגבוה.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3e825a21493_0_11" descr="קחו את השוקולד מתוק ושימו אותו במדף האמצעי, מדף הזהב. זה מדף הזהב! הסופר רוצה שמיד נראה את זה ונקנה. 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27750" y="2913100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השוקולד מתוק ושימו אותו במדף האמצעי, מדף הזהב. זה מדף הזהב! הסופר רוצה שמיד נראה את זה ונקנה.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3e825a21493_0_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685388" y="741475"/>
            <a:ext cx="2017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השקית אורז ושימו אותו במדף הנמוך שעל הרצפה. שקית גדולה וזולה, נשים אותה נמוך על הרצפה.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3e825a21493_0_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60350" y="760973"/>
            <a:ext cx="1924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המעדן יוגורט ושימו אותו במדף האמצעי, מדף הזהב. במדף הזהב כולם רואים כמה זה טעים!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3e825a21493_0_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32500" y="2983200"/>
            <a:ext cx="20610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האבקת כביסה ושימו אותו במדף הגבוה שעל הארון. זה כבד ולא קונים כל יום, אז שמים גבוה על הארון.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e825a21493_0_28"/>
          <p:cNvSpPr txBox="1">
            <a:spLocks noGrp="1"/>
          </p:cNvSpPr>
          <p:nvPr>
            <p:ph type="title"/>
          </p:nvPr>
        </p:nvSpPr>
        <p:spPr>
          <a:xfrm>
            <a:off x="4331041" y="7747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משימות</a:t>
            </a:r>
            <a:endParaRPr/>
          </a:p>
        </p:txBody>
      </p:sp>
      <p:sp>
        <p:nvSpPr>
          <p:cNvPr id="84" name="Google Shape;84;g3e825a21493_0_28" descr="קחו את החבילת פסטה ושימו אותו במדף הנמוך שעל הרצפה. זה מוצר פשוט וזול, אז צריך להתכופף כדי לקחת אותו.  &#10;"/>
          <p:cNvSpPr/>
          <p:nvPr/>
        </p:nvSpPr>
        <p:spPr>
          <a:xfrm>
            <a:off x="6962100" y="2463755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g3e825a21493_0_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63350" y="2458259"/>
            <a:ext cx="19248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החבילת פסטה ושימו אותו במדף הנמוך שעל הרצפה. זה מוצר פשוט וזול, אז צריך להתכופף כדי לקחת אותו.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e825a21493_0_28" descr="קחו את החטיף מלוח ושימו אותו במדף האמצעי, מדף הזהב. בגובה העיניים הכי נוח לקחת את החטיפים! &#10;"/>
          <p:cNvSpPr/>
          <p:nvPr/>
        </p:nvSpPr>
        <p:spPr>
          <a:xfrm>
            <a:off x="4657210" y="2502209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החטיף מלוח ושימו אותו במדף האמצעי, מדף הזהב. בגובה העיניים הכי נוח לקחת את החטיפים!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e825a21493_0_28" descr="קחו את הסמרטוטי רצפה ושימו אותו במדף הנמוך שעל הרצפה. זה מוצר פשוט, אז הוא מחכה לנו למטה. &#10;"/>
          <p:cNvSpPr/>
          <p:nvPr/>
        </p:nvSpPr>
        <p:spPr>
          <a:xfrm>
            <a:off x="2390100" y="2500190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e825a21493_0_28" descr="קחו את הקורנפלקס צבעוני ושימו אותו במדף האמצעי, מדף הזהב. הסופר שם את הכוכבים באמצע כדי שלא נפספס! &#10;"/>
          <p:cNvSpPr/>
          <p:nvPr/>
        </p:nvSpPr>
        <p:spPr>
          <a:xfrm>
            <a:off x="122990" y="2463755"/>
            <a:ext cx="2181900" cy="204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הקורנפלקס צבעוני ושימו אותו במדף האמצעי, מדף הזהב. הסופר שם את הכוכבים באמצע כדי שלא נפספס!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e825a21493_0_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353057" y="2643310"/>
            <a:ext cx="2061600" cy="1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1E3A8A"/>
                </a:solidFill>
                <a:highlight>
                  <a:srgbClr val="FEF9C3"/>
                </a:highlight>
                <a:latin typeface="Arial"/>
                <a:ea typeface="Arial"/>
                <a:cs typeface="Arial"/>
                <a:sym typeface="Arial"/>
              </a:rPr>
              <a:t>קחו את הסמרטוטי רצפה ושימו אותו במדף הנמוך שעל הרצפה. זה מוצר פשוט, אז הוא מחכה לנו למטה.</a:t>
            </a: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825a21493_0_38"/>
          <p:cNvSpPr txBox="1">
            <a:spLocks noGrp="1"/>
          </p:cNvSpPr>
          <p:nvPr>
            <p:ph type="title"/>
          </p:nvPr>
        </p:nvSpPr>
        <p:spPr>
          <a:xfrm>
            <a:off x="4018824" y="271002"/>
            <a:ext cx="120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פריטים</a:t>
            </a:r>
            <a:endParaRPr/>
          </a:p>
        </p:txBody>
      </p:sp>
      <p:pic>
        <p:nvPicPr>
          <p:cNvPr id="95" name="Google Shape;95;g3e825a21493_0_38" descr="מנקה חלונות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9931" y="964676"/>
            <a:ext cx="1924050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3e825a21493_0_38" descr="מעדן יוגורט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7450" y="1012301"/>
            <a:ext cx="211455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3e825a21493_0_38" descr="שקית אורז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27071" y="898001"/>
            <a:ext cx="1933575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3e825a21493_0_38" descr="אבקת כביסה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5129" y="921085"/>
            <a:ext cx="1714600" cy="16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e825a21493_0_38" descr="נוזל כלים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24300" y="3028750"/>
            <a:ext cx="1800600" cy="178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3e825a21493_0_38" descr="שוקולד מתוק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61450" y="3028750"/>
            <a:ext cx="1539400" cy="153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3e825a21493_0_38" descr="חבילת פסטה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550475" y="3103025"/>
            <a:ext cx="1673950" cy="13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3e825a21493_0_38" descr="סמרטוטי רצפה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50075" y="3113939"/>
            <a:ext cx="1800600" cy="161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825a21493_0_50"/>
          <p:cNvSpPr txBox="1">
            <a:spLocks noGrp="1"/>
          </p:cNvSpPr>
          <p:nvPr>
            <p:ph type="title"/>
          </p:nvPr>
        </p:nvSpPr>
        <p:spPr>
          <a:xfrm>
            <a:off x="7182544" y="290193"/>
            <a:ext cx="169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פריטים</a:t>
            </a:r>
            <a:endParaRPr/>
          </a:p>
        </p:txBody>
      </p:sp>
      <p:pic>
        <p:nvPicPr>
          <p:cNvPr id="110" name="Google Shape;110;g3e825a21493_0_50" descr="קורנפלקס צבעוני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2544" y="1192625"/>
            <a:ext cx="1850931" cy="137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e825a21493_0_50" descr="חטיף מלו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9219" y="1152475"/>
            <a:ext cx="1503325" cy="150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‫הצגה על המסך (16:9)</PresentationFormat>
  <Paragraphs>18</Paragraphs>
  <Slides>5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מדפים</vt:lpstr>
      <vt:lpstr>משימות</vt:lpstr>
      <vt:lpstr>משימות</vt:lpstr>
      <vt:lpstr>פריטים</vt:lpstr>
      <vt:lpstr>פריטים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2026-07-19T17:16:57Z</dcterms:modified>
</cp:coreProperties>
</file>