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Raleway"/>
      <p:regular r:id="rId14"/>
      <p:bold r:id="rId15"/>
      <p:italic r:id="rId16"/>
      <p:boldItalic r:id="rId17"/>
    </p:embeddedFont>
    <p:embeddedFont>
      <p:font typeface="Lato"/>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2" roundtripDataSignature="AMtx7mg8GIploK9gEZpvz5V9YK5WWVnBu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ato-italic.fntdata"/><Relationship Id="rId11" Type="http://schemas.openxmlformats.org/officeDocument/2006/relationships/slide" Target="slides/slide6.xml"/><Relationship Id="rId22" Type="http://customschemas.google.com/relationships/presentationmetadata" Target="metadata"/><Relationship Id="rId10" Type="http://schemas.openxmlformats.org/officeDocument/2006/relationships/slide" Target="slides/slide5.xml"/><Relationship Id="rId21" Type="http://schemas.openxmlformats.org/officeDocument/2006/relationships/font" Target="fonts/Lato-bold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aleway-bold.fntdata"/><Relationship Id="rId14" Type="http://schemas.openxmlformats.org/officeDocument/2006/relationships/font" Target="fonts/Raleway-regular.fntdata"/><Relationship Id="rId17" Type="http://schemas.openxmlformats.org/officeDocument/2006/relationships/font" Target="fonts/Raleway-boldItalic.fntdata"/><Relationship Id="rId16" Type="http://schemas.openxmlformats.org/officeDocument/2006/relationships/font" Target="fonts/Raleway-italic.fntdata"/><Relationship Id="rId5" Type="http://schemas.openxmlformats.org/officeDocument/2006/relationships/notesMaster" Target="notesMasters/notesMaster1.xml"/><Relationship Id="rId19" Type="http://schemas.openxmlformats.org/officeDocument/2006/relationships/font" Target="fonts/Lato-bold.fntdata"/><Relationship Id="rId6" Type="http://schemas.openxmlformats.org/officeDocument/2006/relationships/slide" Target="slides/slide1.xml"/><Relationship Id="rId18" Type="http://schemas.openxmlformats.org/officeDocument/2006/relationships/font" Target="fonts/Lato-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e823db7247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 name="Google Shape;84;g3e823db724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e823db7247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g3e823db7247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e823db7247_0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g3e823db7247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e823db7247_0_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g3e823db7247_0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e823db7247_0_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g3e823db7247_0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e823db7247_0_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 name="Google Shape;124;g3e823db7247_0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e823db7247_0_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 name="Google Shape;133;g3e823db7247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e823db7247_0_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g3e823db7247_0_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10"/>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 name="Google Shape;11;p10"/>
          <p:cNvGrpSpPr/>
          <p:nvPr/>
        </p:nvGrpSpPr>
        <p:grpSpPr>
          <a:xfrm>
            <a:off x="830392" y="1191256"/>
            <a:ext cx="745763" cy="45826"/>
            <a:chOff x="4580561" y="2589004"/>
            <a:chExt cx="1064464" cy="25200"/>
          </a:xfrm>
        </p:grpSpPr>
        <p:sp>
          <p:nvSpPr>
            <p:cNvPr id="12" name="Google Shape;12;p10"/>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0"/>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 name="Google Shape;14;p10"/>
          <p:cNvSpPr txBox="1"/>
          <p:nvPr>
            <p:ph type="ctrTitle"/>
          </p:nvPr>
        </p:nvSpPr>
        <p:spPr>
          <a:xfrm>
            <a:off x="729450" y="1322450"/>
            <a:ext cx="7688100" cy="1664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4200"/>
              <a:buNone/>
              <a:defRPr sz="4200"/>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15" name="Google Shape;15;p10"/>
          <p:cNvSpPr txBox="1"/>
          <p:nvPr>
            <p:ph idx="1" type="subTitle"/>
          </p:nvPr>
        </p:nvSpPr>
        <p:spPr>
          <a:xfrm>
            <a:off x="729627" y="3172900"/>
            <a:ext cx="7688100" cy="5412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1600"/>
              <a:buNone/>
              <a:defRPr sz="1600"/>
            </a:lvl1pPr>
            <a:lvl2pPr lvl="1" algn="l">
              <a:lnSpc>
                <a:spcPct val="100000"/>
              </a:lnSpc>
              <a:spcBef>
                <a:spcPts val="0"/>
              </a:spcBef>
              <a:spcAft>
                <a:spcPts val="0"/>
              </a:spcAft>
              <a:buSzPts val="1600"/>
              <a:buNone/>
              <a:defRPr sz="1600"/>
            </a:lvl2pPr>
            <a:lvl3pPr lvl="2" algn="l">
              <a:lnSpc>
                <a:spcPct val="100000"/>
              </a:lnSpc>
              <a:spcBef>
                <a:spcPts val="0"/>
              </a:spcBef>
              <a:spcAft>
                <a:spcPts val="0"/>
              </a:spcAft>
              <a:buSzPts val="1600"/>
              <a:buNone/>
              <a:defRPr sz="1600"/>
            </a:lvl3pPr>
            <a:lvl4pPr lvl="3" algn="l">
              <a:lnSpc>
                <a:spcPct val="100000"/>
              </a:lnSpc>
              <a:spcBef>
                <a:spcPts val="0"/>
              </a:spcBef>
              <a:spcAft>
                <a:spcPts val="0"/>
              </a:spcAft>
              <a:buSzPts val="1600"/>
              <a:buNone/>
              <a:defRPr sz="1600"/>
            </a:lvl4pPr>
            <a:lvl5pPr lvl="4" algn="l">
              <a:lnSpc>
                <a:spcPct val="100000"/>
              </a:lnSpc>
              <a:spcBef>
                <a:spcPts val="0"/>
              </a:spcBef>
              <a:spcAft>
                <a:spcPts val="0"/>
              </a:spcAft>
              <a:buSzPts val="1600"/>
              <a:buNone/>
              <a:defRPr sz="1600"/>
            </a:lvl5pPr>
            <a:lvl6pPr lvl="5" algn="l">
              <a:lnSpc>
                <a:spcPct val="100000"/>
              </a:lnSpc>
              <a:spcBef>
                <a:spcPts val="0"/>
              </a:spcBef>
              <a:spcAft>
                <a:spcPts val="0"/>
              </a:spcAft>
              <a:buSzPts val="1600"/>
              <a:buNone/>
              <a:defRPr sz="1600"/>
            </a:lvl6pPr>
            <a:lvl7pPr lvl="6" algn="l">
              <a:lnSpc>
                <a:spcPct val="100000"/>
              </a:lnSpc>
              <a:spcBef>
                <a:spcPts val="0"/>
              </a:spcBef>
              <a:spcAft>
                <a:spcPts val="0"/>
              </a:spcAft>
              <a:buSzPts val="1600"/>
              <a:buNone/>
              <a:defRPr sz="1600"/>
            </a:lvl7pPr>
            <a:lvl8pPr lvl="7" algn="l">
              <a:lnSpc>
                <a:spcPct val="100000"/>
              </a:lnSpc>
              <a:spcBef>
                <a:spcPts val="0"/>
              </a:spcBef>
              <a:spcAft>
                <a:spcPts val="0"/>
              </a:spcAft>
              <a:buSzPts val="1600"/>
              <a:buNone/>
              <a:defRPr sz="1600"/>
            </a:lvl8pPr>
            <a:lvl9pPr lvl="8" algn="l">
              <a:lnSpc>
                <a:spcPct val="100000"/>
              </a:lnSpc>
              <a:spcBef>
                <a:spcPts val="0"/>
              </a:spcBef>
              <a:spcAft>
                <a:spcPts val="0"/>
              </a:spcAft>
              <a:buSzPts val="1600"/>
              <a:buNone/>
              <a:defRPr sz="1600"/>
            </a:lvl9pPr>
          </a:lstStyle>
          <a:p/>
        </p:txBody>
      </p:sp>
      <p:sp>
        <p:nvSpPr>
          <p:cNvPr id="16" name="Google Shape;16;p10"/>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11"/>
          <p:cNvGrpSpPr/>
          <p:nvPr/>
        </p:nvGrpSpPr>
        <p:grpSpPr>
          <a:xfrm>
            <a:off x="830392" y="1191256"/>
            <a:ext cx="745763" cy="45826"/>
            <a:chOff x="4580561" y="2589004"/>
            <a:chExt cx="1064464" cy="25200"/>
          </a:xfrm>
        </p:grpSpPr>
        <p:sp>
          <p:nvSpPr>
            <p:cNvPr id="19" name="Google Shape;19;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1" name="Google Shape;21;p11"/>
          <p:cNvSpPr txBox="1"/>
          <p:nvPr>
            <p:ph type="title"/>
          </p:nvPr>
        </p:nvSpPr>
        <p:spPr>
          <a:xfrm>
            <a:off x="729450" y="1322450"/>
            <a:ext cx="7688400" cy="15186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p:txBody>
      </p:sp>
      <p:sp>
        <p:nvSpPr>
          <p:cNvPr id="22" name="Google Shape;22;p1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12"/>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5" name="Google Shape;25;p12"/>
          <p:cNvGrpSpPr/>
          <p:nvPr/>
        </p:nvGrpSpPr>
        <p:grpSpPr>
          <a:xfrm>
            <a:off x="830392" y="1191256"/>
            <a:ext cx="745763" cy="45826"/>
            <a:chOff x="4580561" y="2589004"/>
            <a:chExt cx="1064464" cy="25200"/>
          </a:xfrm>
        </p:grpSpPr>
        <p:sp>
          <p:nvSpPr>
            <p:cNvPr id="26" name="Google Shape;26;p1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1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 name="Google Shape;28;p12"/>
          <p:cNvSpPr txBox="1"/>
          <p:nvPr>
            <p:ph type="title"/>
          </p:nvPr>
        </p:nvSpPr>
        <p:spPr>
          <a:xfrm>
            <a:off x="729450" y="1318650"/>
            <a:ext cx="7688700" cy="5352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p:txBody>
      </p:sp>
      <p:sp>
        <p:nvSpPr>
          <p:cNvPr id="29" name="Google Shape;29;p12"/>
          <p:cNvSpPr txBox="1"/>
          <p:nvPr>
            <p:ph idx="1" type="body"/>
          </p:nvPr>
        </p:nvSpPr>
        <p:spPr>
          <a:xfrm>
            <a:off x="729450" y="2078875"/>
            <a:ext cx="7688700" cy="22611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30" name="Google Shape;30;p12"/>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13"/>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3" name="Google Shape;33;p13"/>
          <p:cNvGrpSpPr/>
          <p:nvPr/>
        </p:nvGrpSpPr>
        <p:grpSpPr>
          <a:xfrm>
            <a:off x="830392" y="1191256"/>
            <a:ext cx="745763" cy="45826"/>
            <a:chOff x="4580561" y="2589004"/>
            <a:chExt cx="1064464" cy="25200"/>
          </a:xfrm>
        </p:grpSpPr>
        <p:sp>
          <p:nvSpPr>
            <p:cNvPr id="34" name="Google Shape;34;p13"/>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3"/>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6" name="Google Shape;36;p13"/>
          <p:cNvSpPr txBox="1"/>
          <p:nvPr>
            <p:ph type="title"/>
          </p:nvPr>
        </p:nvSpPr>
        <p:spPr>
          <a:xfrm>
            <a:off x="729450" y="1318650"/>
            <a:ext cx="7688400" cy="5352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p:txBody>
      </p:sp>
      <p:sp>
        <p:nvSpPr>
          <p:cNvPr id="37" name="Google Shape;37;p13"/>
          <p:cNvSpPr txBox="1"/>
          <p:nvPr>
            <p:ph idx="1" type="body"/>
          </p:nvPr>
        </p:nvSpPr>
        <p:spPr>
          <a:xfrm>
            <a:off x="729325" y="2078875"/>
            <a:ext cx="3774300" cy="22611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38" name="Google Shape;38;p13"/>
          <p:cNvSpPr txBox="1"/>
          <p:nvPr>
            <p:ph idx="2" type="body"/>
          </p:nvPr>
        </p:nvSpPr>
        <p:spPr>
          <a:xfrm>
            <a:off x="4643604" y="2078875"/>
            <a:ext cx="3774300" cy="22611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39" name="Google Shape;39;p13"/>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1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2" name="Google Shape;42;p14"/>
          <p:cNvGrpSpPr/>
          <p:nvPr/>
        </p:nvGrpSpPr>
        <p:grpSpPr>
          <a:xfrm>
            <a:off x="830392" y="1191256"/>
            <a:ext cx="745763" cy="45826"/>
            <a:chOff x="4580561" y="2589004"/>
            <a:chExt cx="1064464" cy="25200"/>
          </a:xfrm>
        </p:grpSpPr>
        <p:sp>
          <p:nvSpPr>
            <p:cNvPr id="43" name="Google Shape;43;p1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5" name="Google Shape;45;p14"/>
          <p:cNvSpPr txBox="1"/>
          <p:nvPr>
            <p:ph type="title"/>
          </p:nvPr>
        </p:nvSpPr>
        <p:spPr>
          <a:xfrm>
            <a:off x="729450" y="1318650"/>
            <a:ext cx="7688400" cy="5352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p:txBody>
      </p:sp>
      <p:sp>
        <p:nvSpPr>
          <p:cNvPr id="46" name="Google Shape;46;p14"/>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1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9" name="Google Shape;49;p15"/>
          <p:cNvGrpSpPr/>
          <p:nvPr/>
        </p:nvGrpSpPr>
        <p:grpSpPr>
          <a:xfrm>
            <a:off x="830392" y="1191256"/>
            <a:ext cx="745763" cy="45826"/>
            <a:chOff x="4580561" y="2589004"/>
            <a:chExt cx="1064464" cy="25200"/>
          </a:xfrm>
        </p:grpSpPr>
        <p:sp>
          <p:nvSpPr>
            <p:cNvPr id="50" name="Google Shape;50;p1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1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2" name="Google Shape;52;p15"/>
          <p:cNvSpPr txBox="1"/>
          <p:nvPr>
            <p:ph type="title"/>
          </p:nvPr>
        </p:nvSpPr>
        <p:spPr>
          <a:xfrm>
            <a:off x="730000" y="1318650"/>
            <a:ext cx="3300900" cy="13815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p:txBody>
      </p:sp>
      <p:sp>
        <p:nvSpPr>
          <p:cNvPr id="53" name="Google Shape;53;p15"/>
          <p:cNvSpPr txBox="1"/>
          <p:nvPr>
            <p:ph idx="1" type="body"/>
          </p:nvPr>
        </p:nvSpPr>
        <p:spPr>
          <a:xfrm>
            <a:off x="721225" y="2781725"/>
            <a:ext cx="3300900" cy="15975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54" name="Google Shape;54;p15"/>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16"/>
          <p:cNvGrpSpPr/>
          <p:nvPr/>
        </p:nvGrpSpPr>
        <p:grpSpPr>
          <a:xfrm>
            <a:off x="830392" y="4169130"/>
            <a:ext cx="745763" cy="45826"/>
            <a:chOff x="4580561" y="2589004"/>
            <a:chExt cx="1064464" cy="25200"/>
          </a:xfrm>
        </p:grpSpPr>
        <p:sp>
          <p:nvSpPr>
            <p:cNvPr id="57" name="Google Shape;57;p16"/>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6"/>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9" name="Google Shape;59;p16"/>
          <p:cNvSpPr txBox="1"/>
          <p:nvPr>
            <p:ph type="title"/>
          </p:nvPr>
        </p:nvSpPr>
        <p:spPr>
          <a:xfrm>
            <a:off x="729450" y="864300"/>
            <a:ext cx="7021200" cy="29850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p:txBody>
      </p:sp>
      <p:sp>
        <p:nvSpPr>
          <p:cNvPr id="60" name="Google Shape;60;p16"/>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17"/>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3" name="Google Shape;63;p17"/>
          <p:cNvGrpSpPr/>
          <p:nvPr/>
        </p:nvGrpSpPr>
        <p:grpSpPr>
          <a:xfrm>
            <a:off x="830392" y="1191256"/>
            <a:ext cx="745763" cy="45826"/>
            <a:chOff x="4580561" y="2589004"/>
            <a:chExt cx="1064464" cy="25200"/>
          </a:xfrm>
        </p:grpSpPr>
        <p:sp>
          <p:nvSpPr>
            <p:cNvPr id="64" name="Google Shape;64;p1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6" name="Google Shape;66;p17"/>
          <p:cNvSpPr txBox="1"/>
          <p:nvPr>
            <p:ph type="title"/>
          </p:nvPr>
        </p:nvSpPr>
        <p:spPr>
          <a:xfrm>
            <a:off x="730000" y="1318650"/>
            <a:ext cx="3300900" cy="16872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p:txBody>
      </p:sp>
      <p:sp>
        <p:nvSpPr>
          <p:cNvPr id="67" name="Google Shape;67;p17"/>
          <p:cNvSpPr txBox="1"/>
          <p:nvPr>
            <p:ph idx="1" type="subTitle"/>
          </p:nvPr>
        </p:nvSpPr>
        <p:spPr>
          <a:xfrm>
            <a:off x="724950" y="3161525"/>
            <a:ext cx="3300900" cy="7590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1600"/>
              <a:buNone/>
              <a:defRPr sz="1600"/>
            </a:lvl1pPr>
            <a:lvl2pPr lvl="1" algn="l">
              <a:lnSpc>
                <a:spcPct val="100000"/>
              </a:lnSpc>
              <a:spcBef>
                <a:spcPts val="0"/>
              </a:spcBef>
              <a:spcAft>
                <a:spcPts val="0"/>
              </a:spcAft>
              <a:buSzPts val="1600"/>
              <a:buNone/>
              <a:defRPr sz="1600"/>
            </a:lvl2pPr>
            <a:lvl3pPr lvl="2" algn="l">
              <a:lnSpc>
                <a:spcPct val="100000"/>
              </a:lnSpc>
              <a:spcBef>
                <a:spcPts val="0"/>
              </a:spcBef>
              <a:spcAft>
                <a:spcPts val="0"/>
              </a:spcAft>
              <a:buSzPts val="1600"/>
              <a:buNone/>
              <a:defRPr sz="1600"/>
            </a:lvl3pPr>
            <a:lvl4pPr lvl="3" algn="l">
              <a:lnSpc>
                <a:spcPct val="100000"/>
              </a:lnSpc>
              <a:spcBef>
                <a:spcPts val="0"/>
              </a:spcBef>
              <a:spcAft>
                <a:spcPts val="0"/>
              </a:spcAft>
              <a:buSzPts val="1600"/>
              <a:buNone/>
              <a:defRPr sz="1600"/>
            </a:lvl4pPr>
            <a:lvl5pPr lvl="4" algn="l">
              <a:lnSpc>
                <a:spcPct val="100000"/>
              </a:lnSpc>
              <a:spcBef>
                <a:spcPts val="0"/>
              </a:spcBef>
              <a:spcAft>
                <a:spcPts val="0"/>
              </a:spcAft>
              <a:buSzPts val="1600"/>
              <a:buNone/>
              <a:defRPr sz="1600"/>
            </a:lvl5pPr>
            <a:lvl6pPr lvl="5" algn="l">
              <a:lnSpc>
                <a:spcPct val="100000"/>
              </a:lnSpc>
              <a:spcBef>
                <a:spcPts val="0"/>
              </a:spcBef>
              <a:spcAft>
                <a:spcPts val="0"/>
              </a:spcAft>
              <a:buSzPts val="1600"/>
              <a:buNone/>
              <a:defRPr sz="1600"/>
            </a:lvl6pPr>
            <a:lvl7pPr lvl="6" algn="l">
              <a:lnSpc>
                <a:spcPct val="100000"/>
              </a:lnSpc>
              <a:spcBef>
                <a:spcPts val="0"/>
              </a:spcBef>
              <a:spcAft>
                <a:spcPts val="0"/>
              </a:spcAft>
              <a:buSzPts val="1600"/>
              <a:buNone/>
              <a:defRPr sz="1600"/>
            </a:lvl7pPr>
            <a:lvl8pPr lvl="7" algn="l">
              <a:lnSpc>
                <a:spcPct val="100000"/>
              </a:lnSpc>
              <a:spcBef>
                <a:spcPts val="0"/>
              </a:spcBef>
              <a:spcAft>
                <a:spcPts val="0"/>
              </a:spcAft>
              <a:buSzPts val="1600"/>
              <a:buNone/>
              <a:defRPr sz="1600"/>
            </a:lvl8pPr>
            <a:lvl9pPr lvl="8" algn="l">
              <a:lnSpc>
                <a:spcPct val="100000"/>
              </a:lnSpc>
              <a:spcBef>
                <a:spcPts val="0"/>
              </a:spcBef>
              <a:spcAft>
                <a:spcPts val="0"/>
              </a:spcAft>
              <a:buSzPts val="1600"/>
              <a:buNone/>
              <a:defRPr sz="1600"/>
            </a:lvl9pPr>
          </a:lstStyle>
          <a:p/>
        </p:txBody>
      </p:sp>
      <p:sp>
        <p:nvSpPr>
          <p:cNvPr id="68" name="Google Shape;68;p17"/>
          <p:cNvSpPr txBox="1"/>
          <p:nvPr>
            <p:ph idx="2" type="body"/>
          </p:nvPr>
        </p:nvSpPr>
        <p:spPr>
          <a:xfrm>
            <a:off x="5174225" y="1352625"/>
            <a:ext cx="3374400" cy="30255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SzPts val="1300"/>
              <a:buChar char="●"/>
              <a:defRPr/>
            </a:lvl1pPr>
            <a:lvl2pPr indent="-298450" lvl="1" marL="914400" algn="l">
              <a:lnSpc>
                <a:spcPct val="115000"/>
              </a:lnSpc>
              <a:spcBef>
                <a:spcPts val="0"/>
              </a:spcBef>
              <a:spcAft>
                <a:spcPts val="0"/>
              </a:spcAft>
              <a:buSzPts val="1100"/>
              <a:buChar char="○"/>
              <a:defRPr/>
            </a:lvl2pPr>
            <a:lvl3pPr indent="-298450" lvl="2" marL="1371600" algn="l">
              <a:lnSpc>
                <a:spcPct val="115000"/>
              </a:lnSpc>
              <a:spcBef>
                <a:spcPts val="0"/>
              </a:spcBef>
              <a:spcAft>
                <a:spcPts val="0"/>
              </a:spcAft>
              <a:buSzPts val="1100"/>
              <a:buChar char="■"/>
              <a:defRPr/>
            </a:lvl3pPr>
            <a:lvl4pPr indent="-298450" lvl="3" marL="1828800" algn="l">
              <a:lnSpc>
                <a:spcPct val="115000"/>
              </a:lnSpc>
              <a:spcBef>
                <a:spcPts val="0"/>
              </a:spcBef>
              <a:spcAft>
                <a:spcPts val="0"/>
              </a:spcAft>
              <a:buSzPts val="1100"/>
              <a:buChar char="●"/>
              <a:defRPr/>
            </a:lvl4pPr>
            <a:lvl5pPr indent="-298450" lvl="4" marL="2286000" algn="l">
              <a:lnSpc>
                <a:spcPct val="115000"/>
              </a:lnSpc>
              <a:spcBef>
                <a:spcPts val="0"/>
              </a:spcBef>
              <a:spcAft>
                <a:spcPts val="0"/>
              </a:spcAft>
              <a:buSzPts val="1100"/>
              <a:buChar char="○"/>
              <a:defRPr/>
            </a:lvl5pPr>
            <a:lvl6pPr indent="-298450" lvl="5" marL="2743200" algn="l">
              <a:lnSpc>
                <a:spcPct val="115000"/>
              </a:lnSpc>
              <a:spcBef>
                <a:spcPts val="0"/>
              </a:spcBef>
              <a:spcAft>
                <a:spcPts val="0"/>
              </a:spcAft>
              <a:buSzPts val="1100"/>
              <a:buChar char="■"/>
              <a:defRPr/>
            </a:lvl6pPr>
            <a:lvl7pPr indent="-298450" lvl="6" marL="3200400" algn="l">
              <a:lnSpc>
                <a:spcPct val="115000"/>
              </a:lnSpc>
              <a:spcBef>
                <a:spcPts val="0"/>
              </a:spcBef>
              <a:spcAft>
                <a:spcPts val="0"/>
              </a:spcAft>
              <a:buSzPts val="1100"/>
              <a:buChar char="●"/>
              <a:defRPr/>
            </a:lvl7pPr>
            <a:lvl8pPr indent="-298450" lvl="7" marL="3657600" algn="l">
              <a:lnSpc>
                <a:spcPct val="115000"/>
              </a:lnSpc>
              <a:spcBef>
                <a:spcPts val="0"/>
              </a:spcBef>
              <a:spcAft>
                <a:spcPts val="0"/>
              </a:spcAft>
              <a:buSzPts val="1100"/>
              <a:buChar char="○"/>
              <a:defRPr/>
            </a:lvl8pPr>
            <a:lvl9pPr indent="-298450" lvl="8" marL="4114800" algn="l">
              <a:lnSpc>
                <a:spcPct val="115000"/>
              </a:lnSpc>
              <a:spcBef>
                <a:spcPts val="0"/>
              </a:spcBef>
              <a:spcAft>
                <a:spcPts val="0"/>
              </a:spcAft>
              <a:buSzPts val="1100"/>
              <a:buChar char="■"/>
              <a:defRPr/>
            </a:lvl9pPr>
          </a:lstStyle>
          <a:p/>
        </p:txBody>
      </p:sp>
      <p:sp>
        <p:nvSpPr>
          <p:cNvPr id="69" name="Google Shape;69;p17"/>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8"/>
          <p:cNvSpPr txBox="1"/>
          <p:nvPr>
            <p:ph idx="1" type="body"/>
          </p:nvPr>
        </p:nvSpPr>
        <p:spPr>
          <a:xfrm>
            <a:off x="724950" y="4372551"/>
            <a:ext cx="7697400" cy="4605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300"/>
              <a:buNone/>
              <a:defRPr/>
            </a:lvl1pPr>
          </a:lstStyle>
          <a:p/>
        </p:txBody>
      </p:sp>
      <p:sp>
        <p:nvSpPr>
          <p:cNvPr id="72" name="Google Shape;72;p18"/>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9"/>
          <p:cNvGrpSpPr/>
          <p:nvPr/>
        </p:nvGrpSpPr>
        <p:grpSpPr>
          <a:xfrm>
            <a:off x="830392" y="4169130"/>
            <a:ext cx="745763" cy="45826"/>
            <a:chOff x="4580561" y="2589004"/>
            <a:chExt cx="1064464" cy="25200"/>
          </a:xfrm>
        </p:grpSpPr>
        <p:sp>
          <p:nvSpPr>
            <p:cNvPr id="75" name="Google Shape;75;p19"/>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9"/>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7" name="Google Shape;77;p19"/>
          <p:cNvSpPr txBox="1"/>
          <p:nvPr>
            <p:ph hasCustomPrompt="1" type="title"/>
          </p:nvPr>
        </p:nvSpPr>
        <p:spPr>
          <a:xfrm>
            <a:off x="729450" y="733950"/>
            <a:ext cx="7688400" cy="1244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8000"/>
              <a:buNone/>
              <a:defRPr sz="8000">
                <a:solidFill>
                  <a:schemeClr val="lt1"/>
                </a:solidFill>
              </a:defRPr>
            </a:lvl1pPr>
            <a:lvl2pPr lvl="1" algn="l">
              <a:lnSpc>
                <a:spcPct val="100000"/>
              </a:lnSpc>
              <a:spcBef>
                <a:spcPts val="0"/>
              </a:spcBef>
              <a:spcAft>
                <a:spcPts val="0"/>
              </a:spcAft>
              <a:buClr>
                <a:schemeClr val="lt1"/>
              </a:buClr>
              <a:buSzPts val="8000"/>
              <a:buNone/>
              <a:defRPr sz="8000">
                <a:solidFill>
                  <a:schemeClr val="lt1"/>
                </a:solidFill>
              </a:defRPr>
            </a:lvl2pPr>
            <a:lvl3pPr lvl="2" algn="l">
              <a:lnSpc>
                <a:spcPct val="100000"/>
              </a:lnSpc>
              <a:spcBef>
                <a:spcPts val="0"/>
              </a:spcBef>
              <a:spcAft>
                <a:spcPts val="0"/>
              </a:spcAft>
              <a:buClr>
                <a:schemeClr val="lt1"/>
              </a:buClr>
              <a:buSzPts val="8000"/>
              <a:buNone/>
              <a:defRPr sz="8000">
                <a:solidFill>
                  <a:schemeClr val="lt1"/>
                </a:solidFill>
              </a:defRPr>
            </a:lvl3pPr>
            <a:lvl4pPr lvl="3" algn="l">
              <a:lnSpc>
                <a:spcPct val="100000"/>
              </a:lnSpc>
              <a:spcBef>
                <a:spcPts val="0"/>
              </a:spcBef>
              <a:spcAft>
                <a:spcPts val="0"/>
              </a:spcAft>
              <a:buClr>
                <a:schemeClr val="lt1"/>
              </a:buClr>
              <a:buSzPts val="8000"/>
              <a:buNone/>
              <a:defRPr sz="8000">
                <a:solidFill>
                  <a:schemeClr val="lt1"/>
                </a:solidFill>
              </a:defRPr>
            </a:lvl4pPr>
            <a:lvl5pPr lvl="4" algn="l">
              <a:lnSpc>
                <a:spcPct val="100000"/>
              </a:lnSpc>
              <a:spcBef>
                <a:spcPts val="0"/>
              </a:spcBef>
              <a:spcAft>
                <a:spcPts val="0"/>
              </a:spcAft>
              <a:buClr>
                <a:schemeClr val="lt1"/>
              </a:buClr>
              <a:buSzPts val="8000"/>
              <a:buNone/>
              <a:defRPr sz="8000">
                <a:solidFill>
                  <a:schemeClr val="lt1"/>
                </a:solidFill>
              </a:defRPr>
            </a:lvl5pPr>
            <a:lvl6pPr lvl="5" algn="l">
              <a:lnSpc>
                <a:spcPct val="100000"/>
              </a:lnSpc>
              <a:spcBef>
                <a:spcPts val="0"/>
              </a:spcBef>
              <a:spcAft>
                <a:spcPts val="0"/>
              </a:spcAft>
              <a:buClr>
                <a:schemeClr val="lt1"/>
              </a:buClr>
              <a:buSzPts val="8000"/>
              <a:buNone/>
              <a:defRPr sz="8000">
                <a:solidFill>
                  <a:schemeClr val="lt1"/>
                </a:solidFill>
              </a:defRPr>
            </a:lvl6pPr>
            <a:lvl7pPr lvl="6" algn="l">
              <a:lnSpc>
                <a:spcPct val="100000"/>
              </a:lnSpc>
              <a:spcBef>
                <a:spcPts val="0"/>
              </a:spcBef>
              <a:spcAft>
                <a:spcPts val="0"/>
              </a:spcAft>
              <a:buClr>
                <a:schemeClr val="lt1"/>
              </a:buClr>
              <a:buSzPts val="8000"/>
              <a:buNone/>
              <a:defRPr sz="8000">
                <a:solidFill>
                  <a:schemeClr val="lt1"/>
                </a:solidFill>
              </a:defRPr>
            </a:lvl7pPr>
            <a:lvl8pPr lvl="7" algn="l">
              <a:lnSpc>
                <a:spcPct val="100000"/>
              </a:lnSpc>
              <a:spcBef>
                <a:spcPts val="0"/>
              </a:spcBef>
              <a:spcAft>
                <a:spcPts val="0"/>
              </a:spcAft>
              <a:buClr>
                <a:schemeClr val="lt1"/>
              </a:buClr>
              <a:buSzPts val="8000"/>
              <a:buNone/>
              <a:defRPr sz="8000">
                <a:solidFill>
                  <a:schemeClr val="lt1"/>
                </a:solidFill>
              </a:defRPr>
            </a:lvl8pPr>
            <a:lvl9pPr lvl="8" algn="l">
              <a:lnSpc>
                <a:spcPct val="100000"/>
              </a:lnSpc>
              <a:spcBef>
                <a:spcPts val="0"/>
              </a:spcBef>
              <a:spcAft>
                <a:spcPts val="0"/>
              </a:spcAft>
              <a:buClr>
                <a:schemeClr val="lt1"/>
              </a:buClr>
              <a:buSzPts val="8000"/>
              <a:buNone/>
              <a:defRPr sz="8000">
                <a:solidFill>
                  <a:schemeClr val="lt1"/>
                </a:solidFill>
              </a:defRPr>
            </a:lvl9pPr>
          </a:lstStyle>
          <a:p>
            <a:r>
              <a:t>xx%</a:t>
            </a:r>
          </a:p>
        </p:txBody>
      </p:sp>
      <p:sp>
        <p:nvSpPr>
          <p:cNvPr id="78" name="Google Shape;78;p19"/>
          <p:cNvSpPr txBox="1"/>
          <p:nvPr>
            <p:ph idx="1" type="body"/>
          </p:nvPr>
        </p:nvSpPr>
        <p:spPr>
          <a:xfrm>
            <a:off x="729450" y="2272888"/>
            <a:ext cx="7688400" cy="1580400"/>
          </a:xfrm>
          <a:prstGeom prst="rect">
            <a:avLst/>
          </a:prstGeom>
          <a:noFill/>
          <a:ln>
            <a:noFill/>
          </a:ln>
        </p:spPr>
        <p:txBody>
          <a:bodyPr anchorCtr="0" anchor="t" bIns="91425" lIns="91425" spcFirstLastPara="1" rIns="91425" wrap="square" tIns="91425">
            <a:normAutofit/>
          </a:bodyPr>
          <a:lstStyle>
            <a:lvl1pPr indent="-311150" lvl="0" marL="457200" algn="l">
              <a:lnSpc>
                <a:spcPct val="115000"/>
              </a:lnSpc>
              <a:spcBef>
                <a:spcPts val="0"/>
              </a:spcBef>
              <a:spcAft>
                <a:spcPts val="0"/>
              </a:spcAft>
              <a:buClr>
                <a:schemeClr val="lt1"/>
              </a:buClr>
              <a:buSzPts val="1300"/>
              <a:buChar char="●"/>
              <a:defRPr>
                <a:solidFill>
                  <a:schemeClr val="lt1"/>
                </a:solidFill>
              </a:defRPr>
            </a:lvl1pPr>
            <a:lvl2pPr indent="-298450" lvl="1" marL="914400" algn="l">
              <a:lnSpc>
                <a:spcPct val="115000"/>
              </a:lnSpc>
              <a:spcBef>
                <a:spcPts val="0"/>
              </a:spcBef>
              <a:spcAft>
                <a:spcPts val="0"/>
              </a:spcAft>
              <a:buClr>
                <a:schemeClr val="lt1"/>
              </a:buClr>
              <a:buSzPts val="1100"/>
              <a:buChar char="○"/>
              <a:defRPr>
                <a:solidFill>
                  <a:schemeClr val="lt1"/>
                </a:solidFill>
              </a:defRPr>
            </a:lvl2pPr>
            <a:lvl3pPr indent="-298450" lvl="2" marL="1371600" algn="l">
              <a:lnSpc>
                <a:spcPct val="115000"/>
              </a:lnSpc>
              <a:spcBef>
                <a:spcPts val="0"/>
              </a:spcBef>
              <a:spcAft>
                <a:spcPts val="0"/>
              </a:spcAft>
              <a:buClr>
                <a:schemeClr val="lt1"/>
              </a:buClr>
              <a:buSzPts val="1100"/>
              <a:buChar char="■"/>
              <a:defRPr>
                <a:solidFill>
                  <a:schemeClr val="lt1"/>
                </a:solidFill>
              </a:defRPr>
            </a:lvl3pPr>
            <a:lvl4pPr indent="-298450" lvl="3" marL="1828800" algn="l">
              <a:lnSpc>
                <a:spcPct val="115000"/>
              </a:lnSpc>
              <a:spcBef>
                <a:spcPts val="0"/>
              </a:spcBef>
              <a:spcAft>
                <a:spcPts val="0"/>
              </a:spcAft>
              <a:buClr>
                <a:schemeClr val="lt1"/>
              </a:buClr>
              <a:buSzPts val="1100"/>
              <a:buChar char="●"/>
              <a:defRPr>
                <a:solidFill>
                  <a:schemeClr val="lt1"/>
                </a:solidFill>
              </a:defRPr>
            </a:lvl4pPr>
            <a:lvl5pPr indent="-298450" lvl="4" marL="2286000" algn="l">
              <a:lnSpc>
                <a:spcPct val="115000"/>
              </a:lnSpc>
              <a:spcBef>
                <a:spcPts val="0"/>
              </a:spcBef>
              <a:spcAft>
                <a:spcPts val="0"/>
              </a:spcAft>
              <a:buClr>
                <a:schemeClr val="lt1"/>
              </a:buClr>
              <a:buSzPts val="1100"/>
              <a:buChar char="○"/>
              <a:defRPr>
                <a:solidFill>
                  <a:schemeClr val="lt1"/>
                </a:solidFill>
              </a:defRPr>
            </a:lvl5pPr>
            <a:lvl6pPr indent="-298450" lvl="5" marL="2743200" algn="l">
              <a:lnSpc>
                <a:spcPct val="115000"/>
              </a:lnSpc>
              <a:spcBef>
                <a:spcPts val="0"/>
              </a:spcBef>
              <a:spcAft>
                <a:spcPts val="0"/>
              </a:spcAft>
              <a:buClr>
                <a:schemeClr val="lt1"/>
              </a:buClr>
              <a:buSzPts val="1100"/>
              <a:buChar char="■"/>
              <a:defRPr>
                <a:solidFill>
                  <a:schemeClr val="lt1"/>
                </a:solidFill>
              </a:defRPr>
            </a:lvl6pPr>
            <a:lvl7pPr indent="-298450" lvl="6" marL="3200400" algn="l">
              <a:lnSpc>
                <a:spcPct val="115000"/>
              </a:lnSpc>
              <a:spcBef>
                <a:spcPts val="0"/>
              </a:spcBef>
              <a:spcAft>
                <a:spcPts val="0"/>
              </a:spcAft>
              <a:buClr>
                <a:schemeClr val="lt1"/>
              </a:buClr>
              <a:buSzPts val="1100"/>
              <a:buChar char="●"/>
              <a:defRPr>
                <a:solidFill>
                  <a:schemeClr val="lt1"/>
                </a:solidFill>
              </a:defRPr>
            </a:lvl7pPr>
            <a:lvl8pPr indent="-298450" lvl="7" marL="3657600" algn="l">
              <a:lnSpc>
                <a:spcPct val="115000"/>
              </a:lnSpc>
              <a:spcBef>
                <a:spcPts val="0"/>
              </a:spcBef>
              <a:spcAft>
                <a:spcPts val="0"/>
              </a:spcAft>
              <a:buClr>
                <a:schemeClr val="lt1"/>
              </a:buClr>
              <a:buSzPts val="1100"/>
              <a:buChar char="○"/>
              <a:defRPr>
                <a:solidFill>
                  <a:schemeClr val="lt1"/>
                </a:solidFill>
              </a:defRPr>
            </a:lvl8pPr>
            <a:lvl9pPr indent="-298450" lvl="8" marL="4114800" algn="l">
              <a:lnSpc>
                <a:spcPct val="115000"/>
              </a:lnSpc>
              <a:spcBef>
                <a:spcPts val="0"/>
              </a:spcBef>
              <a:spcAft>
                <a:spcPts val="0"/>
              </a:spcAft>
              <a:buClr>
                <a:schemeClr val="lt1"/>
              </a:buClr>
              <a:buSzPts val="1100"/>
              <a:buChar char="■"/>
              <a:defRPr>
                <a:solidFill>
                  <a:schemeClr val="lt1"/>
                </a:solidFill>
              </a:defRPr>
            </a:lvl9pPr>
          </a:lstStyle>
          <a:p/>
        </p:txBody>
      </p:sp>
      <p:sp>
        <p:nvSpPr>
          <p:cNvPr id="79" name="Google Shape;79;p19"/>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20"/>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iw"/>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1pPr>
            <a:lvl2pPr lvl="1"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2800"/>
              <a:buFont typeface="Raleway"/>
              <a:buNone/>
              <a:defRPr b="1" i="0" sz="2800" u="none" cap="none" strike="noStrike">
                <a:solidFill>
                  <a:schemeClr val="dk2"/>
                </a:solidFill>
                <a:latin typeface="Raleway"/>
                <a:ea typeface="Raleway"/>
                <a:cs typeface="Raleway"/>
                <a:sym typeface="Raleway"/>
              </a:defRPr>
            </a:lvl9pPr>
          </a:lstStyle>
          <a:p/>
        </p:txBody>
      </p:sp>
      <p:sp>
        <p:nvSpPr>
          <p:cNvPr id="7" name="Google Shape;7;p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marR="0" rtl="0" algn="l">
              <a:lnSpc>
                <a:spcPct val="115000"/>
              </a:lnSpc>
              <a:spcBef>
                <a:spcPts val="0"/>
              </a:spcBef>
              <a:spcAft>
                <a:spcPts val="0"/>
              </a:spcAft>
              <a:buClr>
                <a:schemeClr val="accent1"/>
              </a:buClr>
              <a:buSzPts val="1300"/>
              <a:buFont typeface="Lato"/>
              <a:buChar char="●"/>
              <a:defRPr b="0" i="0" sz="1300" u="none" cap="none" strike="noStrike">
                <a:solidFill>
                  <a:schemeClr val="accent1"/>
                </a:solidFill>
                <a:latin typeface="Lato"/>
                <a:ea typeface="Lato"/>
                <a:cs typeface="Lato"/>
                <a:sym typeface="Lato"/>
              </a:defRPr>
            </a:lvl1pPr>
            <a:lvl2pPr indent="-298450" lvl="1" marL="9144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2pPr>
            <a:lvl3pPr indent="-298450" lvl="2" marL="13716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3pPr>
            <a:lvl4pPr indent="-298450" lvl="3" marL="18288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4pPr>
            <a:lvl5pPr indent="-298450" lvl="4" marL="22860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5pPr>
            <a:lvl6pPr indent="-298450" lvl="5" marL="27432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6pPr>
            <a:lvl7pPr indent="-298450" lvl="6" marL="32004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7pPr>
            <a:lvl8pPr indent="-298450" lvl="7" marL="36576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8pPr>
            <a:lvl9pPr indent="-298450" lvl="8" marL="4114800" marR="0" rtl="0" algn="l">
              <a:lnSpc>
                <a:spcPct val="115000"/>
              </a:lnSpc>
              <a:spcBef>
                <a:spcPts val="0"/>
              </a:spcBef>
              <a:spcAft>
                <a:spcPts val="0"/>
              </a:spcAft>
              <a:buClr>
                <a:schemeClr val="accent1"/>
              </a:buClr>
              <a:buSzPts val="1100"/>
              <a:buFont typeface="Lato"/>
              <a:buChar char="■"/>
              <a:defRPr b="0" i="0" sz="1100" u="none" cap="none" strike="noStrike">
                <a:solidFill>
                  <a:schemeClr val="accent1"/>
                </a:solidFill>
                <a:latin typeface="Lato"/>
                <a:ea typeface="Lato"/>
                <a:cs typeface="Lato"/>
                <a:sym typeface="Lato"/>
              </a:defRPr>
            </a:lvl9pPr>
          </a:lstStyle>
          <a:p/>
        </p:txBody>
      </p:sp>
      <p:sp>
        <p:nvSpPr>
          <p:cNvPr id="8" name="Google Shape;8;p9"/>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iw"/>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hyperlink" Target="https://gemini.google.com/share/e9a2e4ab2427"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5" name="Shape 85"/>
        <p:cNvGrpSpPr/>
        <p:nvPr/>
      </p:nvGrpSpPr>
      <p:grpSpPr>
        <a:xfrm>
          <a:off x="0" y="0"/>
          <a:ext cx="0" cy="0"/>
          <a:chOff x="0" y="0"/>
          <a:chExt cx="0" cy="0"/>
        </a:xfrm>
      </p:grpSpPr>
      <p:sp>
        <p:nvSpPr>
          <p:cNvPr id="86" name="Google Shape;86;g3e823db7247_0_0"/>
          <p:cNvSpPr txBox="1"/>
          <p:nvPr>
            <p:ph type="ctrTitle"/>
          </p:nvPr>
        </p:nvSpPr>
        <p:spPr>
          <a:xfrm>
            <a:off x="6136282" y="106863"/>
            <a:ext cx="1656600" cy="454800"/>
          </a:xfrm>
          <a:prstGeom prst="rect">
            <a:avLst/>
          </a:prstGeom>
          <a:noFill/>
          <a:ln>
            <a:noFill/>
          </a:ln>
        </p:spPr>
        <p:txBody>
          <a:bodyPr anchorCtr="0" anchor="t" bIns="91425" lIns="91425" spcFirstLastPara="1" rIns="91425" wrap="square" tIns="91425">
            <a:normAutofit fontScale="90000"/>
          </a:bodyPr>
          <a:lstStyle/>
          <a:p>
            <a:pPr indent="0" lvl="0" marL="0" rtl="1" algn="r">
              <a:lnSpc>
                <a:spcPct val="100000"/>
              </a:lnSpc>
              <a:spcBef>
                <a:spcPts val="0"/>
              </a:spcBef>
              <a:spcAft>
                <a:spcPts val="0"/>
              </a:spcAft>
              <a:buSzPct val="111111"/>
              <a:buNone/>
            </a:pPr>
            <a:r>
              <a:rPr lang="iw">
                <a:latin typeface="Arial"/>
                <a:ea typeface="Arial"/>
                <a:cs typeface="Arial"/>
                <a:sym typeface="Arial"/>
              </a:rPr>
              <a:t>סופר</a:t>
            </a:r>
            <a:endParaRPr>
              <a:latin typeface="Arial"/>
              <a:ea typeface="Arial"/>
              <a:cs typeface="Arial"/>
              <a:sym typeface="Arial"/>
            </a:endParaRPr>
          </a:p>
        </p:txBody>
      </p:sp>
      <p:pic>
        <p:nvPicPr>
          <p:cNvPr descr="מעבר רחב בסופרמרקט מואר מאוד. בצד שמאל יש הרים של פירות וירקות צבעוניים (תפוזים כתומים, לימונים צהובים ועגבניות אדומות). בצד ימין יש מדפים גבוהים עמוסים בקופסאות שימורים ומוצרים ארוזים." id="87" name="Google Shape;87;g3e823db7247_0_0"/>
          <p:cNvPicPr preferRelativeResize="0"/>
          <p:nvPr/>
        </p:nvPicPr>
        <p:blipFill rotWithShape="1">
          <a:blip r:embed="rId4">
            <a:alphaModFix/>
          </a:blip>
          <a:srcRect b="0" l="0" r="0" t="0"/>
          <a:stretch/>
        </p:blipFill>
        <p:spPr>
          <a:xfrm>
            <a:off x="1976375" y="917425"/>
            <a:ext cx="5928651" cy="2824525"/>
          </a:xfrm>
          <a:prstGeom prst="rect">
            <a:avLst/>
          </a:prstGeom>
          <a:noFill/>
          <a:ln>
            <a:noFill/>
          </a:ln>
        </p:spPr>
      </p:pic>
      <p:sp>
        <p:nvSpPr>
          <p:cNvPr id="88" name="Google Shape;88;g3e823db7247_0_0"/>
          <p:cNvSpPr txBox="1"/>
          <p:nvPr>
            <p:ph idx="1" type="subTitle"/>
          </p:nvPr>
        </p:nvSpPr>
        <p:spPr>
          <a:xfrm>
            <a:off x="3323575" y="3741950"/>
            <a:ext cx="7688100" cy="541200"/>
          </a:xfrm>
          <a:prstGeom prst="rect">
            <a:avLst/>
          </a:prstGeom>
          <a:noFill/>
          <a:ln>
            <a:noFill/>
          </a:ln>
        </p:spPr>
        <p:txBody>
          <a:bodyPr anchorCtr="0" anchor="t" bIns="91425" lIns="91425" spcFirstLastPara="1" rIns="91425" wrap="square" tIns="91425">
            <a:normAutofit/>
          </a:bodyPr>
          <a:lstStyle/>
          <a:p>
            <a:pPr indent="-311150" lvl="0" marL="457200" rtl="0" algn="l">
              <a:lnSpc>
                <a:spcPct val="100000"/>
              </a:lnSpc>
              <a:spcBef>
                <a:spcPts val="0"/>
              </a:spcBef>
              <a:spcAft>
                <a:spcPts val="0"/>
              </a:spcAft>
              <a:buSzPts val="1600"/>
              <a:buNone/>
            </a:pPr>
            <a:r>
              <a:rPr lang="iw"/>
              <a:t>הסבר:הסופר רוצה שנרצה לקנות הכל. איך הוא עושה את זה? </a:t>
            </a:r>
            <a:endParaRPr/>
          </a:p>
        </p:txBody>
      </p:sp>
      <p:sp>
        <p:nvSpPr>
          <p:cNvPr id="89" name="Google Shape;89;g3e823db7247_0_0"/>
          <p:cNvSpPr txBox="1"/>
          <p:nvPr/>
        </p:nvSpPr>
        <p:spPr>
          <a:xfrm>
            <a:off x="1194725" y="3998675"/>
            <a:ext cx="7353300" cy="11448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200"/>
              <a:buFont typeface="Arial"/>
              <a:buNone/>
            </a:pPr>
            <a:br>
              <a:rPr b="0" i="0" lang="iw" sz="1200" u="none" cap="none" strike="noStrike">
                <a:solidFill>
                  <a:srgbClr val="000000"/>
                </a:solidFill>
                <a:latin typeface="Arial"/>
                <a:ea typeface="Arial"/>
                <a:cs typeface="Arial"/>
                <a:sym typeface="Arial"/>
              </a:rPr>
            </a:br>
            <a:r>
              <a:rPr b="1" i="0" lang="iw" sz="1200" u="none" cap="none" strike="noStrike">
                <a:solidFill>
                  <a:srgbClr val="000000"/>
                </a:solidFill>
                <a:latin typeface="Arial"/>
                <a:ea typeface="Arial"/>
                <a:cs typeface="Arial"/>
                <a:sym typeface="Arial"/>
              </a:rPr>
              <a:t>הכינו  קופסת קרטון פשוטה (אפילו קופסת נעליים) שכתוב עליה "סופרמרקט".</a:t>
            </a:r>
            <a:endParaRPr b="0" i="0" sz="12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200"/>
              <a:buFont typeface="Arial"/>
              <a:buNone/>
            </a:pPr>
            <a:r>
              <a:rPr b="1" i="0" lang="iw" sz="1200" u="none" cap="none" strike="noStrike">
                <a:solidFill>
                  <a:srgbClr val="000000"/>
                </a:solidFill>
                <a:latin typeface="Arial"/>
                <a:ea typeface="Arial"/>
                <a:cs typeface="Arial"/>
                <a:sym typeface="Arial"/>
              </a:rPr>
              <a:t>מה בפנים? פריטים קטנים ומזוהים: קבלה מקומטת של סופר, שקית ניילון מרשרשת (של הירקות), תג מחיר, ומטבע של 5 שקלים.</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200"/>
              <a:buFont typeface="Arial"/>
              <a:buNone/>
            </a:pPr>
            <a:r>
              <a:rPr b="1" i="0" lang="iw" sz="1200" u="none" cap="none" strike="noStrike">
                <a:solidFill>
                  <a:srgbClr val="000000"/>
                </a:solidFill>
                <a:latin typeface="Arial"/>
                <a:ea typeface="Arial"/>
                <a:cs typeface="Arial"/>
                <a:sym typeface="Arial"/>
              </a:rPr>
              <a:t>הפעילות: התלמידים מעבירים את הקופסה ביניהם, ממשמשים את הפריטים ושומעים את הרשרוש של השקית.</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1200"/>
              </a:spcBef>
              <a:spcAft>
                <a:spcPts val="0"/>
              </a:spcAft>
              <a:buClr>
                <a:srgbClr val="000000"/>
              </a:buClr>
              <a:buSzPts val="1200"/>
              <a:buFont typeface="Arial"/>
              <a:buNone/>
            </a:pPr>
            <a:r>
              <a:t/>
            </a:r>
            <a:endParaRPr b="1" i="0" sz="1200" u="none" cap="none" strike="noStrike">
              <a:solidFill>
                <a:schemeClr val="dk2"/>
              </a:solidFill>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3" name="Shape 93"/>
        <p:cNvGrpSpPr/>
        <p:nvPr/>
      </p:nvGrpSpPr>
      <p:grpSpPr>
        <a:xfrm>
          <a:off x="0" y="0"/>
          <a:ext cx="0" cy="0"/>
          <a:chOff x="0" y="0"/>
          <a:chExt cx="0" cy="0"/>
        </a:xfrm>
      </p:grpSpPr>
      <p:sp>
        <p:nvSpPr>
          <p:cNvPr id="94" name="Google Shape;94;g3e823db7247_0_7"/>
          <p:cNvSpPr txBox="1"/>
          <p:nvPr>
            <p:ph type="ctrTitle"/>
          </p:nvPr>
        </p:nvSpPr>
        <p:spPr>
          <a:xfrm>
            <a:off x="4572000" y="193125"/>
            <a:ext cx="3169800" cy="454800"/>
          </a:xfrm>
          <a:prstGeom prst="rect">
            <a:avLst/>
          </a:prstGeom>
          <a:noFill/>
          <a:ln>
            <a:noFill/>
          </a:ln>
        </p:spPr>
        <p:txBody>
          <a:bodyPr anchorCtr="0" anchor="t" bIns="91425" lIns="91425" spcFirstLastPara="1" rIns="91425" wrap="square" tIns="91425">
            <a:normAutofit fontScale="90000"/>
          </a:bodyPr>
          <a:lstStyle/>
          <a:p>
            <a:pPr indent="0" lvl="0" marL="0" rtl="1" algn="r">
              <a:lnSpc>
                <a:spcPct val="100000"/>
              </a:lnSpc>
              <a:spcBef>
                <a:spcPts val="0"/>
              </a:spcBef>
              <a:spcAft>
                <a:spcPts val="0"/>
              </a:spcAft>
              <a:buSzPct val="111111"/>
              <a:buNone/>
            </a:pPr>
            <a:r>
              <a:rPr lang="iw">
                <a:latin typeface="Arial"/>
                <a:ea typeface="Arial"/>
                <a:cs typeface="Arial"/>
                <a:sym typeface="Arial"/>
              </a:rPr>
              <a:t>איפה החלב?</a:t>
            </a:r>
            <a:r>
              <a:rPr lang="iw"/>
              <a:t> </a:t>
            </a:r>
            <a:endParaRPr/>
          </a:p>
        </p:txBody>
      </p:sp>
      <p:pic>
        <p:nvPicPr>
          <p:cNvPr descr="מה רואים בתמונה:&#10;מקרר זכוכית ארוך ומואר מאוד בצד ימין, ובתוכו מסודרים בשורות ישרות המון קרטוני חלב לבנים. בצד שמאל וברקע רואים את המעבר של הסופרמרקט כשהוא מטושטש, ובמרחק עומד אדם.&#10;&#10;איך זה נראה:&#10;קרטוני החלב בתוך המקרר מוארים באור לבן חזק ובולט מאוד. שאר החנות והמעבר מאחור נראים מטושטשים ומרוחקים, מה שנותן תחושה של מסדרון ארוך.&#10;&#10;&#10;התמונה ממחישה את המרחק והדרך הארוכה. החלב תמיד מחכה לנו בפינה הכי רחוקה של החנות. הסופר עושה את זה בכוונה כדי שנצטרך ללכת את כל הדרך לאורך המעברים, וכך נעבור ליד כל המכשולים והחטיפים הצבעוניים לפני שנגיע לחלב שאנחנו באמת צריכים." id="95" name="Google Shape;95;g3e823db7247_0_7"/>
          <p:cNvPicPr preferRelativeResize="0"/>
          <p:nvPr/>
        </p:nvPicPr>
        <p:blipFill rotWithShape="1">
          <a:blip r:embed="rId4">
            <a:alphaModFix/>
          </a:blip>
          <a:srcRect b="0" l="0" r="0" t="0"/>
          <a:stretch/>
        </p:blipFill>
        <p:spPr>
          <a:xfrm>
            <a:off x="2476950" y="891613"/>
            <a:ext cx="5153832" cy="2904887"/>
          </a:xfrm>
          <a:prstGeom prst="rect">
            <a:avLst/>
          </a:prstGeom>
          <a:noFill/>
          <a:ln>
            <a:noFill/>
          </a:ln>
        </p:spPr>
      </p:pic>
      <p:sp>
        <p:nvSpPr>
          <p:cNvPr id="96" name="Google Shape;96;g3e823db7247_0_7"/>
          <p:cNvSpPr txBox="1"/>
          <p:nvPr>
            <p:ph idx="1" type="subTitle"/>
          </p:nvPr>
        </p:nvSpPr>
        <p:spPr>
          <a:xfrm>
            <a:off x="801977" y="4147500"/>
            <a:ext cx="7688100" cy="541200"/>
          </a:xfrm>
          <a:prstGeom prst="rect">
            <a:avLst/>
          </a:prstGeom>
          <a:noFill/>
          <a:ln>
            <a:noFill/>
          </a:ln>
        </p:spPr>
        <p:txBody>
          <a:bodyPr anchorCtr="0" anchor="t" bIns="91425" lIns="91425" spcFirstLastPara="1" rIns="91425" wrap="square" tIns="91425">
            <a:normAutofit fontScale="85000" lnSpcReduction="20000"/>
          </a:bodyPr>
          <a:lstStyle/>
          <a:p>
            <a:pPr indent="0" lvl="0" marL="0" rtl="1" algn="r">
              <a:lnSpc>
                <a:spcPct val="100000"/>
              </a:lnSpc>
              <a:spcBef>
                <a:spcPts val="0"/>
              </a:spcBef>
              <a:spcAft>
                <a:spcPts val="0"/>
              </a:spcAft>
              <a:buSzPct val="100000"/>
              <a:buNone/>
            </a:pPr>
            <a:r>
              <a:rPr lang="iw"/>
              <a:t>הסבר: למה החלב בסוף? כדי שתעברו ליד כל הממתקים בדרך!</a:t>
            </a:r>
            <a:endParaRPr/>
          </a:p>
          <a:p>
            <a:pPr indent="0" lvl="0" marL="0" rtl="1" algn="r">
              <a:lnSpc>
                <a:spcPct val="100000"/>
              </a:lnSpc>
              <a:spcBef>
                <a:spcPts val="0"/>
              </a:spcBef>
              <a:spcAft>
                <a:spcPts val="0"/>
              </a:spcAft>
              <a:buSzPct val="1000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0" name="Shape 100"/>
        <p:cNvGrpSpPr/>
        <p:nvPr/>
      </p:nvGrpSpPr>
      <p:grpSpPr>
        <a:xfrm>
          <a:off x="0" y="0"/>
          <a:ext cx="0" cy="0"/>
          <a:chOff x="0" y="0"/>
          <a:chExt cx="0" cy="0"/>
        </a:xfrm>
      </p:grpSpPr>
      <p:sp>
        <p:nvSpPr>
          <p:cNvPr id="101" name="Google Shape;101;g3e823db7247_0_14"/>
          <p:cNvSpPr txBox="1"/>
          <p:nvPr>
            <p:ph type="ctrTitle"/>
          </p:nvPr>
        </p:nvSpPr>
        <p:spPr>
          <a:xfrm>
            <a:off x="4774200" y="457400"/>
            <a:ext cx="3169800" cy="454800"/>
          </a:xfrm>
          <a:prstGeom prst="rect">
            <a:avLst/>
          </a:prstGeom>
          <a:noFill/>
          <a:ln>
            <a:noFill/>
          </a:ln>
        </p:spPr>
        <p:txBody>
          <a:bodyPr anchorCtr="0" anchor="t" bIns="91425" lIns="91425" spcFirstLastPara="1" rIns="91425" wrap="square" tIns="91425">
            <a:normAutofit fontScale="90000"/>
          </a:bodyPr>
          <a:lstStyle/>
          <a:p>
            <a:pPr indent="0" lvl="0" marL="0" rtl="1" algn="r">
              <a:lnSpc>
                <a:spcPct val="100000"/>
              </a:lnSpc>
              <a:spcBef>
                <a:spcPts val="0"/>
              </a:spcBef>
              <a:spcAft>
                <a:spcPts val="0"/>
              </a:spcAft>
              <a:buSzPct val="111111"/>
              <a:buNone/>
            </a:pPr>
            <a:r>
              <a:rPr lang="iw">
                <a:latin typeface="Arial"/>
                <a:ea typeface="Arial"/>
                <a:cs typeface="Arial"/>
                <a:sym typeface="Arial"/>
              </a:rPr>
              <a:t>מול העיניים</a:t>
            </a:r>
            <a:endParaRPr>
              <a:latin typeface="Arial"/>
              <a:ea typeface="Arial"/>
              <a:cs typeface="Arial"/>
              <a:sym typeface="Arial"/>
            </a:endParaRPr>
          </a:p>
        </p:txBody>
      </p:sp>
      <p:pic>
        <p:nvPicPr>
          <p:cNvPr descr="שלושה מדפים העליון בצבע אדום. האמצעי ירטק התחתון כחול. " id="102" name="Google Shape;102;g3e823db7247_0_14"/>
          <p:cNvPicPr preferRelativeResize="0"/>
          <p:nvPr/>
        </p:nvPicPr>
        <p:blipFill rotWithShape="1">
          <a:blip r:embed="rId4">
            <a:alphaModFix/>
          </a:blip>
          <a:srcRect b="0" l="0" r="0" t="0"/>
          <a:stretch/>
        </p:blipFill>
        <p:spPr>
          <a:xfrm>
            <a:off x="5214975" y="1352400"/>
            <a:ext cx="3114675" cy="1752600"/>
          </a:xfrm>
          <a:prstGeom prst="rect">
            <a:avLst/>
          </a:prstGeom>
          <a:noFill/>
          <a:ln>
            <a:noFill/>
          </a:ln>
        </p:spPr>
      </p:pic>
      <p:pic>
        <p:nvPicPr>
          <p:cNvPr descr="מה רואים בתמונה:&#10;מדף סופרמרקט גדול המורכב מחמש קומות ארוכות וישרות (מלמעלה למטה).&#10;&#10;איך זה נראה:&#10;כל מדף עמוס בצפיפות רבה בהמון קופסאות, בקבוקים וצנצנות בצבעים שונים (כתום, ירוק, כחול וצהוב) המסודרים בשורות ישרות.&#10;&#10;הדגש ללקויי ראייה:&#10;המדפים האמצעיים (המדף השני והשלישי) נמצאים בדיוק בגובה העיניים והידיים. הם הכי עמוסים ובולטים, כי שם הכי קל ונוח להושיט יד ולקחת מוצר." id="103" name="Google Shape;103;g3e823db7247_0_14"/>
          <p:cNvPicPr preferRelativeResize="0"/>
          <p:nvPr/>
        </p:nvPicPr>
        <p:blipFill rotWithShape="1">
          <a:blip r:embed="rId5">
            <a:alphaModFix/>
          </a:blip>
          <a:srcRect b="0" l="0" r="0" t="0"/>
          <a:stretch/>
        </p:blipFill>
        <p:spPr>
          <a:xfrm>
            <a:off x="372525" y="1130325"/>
            <a:ext cx="4524375" cy="2457450"/>
          </a:xfrm>
          <a:prstGeom prst="rect">
            <a:avLst/>
          </a:prstGeom>
          <a:noFill/>
          <a:ln>
            <a:noFill/>
          </a:ln>
        </p:spPr>
      </p:pic>
      <p:sp>
        <p:nvSpPr>
          <p:cNvPr id="104" name="Google Shape;104;g3e823db7247_0_14"/>
          <p:cNvSpPr txBox="1"/>
          <p:nvPr>
            <p:ph idx="1" type="subTitle"/>
          </p:nvPr>
        </p:nvSpPr>
        <p:spPr>
          <a:xfrm>
            <a:off x="1328577" y="3929325"/>
            <a:ext cx="7688100" cy="541200"/>
          </a:xfrm>
          <a:prstGeom prst="rect">
            <a:avLst/>
          </a:prstGeom>
          <a:noFill/>
          <a:ln>
            <a:noFill/>
          </a:ln>
        </p:spPr>
        <p:txBody>
          <a:bodyPr anchorCtr="0" anchor="t" bIns="91425" lIns="91425" spcFirstLastPara="1" rIns="91425" wrap="square" tIns="91425">
            <a:normAutofit/>
          </a:bodyPr>
          <a:lstStyle/>
          <a:p>
            <a:pPr indent="0" lvl="0" marL="0" rtl="1" algn="r">
              <a:lnSpc>
                <a:spcPct val="100000"/>
              </a:lnSpc>
              <a:spcBef>
                <a:spcPts val="0"/>
              </a:spcBef>
              <a:spcAft>
                <a:spcPts val="0"/>
              </a:spcAft>
              <a:buSzPts val="1730"/>
              <a:buNone/>
            </a:pPr>
            <a:r>
              <a:rPr lang="iw"/>
              <a:t>הסבר: מה שמול העיניים שלנו – הכי קל לקחת. הסופר שם שם את הדברים שהוא הכי רוצה שנמכור.</a:t>
            </a:r>
            <a:endParaRPr/>
          </a:p>
        </p:txBody>
      </p:sp>
      <p:sp>
        <p:nvSpPr>
          <p:cNvPr id="105" name="Google Shape;105;g3e823db7247_0_14"/>
          <p:cNvSpPr txBox="1"/>
          <p:nvPr/>
        </p:nvSpPr>
        <p:spPr>
          <a:xfrm>
            <a:off x="1616950" y="4414825"/>
            <a:ext cx="7353300" cy="454800"/>
          </a:xfrm>
          <a:prstGeom prst="rect">
            <a:avLst/>
          </a:prstGeom>
          <a:noFill/>
          <a:ln>
            <a:noFill/>
          </a:ln>
        </p:spPr>
        <p:txBody>
          <a:bodyPr anchorCtr="0" anchor="t" bIns="91425" lIns="91425" spcFirstLastPara="1" rIns="91425" wrap="square" tIns="91425">
            <a:noAutofit/>
          </a:bodyPr>
          <a:lstStyle/>
          <a:p>
            <a:pPr indent="-292100" lvl="0" marL="457200" marR="0" rtl="1" algn="r">
              <a:lnSpc>
                <a:spcPct val="100000"/>
              </a:lnSpc>
              <a:spcBef>
                <a:spcPts val="1200"/>
              </a:spcBef>
              <a:spcAft>
                <a:spcPts val="0"/>
              </a:spcAft>
              <a:buClr>
                <a:srgbClr val="000000"/>
              </a:buClr>
              <a:buSzPts val="1000"/>
              <a:buFont typeface="Arial"/>
              <a:buChar char="●"/>
            </a:pPr>
            <a:r>
              <a:rPr b="0" i="0" lang="iw" sz="1200" u="none" cap="none" strike="noStrike">
                <a:solidFill>
                  <a:schemeClr val="accent1"/>
                </a:solidFill>
                <a:latin typeface="Lato"/>
                <a:ea typeface="Lato"/>
                <a:cs typeface="Lato"/>
                <a:sym typeface="Lato"/>
              </a:rPr>
              <a:t>רעיון להפעלה: להביא כוננית לכיתה. לתת לתלמיד להניח את החטיף האהוב עליו בדיוק "מול העיניים" שלו. ואז לבקש ממנו להניח משהו משעמם (כמו ספוג כלים) נמוך מאוד ליד הרצפה. איפה יותר נוח לקחת?</a:t>
            </a:r>
            <a:endParaRPr b="0" i="0" sz="1200" u="none" cap="none" strike="noStrike">
              <a:solidFill>
                <a:schemeClr val="accent1"/>
              </a:solidFill>
              <a:latin typeface="Lato"/>
              <a:ea typeface="Lato"/>
              <a:cs typeface="Lato"/>
              <a:sym typeface="Lato"/>
            </a:endParaRPr>
          </a:p>
          <a:p>
            <a:pPr indent="0" lvl="0" marL="0" marR="0" rtl="1" algn="r">
              <a:lnSpc>
                <a:spcPct val="100000"/>
              </a:lnSpc>
              <a:spcBef>
                <a:spcPts val="1200"/>
              </a:spcBef>
              <a:spcAft>
                <a:spcPts val="0"/>
              </a:spcAft>
              <a:buClr>
                <a:srgbClr val="000000"/>
              </a:buClr>
              <a:buSzPts val="1200"/>
              <a:buFont typeface="Arial"/>
              <a:buNone/>
            </a:pPr>
            <a:r>
              <a:t/>
            </a:r>
            <a:endParaRPr b="0" i="0" sz="1200" u="none" cap="none" strike="noStrike">
              <a:solidFill>
                <a:schemeClr val="accent1"/>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9" name="Shape 109"/>
        <p:cNvGrpSpPr/>
        <p:nvPr/>
      </p:nvGrpSpPr>
      <p:grpSpPr>
        <a:xfrm>
          <a:off x="0" y="0"/>
          <a:ext cx="0" cy="0"/>
          <a:chOff x="0" y="0"/>
          <a:chExt cx="0" cy="0"/>
        </a:xfrm>
      </p:grpSpPr>
      <p:sp>
        <p:nvSpPr>
          <p:cNvPr id="110" name="Google Shape;110;g3e823db7247_0_22"/>
          <p:cNvSpPr txBox="1"/>
          <p:nvPr>
            <p:ph type="ctrTitle"/>
          </p:nvPr>
        </p:nvSpPr>
        <p:spPr>
          <a:xfrm>
            <a:off x="4802500" y="155375"/>
            <a:ext cx="3169800" cy="454800"/>
          </a:xfrm>
          <a:prstGeom prst="rect">
            <a:avLst/>
          </a:prstGeom>
          <a:noFill/>
          <a:ln>
            <a:noFill/>
          </a:ln>
        </p:spPr>
        <p:txBody>
          <a:bodyPr anchorCtr="0" anchor="t" bIns="91425" lIns="91425" spcFirstLastPara="1" rIns="91425" wrap="square" tIns="91425">
            <a:normAutofit fontScale="90000"/>
          </a:bodyPr>
          <a:lstStyle/>
          <a:p>
            <a:pPr indent="0" lvl="0" marL="0" rtl="1" algn="r">
              <a:lnSpc>
                <a:spcPct val="100000"/>
              </a:lnSpc>
              <a:spcBef>
                <a:spcPts val="0"/>
              </a:spcBef>
              <a:spcAft>
                <a:spcPts val="0"/>
              </a:spcAft>
              <a:buSzPct val="111111"/>
              <a:buNone/>
            </a:pPr>
            <a:r>
              <a:rPr lang="iw">
                <a:latin typeface="Arial"/>
                <a:ea typeface="Arial"/>
                <a:cs typeface="Arial"/>
                <a:sym typeface="Arial"/>
              </a:rPr>
              <a:t>ריח המאפייה</a:t>
            </a:r>
            <a:endParaRPr>
              <a:latin typeface="Arial"/>
              <a:ea typeface="Arial"/>
              <a:cs typeface="Arial"/>
              <a:sym typeface="Arial"/>
            </a:endParaRPr>
          </a:p>
        </p:txBody>
      </p:sp>
      <p:pic>
        <p:nvPicPr>
          <p:cNvPr descr="מה רואים בתמונה:&#10;הרבה לחמניות עגולות, תפוחות ושחומות-זהובות המסודרות בצפיפות זו לצד זו.&#10;&#10;איך זה נראה:&#10;הלחמניות חלקות ומבריקות מאוד (כאילו מרחו עליהן שמן או ביצה). עולים מהן פסי אדים לבנים, דקים ומפותלים שמראים שהן חמות מאוד.&#10;&#10;&#10;האדים החמים שעולים מהלחמניות ממחישים באופן חזותי את הריח הטוב והטרי שממלא את חלל הסופרמרקט וגורם לנו להרגיש רעבים מיד כשאנחנו נכנסים." id="111" name="Google Shape;111;g3e823db7247_0_22"/>
          <p:cNvPicPr preferRelativeResize="0"/>
          <p:nvPr/>
        </p:nvPicPr>
        <p:blipFill rotWithShape="1">
          <a:blip r:embed="rId4">
            <a:alphaModFix/>
          </a:blip>
          <a:srcRect b="4450" l="-9730" r="9730" t="-4450"/>
          <a:stretch/>
        </p:blipFill>
        <p:spPr>
          <a:xfrm>
            <a:off x="1920925" y="862750"/>
            <a:ext cx="5204475" cy="3017975"/>
          </a:xfrm>
          <a:prstGeom prst="rect">
            <a:avLst/>
          </a:prstGeom>
          <a:noFill/>
          <a:ln>
            <a:noFill/>
          </a:ln>
        </p:spPr>
      </p:pic>
      <p:sp>
        <p:nvSpPr>
          <p:cNvPr id="112" name="Google Shape;112;g3e823db7247_0_22"/>
          <p:cNvSpPr txBox="1"/>
          <p:nvPr>
            <p:ph idx="1" type="subTitle"/>
          </p:nvPr>
        </p:nvSpPr>
        <p:spPr>
          <a:xfrm>
            <a:off x="1328577" y="3929325"/>
            <a:ext cx="7688100" cy="541200"/>
          </a:xfrm>
          <a:prstGeom prst="rect">
            <a:avLst/>
          </a:prstGeom>
          <a:noFill/>
          <a:ln>
            <a:noFill/>
          </a:ln>
        </p:spPr>
        <p:txBody>
          <a:bodyPr anchorCtr="0" anchor="t" bIns="91425" lIns="91425" spcFirstLastPara="1" rIns="91425" wrap="square" tIns="91425">
            <a:normAutofit/>
          </a:bodyPr>
          <a:lstStyle/>
          <a:p>
            <a:pPr indent="0" lvl="0" marL="0" rtl="1" algn="r">
              <a:lnSpc>
                <a:spcPct val="100000"/>
              </a:lnSpc>
              <a:spcBef>
                <a:spcPts val="0"/>
              </a:spcBef>
              <a:spcAft>
                <a:spcPts val="0"/>
              </a:spcAft>
              <a:buSzPts val="1600"/>
              <a:buNone/>
            </a:pPr>
            <a:r>
              <a:rPr lang="iw">
                <a:solidFill>
                  <a:schemeClr val="dk2"/>
                </a:solidFill>
              </a:rPr>
              <a:t>הסבר: הריח הטוב עושה אותנו רעבים. כשאנחנו רעבים – אנחנו קונים יותר מדי.</a:t>
            </a:r>
            <a:endParaRPr>
              <a:solidFill>
                <a:schemeClr val="dk2"/>
              </a:solidFill>
            </a:endParaRPr>
          </a:p>
        </p:txBody>
      </p:sp>
      <p:sp>
        <p:nvSpPr>
          <p:cNvPr id="113" name="Google Shape;113;g3e823db7247_0_22"/>
          <p:cNvSpPr txBox="1"/>
          <p:nvPr/>
        </p:nvSpPr>
        <p:spPr>
          <a:xfrm>
            <a:off x="1495975" y="4470525"/>
            <a:ext cx="7353300" cy="454800"/>
          </a:xfrm>
          <a:prstGeom prst="rect">
            <a:avLst/>
          </a:prstGeom>
          <a:noFill/>
          <a:ln>
            <a:noFill/>
          </a:ln>
        </p:spPr>
        <p:txBody>
          <a:bodyPr anchorCtr="0" anchor="t" bIns="91425" lIns="91425" spcFirstLastPara="1" rIns="91425" wrap="square" tIns="91425">
            <a:noAutofit/>
          </a:bodyPr>
          <a:lstStyle/>
          <a:p>
            <a:pPr indent="-292100" lvl="0" marL="457200" marR="0" rtl="1" algn="r">
              <a:lnSpc>
                <a:spcPct val="100000"/>
              </a:lnSpc>
              <a:spcBef>
                <a:spcPts val="1200"/>
              </a:spcBef>
              <a:spcAft>
                <a:spcPts val="0"/>
              </a:spcAft>
              <a:buClr>
                <a:schemeClr val="dk2"/>
              </a:buClr>
              <a:buSzPts val="1000"/>
              <a:buFont typeface="Arial"/>
              <a:buChar char="●"/>
            </a:pPr>
            <a:r>
              <a:rPr b="0" i="0" lang="iw" sz="1200" u="none" cap="none" strike="noStrike">
                <a:solidFill>
                  <a:schemeClr val="dk2"/>
                </a:solidFill>
                <a:latin typeface="Lato"/>
                <a:ea typeface="Lato"/>
                <a:cs typeface="Lato"/>
                <a:sym typeface="Lato"/>
              </a:rPr>
              <a:t>עיון להפעלה (חובה!): להביא לכיתה שקית עם לחמניות טריות או לחם שחומם בטוסטר. לתת להם להריח בעיניים עצומות. לשאול: "זה עושה אתכם רעבים?".</a:t>
            </a:r>
            <a:endParaRPr b="0" i="0" sz="1200" u="none" cap="none" strike="noStrike">
              <a:solidFill>
                <a:schemeClr val="dk2"/>
              </a:solidFill>
              <a:latin typeface="Lato"/>
              <a:ea typeface="Lato"/>
              <a:cs typeface="Lato"/>
              <a:sym typeface="Lato"/>
            </a:endParaRPr>
          </a:p>
          <a:p>
            <a:pPr indent="0" lvl="0" marL="0" marR="0" rtl="1" algn="r">
              <a:lnSpc>
                <a:spcPct val="100000"/>
              </a:lnSpc>
              <a:spcBef>
                <a:spcPts val="1200"/>
              </a:spcBef>
              <a:spcAft>
                <a:spcPts val="0"/>
              </a:spcAft>
              <a:buClr>
                <a:srgbClr val="000000"/>
              </a:buClr>
              <a:buSzPts val="1200"/>
              <a:buFont typeface="Arial"/>
              <a:buNone/>
            </a:pPr>
            <a:r>
              <a:t/>
            </a:r>
            <a:endParaRPr b="0" i="0" sz="1200" u="none" cap="none" strike="noStrike">
              <a:solidFill>
                <a:schemeClr val="dk2"/>
              </a:solidFill>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7" name="Shape 117"/>
        <p:cNvGrpSpPr/>
        <p:nvPr/>
      </p:nvGrpSpPr>
      <p:grpSpPr>
        <a:xfrm>
          <a:off x="0" y="0"/>
          <a:ext cx="0" cy="0"/>
          <a:chOff x="0" y="0"/>
          <a:chExt cx="0" cy="0"/>
        </a:xfrm>
      </p:grpSpPr>
      <p:sp>
        <p:nvSpPr>
          <p:cNvPr id="118" name="Google Shape;118;g3e823db7247_0_29"/>
          <p:cNvSpPr txBox="1"/>
          <p:nvPr>
            <p:ph type="ctrTitle"/>
          </p:nvPr>
        </p:nvSpPr>
        <p:spPr>
          <a:xfrm>
            <a:off x="4613750" y="183700"/>
            <a:ext cx="3169800" cy="454800"/>
          </a:xfrm>
          <a:prstGeom prst="rect">
            <a:avLst/>
          </a:prstGeom>
          <a:noFill/>
          <a:ln>
            <a:noFill/>
          </a:ln>
        </p:spPr>
        <p:txBody>
          <a:bodyPr anchorCtr="0" anchor="t" bIns="91425" lIns="91425" spcFirstLastPara="1" rIns="91425" wrap="square" tIns="91425">
            <a:normAutofit fontScale="90000"/>
          </a:bodyPr>
          <a:lstStyle/>
          <a:p>
            <a:pPr indent="0" lvl="0" marL="0" rtl="1" algn="r">
              <a:lnSpc>
                <a:spcPct val="100000"/>
              </a:lnSpc>
              <a:spcBef>
                <a:spcPts val="0"/>
              </a:spcBef>
              <a:spcAft>
                <a:spcPts val="0"/>
              </a:spcAft>
              <a:buSzPct val="111111"/>
              <a:buNone/>
            </a:pPr>
            <a:r>
              <a:rPr lang="iw">
                <a:latin typeface="Arial"/>
                <a:ea typeface="Arial"/>
                <a:cs typeface="Arial"/>
                <a:sym typeface="Arial"/>
              </a:rPr>
              <a:t>מלכודת הקופה</a:t>
            </a:r>
            <a:endParaRPr>
              <a:latin typeface="Arial"/>
              <a:ea typeface="Arial"/>
              <a:cs typeface="Arial"/>
              <a:sym typeface="Arial"/>
            </a:endParaRPr>
          </a:p>
        </p:txBody>
      </p:sp>
      <p:pic>
        <p:nvPicPr>
          <p:cNvPr descr="מה רואים בתמונה:&#10;בקדמת התמונה (מצד שמאל ובאופן בולט) רואים מדף נמוך ועמוס בחטיפים וממתקים באריזות קטנות וצבעוניות (בצבעי כחול, כתום וצהוב).&#10;&#10;איך זה נראה:&#10;המדף עם הממתקים נמצא ממש קרוב אלינו וזווית הצילום נמוכה. ברקע מאחור, בצורה מטושטשת, רואים את דלפק הקופה העשוי עץ ואת הדמות של הקופאית שעומדת ליד מסך המחשב.&#10;&#10;&#10;הממתקים והמסטיקים נמצאים בגובה היד שלנו כשאנחנו עומדים בתור. הם ממוקמים כל כך נמוך וקרוב, כדי שנוכל להושיט יד בקלות ולגעת בהם ברגע האחרון של הקנייה, בדיוק כשאנחנו כבר עייפים ורוצים משהו מתוק." id="119" name="Google Shape;119;g3e823db7247_0_29"/>
          <p:cNvPicPr preferRelativeResize="0"/>
          <p:nvPr/>
        </p:nvPicPr>
        <p:blipFill rotWithShape="1">
          <a:blip r:embed="rId4">
            <a:alphaModFix/>
          </a:blip>
          <a:srcRect b="0" l="0" r="0" t="0"/>
          <a:stretch/>
        </p:blipFill>
        <p:spPr>
          <a:xfrm>
            <a:off x="2490450" y="979200"/>
            <a:ext cx="5125700" cy="2969050"/>
          </a:xfrm>
          <a:prstGeom prst="rect">
            <a:avLst/>
          </a:prstGeom>
          <a:noFill/>
          <a:ln>
            <a:noFill/>
          </a:ln>
        </p:spPr>
      </p:pic>
      <p:sp>
        <p:nvSpPr>
          <p:cNvPr id="120" name="Google Shape;120;g3e823db7247_0_29"/>
          <p:cNvSpPr txBox="1"/>
          <p:nvPr>
            <p:ph idx="1" type="subTitle"/>
          </p:nvPr>
        </p:nvSpPr>
        <p:spPr>
          <a:xfrm>
            <a:off x="1078727" y="4042613"/>
            <a:ext cx="7688100" cy="541200"/>
          </a:xfrm>
          <a:prstGeom prst="rect">
            <a:avLst/>
          </a:prstGeom>
          <a:noFill/>
          <a:ln>
            <a:noFill/>
          </a:ln>
        </p:spPr>
        <p:txBody>
          <a:bodyPr anchorCtr="0" anchor="t" bIns="91425" lIns="91425" spcFirstLastPara="1" rIns="91425" wrap="square" tIns="91425">
            <a:normAutofit/>
          </a:bodyPr>
          <a:lstStyle/>
          <a:p>
            <a:pPr indent="0" lvl="0" marL="0" rtl="1" algn="r">
              <a:lnSpc>
                <a:spcPct val="100000"/>
              </a:lnSpc>
              <a:spcBef>
                <a:spcPts val="0"/>
              </a:spcBef>
              <a:spcAft>
                <a:spcPts val="0"/>
              </a:spcAft>
              <a:buSzPts val="1600"/>
              <a:buNone/>
            </a:pPr>
            <a:r>
              <a:rPr lang="iw">
                <a:solidFill>
                  <a:schemeClr val="dk2"/>
                </a:solidFill>
              </a:rPr>
              <a:t>הסבר: כאן הסופר אומר לנו: "נו, רק עוד שוקולד אחד קטן".</a:t>
            </a:r>
            <a:endParaRPr>
              <a:solidFill>
                <a:schemeClr val="dk2"/>
              </a:solidFill>
            </a:endParaRPr>
          </a:p>
        </p:txBody>
      </p:sp>
      <p:sp>
        <p:nvSpPr>
          <p:cNvPr id="121" name="Google Shape;121;g3e823db7247_0_29"/>
          <p:cNvSpPr txBox="1"/>
          <p:nvPr/>
        </p:nvSpPr>
        <p:spPr>
          <a:xfrm>
            <a:off x="1328575" y="4470525"/>
            <a:ext cx="7353300" cy="454800"/>
          </a:xfrm>
          <a:prstGeom prst="rect">
            <a:avLst/>
          </a:prstGeom>
          <a:noFill/>
          <a:ln>
            <a:noFill/>
          </a:ln>
        </p:spPr>
        <p:txBody>
          <a:bodyPr anchorCtr="0" anchor="t" bIns="91425" lIns="91425" spcFirstLastPara="1" rIns="91425" wrap="square" tIns="91425">
            <a:noAutofit/>
          </a:bodyPr>
          <a:lstStyle/>
          <a:p>
            <a:pPr indent="-292100" lvl="0" marL="457200" marR="0" rtl="1" algn="r">
              <a:lnSpc>
                <a:spcPct val="100000"/>
              </a:lnSpc>
              <a:spcBef>
                <a:spcPts val="1200"/>
              </a:spcBef>
              <a:spcAft>
                <a:spcPts val="0"/>
              </a:spcAft>
              <a:buClr>
                <a:schemeClr val="dk2"/>
              </a:buClr>
              <a:buSzPts val="1000"/>
              <a:buFont typeface="Arial"/>
              <a:buChar char="●"/>
            </a:pPr>
            <a:r>
              <a:rPr b="0" i="0" lang="iw" sz="1200" u="none" cap="none" strike="noStrike">
                <a:solidFill>
                  <a:schemeClr val="dk2"/>
                </a:solidFill>
                <a:latin typeface="Lato"/>
                <a:ea typeface="Lato"/>
                <a:cs typeface="Lato"/>
                <a:sym typeface="Lato"/>
              </a:rPr>
              <a:t>רעיון להפעלה: משחק תפקידים. תלמיד אחד הוא הקופאי. השני בא לשלם. הקופאי מציע לו: "רוצה מסטיק? רוצה ביצת הפתעה?". התלמיד צריך להתאמן על להגיד: "לא תודה, לא תכננתי".</a:t>
            </a:r>
            <a:endParaRPr b="0" i="0" sz="1200" u="none" cap="none" strike="noStrike">
              <a:solidFill>
                <a:schemeClr val="dk2"/>
              </a:solidFill>
              <a:latin typeface="Lato"/>
              <a:ea typeface="Lato"/>
              <a:cs typeface="Lato"/>
              <a:sym typeface="Lato"/>
            </a:endParaRPr>
          </a:p>
          <a:p>
            <a:pPr indent="0" lvl="0" marL="0" marR="0" rtl="1" algn="r">
              <a:lnSpc>
                <a:spcPct val="100000"/>
              </a:lnSpc>
              <a:spcBef>
                <a:spcPts val="1200"/>
              </a:spcBef>
              <a:spcAft>
                <a:spcPts val="0"/>
              </a:spcAft>
              <a:buClr>
                <a:srgbClr val="000000"/>
              </a:buClr>
              <a:buSzPts val="1200"/>
              <a:buFont typeface="Arial"/>
              <a:buNone/>
            </a:pPr>
            <a:r>
              <a:t/>
            </a:r>
            <a:endParaRPr b="0" i="0" sz="1200" u="none" cap="none" strike="noStrike">
              <a:solidFill>
                <a:schemeClr val="dk2"/>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5" name="Shape 125"/>
        <p:cNvGrpSpPr/>
        <p:nvPr/>
      </p:nvGrpSpPr>
      <p:grpSpPr>
        <a:xfrm>
          <a:off x="0" y="0"/>
          <a:ext cx="0" cy="0"/>
          <a:chOff x="0" y="0"/>
          <a:chExt cx="0" cy="0"/>
        </a:xfrm>
      </p:grpSpPr>
      <p:sp>
        <p:nvSpPr>
          <p:cNvPr id="126" name="Google Shape;126;g3e823db7247_0_36"/>
          <p:cNvSpPr txBox="1"/>
          <p:nvPr>
            <p:ph type="ctrTitle"/>
          </p:nvPr>
        </p:nvSpPr>
        <p:spPr>
          <a:xfrm>
            <a:off x="1988125" y="281575"/>
            <a:ext cx="5704500" cy="454800"/>
          </a:xfrm>
          <a:prstGeom prst="rect">
            <a:avLst/>
          </a:prstGeom>
          <a:noFill/>
          <a:ln>
            <a:noFill/>
          </a:ln>
        </p:spPr>
        <p:txBody>
          <a:bodyPr anchorCtr="0" anchor="t" bIns="91425" lIns="91425" spcFirstLastPara="1" rIns="91425" wrap="square" tIns="91425">
            <a:normAutofit fontScale="90000"/>
          </a:bodyPr>
          <a:lstStyle/>
          <a:p>
            <a:pPr indent="0" lvl="0" marL="0" rtl="1" algn="r">
              <a:lnSpc>
                <a:spcPct val="100000"/>
              </a:lnSpc>
              <a:spcBef>
                <a:spcPts val="0"/>
              </a:spcBef>
              <a:spcAft>
                <a:spcPts val="0"/>
              </a:spcAft>
              <a:buSzPct val="157025"/>
              <a:buNone/>
            </a:pPr>
            <a:r>
              <a:rPr lang="iw">
                <a:latin typeface="Arial"/>
                <a:ea typeface="Arial"/>
                <a:cs typeface="Arial"/>
                <a:sym typeface="Arial"/>
              </a:rPr>
              <a:t> </a:t>
            </a:r>
            <a:r>
              <a:rPr lang="iw" sz="3533">
                <a:latin typeface="Arial"/>
                <a:ea typeface="Arial"/>
                <a:cs typeface="Arial"/>
                <a:sym typeface="Arial"/>
              </a:rPr>
              <a:t>"אני המנצח! יש לי רשימה"</a:t>
            </a:r>
            <a:endParaRPr sz="3533">
              <a:latin typeface="Arial"/>
              <a:ea typeface="Arial"/>
              <a:cs typeface="Arial"/>
              <a:sym typeface="Arial"/>
            </a:endParaRPr>
          </a:p>
        </p:txBody>
      </p:sp>
      <p:pic>
        <p:nvPicPr>
          <p:cNvPr descr="מה רואים בתמונה:&#10;יד של אדם מחזיקה פתק נייר לבן קטן וקרוע קלות בקצוות. על הפתק מצוירים בטוש שחור שלושה ציורים פשוטים מאוד: לחם פרוס, קרטון חלב מרובע, ותפוח עגול עם עלה קטן.&#10;&#10;איך זה נראה:&#10;היד והפתק נמצאים קרוב אלינו והם מאוד ברורים. ברקע מאחור, בצורה מטושטשת (מחוץ לפוקוס), רואים מדף עץ ועליו כמה תפוחים אמיתיים בצבעי אדום וצהוב.&#10;&#10;&#10;הפתק מייצג את רשת הביטחון שלנו. הציורים עליו פשוטים וברורים כדי שנוכל לזהות אותם בקלות. כשיש לנו רשימה ביד (או בראש), אנחנו מתרכזים רק במה שבאנו לקנות, ולא נותנים לכל שאר הדברים הצבעוניים והמפתים בסופרמרקט לבלבל אותנו." id="127" name="Google Shape;127;g3e823db7247_0_36"/>
          <p:cNvPicPr preferRelativeResize="0"/>
          <p:nvPr/>
        </p:nvPicPr>
        <p:blipFill rotWithShape="1">
          <a:blip r:embed="rId4">
            <a:alphaModFix/>
          </a:blip>
          <a:srcRect b="0" l="0" r="0" t="0"/>
          <a:stretch/>
        </p:blipFill>
        <p:spPr>
          <a:xfrm>
            <a:off x="2593151" y="1177074"/>
            <a:ext cx="4494476" cy="2602075"/>
          </a:xfrm>
          <a:prstGeom prst="rect">
            <a:avLst/>
          </a:prstGeom>
          <a:noFill/>
          <a:ln>
            <a:noFill/>
          </a:ln>
        </p:spPr>
      </p:pic>
      <p:sp>
        <p:nvSpPr>
          <p:cNvPr id="128" name="Google Shape;128;g3e823db7247_0_36"/>
          <p:cNvSpPr txBox="1"/>
          <p:nvPr>
            <p:ph idx="1" type="subTitle"/>
          </p:nvPr>
        </p:nvSpPr>
        <p:spPr>
          <a:xfrm>
            <a:off x="1074665" y="3817188"/>
            <a:ext cx="7688100" cy="541200"/>
          </a:xfrm>
          <a:prstGeom prst="rect">
            <a:avLst/>
          </a:prstGeom>
          <a:noFill/>
          <a:ln>
            <a:noFill/>
          </a:ln>
        </p:spPr>
        <p:txBody>
          <a:bodyPr anchorCtr="0" anchor="t" bIns="91425" lIns="91425" spcFirstLastPara="1" rIns="91425" wrap="square" tIns="91425">
            <a:normAutofit/>
          </a:bodyPr>
          <a:lstStyle/>
          <a:p>
            <a:pPr indent="0" lvl="0" marL="0" rtl="1" algn="r">
              <a:lnSpc>
                <a:spcPct val="100000"/>
              </a:lnSpc>
              <a:spcBef>
                <a:spcPts val="0"/>
              </a:spcBef>
              <a:spcAft>
                <a:spcPts val="0"/>
              </a:spcAft>
              <a:buSzPts val="1600"/>
              <a:buNone/>
            </a:pPr>
            <a:r>
              <a:rPr lang="iw">
                <a:solidFill>
                  <a:schemeClr val="dk2"/>
                </a:solidFill>
              </a:rPr>
              <a:t>הסבר: אם יש לי רשימה, אני לא מתבלבל מהטריקים. אני קונה רק מה שצריך.</a:t>
            </a:r>
            <a:endParaRPr>
              <a:solidFill>
                <a:schemeClr val="dk2"/>
              </a:solidFill>
            </a:endParaRPr>
          </a:p>
        </p:txBody>
      </p:sp>
      <p:sp>
        <p:nvSpPr>
          <p:cNvPr id="129" name="Google Shape;129;g3e823db7247_0_36"/>
          <p:cNvSpPr txBox="1"/>
          <p:nvPr/>
        </p:nvSpPr>
        <p:spPr>
          <a:xfrm>
            <a:off x="1477125" y="4219850"/>
            <a:ext cx="7353300" cy="454800"/>
          </a:xfrm>
          <a:prstGeom prst="rect">
            <a:avLst/>
          </a:prstGeom>
          <a:noFill/>
          <a:ln>
            <a:noFill/>
          </a:ln>
        </p:spPr>
        <p:txBody>
          <a:bodyPr anchorCtr="0" anchor="t" bIns="91425" lIns="91425" spcFirstLastPara="1" rIns="91425" wrap="square" tIns="91425">
            <a:noAutofit/>
          </a:bodyPr>
          <a:lstStyle/>
          <a:p>
            <a:pPr indent="-292100" lvl="0" marL="457200" marR="0" rtl="1" algn="r">
              <a:lnSpc>
                <a:spcPct val="100000"/>
              </a:lnSpc>
              <a:spcBef>
                <a:spcPts val="1200"/>
              </a:spcBef>
              <a:spcAft>
                <a:spcPts val="0"/>
              </a:spcAft>
              <a:buClr>
                <a:schemeClr val="dk2"/>
              </a:buClr>
              <a:buSzPts val="1000"/>
              <a:buFont typeface="Arial"/>
              <a:buChar char="●"/>
            </a:pPr>
            <a:r>
              <a:rPr b="0" i="0" lang="iw" sz="1200" u="none" cap="none" strike="noStrike">
                <a:solidFill>
                  <a:schemeClr val="dk2"/>
                </a:solidFill>
                <a:latin typeface="Lato"/>
                <a:ea typeface="Lato"/>
                <a:cs typeface="Lato"/>
                <a:sym typeface="Lato"/>
              </a:rPr>
              <a:t>רעיון להפעלה: כל תלמיד מקבל דף עם 3 תמונות של מוצרים. עליו "לקנות" (לאסוף מהכיתה) רק את מה שמופיע ברשימה שלו ולא להתפתות לדברים אחרים.</a:t>
            </a:r>
            <a:endParaRPr b="0" i="0" sz="1200" u="none" cap="none" strike="noStrike">
              <a:solidFill>
                <a:schemeClr val="dk2"/>
              </a:solidFill>
              <a:latin typeface="Lato"/>
              <a:ea typeface="Lato"/>
              <a:cs typeface="Lato"/>
              <a:sym typeface="Lato"/>
            </a:endParaRPr>
          </a:p>
          <a:p>
            <a:pPr indent="0" lvl="0" marL="0" marR="0" rtl="1" algn="r">
              <a:lnSpc>
                <a:spcPct val="100000"/>
              </a:lnSpc>
              <a:spcBef>
                <a:spcPts val="1200"/>
              </a:spcBef>
              <a:spcAft>
                <a:spcPts val="0"/>
              </a:spcAft>
              <a:buClr>
                <a:srgbClr val="000000"/>
              </a:buClr>
              <a:buSzPts val="1200"/>
              <a:buFont typeface="Arial"/>
              <a:buNone/>
            </a:pPr>
            <a:r>
              <a:t/>
            </a:r>
            <a:endParaRPr b="0" i="0" sz="1200" u="none" cap="none" strike="noStrike">
              <a:solidFill>
                <a:schemeClr val="dk2"/>
              </a:solidFill>
              <a:latin typeface="Lato"/>
              <a:ea typeface="Lato"/>
              <a:cs typeface="Lato"/>
              <a:sym typeface="Lato"/>
            </a:endParaRPr>
          </a:p>
        </p:txBody>
      </p:sp>
      <p:sp>
        <p:nvSpPr>
          <p:cNvPr id="130" name="Google Shape;130;g3e823db7247_0_36"/>
          <p:cNvSpPr txBox="1"/>
          <p:nvPr/>
        </p:nvSpPr>
        <p:spPr>
          <a:xfrm>
            <a:off x="5865975" y="4637500"/>
            <a:ext cx="2896800" cy="454800"/>
          </a:xfrm>
          <a:prstGeom prst="rect">
            <a:avLst/>
          </a:prstGeom>
          <a:noFill/>
          <a:ln>
            <a:noFill/>
          </a:ln>
        </p:spPr>
        <p:txBody>
          <a:bodyPr anchorCtr="0" anchor="t" bIns="91425" lIns="91425" spcFirstLastPara="1" rIns="91425" wrap="square" tIns="91425">
            <a:noAutofit/>
          </a:bodyPr>
          <a:lstStyle/>
          <a:p>
            <a:pPr indent="0" lvl="0" marL="0" marR="0" rtl="1" algn="r">
              <a:lnSpc>
                <a:spcPct val="100000"/>
              </a:lnSpc>
              <a:spcBef>
                <a:spcPts val="0"/>
              </a:spcBef>
              <a:spcAft>
                <a:spcPts val="0"/>
              </a:spcAft>
              <a:buClr>
                <a:srgbClr val="000000"/>
              </a:buClr>
              <a:buSzPts val="1300"/>
              <a:buFont typeface="Arial"/>
              <a:buNone/>
            </a:pPr>
            <a:r>
              <a:rPr b="0" i="0" lang="iw" sz="1300" u="sng" cap="none" strike="noStrike">
                <a:solidFill>
                  <a:schemeClr val="hlink"/>
                </a:solidFill>
                <a:latin typeface="Lato"/>
                <a:ea typeface="Lato"/>
                <a:cs typeface="Lato"/>
                <a:sym typeface="Lato"/>
                <a:hlinkClick r:id="rId5"/>
              </a:rPr>
              <a:t>קישור למשחק סופר מרקט אישי</a:t>
            </a:r>
            <a:endParaRPr b="0" i="0" sz="1300" u="none" cap="none" strike="noStrike">
              <a:solidFill>
                <a:schemeClr val="accent1"/>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4" name="Shape 134"/>
        <p:cNvGrpSpPr/>
        <p:nvPr/>
      </p:nvGrpSpPr>
      <p:grpSpPr>
        <a:xfrm>
          <a:off x="0" y="0"/>
          <a:ext cx="0" cy="0"/>
          <a:chOff x="0" y="0"/>
          <a:chExt cx="0" cy="0"/>
        </a:xfrm>
      </p:grpSpPr>
      <p:sp>
        <p:nvSpPr>
          <p:cNvPr id="135" name="Google Shape;135;g3e823db7247_0_44"/>
          <p:cNvSpPr txBox="1"/>
          <p:nvPr>
            <p:ph type="ctrTitle"/>
          </p:nvPr>
        </p:nvSpPr>
        <p:spPr>
          <a:xfrm>
            <a:off x="1877738" y="108225"/>
            <a:ext cx="5704500" cy="454800"/>
          </a:xfrm>
          <a:prstGeom prst="rect">
            <a:avLst/>
          </a:prstGeom>
          <a:noFill/>
          <a:ln>
            <a:noFill/>
          </a:ln>
        </p:spPr>
        <p:txBody>
          <a:bodyPr anchorCtr="0" anchor="t" bIns="91425" lIns="91425" spcFirstLastPara="1" rIns="91425" wrap="square" tIns="91425">
            <a:normAutofit fontScale="90000"/>
          </a:bodyPr>
          <a:lstStyle/>
          <a:p>
            <a:pPr indent="0" lvl="0" marL="0" rtl="1" algn="r">
              <a:lnSpc>
                <a:spcPct val="100000"/>
              </a:lnSpc>
              <a:spcBef>
                <a:spcPts val="0"/>
              </a:spcBef>
              <a:spcAft>
                <a:spcPts val="0"/>
              </a:spcAft>
              <a:buSzPct val="145833"/>
              <a:buNone/>
            </a:pPr>
            <a:r>
              <a:rPr lang="iw" sz="3200"/>
              <a:t> </a:t>
            </a:r>
            <a:r>
              <a:rPr lang="iw" sz="3200">
                <a:latin typeface="Arial"/>
                <a:ea typeface="Arial"/>
                <a:cs typeface="Arial"/>
                <a:sym typeface="Arial"/>
              </a:rPr>
              <a:t>"אני המנצח! יש לי רשימה"</a:t>
            </a:r>
            <a:endParaRPr sz="3200">
              <a:latin typeface="Arial"/>
              <a:ea typeface="Arial"/>
              <a:cs typeface="Arial"/>
              <a:sym typeface="Arial"/>
            </a:endParaRPr>
          </a:p>
        </p:txBody>
      </p:sp>
      <p:pic>
        <p:nvPicPr>
          <p:cNvPr descr="מה רואים בתמונה:&#10;יד של אדם מחזיקה פתק נייר לבן קטן וקרוע קלות בקצוות. על הפתק מצוירים בטוש שחור שלושה ציורים פשוטים מאוד: לחם פרוס, קרטון חלב מרובע, ותפוח עגול עם עלה קטן.&#10;&#10;איך זה נראה:&#10;היד והפתק נמצאים קרוב אלינו והם מאוד ברורים. ברקע מאחור, בצורה מטושטשת (מחוץ לפוקוס), רואים מדף עץ ועליו כמה תפוחים אמיתיים בצבעי אדום וצהוב.&#10;&#10;הדגש ללקויי ראייה (חיבור לחושים):&#10;הפתק מייצג את רשת הביטחון שלנו. הציורים עליו פשוטים וברורים כדי שנוכל לזהות אותם בקלות. כשיש לנו רשימה ביד (או בראש), אנחנו מתרכזים רק במה שבאנו לקנות, ולא נותנים לכל שאר הדברים הצבעוניים והמפתים בסופרמרקט לבלבל אותנו." id="136" name="Google Shape;136;g3e823db7247_0_44"/>
          <p:cNvPicPr preferRelativeResize="0"/>
          <p:nvPr/>
        </p:nvPicPr>
        <p:blipFill rotWithShape="1">
          <a:blip r:embed="rId4">
            <a:alphaModFix/>
          </a:blip>
          <a:srcRect b="0" l="0" r="0" t="0"/>
          <a:stretch/>
        </p:blipFill>
        <p:spPr>
          <a:xfrm>
            <a:off x="2378300" y="766100"/>
            <a:ext cx="5270025" cy="3051100"/>
          </a:xfrm>
          <a:prstGeom prst="rect">
            <a:avLst/>
          </a:prstGeom>
          <a:noFill/>
          <a:ln>
            <a:noFill/>
          </a:ln>
        </p:spPr>
      </p:pic>
      <p:sp>
        <p:nvSpPr>
          <p:cNvPr id="137" name="Google Shape;137;g3e823db7247_0_44"/>
          <p:cNvSpPr txBox="1"/>
          <p:nvPr>
            <p:ph idx="1" type="subTitle"/>
          </p:nvPr>
        </p:nvSpPr>
        <p:spPr>
          <a:xfrm>
            <a:off x="1074665" y="3817188"/>
            <a:ext cx="7688100" cy="541200"/>
          </a:xfrm>
          <a:prstGeom prst="rect">
            <a:avLst/>
          </a:prstGeom>
          <a:noFill/>
          <a:ln>
            <a:noFill/>
          </a:ln>
        </p:spPr>
        <p:txBody>
          <a:bodyPr anchorCtr="0" anchor="t" bIns="91425" lIns="91425" spcFirstLastPara="1" rIns="91425" wrap="square" tIns="91425">
            <a:normAutofit/>
          </a:bodyPr>
          <a:lstStyle/>
          <a:p>
            <a:pPr indent="0" lvl="0" marL="0" rtl="1" algn="r">
              <a:lnSpc>
                <a:spcPct val="100000"/>
              </a:lnSpc>
              <a:spcBef>
                <a:spcPts val="0"/>
              </a:spcBef>
              <a:spcAft>
                <a:spcPts val="0"/>
              </a:spcAft>
              <a:buSzPts val="1600"/>
              <a:buNone/>
            </a:pPr>
            <a:r>
              <a:rPr lang="iw">
                <a:solidFill>
                  <a:schemeClr val="dk2"/>
                </a:solidFill>
              </a:rPr>
              <a:t>הסבר: אם יש לי רשימה, אני לא מתבלבל מהטריקים. אני קונה רק מה שצריך.</a:t>
            </a:r>
            <a:endParaRPr>
              <a:solidFill>
                <a:schemeClr val="dk2"/>
              </a:solidFill>
            </a:endParaRPr>
          </a:p>
        </p:txBody>
      </p:sp>
      <p:sp>
        <p:nvSpPr>
          <p:cNvPr id="138" name="Google Shape;138;g3e823db7247_0_44"/>
          <p:cNvSpPr txBox="1"/>
          <p:nvPr/>
        </p:nvSpPr>
        <p:spPr>
          <a:xfrm>
            <a:off x="1477125" y="4219850"/>
            <a:ext cx="7353300" cy="454800"/>
          </a:xfrm>
          <a:prstGeom prst="rect">
            <a:avLst/>
          </a:prstGeom>
          <a:noFill/>
          <a:ln>
            <a:noFill/>
          </a:ln>
        </p:spPr>
        <p:txBody>
          <a:bodyPr anchorCtr="0" anchor="t" bIns="91425" lIns="91425" spcFirstLastPara="1" rIns="91425" wrap="square" tIns="91425">
            <a:noAutofit/>
          </a:bodyPr>
          <a:lstStyle/>
          <a:p>
            <a:pPr indent="-292100" lvl="0" marL="457200" marR="0" rtl="1" algn="r">
              <a:lnSpc>
                <a:spcPct val="100000"/>
              </a:lnSpc>
              <a:spcBef>
                <a:spcPts val="1200"/>
              </a:spcBef>
              <a:spcAft>
                <a:spcPts val="0"/>
              </a:spcAft>
              <a:buClr>
                <a:schemeClr val="dk2"/>
              </a:buClr>
              <a:buSzPts val="1000"/>
              <a:buFont typeface="Arial"/>
              <a:buChar char="●"/>
            </a:pPr>
            <a:r>
              <a:rPr b="0" i="0" lang="iw" sz="1200" u="none" cap="none" strike="noStrike">
                <a:solidFill>
                  <a:schemeClr val="dk2"/>
                </a:solidFill>
                <a:latin typeface="Lato"/>
                <a:ea typeface="Lato"/>
                <a:cs typeface="Lato"/>
                <a:sym typeface="Lato"/>
              </a:rPr>
              <a:t>רעיון להפעלה: כל תלמיד מקבל דף עם 3 תמונות של מוצרים. עליו "לקנות" (לאסוף מהכיתה) רק את מה שמופיע ברשימה שלו ולא להתפתות לדברים אחרים.</a:t>
            </a:r>
            <a:endParaRPr b="0" i="0" sz="1200" u="none" cap="none" strike="noStrike">
              <a:solidFill>
                <a:schemeClr val="dk2"/>
              </a:solidFill>
              <a:latin typeface="Lato"/>
              <a:ea typeface="Lato"/>
              <a:cs typeface="Lato"/>
              <a:sym typeface="Lato"/>
            </a:endParaRPr>
          </a:p>
          <a:p>
            <a:pPr indent="0" lvl="0" marL="0" marR="0" rtl="1" algn="r">
              <a:lnSpc>
                <a:spcPct val="100000"/>
              </a:lnSpc>
              <a:spcBef>
                <a:spcPts val="1200"/>
              </a:spcBef>
              <a:spcAft>
                <a:spcPts val="0"/>
              </a:spcAft>
              <a:buClr>
                <a:srgbClr val="000000"/>
              </a:buClr>
              <a:buSzPts val="1200"/>
              <a:buFont typeface="Arial"/>
              <a:buNone/>
            </a:pPr>
            <a:r>
              <a:t/>
            </a:r>
            <a:endParaRPr b="0" i="0" sz="1200" u="none" cap="none" strike="noStrike">
              <a:solidFill>
                <a:schemeClr val="dk2"/>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2" name="Shape 142"/>
        <p:cNvGrpSpPr/>
        <p:nvPr/>
      </p:nvGrpSpPr>
      <p:grpSpPr>
        <a:xfrm>
          <a:off x="0" y="0"/>
          <a:ext cx="0" cy="0"/>
          <a:chOff x="0" y="0"/>
          <a:chExt cx="0" cy="0"/>
        </a:xfrm>
      </p:grpSpPr>
      <p:sp>
        <p:nvSpPr>
          <p:cNvPr id="143" name="Google Shape;143;g3e823db7247_0_51"/>
          <p:cNvSpPr txBox="1"/>
          <p:nvPr>
            <p:ph type="ctrTitle"/>
          </p:nvPr>
        </p:nvSpPr>
        <p:spPr>
          <a:xfrm>
            <a:off x="1949381" y="-152700"/>
            <a:ext cx="5506500" cy="9585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4200"/>
              <a:buNone/>
            </a:pPr>
            <a:r>
              <a:rPr lang="iw">
                <a:latin typeface="Arial"/>
                <a:ea typeface="Arial"/>
                <a:cs typeface="Arial"/>
                <a:sym typeface="Arial"/>
              </a:rPr>
              <a:t>לוח משחק</a:t>
            </a:r>
            <a:endParaRPr/>
          </a:p>
        </p:txBody>
      </p:sp>
      <p:pic>
        <p:nvPicPr>
          <p:cNvPr descr="מה רואים בתמונה:&#10;לוח משחק מסלול מרובע עם 50 משבצות ממוספרות. המשחק מתחיל למטה במשבצת 1 (עם ציור של דלת כניסה ירוקה לסופר) ומסתיים למעלה במשבצת 50 (עם ציור של כוס חלב לבנה וקרה).&#10;&#10;איך זה נראה:&#10;רוב המשבצות בלוח הן לבנות וריקות. ביניהן פזורים ריבועים עם מסגרת ורודה ובתוכם ציורים צבעוניים ובולטים של חטיפים וממתקים מפתים (כמו שוקולד, במבה, קולה, פיצה וסוכריות).&#10;&#10;&#10;הלוח מדמה את המסלול הארוך שאנחנו עוברים בסופרמרקט. כל ציור של חטיף או ממתק לאורך הדרך הוא בעצם &quot;מלכודת&quot; שמנסה להסיח את דעתנו. המטרה שלנו היא להתקדם ישר אל היעד (החלב) בלי &quot;להתקע&quot; במכשולים הצבעוניים שבדרך." id="144" name="Google Shape;144;g3e823db7247_0_51"/>
          <p:cNvPicPr preferRelativeResize="0"/>
          <p:nvPr/>
        </p:nvPicPr>
        <p:blipFill rotWithShape="1">
          <a:blip r:embed="rId4">
            <a:alphaModFix/>
          </a:blip>
          <a:srcRect b="0" l="0" r="0" t="0"/>
          <a:stretch/>
        </p:blipFill>
        <p:spPr>
          <a:xfrm>
            <a:off x="1174605" y="567723"/>
            <a:ext cx="7011875" cy="43840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דורית מנשה</dc:creator>
</cp:coreProperties>
</file>