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0" roundtripDataSignature="AMtx7mg9SYyPjrFYDOxvqwpW0E4A5xPXt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customschemas.google.com/relationships/presentationmetadata" Target="metadata"/><Relationship Id="rId4" Type="http://schemas.openxmlformats.org/officeDocument/2006/relationships/slide" Target="slides/slide3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e8266a418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g3e8266a418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e8266a4184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" name="Google Shape;64;g3e8266a4184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e8266a4184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" name="Google Shape;74;g3e8266a4184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e8266a4184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" name="Google Shape;81;g3e8266a4184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1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g3e8266a4184_0_0" descr="מצא את המוצרים האלו במדף:&#10;עגבנייה, תפוח ומיץ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232525"/>
            <a:ext cx="4037950" cy="14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g3e8266a4184_0_0" descr="מצא את המוצרים האלו במדף: קופסה ירוקה, גבינה  ותפוח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77573" y="1900778"/>
            <a:ext cx="4132375" cy="148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g3e8266a4184_0_0" descr="מצא את המוצרים האלו במדף: דג, חלב ופיצה. 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88464" y="3476600"/>
            <a:ext cx="3205026" cy="148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g3e8266a4184_0_0" descr="מצא את המוצרים האלו במדף: חלב, גלידה, דג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0975" y="145609"/>
            <a:ext cx="4132375" cy="1577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g3e8266a4184_0_0" descr="מצא את המוצרים האלו במדף: פיצה, עגבנייה ודג.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84475" y="1940288"/>
            <a:ext cx="3324266" cy="14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g3e8266a4184_0_0" descr="מצא את המוצרים האלו במדף: גבינה צהובה, דג וגלידה. 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84475" y="3747225"/>
            <a:ext cx="3214368" cy="121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g3e8266a4184_0_11" descr="מצא את המוצרים האלו במדף: לחם, תפוח דג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40027" y="818312"/>
            <a:ext cx="4217473" cy="190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g3e8266a4184_0_11" descr="מצא את המוצרים האלו במדף: חלב, פיצה ודג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7250" y="698403"/>
            <a:ext cx="3255975" cy="171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g3e8266a4184_0_11" descr="מצא את המוצרים האלו במדף: עגבנייה, תפוח וגלידה. 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72000" y="3176525"/>
            <a:ext cx="4285500" cy="181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g3e8266a4184_0_11" descr="מצא את המוצרים האלו במדף:חלב, עגבנייה, ודג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2400" y="3327950"/>
            <a:ext cx="3693350" cy="1663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g3e8266a4184_0_20" descr="המדף המשותף&#10;ביצים, עגבנייה, לחם, פיצה, חלב,אבטיח,תפוח, בננה, מיץ, גבינה 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7200" y="445024"/>
            <a:ext cx="8716800" cy="413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g3e8266a4184_0_26" descr="המדף המשותף&#10;גלידה, מיץ, חלב, פיצה, דג, גבינה, לחם, תפוח, אבטיח, בננה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700" y="521975"/>
            <a:ext cx="8380475" cy="418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‫הצגה על המסך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1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</vt:i4>
      </vt:variant>
    </vt:vector>
  </HeadingPairs>
  <TitlesOfParts>
    <vt:vector size="6" baseType="lpstr">
      <vt:lpstr>Arial</vt:lpstr>
      <vt:lpstr>Simple Light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דורית מנשה</dc:creator>
  <cp:lastModifiedBy>דורית נעמי מנשה</cp:lastModifiedBy>
  <cp:revision>1</cp:revision>
  <dcterms:modified xsi:type="dcterms:W3CDTF">2026-07-19T17:26:18Z</dcterms:modified>
</cp:coreProperties>
</file>