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4" r:id="rId2"/>
    <p:sldId id="259" r:id="rId3"/>
    <p:sldId id="260" r:id="rId4"/>
    <p:sldId id="261" r:id="rId5"/>
    <p:sldId id="270" r:id="rId6"/>
    <p:sldId id="272" r:id="rId7"/>
    <p:sldId id="280" r:id="rId8"/>
    <p:sldId id="263" r:id="rId9"/>
    <p:sldId id="273" r:id="rId10"/>
    <p:sldId id="274" r:id="rId11"/>
    <p:sldId id="275" r:id="rId12"/>
    <p:sldId id="276" r:id="rId13"/>
    <p:sldId id="277" r:id="rId14"/>
    <p:sldId id="278" r:id="rId15"/>
    <p:sldId id="281" r:id="rId16"/>
    <p:sldId id="258" r:id="rId17"/>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A72"/>
    <a:srgbClr val="BDE686"/>
    <a:srgbClr val="6CF0FF"/>
    <a:srgbClr val="D9D9D9"/>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4013" autoAdjust="0"/>
    <p:restoredTop sz="94660"/>
  </p:normalViewPr>
  <p:slideViewPr>
    <p:cSldViewPr snapToGrid="0">
      <p:cViewPr>
        <p:scale>
          <a:sx n="80" d="100"/>
          <a:sy n="80" d="100"/>
        </p:scale>
        <p:origin x="-84" y="-6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8DDC05-0355-45F9-83CC-CD37CBF7D56D}" type="doc">
      <dgm:prSet loTypeId="urn:microsoft.com/office/officeart/2005/8/layout/pyramid1" loCatId="pyramid" qsTypeId="urn:microsoft.com/office/officeart/2005/8/quickstyle/simple1" qsCatId="simple" csTypeId="urn:microsoft.com/office/officeart/2005/8/colors/accent1_2" csCatId="accent1" phldr="1"/>
      <dgm:spPr/>
    </dgm:pt>
    <dgm:pt modelId="{D2023DEB-F629-42DC-B3CB-11718DB09790}">
      <dgm:prSet phldrT="[Text]" custT="1"/>
      <dgm:spPr>
        <a:solidFill>
          <a:srgbClr val="BDE686"/>
        </a:solidFill>
      </dgm:spPr>
      <dgm:t>
        <a:bodyPr anchor="b"/>
        <a:lstStyle/>
        <a:p>
          <a:pPr rtl="1"/>
          <a:r>
            <a:rPr lang="he-IL" sz="3200" b="1" dirty="0">
              <a:latin typeface="Varela Round" panose="00000500000000000000" pitchFamily="2" charset="-79"/>
              <a:cs typeface="Varela Round" panose="00000500000000000000" pitchFamily="2" charset="-79"/>
            </a:rPr>
            <a:t>גזע ארי</a:t>
          </a:r>
        </a:p>
      </dgm:t>
    </dgm:pt>
    <dgm:pt modelId="{894BE6CA-577D-47A6-96BF-F654BDDA9965}" type="parTrans" cxnId="{B6A0F868-D580-4982-8EEC-B1392C83CA1C}">
      <dgm:prSet/>
      <dgm:spPr/>
      <dgm:t>
        <a:bodyPr/>
        <a:lstStyle/>
        <a:p>
          <a:pPr rtl="1"/>
          <a:endParaRPr lang="he-IL" sz="1200">
            <a:latin typeface="Varela Round" panose="00000500000000000000" pitchFamily="2" charset="-79"/>
            <a:cs typeface="Varela Round" panose="00000500000000000000" pitchFamily="2" charset="-79"/>
          </a:endParaRPr>
        </a:p>
      </dgm:t>
    </dgm:pt>
    <dgm:pt modelId="{4237F71E-9C70-4114-9C04-77D907C0D995}" type="sibTrans" cxnId="{B6A0F868-D580-4982-8EEC-B1392C83CA1C}">
      <dgm:prSet/>
      <dgm:spPr/>
      <dgm:t>
        <a:bodyPr/>
        <a:lstStyle/>
        <a:p>
          <a:pPr rtl="1"/>
          <a:endParaRPr lang="he-IL" sz="1200">
            <a:latin typeface="Varela Round" panose="00000500000000000000" pitchFamily="2" charset="-79"/>
            <a:cs typeface="Varela Round" panose="00000500000000000000" pitchFamily="2" charset="-79"/>
          </a:endParaRPr>
        </a:p>
      </dgm:t>
    </dgm:pt>
    <dgm:pt modelId="{969E09E2-D7C6-4952-A962-7AADDF0689E9}">
      <dgm:prSet phldrT="[Text]" custT="1"/>
      <dgm:spPr>
        <a:solidFill>
          <a:srgbClr val="D9D9D9"/>
        </a:solidFill>
      </dgm:spPr>
      <dgm:t>
        <a:bodyPr/>
        <a:lstStyle/>
        <a:p>
          <a:pPr rtl="1"/>
          <a:r>
            <a:rPr lang="he-IL" sz="2400" dirty="0">
              <a:latin typeface="Varela Round" panose="00000500000000000000" pitchFamily="2" charset="-79"/>
              <a:cs typeface="Varela Round" panose="00000500000000000000" pitchFamily="2" charset="-79"/>
            </a:rPr>
            <a:t>הגזע הסלבי </a:t>
          </a:r>
          <a:r>
            <a:rPr lang="en-US" sz="2400" dirty="0">
              <a:latin typeface="Varela Round" panose="00000500000000000000" pitchFamily="2" charset="-79"/>
              <a:cs typeface="Varela Round" panose="00000500000000000000" pitchFamily="2" charset="-79"/>
            </a:rPr>
            <a:t/>
          </a:r>
          <a:br>
            <a:rPr lang="en-US" sz="2400" dirty="0">
              <a:latin typeface="Varela Round" panose="00000500000000000000" pitchFamily="2" charset="-79"/>
              <a:cs typeface="Varela Round" panose="00000500000000000000" pitchFamily="2" charset="-79"/>
            </a:rPr>
          </a:br>
          <a:r>
            <a:rPr lang="he-IL" sz="2400" dirty="0">
              <a:latin typeface="Varela Round" panose="00000500000000000000" pitchFamily="2" charset="-79"/>
              <a:cs typeface="Varela Round" panose="00000500000000000000" pitchFamily="2" charset="-79"/>
            </a:rPr>
            <a:t>(רוסים, אוקראינים, פולנים, צ'כים ועוד)</a:t>
          </a:r>
        </a:p>
      </dgm:t>
    </dgm:pt>
    <dgm:pt modelId="{A1F27240-2222-4790-8F16-273B6F00BF27}" type="parTrans" cxnId="{37FF2A30-F622-4D45-BD83-CB30A02F5061}">
      <dgm:prSet/>
      <dgm:spPr/>
      <dgm:t>
        <a:bodyPr/>
        <a:lstStyle/>
        <a:p>
          <a:pPr rtl="1"/>
          <a:endParaRPr lang="he-IL" sz="1200">
            <a:latin typeface="Varela Round" panose="00000500000000000000" pitchFamily="2" charset="-79"/>
            <a:cs typeface="Varela Round" panose="00000500000000000000" pitchFamily="2" charset="-79"/>
          </a:endParaRPr>
        </a:p>
      </dgm:t>
    </dgm:pt>
    <dgm:pt modelId="{66CA0D40-B892-4ECF-A61B-0CF22F8698B2}" type="sibTrans" cxnId="{37FF2A30-F622-4D45-BD83-CB30A02F5061}">
      <dgm:prSet/>
      <dgm:spPr/>
      <dgm:t>
        <a:bodyPr/>
        <a:lstStyle/>
        <a:p>
          <a:pPr rtl="1"/>
          <a:endParaRPr lang="he-IL" sz="1200">
            <a:latin typeface="Varela Round" panose="00000500000000000000" pitchFamily="2" charset="-79"/>
            <a:cs typeface="Varela Round" panose="00000500000000000000" pitchFamily="2" charset="-79"/>
          </a:endParaRPr>
        </a:p>
      </dgm:t>
    </dgm:pt>
    <dgm:pt modelId="{213EC37C-F4CF-47CA-B958-EE8141ACC033}">
      <dgm:prSet phldrT="[Text]" custT="1"/>
      <dgm:spPr>
        <a:solidFill>
          <a:srgbClr val="6CF0FF"/>
        </a:solidFill>
      </dgm:spPr>
      <dgm:t>
        <a:bodyPr/>
        <a:lstStyle/>
        <a:p>
          <a:pPr rtl="1"/>
          <a:r>
            <a:rPr lang="he-IL" sz="2400" dirty="0" smtClean="0">
              <a:latin typeface="Varela Round" panose="00000500000000000000" pitchFamily="2" charset="-79"/>
              <a:cs typeface="Varela Round" panose="00000500000000000000" pitchFamily="2" charset="-79"/>
            </a:rPr>
            <a:t>כל השאר כולל צוענים</a:t>
          </a:r>
          <a:endParaRPr lang="he-IL" sz="2400" dirty="0">
            <a:latin typeface="Varela Round" panose="00000500000000000000" pitchFamily="2" charset="-79"/>
            <a:cs typeface="Varela Round" panose="00000500000000000000" pitchFamily="2" charset="-79"/>
          </a:endParaRPr>
        </a:p>
      </dgm:t>
    </dgm:pt>
    <dgm:pt modelId="{D55B6542-60B0-4086-8E30-591643AD8D08}" type="parTrans" cxnId="{66B9F509-C5BB-4F99-8153-A903B3AEE873}">
      <dgm:prSet/>
      <dgm:spPr/>
      <dgm:t>
        <a:bodyPr/>
        <a:lstStyle/>
        <a:p>
          <a:pPr rtl="1"/>
          <a:endParaRPr lang="he-IL" sz="1200">
            <a:latin typeface="Varela Round" panose="00000500000000000000" pitchFamily="2" charset="-79"/>
            <a:cs typeface="Varela Round" panose="00000500000000000000" pitchFamily="2" charset="-79"/>
          </a:endParaRPr>
        </a:p>
      </dgm:t>
    </dgm:pt>
    <dgm:pt modelId="{B1CFF690-97AB-4F50-BB75-DA8EA29131AC}" type="sibTrans" cxnId="{66B9F509-C5BB-4F99-8153-A903B3AEE873}">
      <dgm:prSet/>
      <dgm:spPr/>
      <dgm:t>
        <a:bodyPr/>
        <a:lstStyle/>
        <a:p>
          <a:pPr rtl="1"/>
          <a:endParaRPr lang="he-IL" sz="1200">
            <a:latin typeface="Varela Round" panose="00000500000000000000" pitchFamily="2" charset="-79"/>
            <a:cs typeface="Varela Round" panose="00000500000000000000" pitchFamily="2" charset="-79"/>
          </a:endParaRPr>
        </a:p>
      </dgm:t>
    </dgm:pt>
    <dgm:pt modelId="{F97708BE-B292-4827-AF51-4BD7A9A2537D}" type="pres">
      <dgm:prSet presAssocID="{EE8DDC05-0355-45F9-83CC-CD37CBF7D56D}" presName="Name0" presStyleCnt="0">
        <dgm:presLayoutVars>
          <dgm:dir/>
          <dgm:animLvl val="lvl"/>
          <dgm:resizeHandles val="exact"/>
        </dgm:presLayoutVars>
      </dgm:prSet>
      <dgm:spPr/>
    </dgm:pt>
    <dgm:pt modelId="{4CD4B358-BDD7-4C26-B05E-F4229AD3DDEB}" type="pres">
      <dgm:prSet presAssocID="{D2023DEB-F629-42DC-B3CB-11718DB09790}" presName="Name8" presStyleCnt="0"/>
      <dgm:spPr/>
    </dgm:pt>
    <dgm:pt modelId="{0B648FFD-2EBE-4386-9AFB-0C39B773DEDE}" type="pres">
      <dgm:prSet presAssocID="{D2023DEB-F629-42DC-B3CB-11718DB09790}" presName="level" presStyleLbl="node1" presStyleIdx="0" presStyleCnt="3">
        <dgm:presLayoutVars>
          <dgm:chMax val="1"/>
          <dgm:bulletEnabled val="1"/>
        </dgm:presLayoutVars>
      </dgm:prSet>
      <dgm:spPr/>
      <dgm:t>
        <a:bodyPr/>
        <a:lstStyle/>
        <a:p>
          <a:pPr rtl="1"/>
          <a:endParaRPr lang="he-IL"/>
        </a:p>
      </dgm:t>
    </dgm:pt>
    <dgm:pt modelId="{28636B8B-0F9E-4BE7-8230-D86F36BD1B2B}" type="pres">
      <dgm:prSet presAssocID="{D2023DEB-F629-42DC-B3CB-11718DB09790}" presName="levelTx" presStyleLbl="revTx" presStyleIdx="0" presStyleCnt="0">
        <dgm:presLayoutVars>
          <dgm:chMax val="1"/>
          <dgm:bulletEnabled val="1"/>
        </dgm:presLayoutVars>
      </dgm:prSet>
      <dgm:spPr/>
      <dgm:t>
        <a:bodyPr/>
        <a:lstStyle/>
        <a:p>
          <a:pPr rtl="1"/>
          <a:endParaRPr lang="he-IL"/>
        </a:p>
      </dgm:t>
    </dgm:pt>
    <dgm:pt modelId="{B1BF2D56-9901-49B6-9042-43A3FD960857}" type="pres">
      <dgm:prSet presAssocID="{969E09E2-D7C6-4952-A962-7AADDF0689E9}" presName="Name8" presStyleCnt="0"/>
      <dgm:spPr/>
    </dgm:pt>
    <dgm:pt modelId="{2EDDB12B-E870-4560-BF54-28864D786F6D}" type="pres">
      <dgm:prSet presAssocID="{969E09E2-D7C6-4952-A962-7AADDF0689E9}" presName="level" presStyleLbl="node1" presStyleIdx="1" presStyleCnt="3">
        <dgm:presLayoutVars>
          <dgm:chMax val="1"/>
          <dgm:bulletEnabled val="1"/>
        </dgm:presLayoutVars>
      </dgm:prSet>
      <dgm:spPr/>
      <dgm:t>
        <a:bodyPr/>
        <a:lstStyle/>
        <a:p>
          <a:pPr rtl="1"/>
          <a:endParaRPr lang="he-IL"/>
        </a:p>
      </dgm:t>
    </dgm:pt>
    <dgm:pt modelId="{47B195FE-47FF-4641-9857-1B6E6EFEC51E}" type="pres">
      <dgm:prSet presAssocID="{969E09E2-D7C6-4952-A962-7AADDF0689E9}" presName="levelTx" presStyleLbl="revTx" presStyleIdx="0" presStyleCnt="0">
        <dgm:presLayoutVars>
          <dgm:chMax val="1"/>
          <dgm:bulletEnabled val="1"/>
        </dgm:presLayoutVars>
      </dgm:prSet>
      <dgm:spPr/>
      <dgm:t>
        <a:bodyPr/>
        <a:lstStyle/>
        <a:p>
          <a:pPr rtl="1"/>
          <a:endParaRPr lang="he-IL"/>
        </a:p>
      </dgm:t>
    </dgm:pt>
    <dgm:pt modelId="{D5B5F043-9A5C-4247-954C-95036BD33159}" type="pres">
      <dgm:prSet presAssocID="{213EC37C-F4CF-47CA-B958-EE8141ACC033}" presName="Name8" presStyleCnt="0"/>
      <dgm:spPr/>
    </dgm:pt>
    <dgm:pt modelId="{CDA85B78-2E9A-4F9B-93C2-2A47E8B4B221}" type="pres">
      <dgm:prSet presAssocID="{213EC37C-F4CF-47CA-B958-EE8141ACC033}" presName="level" presStyleLbl="node1" presStyleIdx="2" presStyleCnt="3">
        <dgm:presLayoutVars>
          <dgm:chMax val="1"/>
          <dgm:bulletEnabled val="1"/>
        </dgm:presLayoutVars>
      </dgm:prSet>
      <dgm:spPr/>
      <dgm:t>
        <a:bodyPr/>
        <a:lstStyle/>
        <a:p>
          <a:pPr rtl="1"/>
          <a:endParaRPr lang="he-IL"/>
        </a:p>
      </dgm:t>
    </dgm:pt>
    <dgm:pt modelId="{9F338B23-E503-4746-A084-3729CFE560FE}" type="pres">
      <dgm:prSet presAssocID="{213EC37C-F4CF-47CA-B958-EE8141ACC033}" presName="levelTx" presStyleLbl="revTx" presStyleIdx="0" presStyleCnt="0">
        <dgm:presLayoutVars>
          <dgm:chMax val="1"/>
          <dgm:bulletEnabled val="1"/>
        </dgm:presLayoutVars>
      </dgm:prSet>
      <dgm:spPr/>
      <dgm:t>
        <a:bodyPr/>
        <a:lstStyle/>
        <a:p>
          <a:pPr rtl="1"/>
          <a:endParaRPr lang="he-IL"/>
        </a:p>
      </dgm:t>
    </dgm:pt>
  </dgm:ptLst>
  <dgm:cxnLst>
    <dgm:cxn modelId="{ADC14D69-6BB3-4424-ACBC-CE1C591FDF82}" type="presOf" srcId="{213EC37C-F4CF-47CA-B958-EE8141ACC033}" destId="{9F338B23-E503-4746-A084-3729CFE560FE}" srcOrd="1" destOrd="0" presId="urn:microsoft.com/office/officeart/2005/8/layout/pyramid1"/>
    <dgm:cxn modelId="{FAFD0529-060B-4B55-B4AE-70D4082D8C54}" type="presOf" srcId="{213EC37C-F4CF-47CA-B958-EE8141ACC033}" destId="{CDA85B78-2E9A-4F9B-93C2-2A47E8B4B221}" srcOrd="0" destOrd="0" presId="urn:microsoft.com/office/officeart/2005/8/layout/pyramid1"/>
    <dgm:cxn modelId="{B55D9C56-B546-4A41-B19D-06A96FF703ED}" type="presOf" srcId="{D2023DEB-F629-42DC-B3CB-11718DB09790}" destId="{0B648FFD-2EBE-4386-9AFB-0C39B773DEDE}" srcOrd="0" destOrd="0" presId="urn:microsoft.com/office/officeart/2005/8/layout/pyramid1"/>
    <dgm:cxn modelId="{45FB8F51-7AC7-4E6B-BBA7-43E79D519A6C}" type="presOf" srcId="{D2023DEB-F629-42DC-B3CB-11718DB09790}" destId="{28636B8B-0F9E-4BE7-8230-D86F36BD1B2B}" srcOrd="1" destOrd="0" presId="urn:microsoft.com/office/officeart/2005/8/layout/pyramid1"/>
    <dgm:cxn modelId="{7C77EF07-FB1D-435E-8AD0-3A9EB2689CA7}" type="presOf" srcId="{969E09E2-D7C6-4952-A962-7AADDF0689E9}" destId="{2EDDB12B-E870-4560-BF54-28864D786F6D}" srcOrd="0" destOrd="0" presId="urn:microsoft.com/office/officeart/2005/8/layout/pyramid1"/>
    <dgm:cxn modelId="{37FF2A30-F622-4D45-BD83-CB30A02F5061}" srcId="{EE8DDC05-0355-45F9-83CC-CD37CBF7D56D}" destId="{969E09E2-D7C6-4952-A962-7AADDF0689E9}" srcOrd="1" destOrd="0" parTransId="{A1F27240-2222-4790-8F16-273B6F00BF27}" sibTransId="{66CA0D40-B892-4ECF-A61B-0CF22F8698B2}"/>
    <dgm:cxn modelId="{B6A0F868-D580-4982-8EEC-B1392C83CA1C}" srcId="{EE8DDC05-0355-45F9-83CC-CD37CBF7D56D}" destId="{D2023DEB-F629-42DC-B3CB-11718DB09790}" srcOrd="0" destOrd="0" parTransId="{894BE6CA-577D-47A6-96BF-F654BDDA9965}" sibTransId="{4237F71E-9C70-4114-9C04-77D907C0D995}"/>
    <dgm:cxn modelId="{514D4213-652A-49BB-8CA0-EB410840A77C}" type="presOf" srcId="{EE8DDC05-0355-45F9-83CC-CD37CBF7D56D}" destId="{F97708BE-B292-4827-AF51-4BD7A9A2537D}" srcOrd="0" destOrd="0" presId="urn:microsoft.com/office/officeart/2005/8/layout/pyramid1"/>
    <dgm:cxn modelId="{38DDC97B-D931-40D5-94CB-B206B34A2AD2}" type="presOf" srcId="{969E09E2-D7C6-4952-A962-7AADDF0689E9}" destId="{47B195FE-47FF-4641-9857-1B6E6EFEC51E}" srcOrd="1" destOrd="0" presId="urn:microsoft.com/office/officeart/2005/8/layout/pyramid1"/>
    <dgm:cxn modelId="{66B9F509-C5BB-4F99-8153-A903B3AEE873}" srcId="{EE8DDC05-0355-45F9-83CC-CD37CBF7D56D}" destId="{213EC37C-F4CF-47CA-B958-EE8141ACC033}" srcOrd="2" destOrd="0" parTransId="{D55B6542-60B0-4086-8E30-591643AD8D08}" sibTransId="{B1CFF690-97AB-4F50-BB75-DA8EA29131AC}"/>
    <dgm:cxn modelId="{5B826FC8-A781-4630-8CEB-646FBE519E9D}" type="presParOf" srcId="{F97708BE-B292-4827-AF51-4BD7A9A2537D}" destId="{4CD4B358-BDD7-4C26-B05E-F4229AD3DDEB}" srcOrd="0" destOrd="0" presId="urn:microsoft.com/office/officeart/2005/8/layout/pyramid1"/>
    <dgm:cxn modelId="{EABCF287-B44D-47D7-8BD1-EFBF61D9C004}" type="presParOf" srcId="{4CD4B358-BDD7-4C26-B05E-F4229AD3DDEB}" destId="{0B648FFD-2EBE-4386-9AFB-0C39B773DEDE}" srcOrd="0" destOrd="0" presId="urn:microsoft.com/office/officeart/2005/8/layout/pyramid1"/>
    <dgm:cxn modelId="{D64E20E5-E541-4788-BD18-318FF653095A}" type="presParOf" srcId="{4CD4B358-BDD7-4C26-B05E-F4229AD3DDEB}" destId="{28636B8B-0F9E-4BE7-8230-D86F36BD1B2B}" srcOrd="1" destOrd="0" presId="urn:microsoft.com/office/officeart/2005/8/layout/pyramid1"/>
    <dgm:cxn modelId="{FA099C8F-ED0F-4750-9A5F-75DCDEB3BC48}" type="presParOf" srcId="{F97708BE-B292-4827-AF51-4BD7A9A2537D}" destId="{B1BF2D56-9901-49B6-9042-43A3FD960857}" srcOrd="1" destOrd="0" presId="urn:microsoft.com/office/officeart/2005/8/layout/pyramid1"/>
    <dgm:cxn modelId="{1B03344B-AE5B-441A-AE67-F4D3A0E78C1F}" type="presParOf" srcId="{B1BF2D56-9901-49B6-9042-43A3FD960857}" destId="{2EDDB12B-E870-4560-BF54-28864D786F6D}" srcOrd="0" destOrd="0" presId="urn:microsoft.com/office/officeart/2005/8/layout/pyramid1"/>
    <dgm:cxn modelId="{F55D4888-6FBA-4438-BE49-C35C33F23C63}" type="presParOf" srcId="{B1BF2D56-9901-49B6-9042-43A3FD960857}" destId="{47B195FE-47FF-4641-9857-1B6E6EFEC51E}" srcOrd="1" destOrd="0" presId="urn:microsoft.com/office/officeart/2005/8/layout/pyramid1"/>
    <dgm:cxn modelId="{5494BAF1-7837-4C51-B818-634DB70117F7}" type="presParOf" srcId="{F97708BE-B292-4827-AF51-4BD7A9A2537D}" destId="{D5B5F043-9A5C-4247-954C-95036BD33159}" srcOrd="2" destOrd="0" presId="urn:microsoft.com/office/officeart/2005/8/layout/pyramid1"/>
    <dgm:cxn modelId="{0770EAAD-9ABB-4ECF-BC4B-4F6FEEAB1D3E}" type="presParOf" srcId="{D5B5F043-9A5C-4247-954C-95036BD33159}" destId="{CDA85B78-2E9A-4F9B-93C2-2A47E8B4B221}" srcOrd="0" destOrd="0" presId="urn:microsoft.com/office/officeart/2005/8/layout/pyramid1"/>
    <dgm:cxn modelId="{45E0FD57-6DAC-4369-97CB-55291052220F}" type="presParOf" srcId="{D5B5F043-9A5C-4247-954C-95036BD33159}" destId="{9F338B23-E503-4746-A084-3729CFE560FE}"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648FFD-2EBE-4386-9AFB-0C39B773DEDE}">
      <dsp:nvSpPr>
        <dsp:cNvPr id="0" name=""/>
        <dsp:cNvSpPr/>
      </dsp:nvSpPr>
      <dsp:spPr>
        <a:xfrm>
          <a:off x="2085053" y="0"/>
          <a:ext cx="2085053" cy="1390036"/>
        </a:xfrm>
        <a:prstGeom prst="trapezoid">
          <a:avLst>
            <a:gd name="adj" fmla="val 75000"/>
          </a:avLst>
        </a:prstGeom>
        <a:solidFill>
          <a:srgbClr val="BDE68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b" anchorCtr="0">
          <a:noAutofit/>
        </a:bodyPr>
        <a:lstStyle/>
        <a:p>
          <a:pPr lvl="0" algn="ctr" defTabSz="1422400" rtl="1">
            <a:lnSpc>
              <a:spcPct val="90000"/>
            </a:lnSpc>
            <a:spcBef>
              <a:spcPct val="0"/>
            </a:spcBef>
            <a:spcAft>
              <a:spcPct val="35000"/>
            </a:spcAft>
          </a:pPr>
          <a:r>
            <a:rPr lang="he-IL" sz="3200" b="1" kern="1200" dirty="0">
              <a:latin typeface="Varela Round" panose="00000500000000000000" pitchFamily="2" charset="-79"/>
              <a:cs typeface="Varela Round" panose="00000500000000000000" pitchFamily="2" charset="-79"/>
            </a:rPr>
            <a:t>גזע ארי</a:t>
          </a:r>
        </a:p>
      </dsp:txBody>
      <dsp:txXfrm>
        <a:off x="2085053" y="0"/>
        <a:ext cx="2085053" cy="1390036"/>
      </dsp:txXfrm>
    </dsp:sp>
    <dsp:sp modelId="{2EDDB12B-E870-4560-BF54-28864D786F6D}">
      <dsp:nvSpPr>
        <dsp:cNvPr id="0" name=""/>
        <dsp:cNvSpPr/>
      </dsp:nvSpPr>
      <dsp:spPr>
        <a:xfrm>
          <a:off x="1042526" y="1390035"/>
          <a:ext cx="4170107" cy="1390036"/>
        </a:xfrm>
        <a:prstGeom prst="trapezoid">
          <a:avLst>
            <a:gd name="adj" fmla="val 75000"/>
          </a:avLst>
        </a:prstGeom>
        <a:solidFill>
          <a:srgbClr val="D9D9D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1">
            <a:lnSpc>
              <a:spcPct val="90000"/>
            </a:lnSpc>
            <a:spcBef>
              <a:spcPct val="0"/>
            </a:spcBef>
            <a:spcAft>
              <a:spcPct val="35000"/>
            </a:spcAft>
          </a:pPr>
          <a:r>
            <a:rPr lang="he-IL" sz="2400" kern="1200" dirty="0">
              <a:latin typeface="Varela Round" panose="00000500000000000000" pitchFamily="2" charset="-79"/>
              <a:cs typeface="Varela Round" panose="00000500000000000000" pitchFamily="2" charset="-79"/>
            </a:rPr>
            <a:t>הגזע הסלבי </a:t>
          </a:r>
          <a:r>
            <a:rPr lang="en-US" sz="2400" kern="1200" dirty="0">
              <a:latin typeface="Varela Round" panose="00000500000000000000" pitchFamily="2" charset="-79"/>
              <a:cs typeface="Varela Round" panose="00000500000000000000" pitchFamily="2" charset="-79"/>
            </a:rPr>
            <a:t/>
          </a:r>
          <a:br>
            <a:rPr lang="en-US" sz="2400" kern="1200" dirty="0">
              <a:latin typeface="Varela Round" panose="00000500000000000000" pitchFamily="2" charset="-79"/>
              <a:cs typeface="Varela Round" panose="00000500000000000000" pitchFamily="2" charset="-79"/>
            </a:rPr>
          </a:br>
          <a:r>
            <a:rPr lang="he-IL" sz="2400" kern="1200" dirty="0">
              <a:latin typeface="Varela Round" panose="00000500000000000000" pitchFamily="2" charset="-79"/>
              <a:cs typeface="Varela Round" panose="00000500000000000000" pitchFamily="2" charset="-79"/>
            </a:rPr>
            <a:t>(רוסים, אוקראינים, פולנים, צ'כים ועוד)</a:t>
          </a:r>
        </a:p>
      </dsp:txBody>
      <dsp:txXfrm>
        <a:off x="1772295" y="1390035"/>
        <a:ext cx="2710569" cy="1390036"/>
      </dsp:txXfrm>
    </dsp:sp>
    <dsp:sp modelId="{CDA85B78-2E9A-4F9B-93C2-2A47E8B4B221}">
      <dsp:nvSpPr>
        <dsp:cNvPr id="0" name=""/>
        <dsp:cNvSpPr/>
      </dsp:nvSpPr>
      <dsp:spPr>
        <a:xfrm>
          <a:off x="0" y="2780071"/>
          <a:ext cx="6255161" cy="1390036"/>
        </a:xfrm>
        <a:prstGeom prst="trapezoid">
          <a:avLst>
            <a:gd name="adj" fmla="val 75000"/>
          </a:avLst>
        </a:prstGeom>
        <a:solidFill>
          <a:srgbClr val="6CF0F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1">
            <a:lnSpc>
              <a:spcPct val="90000"/>
            </a:lnSpc>
            <a:spcBef>
              <a:spcPct val="0"/>
            </a:spcBef>
            <a:spcAft>
              <a:spcPct val="35000"/>
            </a:spcAft>
          </a:pPr>
          <a:r>
            <a:rPr lang="he-IL" sz="2400" kern="1200" dirty="0" smtClean="0">
              <a:latin typeface="Varela Round" panose="00000500000000000000" pitchFamily="2" charset="-79"/>
              <a:cs typeface="Varela Round" panose="00000500000000000000" pitchFamily="2" charset="-79"/>
            </a:rPr>
            <a:t>כל השאר כולל צוענים</a:t>
          </a:r>
          <a:endParaRPr lang="he-IL" sz="2400" kern="1200" dirty="0">
            <a:latin typeface="Varela Round" panose="00000500000000000000" pitchFamily="2" charset="-79"/>
            <a:cs typeface="Varela Round" panose="00000500000000000000" pitchFamily="2" charset="-79"/>
          </a:endParaRPr>
        </a:p>
      </dsp:txBody>
      <dsp:txXfrm>
        <a:off x="1094653" y="2780071"/>
        <a:ext cx="4065854" cy="1390036"/>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כותרת ראשית">
    <p:spTree>
      <p:nvGrpSpPr>
        <p:cNvPr id="1" name=""/>
        <p:cNvGrpSpPr/>
        <p:nvPr/>
      </p:nvGrpSpPr>
      <p:grpSpPr>
        <a:xfrm>
          <a:off x="0" y="0"/>
          <a:ext cx="0" cy="0"/>
          <a:chOff x="0" y="0"/>
          <a:chExt cx="0" cy="0"/>
        </a:xfrm>
      </p:grpSpPr>
      <p:sp>
        <p:nvSpPr>
          <p:cNvPr id="10" name="מלבן מעוגל 9"/>
          <p:cNvSpPr/>
          <p:nvPr userDrawn="1"/>
        </p:nvSpPr>
        <p:spPr>
          <a:xfrm>
            <a:off x="212942" y="1614882"/>
            <a:ext cx="13177381"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2" name="כותרת 1"/>
          <p:cNvSpPr>
            <a:spLocks noGrp="1"/>
          </p:cNvSpPr>
          <p:nvPr>
            <p:ph type="ctrTitle"/>
          </p:nvPr>
        </p:nvSpPr>
        <p:spPr>
          <a:xfrm>
            <a:off x="739036" y="1463747"/>
            <a:ext cx="10872592" cy="2845206"/>
          </a:xfrm>
          <a:prstGeom prst="rect">
            <a:avLst/>
          </a:prstGeom>
        </p:spPr>
        <p:txBody>
          <a:bodyPr anchor="b">
            <a:noAutofit/>
          </a:bodyPr>
          <a:lstStyle>
            <a:lvl1pPr algn="ctr">
              <a:defRPr sz="8000">
                <a:latin typeface="Varela Round" panose="00000500000000000000" pitchFamily="2" charset="-79"/>
                <a:cs typeface="Varela Round" panose="00000500000000000000" pitchFamily="2" charset="-79"/>
              </a:defRPr>
            </a:lvl1pPr>
          </a:lstStyle>
          <a:p>
            <a:r>
              <a:rPr lang="he-IL" dirty="0"/>
              <a:t>לחץ כדי לערוך סגנון כותרת של תבנית בסיס</a:t>
            </a:r>
          </a:p>
        </p:txBody>
      </p:sp>
      <p:sp>
        <p:nvSpPr>
          <p:cNvPr id="7" name="מלבן מעוגל 6"/>
          <p:cNvSpPr/>
          <p:nvPr userDrawn="1"/>
        </p:nvSpPr>
        <p:spPr>
          <a:xfrm>
            <a:off x="7329949" y="6168773"/>
            <a:ext cx="5333866"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8201025" y="5883881"/>
            <a:ext cx="4243715" cy="205899"/>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10058155" y="87231"/>
            <a:ext cx="276849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426027" y="230190"/>
            <a:ext cx="1428110"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11">
            <a:extLst>
              <a:ext uri="{FF2B5EF4-FFF2-40B4-BE49-F238E27FC236}">
                <a16:creationId xmlns="" xmlns:a16="http://schemas.microsoft.com/office/drawing/2014/main" id="{215DE988-9A71-4403-A6F4-F4E9B0F89588}"/>
              </a:ext>
            </a:extLst>
          </p:cNvPr>
          <p:cNvSpPr/>
          <p:nvPr userDrawn="1"/>
        </p:nvSpPr>
        <p:spPr>
          <a:xfrm>
            <a:off x="8674824" y="4842074"/>
            <a:ext cx="3400425" cy="1914525"/>
          </a:xfrm>
          <a:prstGeom prst="rect">
            <a:avLst/>
          </a:prstGeom>
          <a:noFill/>
          <a:ln>
            <a:solidFill>
              <a:srgbClr val="192A7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solidFill>
                  <a:srgbClr val="002060"/>
                </a:solidFill>
                <a:latin typeface="Assistant SemiBold" panose="00000700000000000000" pitchFamily="2" charset="-79"/>
                <a:cs typeface="Assistant SemiBold" panose="00000700000000000000" pitchFamily="2" charset="-79"/>
              </a:rPr>
              <a:t>חלון מורה</a:t>
            </a:r>
            <a:r>
              <a:rPr lang="en-US" dirty="0">
                <a:solidFill>
                  <a:srgbClr val="002060"/>
                </a:solidFill>
                <a:latin typeface="Assistant SemiBold" panose="00000700000000000000" pitchFamily="2" charset="-79"/>
                <a:cs typeface="Assistant SemiBold" panose="00000700000000000000" pitchFamily="2" charset="-79"/>
              </a:rPr>
              <a:t/>
            </a:r>
            <a:br>
              <a:rPr lang="en-US" dirty="0">
                <a:solidFill>
                  <a:srgbClr val="002060"/>
                </a:solidFill>
                <a:latin typeface="Assistant SemiBold" panose="00000700000000000000" pitchFamily="2" charset="-79"/>
                <a:cs typeface="Assistant SemiBold" panose="00000700000000000000" pitchFamily="2" charset="-79"/>
              </a:rPr>
            </a:br>
            <a:r>
              <a:rPr lang="he-IL" dirty="0">
                <a:solidFill>
                  <a:srgbClr val="002060"/>
                </a:solidFill>
                <a:latin typeface="Assistant SemiBold" panose="00000700000000000000" pitchFamily="2" charset="-79"/>
                <a:cs typeface="Assistant SemiBold" panose="00000700000000000000" pitchFamily="2" charset="-79"/>
              </a:rPr>
              <a:t>אין למקם מידע</a:t>
            </a:r>
          </a:p>
        </p:txBody>
      </p:sp>
    </p:spTree>
    <p:extLst>
      <p:ext uri="{BB962C8B-B14F-4D97-AF65-F5344CB8AC3E}">
        <p14:creationId xmlns:p14="http://schemas.microsoft.com/office/powerpoint/2010/main" val="2585942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טקסט גדול-X2">
    <p:spTree>
      <p:nvGrpSpPr>
        <p:cNvPr id="1" name=""/>
        <p:cNvGrpSpPr/>
        <p:nvPr/>
      </p:nvGrpSpPr>
      <p:grpSpPr>
        <a:xfrm>
          <a:off x="0" y="0"/>
          <a:ext cx="0" cy="0"/>
          <a:chOff x="0" y="0"/>
          <a:chExt cx="0" cy="0"/>
        </a:xfrm>
      </p:grpSpPr>
      <p:sp>
        <p:nvSpPr>
          <p:cNvPr id="2" name="כותרת 1"/>
          <p:cNvSpPr>
            <a:spLocks noGrp="1"/>
          </p:cNvSpPr>
          <p:nvPr>
            <p:ph type="ctrTitle" hasCustomPrompt="1"/>
          </p:nvPr>
        </p:nvSpPr>
        <p:spPr>
          <a:xfrm>
            <a:off x="623881" y="1288473"/>
            <a:ext cx="10872592" cy="5224442"/>
          </a:xfrm>
          <a:prstGeom prst="rect">
            <a:avLst/>
          </a:prstGeom>
        </p:spPr>
        <p:txBody>
          <a:bodyPr anchor="ctr">
            <a:noAutofit/>
          </a:bodyPr>
          <a:lstStyle>
            <a:lvl1pPr algn="ctr">
              <a:defRPr sz="3600">
                <a:latin typeface="Varela Round" panose="00000500000000000000" pitchFamily="2" charset="-79"/>
                <a:cs typeface="Varela Round" panose="00000500000000000000" pitchFamily="2" charset="-79"/>
              </a:defRPr>
            </a:lvl1pPr>
          </a:lstStyle>
          <a:p>
            <a:r>
              <a:rPr lang="he-IL" dirty="0"/>
              <a:t>לחץ כדי לערוך סגנון טקסט של תבנית בסיס</a:t>
            </a:r>
          </a:p>
        </p:txBody>
      </p:sp>
      <p:sp>
        <p:nvSpPr>
          <p:cNvPr id="7" name="מלבן מעוגל 6"/>
          <p:cNvSpPr/>
          <p:nvPr userDrawn="1"/>
        </p:nvSpPr>
        <p:spPr>
          <a:xfrm>
            <a:off x="-910417" y="6189198"/>
            <a:ext cx="3068595" cy="1189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10082351" y="81720"/>
            <a:ext cx="530011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2155687" y="6347802"/>
            <a:ext cx="5559136" cy="47051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9" name="מציין מיקום טקסט 3"/>
          <p:cNvSpPr>
            <a:spLocks noGrp="1"/>
          </p:cNvSpPr>
          <p:nvPr>
            <p:ph type="body" sz="quarter" idx="10" hasCustomPrompt="1"/>
          </p:nvPr>
        </p:nvSpPr>
        <p:spPr>
          <a:xfrm>
            <a:off x="623888" y="192531"/>
            <a:ext cx="10872585" cy="1009650"/>
          </a:xfrm>
          <a:prstGeom prst="rect">
            <a:avLst/>
          </a:prstGeom>
        </p:spPr>
        <p:txBody>
          <a:bodyPr/>
          <a:lstStyle>
            <a:lvl1pPr marL="0" indent="0" algn="ctr">
              <a:buNone/>
              <a:defRPr sz="2800">
                <a:latin typeface="Varela Round" panose="00000500000000000000" pitchFamily="2" charset="-79"/>
                <a:cs typeface="Varela Round" panose="00000500000000000000" pitchFamily="2" charset="-79"/>
              </a:defRPr>
            </a:lvl1pPr>
          </a:lstStyle>
          <a:p>
            <a:r>
              <a:rPr lang="he-IL" sz="4400" dirty="0"/>
              <a:t>לחץ כדי לערוך סגנון כותרת של תבנית בסיס</a:t>
            </a:r>
          </a:p>
        </p:txBody>
      </p:sp>
    </p:spTree>
    <p:extLst>
      <p:ext uri="{BB962C8B-B14F-4D97-AF65-F5344CB8AC3E}">
        <p14:creationId xmlns:p14="http://schemas.microsoft.com/office/powerpoint/2010/main" val="2262906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תמונה עם טקסט עליון">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2042933" y="1648412"/>
            <a:ext cx="8019245"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8" name="כותרת 1"/>
          <p:cNvSpPr>
            <a:spLocks noGrp="1"/>
          </p:cNvSpPr>
          <p:nvPr>
            <p:ph type="ctrTitle"/>
          </p:nvPr>
        </p:nvSpPr>
        <p:spPr>
          <a:xfrm>
            <a:off x="343171" y="346714"/>
            <a:ext cx="11418770" cy="968519"/>
          </a:xfrm>
          <a:prstGeom prst="rect">
            <a:avLst/>
          </a:prstGeom>
        </p:spPr>
        <p:txBody>
          <a:bodyPr anchor="b">
            <a:noAutofit/>
          </a:bodyPr>
          <a:lstStyle>
            <a:lvl1pPr algn="ctr">
              <a:defRPr sz="4800">
                <a:latin typeface="Varela Round" panose="00000500000000000000" pitchFamily="2" charset="-79"/>
                <a:cs typeface="Varela Round" panose="00000500000000000000" pitchFamily="2" charset="-79"/>
              </a:defRPr>
            </a:lvl1pPr>
          </a:lstStyle>
          <a:p>
            <a:r>
              <a:rPr lang="he-IL"/>
              <a:t>לחץ כדי לערוך סגנון כותרת של תבנית בסיס</a:t>
            </a:r>
            <a:endParaRPr lang="he-IL" dirty="0"/>
          </a:p>
        </p:txBody>
      </p:sp>
      <p:sp>
        <p:nvSpPr>
          <p:cNvPr id="9" name="מלבן מעוגל 8"/>
          <p:cNvSpPr/>
          <p:nvPr userDrawn="1"/>
        </p:nvSpPr>
        <p:spPr>
          <a:xfrm>
            <a:off x="8200062" y="5948086"/>
            <a:ext cx="4315788" cy="398554"/>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300625" y="5079667"/>
            <a:ext cx="1159099" cy="426915"/>
          </a:xfrm>
          <a:prstGeom prst="roundRect">
            <a:avLst>
              <a:gd name="adj" fmla="val 49359"/>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11" name="מלבן מעוגל 10"/>
          <p:cNvSpPr/>
          <p:nvPr userDrawn="1"/>
        </p:nvSpPr>
        <p:spPr>
          <a:xfrm>
            <a:off x="-300625" y="5618687"/>
            <a:ext cx="2095644"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מעוגל 11"/>
          <p:cNvSpPr/>
          <p:nvPr userDrawn="1"/>
        </p:nvSpPr>
        <p:spPr>
          <a:xfrm>
            <a:off x="7600230" y="6422305"/>
            <a:ext cx="5068020"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11497067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תמונה עם טקסט עליון">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2042933" y="1648412"/>
            <a:ext cx="8019245"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8" name="כותרת 1"/>
          <p:cNvSpPr>
            <a:spLocks noGrp="1"/>
          </p:cNvSpPr>
          <p:nvPr>
            <p:ph type="ctrTitle"/>
          </p:nvPr>
        </p:nvSpPr>
        <p:spPr>
          <a:xfrm>
            <a:off x="343171" y="346714"/>
            <a:ext cx="11418770" cy="968519"/>
          </a:xfrm>
          <a:prstGeom prst="rect">
            <a:avLst/>
          </a:prstGeom>
        </p:spPr>
        <p:txBody>
          <a:bodyPr anchor="b">
            <a:noAutofit/>
          </a:bodyPr>
          <a:lstStyle>
            <a:lvl1pPr algn="ctr">
              <a:defRPr sz="4800">
                <a:latin typeface="Varela Round" panose="00000500000000000000" pitchFamily="2" charset="-79"/>
                <a:cs typeface="Varela Round" panose="00000500000000000000" pitchFamily="2" charset="-79"/>
              </a:defRPr>
            </a:lvl1pPr>
          </a:lstStyle>
          <a:p>
            <a:r>
              <a:rPr lang="he-IL"/>
              <a:t>לחץ כדי לערוך סגנון כותרת של תבנית בסיס</a:t>
            </a:r>
            <a:endParaRPr lang="he-IL" dirty="0"/>
          </a:p>
        </p:txBody>
      </p:sp>
      <p:sp>
        <p:nvSpPr>
          <p:cNvPr id="9" name="מלבן מעוגל 8"/>
          <p:cNvSpPr/>
          <p:nvPr userDrawn="1"/>
        </p:nvSpPr>
        <p:spPr>
          <a:xfrm>
            <a:off x="10909924" y="5948086"/>
            <a:ext cx="1591052" cy="398554"/>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300625" y="5079667"/>
            <a:ext cx="1159099" cy="426915"/>
          </a:xfrm>
          <a:prstGeom prst="roundRect">
            <a:avLst>
              <a:gd name="adj" fmla="val 49359"/>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11" name="מלבן מעוגל 10"/>
          <p:cNvSpPr/>
          <p:nvPr userDrawn="1"/>
        </p:nvSpPr>
        <p:spPr>
          <a:xfrm>
            <a:off x="-300625" y="5618687"/>
            <a:ext cx="2095644"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מעוגל 11"/>
          <p:cNvSpPr/>
          <p:nvPr userDrawn="1"/>
        </p:nvSpPr>
        <p:spPr>
          <a:xfrm>
            <a:off x="10310092" y="6422305"/>
            <a:ext cx="2190883"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7498066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תמונה עם טקסט תחתון">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1016000" y="320177"/>
            <a:ext cx="10256245"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8" name="כותרת 1"/>
          <p:cNvSpPr>
            <a:spLocks noGrp="1"/>
          </p:cNvSpPr>
          <p:nvPr>
            <p:ph type="ctrTitle" hasCustomPrompt="1"/>
          </p:nvPr>
        </p:nvSpPr>
        <p:spPr>
          <a:xfrm>
            <a:off x="437568" y="5543538"/>
            <a:ext cx="11418770" cy="968519"/>
          </a:xfrm>
          <a:prstGeom prst="rect">
            <a:avLst/>
          </a:prstGeom>
        </p:spPr>
        <p:txBody>
          <a:bodyPr anchor="b">
            <a:noAutofit/>
          </a:bodyPr>
          <a:lstStyle>
            <a:lvl1pPr algn="ctr">
              <a:defRPr sz="4800">
                <a:latin typeface="Varela Round" panose="00000500000000000000" pitchFamily="2" charset="-79"/>
                <a:cs typeface="Varela Round" panose="00000500000000000000" pitchFamily="2" charset="-79"/>
              </a:defRPr>
            </a:lvl1pPr>
          </a:lstStyle>
          <a:p>
            <a:r>
              <a:rPr lang="he-IL" dirty="0"/>
              <a:t>לחץ כדי לערוך סגנון כותרת תחתית</a:t>
            </a:r>
          </a:p>
        </p:txBody>
      </p:sp>
      <p:sp>
        <p:nvSpPr>
          <p:cNvPr id="9" name="מלבן מעוגל 8"/>
          <p:cNvSpPr/>
          <p:nvPr userDrawn="1"/>
        </p:nvSpPr>
        <p:spPr>
          <a:xfrm>
            <a:off x="11186072" y="1132263"/>
            <a:ext cx="1591052" cy="398554"/>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413012" y="764742"/>
            <a:ext cx="1159099" cy="426915"/>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11" name="מלבן מעוגל 10"/>
          <p:cNvSpPr/>
          <p:nvPr userDrawn="1"/>
        </p:nvSpPr>
        <p:spPr>
          <a:xfrm>
            <a:off x="-484994" y="320177"/>
            <a:ext cx="2095644"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מעוגל 11"/>
          <p:cNvSpPr/>
          <p:nvPr userDrawn="1"/>
        </p:nvSpPr>
        <p:spPr>
          <a:xfrm>
            <a:off x="10534957" y="1664351"/>
            <a:ext cx="2190883"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1752054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תמונה עם טקסט תחתון">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1016000" y="320177"/>
            <a:ext cx="10256245"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8" name="כותרת 1"/>
          <p:cNvSpPr>
            <a:spLocks noGrp="1"/>
          </p:cNvSpPr>
          <p:nvPr>
            <p:ph type="ctrTitle" hasCustomPrompt="1"/>
          </p:nvPr>
        </p:nvSpPr>
        <p:spPr>
          <a:xfrm>
            <a:off x="437568" y="5543538"/>
            <a:ext cx="11418770" cy="968519"/>
          </a:xfrm>
          <a:prstGeom prst="rect">
            <a:avLst/>
          </a:prstGeom>
        </p:spPr>
        <p:txBody>
          <a:bodyPr anchor="b">
            <a:noAutofit/>
          </a:bodyPr>
          <a:lstStyle>
            <a:lvl1pPr algn="ctr">
              <a:defRPr sz="4800">
                <a:latin typeface="Varela Round" panose="00000500000000000000" pitchFamily="2" charset="-79"/>
                <a:cs typeface="Varela Round" panose="00000500000000000000" pitchFamily="2" charset="-79"/>
              </a:defRPr>
            </a:lvl1pPr>
          </a:lstStyle>
          <a:p>
            <a:r>
              <a:rPr lang="he-IL" dirty="0"/>
              <a:t>לחץ כדי לערוך סגנון כותרת תחתית</a:t>
            </a:r>
          </a:p>
        </p:txBody>
      </p:sp>
      <p:sp>
        <p:nvSpPr>
          <p:cNvPr id="9" name="מלבן מעוגל 8"/>
          <p:cNvSpPr/>
          <p:nvPr userDrawn="1"/>
        </p:nvSpPr>
        <p:spPr>
          <a:xfrm>
            <a:off x="11186072" y="1132263"/>
            <a:ext cx="1591052" cy="398554"/>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413012" y="764742"/>
            <a:ext cx="1159099" cy="426915"/>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11" name="מלבן מעוגל 10"/>
          <p:cNvSpPr/>
          <p:nvPr userDrawn="1"/>
        </p:nvSpPr>
        <p:spPr>
          <a:xfrm>
            <a:off x="-484994" y="320177"/>
            <a:ext cx="2095644"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מעוגל 11"/>
          <p:cNvSpPr/>
          <p:nvPr userDrawn="1"/>
        </p:nvSpPr>
        <p:spPr>
          <a:xfrm>
            <a:off x="10534957" y="1664351"/>
            <a:ext cx="2190883"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18831711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תמונה עם טקסט תחתון">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258338" y="320177"/>
            <a:ext cx="6660621" cy="609078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8" name="כותרת 1"/>
          <p:cNvSpPr>
            <a:spLocks noGrp="1"/>
          </p:cNvSpPr>
          <p:nvPr>
            <p:ph type="ctrTitle"/>
          </p:nvPr>
        </p:nvSpPr>
        <p:spPr>
          <a:xfrm>
            <a:off x="7064216" y="320177"/>
            <a:ext cx="4917382" cy="3296783"/>
          </a:xfrm>
          <a:prstGeom prst="rect">
            <a:avLst/>
          </a:prstGeom>
        </p:spPr>
        <p:txBody>
          <a:bodyPr anchor="t">
            <a:noAutofit/>
          </a:bodyPr>
          <a:lstStyle>
            <a:lvl1pPr algn="ctr">
              <a:defRPr sz="4000">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9" name="מלבן מעוגל 8"/>
          <p:cNvSpPr/>
          <p:nvPr userDrawn="1"/>
        </p:nvSpPr>
        <p:spPr>
          <a:xfrm>
            <a:off x="8361908" y="5980332"/>
            <a:ext cx="4087267" cy="15568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413012" y="764742"/>
            <a:ext cx="1159099" cy="426915"/>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11" name="מלבן מעוגל 10"/>
          <p:cNvSpPr/>
          <p:nvPr userDrawn="1"/>
        </p:nvSpPr>
        <p:spPr>
          <a:xfrm>
            <a:off x="-484994" y="320177"/>
            <a:ext cx="2095644"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מעוגל 11"/>
          <p:cNvSpPr/>
          <p:nvPr userDrawn="1"/>
        </p:nvSpPr>
        <p:spPr>
          <a:xfrm>
            <a:off x="7762078" y="6268720"/>
            <a:ext cx="4916488" cy="41718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 name="מציין מיקום טקסט 3"/>
          <p:cNvSpPr>
            <a:spLocks noGrp="1"/>
          </p:cNvSpPr>
          <p:nvPr>
            <p:ph type="body" sz="quarter" idx="10" hasCustomPrompt="1"/>
          </p:nvPr>
        </p:nvSpPr>
        <p:spPr>
          <a:xfrm>
            <a:off x="7064375" y="3856038"/>
            <a:ext cx="4916488" cy="2624137"/>
          </a:xfrm>
          <a:prstGeom prst="rect">
            <a:avLst/>
          </a:prstGeom>
        </p:spPr>
        <p:txBody>
          <a:bodyPr anchor="ctr"/>
          <a:lstStyle>
            <a:lvl1pPr marL="0" marR="0" indent="0" algn="ctr" defTabSz="914400" rtl="1" eaLnBrk="1" fontAlgn="auto" latinLnBrk="0" hangingPunct="1">
              <a:lnSpc>
                <a:spcPct val="90000"/>
              </a:lnSpc>
              <a:spcBef>
                <a:spcPts val="1000"/>
              </a:spcBef>
              <a:spcAft>
                <a:spcPts val="0"/>
              </a:spcAft>
              <a:buClrTx/>
              <a:buSzTx/>
              <a:buFont typeface="Arial" panose="020B0604020202020204" pitchFamily="34" charset="0"/>
              <a:buNone/>
              <a:tabLst/>
              <a:defRPr sz="2800">
                <a:latin typeface="Varela Round" panose="00000500000000000000" pitchFamily="2" charset="-79"/>
                <a:cs typeface="Varela Round" panose="00000500000000000000" pitchFamily="2" charset="-79"/>
              </a:defRPr>
            </a:lvl1pPr>
          </a:lstStyle>
          <a:p>
            <a:pPr marL="0" marR="0" lvl="0" indent="0" algn="r"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lang="he-IL" sz="2400" dirty="0"/>
              <a:t>לחץ כדי לערוך סגנון</a:t>
            </a:r>
          </a:p>
        </p:txBody>
      </p:sp>
    </p:spTree>
    <p:extLst>
      <p:ext uri="{BB962C8B-B14F-4D97-AF65-F5344CB8AC3E}">
        <p14:creationId xmlns:p14="http://schemas.microsoft.com/office/powerpoint/2010/main" val="14642253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תמונה עם טקסט תחתון">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258338" y="320177"/>
            <a:ext cx="6660621" cy="609078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8" name="כותרת 1"/>
          <p:cNvSpPr>
            <a:spLocks noGrp="1"/>
          </p:cNvSpPr>
          <p:nvPr>
            <p:ph type="ctrTitle"/>
          </p:nvPr>
        </p:nvSpPr>
        <p:spPr>
          <a:xfrm>
            <a:off x="7064216" y="320177"/>
            <a:ext cx="4917382" cy="3296783"/>
          </a:xfrm>
          <a:prstGeom prst="rect">
            <a:avLst/>
          </a:prstGeom>
        </p:spPr>
        <p:txBody>
          <a:bodyPr anchor="t">
            <a:noAutofit/>
          </a:bodyPr>
          <a:lstStyle>
            <a:lvl1pPr algn="ctr">
              <a:defRPr sz="4000">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9" name="מלבן מעוגל 8"/>
          <p:cNvSpPr/>
          <p:nvPr userDrawn="1"/>
        </p:nvSpPr>
        <p:spPr>
          <a:xfrm>
            <a:off x="6794782" y="5980332"/>
            <a:ext cx="5773456" cy="15568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413012" y="764742"/>
            <a:ext cx="1159099" cy="426915"/>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11" name="מלבן מעוגל 10"/>
          <p:cNvSpPr/>
          <p:nvPr userDrawn="1"/>
        </p:nvSpPr>
        <p:spPr>
          <a:xfrm>
            <a:off x="-484994" y="320177"/>
            <a:ext cx="2095644"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מעוגל 11"/>
          <p:cNvSpPr/>
          <p:nvPr userDrawn="1"/>
        </p:nvSpPr>
        <p:spPr>
          <a:xfrm>
            <a:off x="6194952" y="6268720"/>
            <a:ext cx="6597123" cy="41718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 name="מציין מיקום טקסט 3"/>
          <p:cNvSpPr>
            <a:spLocks noGrp="1"/>
          </p:cNvSpPr>
          <p:nvPr>
            <p:ph type="body" sz="quarter" idx="10" hasCustomPrompt="1"/>
          </p:nvPr>
        </p:nvSpPr>
        <p:spPr>
          <a:xfrm>
            <a:off x="7064375" y="3856038"/>
            <a:ext cx="4916488" cy="2624137"/>
          </a:xfrm>
          <a:prstGeom prst="rect">
            <a:avLst/>
          </a:prstGeom>
        </p:spPr>
        <p:txBody>
          <a:bodyPr anchor="ctr"/>
          <a:lstStyle>
            <a:lvl1pPr marL="0" marR="0" indent="0" algn="ctr" defTabSz="914400" rtl="1" eaLnBrk="1" fontAlgn="auto" latinLnBrk="0" hangingPunct="1">
              <a:lnSpc>
                <a:spcPct val="90000"/>
              </a:lnSpc>
              <a:spcBef>
                <a:spcPts val="1000"/>
              </a:spcBef>
              <a:spcAft>
                <a:spcPts val="0"/>
              </a:spcAft>
              <a:buClrTx/>
              <a:buSzTx/>
              <a:buFont typeface="Arial" panose="020B0604020202020204" pitchFamily="34" charset="0"/>
              <a:buNone/>
              <a:tabLst/>
              <a:defRPr sz="2800">
                <a:latin typeface="Varela Round" panose="00000500000000000000" pitchFamily="2" charset="-79"/>
                <a:cs typeface="Varela Round" panose="00000500000000000000" pitchFamily="2" charset="-79"/>
              </a:defRPr>
            </a:lvl1pPr>
          </a:lstStyle>
          <a:p>
            <a:pPr marL="0" marR="0" lvl="0" indent="0" algn="r"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lang="he-IL" sz="2400" dirty="0"/>
              <a:t>לחץ כדי לערוך סגנון טקסט</a:t>
            </a:r>
          </a:p>
        </p:txBody>
      </p:sp>
    </p:spTree>
    <p:extLst>
      <p:ext uri="{BB962C8B-B14F-4D97-AF65-F5344CB8AC3E}">
        <p14:creationId xmlns:p14="http://schemas.microsoft.com/office/powerpoint/2010/main" val="19911287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תמונה">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721035" y="228888"/>
            <a:ext cx="10586646" cy="635459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9" name="מלבן מעוגל 8"/>
          <p:cNvSpPr/>
          <p:nvPr userDrawn="1"/>
        </p:nvSpPr>
        <p:spPr>
          <a:xfrm>
            <a:off x="8314690" y="5666296"/>
            <a:ext cx="4192452" cy="315414"/>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288100" y="228888"/>
            <a:ext cx="3273715" cy="375126"/>
          </a:xfrm>
          <a:prstGeom prst="roundRect">
            <a:avLst>
              <a:gd name="adj" fmla="val 49359"/>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12" name="מלבן מעוגל 11"/>
          <p:cNvSpPr/>
          <p:nvPr userDrawn="1"/>
        </p:nvSpPr>
        <p:spPr>
          <a:xfrm>
            <a:off x="7684452" y="6090859"/>
            <a:ext cx="5436236" cy="759475"/>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10498494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תמונה">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721035" y="228888"/>
            <a:ext cx="10586646" cy="635459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9" name="מלבן מעוגל 8"/>
          <p:cNvSpPr/>
          <p:nvPr userDrawn="1"/>
        </p:nvSpPr>
        <p:spPr>
          <a:xfrm>
            <a:off x="9438640" y="5666296"/>
            <a:ext cx="3424657" cy="315414"/>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288100" y="228888"/>
            <a:ext cx="3273715" cy="375126"/>
          </a:xfrm>
          <a:prstGeom prst="roundRect">
            <a:avLst>
              <a:gd name="adj" fmla="val 49359"/>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12" name="מלבן מעוגל 11"/>
          <p:cNvSpPr/>
          <p:nvPr userDrawn="1"/>
        </p:nvSpPr>
        <p:spPr>
          <a:xfrm>
            <a:off x="8422640" y="6090859"/>
            <a:ext cx="4440657" cy="759475"/>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495365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כותרת ראשית">
    <p:spTree>
      <p:nvGrpSpPr>
        <p:cNvPr id="1" name=""/>
        <p:cNvGrpSpPr/>
        <p:nvPr/>
      </p:nvGrpSpPr>
      <p:grpSpPr>
        <a:xfrm>
          <a:off x="0" y="0"/>
          <a:ext cx="0" cy="0"/>
          <a:chOff x="0" y="0"/>
          <a:chExt cx="0" cy="0"/>
        </a:xfrm>
      </p:grpSpPr>
      <p:sp>
        <p:nvSpPr>
          <p:cNvPr id="10" name="מלבן מעוגל 9"/>
          <p:cNvSpPr/>
          <p:nvPr userDrawn="1"/>
        </p:nvSpPr>
        <p:spPr>
          <a:xfrm>
            <a:off x="212942" y="1614882"/>
            <a:ext cx="13177381"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2" name="כותרת 1"/>
          <p:cNvSpPr>
            <a:spLocks noGrp="1"/>
          </p:cNvSpPr>
          <p:nvPr>
            <p:ph type="ctrTitle"/>
          </p:nvPr>
        </p:nvSpPr>
        <p:spPr>
          <a:xfrm>
            <a:off x="739036" y="1463747"/>
            <a:ext cx="10872592" cy="2845206"/>
          </a:xfrm>
          <a:prstGeom prst="rect">
            <a:avLst/>
          </a:prstGeom>
        </p:spPr>
        <p:txBody>
          <a:bodyPr anchor="b">
            <a:noAutofit/>
          </a:bodyPr>
          <a:lstStyle>
            <a:lvl1pPr algn="ctr">
              <a:defRPr sz="8000">
                <a:latin typeface="Varela Round" panose="00000500000000000000" pitchFamily="2" charset="-79"/>
                <a:cs typeface="Varela Round" panose="00000500000000000000" pitchFamily="2" charset="-79"/>
              </a:defRPr>
            </a:lvl1pPr>
          </a:lstStyle>
          <a:p>
            <a:r>
              <a:rPr lang="he-IL" dirty="0"/>
              <a:t>לחץ כדי לערוך סגנון כותרת של תבנית בסיס</a:t>
            </a:r>
          </a:p>
        </p:txBody>
      </p:sp>
      <p:sp>
        <p:nvSpPr>
          <p:cNvPr id="7" name="מלבן מעוגל 6"/>
          <p:cNvSpPr/>
          <p:nvPr userDrawn="1"/>
        </p:nvSpPr>
        <p:spPr>
          <a:xfrm>
            <a:off x="7329949" y="6168773"/>
            <a:ext cx="5333866"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9614159" y="5883881"/>
            <a:ext cx="3049656" cy="205899"/>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10058155" y="87231"/>
            <a:ext cx="276849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426027" y="230190"/>
            <a:ext cx="1428110"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628904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טקסט גדול\קטן">
    <p:spTree>
      <p:nvGrpSpPr>
        <p:cNvPr id="1" name=""/>
        <p:cNvGrpSpPr/>
        <p:nvPr/>
      </p:nvGrpSpPr>
      <p:grpSpPr>
        <a:xfrm>
          <a:off x="0" y="0"/>
          <a:ext cx="0" cy="0"/>
          <a:chOff x="0" y="0"/>
          <a:chExt cx="0" cy="0"/>
        </a:xfrm>
      </p:grpSpPr>
      <p:sp>
        <p:nvSpPr>
          <p:cNvPr id="2" name="כותרת 1"/>
          <p:cNvSpPr>
            <a:spLocks noGrp="1"/>
          </p:cNvSpPr>
          <p:nvPr>
            <p:ph type="ctrTitle"/>
          </p:nvPr>
        </p:nvSpPr>
        <p:spPr>
          <a:xfrm>
            <a:off x="551145" y="334188"/>
            <a:ext cx="10872592" cy="2845206"/>
          </a:xfrm>
          <a:prstGeom prst="rect">
            <a:avLst/>
          </a:prstGeom>
        </p:spPr>
        <p:txBody>
          <a:bodyPr anchor="b">
            <a:noAutofit/>
          </a:bodyPr>
          <a:lstStyle>
            <a:lvl1pPr algn="ctr">
              <a:defRPr sz="8000">
                <a:latin typeface="Varela Round" panose="00000500000000000000" pitchFamily="2" charset="-79"/>
                <a:cs typeface="Varela Round" panose="00000500000000000000" pitchFamily="2" charset="-79"/>
              </a:defRPr>
            </a:lvl1pPr>
          </a:lstStyle>
          <a:p>
            <a:r>
              <a:rPr lang="he-IL" dirty="0"/>
              <a:t>לחץ כדי לערוך סגנון כותרת של תבנית בסיס</a:t>
            </a:r>
          </a:p>
        </p:txBody>
      </p:sp>
      <p:sp>
        <p:nvSpPr>
          <p:cNvPr id="7" name="מלבן מעוגל 6"/>
          <p:cNvSpPr/>
          <p:nvPr userDrawn="1"/>
        </p:nvSpPr>
        <p:spPr>
          <a:xfrm>
            <a:off x="-540327" y="6319520"/>
            <a:ext cx="2623961" cy="45910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654627" y="6109855"/>
            <a:ext cx="3246400" cy="86423"/>
          </a:xfrm>
          <a:prstGeom prst="roundRect">
            <a:avLst>
              <a:gd name="adj" fmla="val 49359"/>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795107" y="59018"/>
            <a:ext cx="2968915" cy="63186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8183758" y="5982096"/>
            <a:ext cx="4434214"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7" name="מציין מיקום טקסט 16"/>
          <p:cNvSpPr>
            <a:spLocks noGrp="1"/>
          </p:cNvSpPr>
          <p:nvPr>
            <p:ph type="body" sz="quarter" idx="10" hasCustomPrompt="1"/>
          </p:nvPr>
        </p:nvSpPr>
        <p:spPr>
          <a:xfrm>
            <a:off x="485775" y="3554413"/>
            <a:ext cx="10780713" cy="1073150"/>
          </a:xfrm>
          <a:prstGeom prst="rect">
            <a:avLst/>
          </a:prstGeom>
        </p:spPr>
        <p:txBody>
          <a:bodyPr/>
          <a:lstStyle>
            <a:lvl1pPr marL="0" indent="0" algn="ctr">
              <a:buNone/>
              <a:defRPr sz="2800">
                <a:latin typeface="Varela Round" panose="00000500000000000000" pitchFamily="2" charset="-79"/>
                <a:ea typeface="Verdana" panose="020B0604030504040204" pitchFamily="34" charset="0"/>
                <a:cs typeface="Varela Round" panose="00000500000000000000" pitchFamily="2" charset="-79"/>
              </a:defRPr>
            </a:lvl1pPr>
          </a:lstStyle>
          <a:p>
            <a:r>
              <a:rPr lang="he-IL" sz="4800" dirty="0"/>
              <a:t>לחץ כדי לערוך סגנון כותרת משנה</a:t>
            </a:r>
          </a:p>
        </p:txBody>
      </p:sp>
    </p:spTree>
    <p:extLst>
      <p:ext uri="{BB962C8B-B14F-4D97-AF65-F5344CB8AC3E}">
        <p14:creationId xmlns:p14="http://schemas.microsoft.com/office/powerpoint/2010/main" val="3557694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טקסט גדול\קטן">
    <p:spTree>
      <p:nvGrpSpPr>
        <p:cNvPr id="1" name=""/>
        <p:cNvGrpSpPr/>
        <p:nvPr/>
      </p:nvGrpSpPr>
      <p:grpSpPr>
        <a:xfrm>
          <a:off x="0" y="0"/>
          <a:ext cx="0" cy="0"/>
          <a:chOff x="0" y="0"/>
          <a:chExt cx="0" cy="0"/>
        </a:xfrm>
      </p:grpSpPr>
      <p:sp>
        <p:nvSpPr>
          <p:cNvPr id="2" name="כותרת 1"/>
          <p:cNvSpPr>
            <a:spLocks noGrp="1"/>
          </p:cNvSpPr>
          <p:nvPr>
            <p:ph type="ctrTitle"/>
          </p:nvPr>
        </p:nvSpPr>
        <p:spPr>
          <a:xfrm>
            <a:off x="551145" y="334188"/>
            <a:ext cx="10872592" cy="2845206"/>
          </a:xfrm>
          <a:prstGeom prst="rect">
            <a:avLst/>
          </a:prstGeom>
        </p:spPr>
        <p:txBody>
          <a:bodyPr anchor="b">
            <a:noAutofit/>
          </a:bodyPr>
          <a:lstStyle>
            <a:lvl1pPr algn="ctr">
              <a:defRPr sz="8000">
                <a:latin typeface="Varela Round" panose="00000500000000000000" pitchFamily="2" charset="-79"/>
                <a:cs typeface="Varela Round" panose="00000500000000000000" pitchFamily="2" charset="-79"/>
              </a:defRPr>
            </a:lvl1pPr>
          </a:lstStyle>
          <a:p>
            <a:r>
              <a:rPr lang="he-IL" dirty="0"/>
              <a:t>לחץ כדי לערוך סגנון כותרת של תבנית בסיס</a:t>
            </a:r>
          </a:p>
        </p:txBody>
      </p:sp>
      <p:sp>
        <p:nvSpPr>
          <p:cNvPr id="7" name="מלבן מעוגל 6"/>
          <p:cNvSpPr/>
          <p:nvPr userDrawn="1"/>
        </p:nvSpPr>
        <p:spPr>
          <a:xfrm>
            <a:off x="-540327" y="6319520"/>
            <a:ext cx="2623961" cy="45910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654627" y="6109855"/>
            <a:ext cx="3246400" cy="86423"/>
          </a:xfrm>
          <a:prstGeom prst="roundRect">
            <a:avLst>
              <a:gd name="adj" fmla="val 49359"/>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795107" y="59018"/>
            <a:ext cx="2968915" cy="63186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8329808" y="5982096"/>
            <a:ext cx="4434214"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7" name="מציין מיקום טקסט 16"/>
          <p:cNvSpPr>
            <a:spLocks noGrp="1"/>
          </p:cNvSpPr>
          <p:nvPr>
            <p:ph type="body" sz="quarter" idx="10" hasCustomPrompt="1"/>
          </p:nvPr>
        </p:nvSpPr>
        <p:spPr>
          <a:xfrm>
            <a:off x="485775" y="3554413"/>
            <a:ext cx="10780713" cy="1073150"/>
          </a:xfrm>
          <a:prstGeom prst="rect">
            <a:avLst/>
          </a:prstGeom>
        </p:spPr>
        <p:txBody>
          <a:bodyPr/>
          <a:lstStyle>
            <a:lvl1pPr marL="0" indent="0" algn="ctr">
              <a:buNone/>
              <a:defRPr sz="2800">
                <a:latin typeface="Varela Round" panose="00000500000000000000" pitchFamily="2" charset="-79"/>
                <a:ea typeface="Verdana" panose="020B0604030504040204" pitchFamily="34" charset="0"/>
                <a:cs typeface="Varela Round" panose="00000500000000000000" pitchFamily="2" charset="-79"/>
              </a:defRPr>
            </a:lvl1pPr>
          </a:lstStyle>
          <a:p>
            <a:r>
              <a:rPr lang="he-IL" sz="4800" dirty="0"/>
              <a:t>לחץ כדי לערוך סגנון כותרת משנה</a:t>
            </a:r>
          </a:p>
        </p:txBody>
      </p:sp>
    </p:spTree>
    <p:extLst>
      <p:ext uri="{BB962C8B-B14F-4D97-AF65-F5344CB8AC3E}">
        <p14:creationId xmlns:p14="http://schemas.microsoft.com/office/powerpoint/2010/main" val="2381273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טקסט גדול-X2">
    <p:spTree>
      <p:nvGrpSpPr>
        <p:cNvPr id="1" name=""/>
        <p:cNvGrpSpPr/>
        <p:nvPr/>
      </p:nvGrpSpPr>
      <p:grpSpPr>
        <a:xfrm>
          <a:off x="0" y="0"/>
          <a:ext cx="0" cy="0"/>
          <a:chOff x="0" y="0"/>
          <a:chExt cx="0" cy="0"/>
        </a:xfrm>
      </p:grpSpPr>
      <p:sp>
        <p:nvSpPr>
          <p:cNvPr id="2" name="כותרת 1"/>
          <p:cNvSpPr>
            <a:spLocks noGrp="1"/>
          </p:cNvSpPr>
          <p:nvPr>
            <p:ph type="ctrTitle"/>
          </p:nvPr>
        </p:nvSpPr>
        <p:spPr>
          <a:xfrm>
            <a:off x="551145" y="334188"/>
            <a:ext cx="10872592" cy="2845206"/>
          </a:xfrm>
          <a:prstGeom prst="rect">
            <a:avLst/>
          </a:prstGeom>
        </p:spPr>
        <p:txBody>
          <a:bodyPr anchor="b">
            <a:noAutofit/>
          </a:bodyPr>
          <a:lstStyle>
            <a:lvl1pPr algn="ctr">
              <a:defRPr sz="8000">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7" name="מלבן מעוגל 6"/>
          <p:cNvSpPr/>
          <p:nvPr userDrawn="1"/>
        </p:nvSpPr>
        <p:spPr>
          <a:xfrm>
            <a:off x="8039532" y="5699021"/>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260528" y="181683"/>
            <a:ext cx="2598484" cy="216817"/>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488762" y="468418"/>
            <a:ext cx="2968915"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7384905" y="6104086"/>
            <a:ext cx="5269058"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 name="מציין מיקום טקסט 3"/>
          <p:cNvSpPr>
            <a:spLocks noGrp="1"/>
          </p:cNvSpPr>
          <p:nvPr>
            <p:ph type="body" sz="quarter" idx="10" hasCustomPrompt="1"/>
          </p:nvPr>
        </p:nvSpPr>
        <p:spPr>
          <a:xfrm>
            <a:off x="550863" y="3498850"/>
            <a:ext cx="10872787" cy="2854325"/>
          </a:xfrm>
          <a:prstGeom prst="rect">
            <a:avLst/>
          </a:prstGeom>
        </p:spPr>
        <p:txBody>
          <a:bodyPr/>
          <a:lstStyle>
            <a:lvl1pPr marL="0" indent="0" algn="ctr">
              <a:buNone/>
              <a:defRPr sz="2800">
                <a:latin typeface="Varela Round" panose="00000500000000000000" pitchFamily="2" charset="-79"/>
                <a:cs typeface="Varela Round" panose="00000500000000000000" pitchFamily="2" charset="-79"/>
              </a:defRPr>
            </a:lvl1pPr>
          </a:lstStyle>
          <a:p>
            <a:r>
              <a:rPr lang="he-IL" sz="6000" dirty="0"/>
              <a:t>לחץ כדי לערוך סגנון טקסט</a:t>
            </a:r>
          </a:p>
        </p:txBody>
      </p:sp>
    </p:spTree>
    <p:extLst>
      <p:ext uri="{BB962C8B-B14F-4D97-AF65-F5344CB8AC3E}">
        <p14:creationId xmlns:p14="http://schemas.microsoft.com/office/powerpoint/2010/main" val="4149695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טקסט גדול-X2">
    <p:spTree>
      <p:nvGrpSpPr>
        <p:cNvPr id="1" name=""/>
        <p:cNvGrpSpPr/>
        <p:nvPr/>
      </p:nvGrpSpPr>
      <p:grpSpPr>
        <a:xfrm>
          <a:off x="0" y="0"/>
          <a:ext cx="0" cy="0"/>
          <a:chOff x="0" y="0"/>
          <a:chExt cx="0" cy="0"/>
        </a:xfrm>
      </p:grpSpPr>
      <p:sp>
        <p:nvSpPr>
          <p:cNvPr id="2" name="כותרת 1"/>
          <p:cNvSpPr>
            <a:spLocks noGrp="1"/>
          </p:cNvSpPr>
          <p:nvPr>
            <p:ph type="ctrTitle"/>
          </p:nvPr>
        </p:nvSpPr>
        <p:spPr>
          <a:xfrm>
            <a:off x="551145" y="334188"/>
            <a:ext cx="10872592" cy="2845206"/>
          </a:xfrm>
          <a:prstGeom prst="rect">
            <a:avLst/>
          </a:prstGeom>
        </p:spPr>
        <p:txBody>
          <a:bodyPr anchor="b">
            <a:noAutofit/>
          </a:bodyPr>
          <a:lstStyle>
            <a:lvl1pPr algn="ctr">
              <a:defRPr sz="8000">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7" name="מלבן מעוגל 6"/>
          <p:cNvSpPr/>
          <p:nvPr userDrawn="1"/>
        </p:nvSpPr>
        <p:spPr>
          <a:xfrm>
            <a:off x="9663545" y="5699021"/>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260528" y="181683"/>
            <a:ext cx="2598484" cy="216817"/>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488762" y="468418"/>
            <a:ext cx="2968915"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9008918" y="6104086"/>
            <a:ext cx="3755104"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 name="מציין מיקום טקסט 3"/>
          <p:cNvSpPr>
            <a:spLocks noGrp="1"/>
          </p:cNvSpPr>
          <p:nvPr>
            <p:ph type="body" sz="quarter" idx="10" hasCustomPrompt="1"/>
          </p:nvPr>
        </p:nvSpPr>
        <p:spPr>
          <a:xfrm>
            <a:off x="550863" y="3498850"/>
            <a:ext cx="10872787" cy="2854325"/>
          </a:xfrm>
          <a:prstGeom prst="rect">
            <a:avLst/>
          </a:prstGeom>
        </p:spPr>
        <p:txBody>
          <a:bodyPr/>
          <a:lstStyle>
            <a:lvl1pPr marL="0" indent="0" algn="ctr">
              <a:buNone/>
              <a:defRPr sz="2800">
                <a:latin typeface="Varela Round" panose="00000500000000000000" pitchFamily="2" charset="-79"/>
                <a:cs typeface="Varela Round" panose="00000500000000000000" pitchFamily="2" charset="-79"/>
              </a:defRPr>
            </a:lvl1pPr>
          </a:lstStyle>
          <a:p>
            <a:r>
              <a:rPr lang="he-IL" sz="6000" dirty="0"/>
              <a:t>לחץ כדי לערוך סגנון טקסט</a:t>
            </a:r>
          </a:p>
        </p:txBody>
      </p:sp>
    </p:spTree>
    <p:extLst>
      <p:ext uri="{BB962C8B-B14F-4D97-AF65-F5344CB8AC3E}">
        <p14:creationId xmlns:p14="http://schemas.microsoft.com/office/powerpoint/2010/main" val="2464242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טקסט גדול-X2">
    <p:spTree>
      <p:nvGrpSpPr>
        <p:cNvPr id="1" name=""/>
        <p:cNvGrpSpPr/>
        <p:nvPr/>
      </p:nvGrpSpPr>
      <p:grpSpPr>
        <a:xfrm>
          <a:off x="0" y="0"/>
          <a:ext cx="0" cy="0"/>
          <a:chOff x="0" y="0"/>
          <a:chExt cx="0" cy="0"/>
        </a:xfrm>
      </p:grpSpPr>
      <p:sp>
        <p:nvSpPr>
          <p:cNvPr id="2" name="כותרת 1"/>
          <p:cNvSpPr>
            <a:spLocks noGrp="1"/>
          </p:cNvSpPr>
          <p:nvPr>
            <p:ph type="ctrTitle" hasCustomPrompt="1"/>
          </p:nvPr>
        </p:nvSpPr>
        <p:spPr>
          <a:xfrm>
            <a:off x="623881" y="1645659"/>
            <a:ext cx="10872592" cy="4053362"/>
          </a:xfrm>
          <a:prstGeom prst="rect">
            <a:avLst/>
          </a:prstGeom>
        </p:spPr>
        <p:txBody>
          <a:bodyPr anchor="ctr">
            <a:noAutofit/>
          </a:bodyPr>
          <a:lstStyle>
            <a:lvl1pPr algn="ctr">
              <a:defRPr sz="3600">
                <a:latin typeface="Varela Round" panose="00000500000000000000" pitchFamily="2" charset="-79"/>
                <a:cs typeface="Varela Round" panose="00000500000000000000" pitchFamily="2" charset="-79"/>
              </a:defRPr>
            </a:lvl1pPr>
          </a:lstStyle>
          <a:p>
            <a:r>
              <a:rPr lang="he-IL" dirty="0"/>
              <a:t>לחץ כדי לערוך סגנון טקסט של תבנית בסיס</a:t>
            </a:r>
          </a:p>
        </p:txBody>
      </p:sp>
      <p:sp>
        <p:nvSpPr>
          <p:cNvPr id="7" name="מלבן מעוגל 6"/>
          <p:cNvSpPr/>
          <p:nvPr userDrawn="1"/>
        </p:nvSpPr>
        <p:spPr>
          <a:xfrm>
            <a:off x="7719163" y="5699021"/>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260529" y="181683"/>
            <a:ext cx="530011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5039591" y="6104086"/>
            <a:ext cx="7724431"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 name="מציין מיקום טקסט 3"/>
          <p:cNvSpPr>
            <a:spLocks noGrp="1"/>
          </p:cNvSpPr>
          <p:nvPr>
            <p:ph type="body" sz="quarter" idx="10" hasCustomPrompt="1"/>
          </p:nvPr>
        </p:nvSpPr>
        <p:spPr>
          <a:xfrm>
            <a:off x="623888" y="533400"/>
            <a:ext cx="10872585" cy="1009650"/>
          </a:xfrm>
          <a:prstGeom prst="rect">
            <a:avLst/>
          </a:prstGeom>
        </p:spPr>
        <p:txBody>
          <a:bodyPr/>
          <a:lstStyle>
            <a:lvl1pPr marL="0" indent="0" algn="ctr">
              <a:buNone/>
              <a:defRPr sz="2800">
                <a:latin typeface="Varela Round" panose="00000500000000000000" pitchFamily="2" charset="-79"/>
                <a:cs typeface="Varela Round" panose="00000500000000000000" pitchFamily="2" charset="-79"/>
              </a:defRPr>
            </a:lvl1pPr>
          </a:lstStyle>
          <a:p>
            <a:r>
              <a:rPr lang="he-IL" sz="4400" dirty="0"/>
              <a:t>לחץ כדי לערוך סגנון כותרת של תבנית בסיס</a:t>
            </a:r>
          </a:p>
        </p:txBody>
      </p:sp>
    </p:spTree>
    <p:extLst>
      <p:ext uri="{BB962C8B-B14F-4D97-AF65-F5344CB8AC3E}">
        <p14:creationId xmlns:p14="http://schemas.microsoft.com/office/powerpoint/2010/main" val="2739460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טקסט גדול-X2">
    <p:spTree>
      <p:nvGrpSpPr>
        <p:cNvPr id="1" name=""/>
        <p:cNvGrpSpPr/>
        <p:nvPr/>
      </p:nvGrpSpPr>
      <p:grpSpPr>
        <a:xfrm>
          <a:off x="0" y="0"/>
          <a:ext cx="0" cy="0"/>
          <a:chOff x="0" y="0"/>
          <a:chExt cx="0" cy="0"/>
        </a:xfrm>
      </p:grpSpPr>
      <p:sp>
        <p:nvSpPr>
          <p:cNvPr id="2" name="כותרת 1"/>
          <p:cNvSpPr>
            <a:spLocks noGrp="1"/>
          </p:cNvSpPr>
          <p:nvPr>
            <p:ph type="ctrTitle" hasCustomPrompt="1"/>
          </p:nvPr>
        </p:nvSpPr>
        <p:spPr>
          <a:xfrm>
            <a:off x="623881" y="1645659"/>
            <a:ext cx="10872592" cy="4053362"/>
          </a:xfrm>
          <a:prstGeom prst="rect">
            <a:avLst/>
          </a:prstGeom>
        </p:spPr>
        <p:txBody>
          <a:bodyPr anchor="ctr">
            <a:noAutofit/>
          </a:bodyPr>
          <a:lstStyle>
            <a:lvl1pPr algn="ctr">
              <a:defRPr sz="3600">
                <a:latin typeface="Varela Round" panose="00000500000000000000" pitchFamily="2" charset="-79"/>
                <a:cs typeface="Varela Round" panose="00000500000000000000" pitchFamily="2" charset="-79"/>
              </a:defRPr>
            </a:lvl1pPr>
          </a:lstStyle>
          <a:p>
            <a:r>
              <a:rPr lang="he-IL" dirty="0"/>
              <a:t>לחץ כדי לערוך סגנון טקסט של תבנית בסיס</a:t>
            </a:r>
          </a:p>
        </p:txBody>
      </p:sp>
      <p:sp>
        <p:nvSpPr>
          <p:cNvPr id="7" name="מלבן מעוגל 6"/>
          <p:cNvSpPr/>
          <p:nvPr userDrawn="1"/>
        </p:nvSpPr>
        <p:spPr>
          <a:xfrm>
            <a:off x="11148163" y="5699021"/>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260529" y="181683"/>
            <a:ext cx="530011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5039591" y="6104086"/>
            <a:ext cx="7724431"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 name="מציין מיקום טקסט 3"/>
          <p:cNvSpPr>
            <a:spLocks noGrp="1"/>
          </p:cNvSpPr>
          <p:nvPr>
            <p:ph type="body" sz="quarter" idx="10" hasCustomPrompt="1"/>
          </p:nvPr>
        </p:nvSpPr>
        <p:spPr>
          <a:xfrm>
            <a:off x="623888" y="533400"/>
            <a:ext cx="10872585" cy="1009650"/>
          </a:xfrm>
          <a:prstGeom prst="rect">
            <a:avLst/>
          </a:prstGeom>
        </p:spPr>
        <p:txBody>
          <a:bodyPr/>
          <a:lstStyle>
            <a:lvl1pPr marL="0" indent="0" algn="ctr">
              <a:buNone/>
              <a:defRPr sz="2800">
                <a:latin typeface="Varela Round" panose="00000500000000000000" pitchFamily="2" charset="-79"/>
                <a:cs typeface="Varela Round" panose="00000500000000000000" pitchFamily="2" charset="-79"/>
              </a:defRPr>
            </a:lvl1pPr>
          </a:lstStyle>
          <a:p>
            <a:r>
              <a:rPr lang="he-IL" sz="4400" dirty="0"/>
              <a:t>לחץ כדי לערוך סגנון כותרת של תבנית בסיס</a:t>
            </a:r>
          </a:p>
        </p:txBody>
      </p:sp>
    </p:spTree>
    <p:extLst>
      <p:ext uri="{BB962C8B-B14F-4D97-AF65-F5344CB8AC3E}">
        <p14:creationId xmlns:p14="http://schemas.microsoft.com/office/powerpoint/2010/main" val="2765169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טקסט גדול-X2">
    <p:spTree>
      <p:nvGrpSpPr>
        <p:cNvPr id="1" name=""/>
        <p:cNvGrpSpPr/>
        <p:nvPr/>
      </p:nvGrpSpPr>
      <p:grpSpPr>
        <a:xfrm>
          <a:off x="0" y="0"/>
          <a:ext cx="0" cy="0"/>
          <a:chOff x="0" y="0"/>
          <a:chExt cx="0" cy="0"/>
        </a:xfrm>
      </p:grpSpPr>
      <p:sp>
        <p:nvSpPr>
          <p:cNvPr id="2" name="כותרת 1"/>
          <p:cNvSpPr>
            <a:spLocks noGrp="1"/>
          </p:cNvSpPr>
          <p:nvPr>
            <p:ph type="ctrTitle" hasCustomPrompt="1"/>
          </p:nvPr>
        </p:nvSpPr>
        <p:spPr>
          <a:xfrm>
            <a:off x="623881" y="1288473"/>
            <a:ext cx="10872592" cy="5224442"/>
          </a:xfrm>
          <a:prstGeom prst="rect">
            <a:avLst/>
          </a:prstGeom>
        </p:spPr>
        <p:txBody>
          <a:bodyPr anchor="ctr">
            <a:noAutofit/>
          </a:bodyPr>
          <a:lstStyle>
            <a:lvl1pPr algn="ctr">
              <a:defRPr sz="3600">
                <a:latin typeface="Varela Round" panose="00000500000000000000" pitchFamily="2" charset="-79"/>
                <a:cs typeface="Varela Round" panose="00000500000000000000" pitchFamily="2" charset="-79"/>
              </a:defRPr>
            </a:lvl1pPr>
          </a:lstStyle>
          <a:p>
            <a:r>
              <a:rPr lang="he-IL" dirty="0"/>
              <a:t>לחץ כדי לערוך סגנון טקסט של תבנית בסיס</a:t>
            </a:r>
          </a:p>
        </p:txBody>
      </p:sp>
      <p:sp>
        <p:nvSpPr>
          <p:cNvPr id="7" name="מלבן מעוגל 6"/>
          <p:cNvSpPr/>
          <p:nvPr userDrawn="1"/>
        </p:nvSpPr>
        <p:spPr>
          <a:xfrm>
            <a:off x="-910417" y="6189198"/>
            <a:ext cx="3068595" cy="1189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10082351" y="81720"/>
            <a:ext cx="530011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2155687" y="6347802"/>
            <a:ext cx="5559136" cy="47051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9" name="מציין מיקום טקסט 3"/>
          <p:cNvSpPr>
            <a:spLocks noGrp="1"/>
          </p:cNvSpPr>
          <p:nvPr>
            <p:ph type="body" sz="quarter" idx="10" hasCustomPrompt="1"/>
          </p:nvPr>
        </p:nvSpPr>
        <p:spPr>
          <a:xfrm>
            <a:off x="623888" y="192531"/>
            <a:ext cx="10872585" cy="1009650"/>
          </a:xfrm>
          <a:prstGeom prst="rect">
            <a:avLst/>
          </a:prstGeom>
        </p:spPr>
        <p:txBody>
          <a:bodyPr/>
          <a:lstStyle>
            <a:lvl1pPr marL="0" indent="0" algn="ctr">
              <a:buNone/>
              <a:defRPr sz="2800">
                <a:latin typeface="Varela Round" panose="00000500000000000000" pitchFamily="2" charset="-79"/>
                <a:cs typeface="Varela Round" panose="00000500000000000000" pitchFamily="2" charset="-79"/>
              </a:defRPr>
            </a:lvl1pPr>
          </a:lstStyle>
          <a:p>
            <a:r>
              <a:rPr lang="he-IL" sz="4400" dirty="0"/>
              <a:t>לחץ כדי לערוך סגנון כותרת של תבנית בסיס</a:t>
            </a:r>
          </a:p>
        </p:txBody>
      </p:sp>
    </p:spTree>
    <p:extLst>
      <p:ext uri="{BB962C8B-B14F-4D97-AF65-F5344CB8AC3E}">
        <p14:creationId xmlns:p14="http://schemas.microsoft.com/office/powerpoint/2010/main" val="1058827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6314784"/>
      </p:ext>
    </p:extLst>
  </p:cSld>
  <p:clrMap bg1="lt1" tx1="dk1" bg2="lt2" tx2="dk2" accent1="accent1" accent2="accent2" accent3="accent3" accent4="accent4" accent5="accent5" accent6="accent6" hlink="hlink" folHlink="folHlink"/>
  <p:sldLayoutIdLst>
    <p:sldLayoutId id="2147483649" r:id="rId1"/>
    <p:sldLayoutId id="2147483667" r:id="rId2"/>
    <p:sldLayoutId id="2147483660" r:id="rId3"/>
    <p:sldLayoutId id="2147483668" r:id="rId4"/>
    <p:sldLayoutId id="2147483661" r:id="rId5"/>
    <p:sldLayoutId id="2147483669" r:id="rId6"/>
    <p:sldLayoutId id="2147483664" r:id="rId7"/>
    <p:sldLayoutId id="2147483670" r:id="rId8"/>
    <p:sldLayoutId id="2147483666" r:id="rId9"/>
    <p:sldLayoutId id="2147483671" r:id="rId10"/>
    <p:sldLayoutId id="2147483657" r:id="rId11"/>
    <p:sldLayoutId id="2147483672" r:id="rId12"/>
    <p:sldLayoutId id="2147483662" r:id="rId13"/>
    <p:sldLayoutId id="2147483673" r:id="rId14"/>
    <p:sldLayoutId id="2147483665" r:id="rId15"/>
    <p:sldLayoutId id="2147483674" r:id="rId16"/>
    <p:sldLayoutId id="2147483663" r:id="rId17"/>
    <p:sldLayoutId id="2147483675" r:id="rId18"/>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upload.wikimedia.org/wikipedia/commons/7/7e/Hammer_and_sickle.svg" TargetMode="Externa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8.png"/><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lib.cet.ac.il/pages/item.asp?item=8407" TargetMode="Externa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4.xml"/><Relationship Id="rId1" Type="http://schemas.openxmlformats.org/officeDocument/2006/relationships/slideLayout" Target="../slideLayouts/slideLayout11.xml"/><Relationship Id="rId6" Type="http://schemas.openxmlformats.org/officeDocument/2006/relationships/slide" Target="slide16.xml"/><Relationship Id="rId5" Type="http://schemas.openxmlformats.org/officeDocument/2006/relationships/slide" Target="slide15.xml"/><Relationship Id="rId4" Type="http://schemas.openxmlformats.org/officeDocument/2006/relationships/slide" Target="slide14.xml"/></Relationships>
</file>

<file path=ppt/slides/_rels/slide5.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2.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509581" y="2798618"/>
            <a:ext cx="10872592" cy="1378303"/>
          </a:xfrm>
        </p:spPr>
        <p:txBody>
          <a:bodyPr/>
          <a:lstStyle/>
          <a:p>
            <a:r>
              <a:rPr lang="he-IL" b="1" dirty="0">
                <a:solidFill>
                  <a:srgbClr val="192A72"/>
                </a:solidFill>
              </a:rPr>
              <a:t>מערכת שידורים לאומית</a:t>
            </a:r>
            <a:endParaRPr lang="en-US" b="1" dirty="0">
              <a:solidFill>
                <a:srgbClr val="192A72"/>
              </a:solidFill>
            </a:endParaRPr>
          </a:p>
        </p:txBody>
      </p:sp>
      <p:pic>
        <p:nvPicPr>
          <p:cNvPr id="5" name="תמונה 4"/>
          <p:cNvPicPr>
            <a:picLocks noChangeAspect="1"/>
          </p:cNvPicPr>
          <p:nvPr/>
        </p:nvPicPr>
        <p:blipFill rotWithShape="1">
          <a:blip r:embed="rId2" cstate="print">
            <a:extLst>
              <a:ext uri="{28A0092B-C50C-407E-A947-70E740481C1C}">
                <a14:useLocalDpi xmlns:a14="http://schemas.microsoft.com/office/drawing/2010/main" val="0"/>
              </a:ext>
            </a:extLst>
          </a:blip>
          <a:srcRect b="26248"/>
          <a:stretch/>
        </p:blipFill>
        <p:spPr>
          <a:xfrm>
            <a:off x="4103483" y="369916"/>
            <a:ext cx="3892911" cy="1597430"/>
          </a:xfrm>
          <a:prstGeom prst="rect">
            <a:avLst/>
          </a:prstGeom>
        </p:spPr>
      </p:pic>
    </p:spTree>
    <p:extLst>
      <p:ext uri="{BB962C8B-B14F-4D97-AF65-F5344CB8AC3E}">
        <p14:creationId xmlns:p14="http://schemas.microsoft.com/office/powerpoint/2010/main" val="12379191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3"/>
          <p:cNvSpPr>
            <a:spLocks noGrp="1"/>
          </p:cNvSpPr>
          <p:nvPr>
            <p:ph type="ctrTitle"/>
          </p:nvPr>
        </p:nvSpPr>
        <p:spPr>
          <a:xfrm>
            <a:off x="5374059" y="1710319"/>
            <a:ext cx="6152116" cy="4199851"/>
          </a:xfrm>
        </p:spPr>
        <p:txBody>
          <a:bodyPr/>
          <a:lstStyle/>
          <a:p>
            <a:pPr algn="r">
              <a:lnSpc>
                <a:spcPts val="3300"/>
              </a:lnSpc>
            </a:pPr>
            <a:r>
              <a:rPr lang="he-IL" sz="2800" dirty="0"/>
              <a:t>העם הגרמני והמדינה הגרמנית הם בעלי הערך העליון, וכל פעולה ומעשה צריכים להבטיח </a:t>
            </a:r>
            <a:r>
              <a:rPr lang="he-IL" sz="2800" dirty="0" smtClean="0"/>
              <a:t>את </a:t>
            </a:r>
            <a:r>
              <a:rPr lang="he-IL" sz="2800" dirty="0"/>
              <a:t>טובתם ולשרת אותם. במדינה יחיה רק לאום אחד שהוא הלאום הגרמני ולזרים אין מקום במדינה זו. </a:t>
            </a:r>
            <a:r>
              <a:rPr lang="he-IL" sz="2800" dirty="0" smtClean="0"/>
              <a:t/>
            </a:r>
            <a:br>
              <a:rPr lang="he-IL" sz="2800" dirty="0" smtClean="0"/>
            </a:br>
            <a:r>
              <a:rPr lang="he-IL" sz="2800" dirty="0" smtClean="0"/>
              <a:t>הפרט </a:t>
            </a:r>
            <a:r>
              <a:rPr lang="he-IL" sz="2800" dirty="0"/>
              <a:t>יקריב את חייו למען המדינה כי חשובה המדינה ולא חיי הפרט. </a:t>
            </a:r>
          </a:p>
        </p:txBody>
      </p:sp>
      <p:pic>
        <p:nvPicPr>
          <p:cNvPr id="8" name="Picture 7" descr="The Führer and the Frauenkirche, Nuremberg, circa 1928">
            <a:extLst>
              <a:ext uri="{FF2B5EF4-FFF2-40B4-BE49-F238E27FC236}">
                <a16:creationId xmlns="" xmlns:a16="http://schemas.microsoft.com/office/drawing/2014/main" id="{AB29CBF5-D891-4FDC-B050-49CCE2CDA5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9412" y="436985"/>
            <a:ext cx="3734333" cy="5473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8">
            <a:extLst>
              <a:ext uri="{FF2B5EF4-FFF2-40B4-BE49-F238E27FC236}">
                <a16:creationId xmlns="" xmlns:a16="http://schemas.microsoft.com/office/drawing/2014/main" id="{4D764989-6F36-4C09-A28E-B7A299AAAD95}"/>
              </a:ext>
            </a:extLst>
          </p:cNvPr>
          <p:cNvSpPr txBox="1">
            <a:spLocks noChangeArrowheads="1"/>
          </p:cNvSpPr>
          <p:nvPr/>
        </p:nvSpPr>
        <p:spPr bwMode="auto">
          <a:xfrm>
            <a:off x="2202204" y="6230096"/>
            <a:ext cx="370978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eaLnBrk="0" hangingPunct="0">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eaLnBrk="0" hangingPunct="0">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eaLnBrk="0" hangingPunct="0">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50000"/>
              </a:spcBef>
              <a:buNone/>
            </a:pPr>
            <a:r>
              <a:rPr lang="he-IL" altLang="en-US" sz="1400" b="1" dirty="0">
                <a:latin typeface="Varela Round" panose="00000500000000000000" pitchFamily="2" charset="-79"/>
                <a:ea typeface="+mj-ea"/>
                <a:cs typeface="Varela Round" panose="00000500000000000000" pitchFamily="2" charset="-79"/>
              </a:rPr>
              <a:t>התמונה לקוחה מתוך האתר:</a:t>
            </a:r>
            <a:r>
              <a:rPr lang="en-US" altLang="en-US" sz="1400" b="1" dirty="0">
                <a:latin typeface="Varela Round" panose="00000500000000000000" pitchFamily="2" charset="-79"/>
                <a:ea typeface="+mj-ea"/>
                <a:cs typeface="Varela Round" panose="00000500000000000000" pitchFamily="2" charset="-79"/>
              </a:rPr>
              <a:t/>
            </a:r>
            <a:br>
              <a:rPr lang="en-US" altLang="en-US" sz="1400" b="1" dirty="0">
                <a:latin typeface="Varela Round" panose="00000500000000000000" pitchFamily="2" charset="-79"/>
                <a:ea typeface="+mj-ea"/>
                <a:cs typeface="Varela Round" panose="00000500000000000000" pitchFamily="2" charset="-79"/>
              </a:rPr>
            </a:br>
            <a:r>
              <a:rPr lang="ru-RU" altLang="en-US" sz="1400" b="1" u="sng" dirty="0">
                <a:solidFill>
                  <a:srgbClr val="192A72"/>
                </a:solidFill>
                <a:latin typeface="Times New Roman" panose="02020603050405020304" pitchFamily="18" charset="0"/>
                <a:cs typeface="Times New Roman" panose="02020603050405020304" pitchFamily="18" charset="0"/>
              </a:rPr>
              <a:t>www.nypl.org</a:t>
            </a:r>
            <a:endParaRPr lang="ru-RU" altLang="en-US" sz="2400" b="1" dirty="0">
              <a:solidFill>
                <a:srgbClr val="192A72"/>
              </a:solidFill>
              <a:ea typeface="+mj-ea"/>
              <a:cs typeface="Varela Round" panose="00000500000000000000" pitchFamily="2" charset="-79"/>
            </a:endParaRPr>
          </a:p>
        </p:txBody>
      </p:sp>
      <p:sp>
        <p:nvSpPr>
          <p:cNvPr id="7" name="AutoShape 1053">
            <a:hlinkClick r:id="rId3" action="ppaction://hlinksldjump" highlightClick="1"/>
            <a:extLst>
              <a:ext uri="{FF2B5EF4-FFF2-40B4-BE49-F238E27FC236}">
                <a16:creationId xmlns="" xmlns:a16="http://schemas.microsoft.com/office/drawing/2014/main" id="{079EE28C-85BE-465A-A683-729FEEBBE2E3}"/>
              </a:ext>
            </a:extLst>
          </p:cNvPr>
          <p:cNvSpPr>
            <a:spLocks noChangeArrowheads="1"/>
          </p:cNvSpPr>
          <p:nvPr/>
        </p:nvSpPr>
        <p:spPr bwMode="auto">
          <a:xfrm>
            <a:off x="-887588" y="6230096"/>
            <a:ext cx="4944683" cy="692150"/>
          </a:xfrm>
          <a:prstGeom prst="actionButtonBlank">
            <a:avLst/>
          </a:prstGeom>
          <a:ln w="12700">
            <a:noFill/>
          </a:ln>
        </p:spPr>
        <p:txBody>
          <a:bodyPr anchor="ctr">
            <a:noAutofit/>
          </a:bodyPr>
          <a:lstStyle/>
          <a:p>
            <a:pPr algn="ctr">
              <a:lnSpc>
                <a:spcPct val="90000"/>
              </a:lnSpc>
              <a:spcBef>
                <a:spcPct val="0"/>
              </a:spcBef>
            </a:pPr>
            <a:r>
              <a:rPr lang="he-IL" b="1" dirty="0">
                <a:solidFill>
                  <a:schemeClr val="bg1"/>
                </a:solidFill>
                <a:latin typeface="Varela Round" panose="00000500000000000000" pitchFamily="2" charset="-79"/>
                <a:ea typeface="+mj-ea"/>
                <a:cs typeface="Varela Round" panose="00000500000000000000" pitchFamily="2" charset="-79"/>
              </a:rPr>
              <a:t>עקרונות האידיאולוגיה הנאצית</a:t>
            </a:r>
            <a:endParaRPr lang="ru-RU" b="1" dirty="0">
              <a:solidFill>
                <a:schemeClr val="bg1"/>
              </a:solidFill>
              <a:ea typeface="+mj-ea"/>
              <a:cs typeface="Varela Round" panose="00000500000000000000" pitchFamily="2" charset="-79"/>
            </a:endParaRPr>
          </a:p>
        </p:txBody>
      </p:sp>
      <p:sp>
        <p:nvSpPr>
          <p:cNvPr id="11" name="מציין מיקום טקסט 3">
            <a:extLst>
              <a:ext uri="{FF2B5EF4-FFF2-40B4-BE49-F238E27FC236}">
                <a16:creationId xmlns="" xmlns:a16="http://schemas.microsoft.com/office/drawing/2014/main" id="{CD94E94B-9ACE-4316-BDF5-4A77AC4CD669}"/>
              </a:ext>
            </a:extLst>
          </p:cNvPr>
          <p:cNvSpPr txBox="1">
            <a:spLocks/>
          </p:cNvSpPr>
          <p:nvPr/>
        </p:nvSpPr>
        <p:spPr>
          <a:xfrm>
            <a:off x="4740676" y="762629"/>
            <a:ext cx="6652333" cy="490960"/>
          </a:xfrm>
          <a:prstGeom prst="rect">
            <a:avLst/>
          </a:prstGeom>
        </p:spPr>
        <p:txBody>
          <a:bodyPr/>
          <a:lstStyle>
            <a:defPPr>
              <a:defRPr lang="he-IL"/>
            </a:defPPr>
            <a:lvl1pPr indent="0">
              <a:lnSpc>
                <a:spcPct val="90000"/>
              </a:lnSpc>
              <a:spcBef>
                <a:spcPts val="1000"/>
              </a:spcBef>
              <a:buFont typeface="Arial" panose="020B0604020202020204" pitchFamily="34" charset="0"/>
              <a:buNone/>
              <a:defRPr sz="3200">
                <a:latin typeface="Varela Round" panose="00000500000000000000" pitchFamily="2" charset="-79"/>
                <a:cs typeface="Varela Round" panose="00000500000000000000" pitchFamily="2" charset="-79"/>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he-IL" altLang="en-US" sz="4000" b="1" dirty="0">
                <a:solidFill>
                  <a:srgbClr val="192A72"/>
                </a:solidFill>
              </a:rPr>
              <a:t>עקרון ה'פולק' עליונות המדינה</a:t>
            </a:r>
            <a:endParaRPr lang="he-IL" sz="4000" b="1" dirty="0">
              <a:solidFill>
                <a:srgbClr val="192A72"/>
              </a:solidFill>
            </a:endParaRPr>
          </a:p>
        </p:txBody>
      </p:sp>
    </p:spTree>
    <p:extLst>
      <p:ext uri="{BB962C8B-B14F-4D97-AF65-F5344CB8AC3E}">
        <p14:creationId xmlns:p14="http://schemas.microsoft.com/office/powerpoint/2010/main" val="54810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2000" fill="hold"/>
                                        <p:tgtEl>
                                          <p:spTgt spid="8"/>
                                        </p:tgtEl>
                                        <p:attrNameLst>
                                          <p:attrName>ppt_w</p:attrName>
                                        </p:attrNameLst>
                                      </p:cBhvr>
                                      <p:tavLst>
                                        <p:tav tm="0">
                                          <p:val>
                                            <p:fltVal val="0"/>
                                          </p:val>
                                        </p:tav>
                                        <p:tav tm="100000">
                                          <p:val>
                                            <p:strVal val="#ppt_w"/>
                                          </p:val>
                                        </p:tav>
                                      </p:tavLst>
                                    </p:anim>
                                    <p:anim calcmode="lin" valueType="num">
                                      <p:cBhvr>
                                        <p:cTn id="8" dur="2000" fill="hold"/>
                                        <p:tgtEl>
                                          <p:spTgt spid="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3"/>
          <p:cNvSpPr>
            <a:spLocks noGrp="1"/>
          </p:cNvSpPr>
          <p:nvPr>
            <p:ph type="ctrTitle"/>
          </p:nvPr>
        </p:nvSpPr>
        <p:spPr>
          <a:xfrm>
            <a:off x="5152216" y="2356064"/>
            <a:ext cx="6279056" cy="3301991"/>
          </a:xfrm>
        </p:spPr>
        <p:txBody>
          <a:bodyPr anchor="ctr">
            <a:noAutofit/>
          </a:bodyPr>
          <a:lstStyle/>
          <a:p>
            <a:pPr algn="r">
              <a:lnSpc>
                <a:spcPts val="3400"/>
              </a:lnSpc>
            </a:pPr>
            <a:r>
              <a:rPr lang="he-IL" sz="3200" dirty="0"/>
              <a:t>במשטר הדמוקרטי שוויון זכויות </a:t>
            </a:r>
            <a:r>
              <a:rPr lang="en-US" sz="3200" dirty="0"/>
              <a:t/>
            </a:r>
            <a:br>
              <a:rPr lang="en-US" sz="3200" dirty="0"/>
            </a:br>
            <a:r>
              <a:rPr lang="he-IL" sz="3200" dirty="0"/>
              <a:t>והסובלנות החברתית והפוליטית נמצאים מעל הכל. התפיסות האלה סותרות </a:t>
            </a:r>
            <a:r>
              <a:rPr lang="en-US" sz="3200" dirty="0"/>
              <a:t/>
            </a:r>
            <a:br>
              <a:rPr lang="en-US" sz="3200" dirty="0"/>
            </a:br>
            <a:r>
              <a:rPr lang="he-IL" sz="3200" dirty="0"/>
              <a:t>את התפיסה של היטלר. לפי האידיאולוגיה שלו, העולם מחולק לגזעים עליונים ונחותים. היטלר טען שדמוקרטיה היא ההמצאה היהודית המאפשרת להשתלט על העולם. המשטר הדמוקרטי נתפס כמחליש </a:t>
            </a:r>
            <a:r>
              <a:rPr lang="en-US" sz="3200" dirty="0"/>
              <a:t/>
            </a:r>
            <a:br>
              <a:rPr lang="en-US" sz="3200" dirty="0"/>
            </a:br>
            <a:r>
              <a:rPr lang="he-IL" sz="3200" dirty="0"/>
              <a:t>את העם וכמזיק לליכוד הלאומי. </a:t>
            </a:r>
            <a:endParaRPr lang="ru-RU" sz="3200" dirty="0"/>
          </a:p>
        </p:txBody>
      </p:sp>
      <p:pic>
        <p:nvPicPr>
          <p:cNvPr id="7" name="Picture 6" descr="hindhit">
            <a:extLst>
              <a:ext uri="{FF2B5EF4-FFF2-40B4-BE49-F238E27FC236}">
                <a16:creationId xmlns="" xmlns:a16="http://schemas.microsoft.com/office/drawing/2014/main" id="{398D73BE-3153-4F7A-9FDD-1357F839126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5669" b="2422"/>
          <a:stretch/>
        </p:blipFill>
        <p:spPr bwMode="auto">
          <a:xfrm>
            <a:off x="760728" y="468102"/>
            <a:ext cx="3920925" cy="5408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1053">
            <a:hlinkClick r:id="rId3" action="ppaction://hlinksldjump" highlightClick="1"/>
            <a:extLst>
              <a:ext uri="{FF2B5EF4-FFF2-40B4-BE49-F238E27FC236}">
                <a16:creationId xmlns="" xmlns:a16="http://schemas.microsoft.com/office/drawing/2014/main" id="{8B57E384-CF24-481A-A606-C20C2198013B}"/>
              </a:ext>
            </a:extLst>
          </p:cNvPr>
          <p:cNvSpPr>
            <a:spLocks noChangeArrowheads="1"/>
          </p:cNvSpPr>
          <p:nvPr/>
        </p:nvSpPr>
        <p:spPr bwMode="auto">
          <a:xfrm>
            <a:off x="-887588" y="6230096"/>
            <a:ext cx="4944683" cy="692150"/>
          </a:xfrm>
          <a:prstGeom prst="actionButtonBlank">
            <a:avLst/>
          </a:prstGeom>
          <a:ln w="12700">
            <a:noFill/>
          </a:ln>
        </p:spPr>
        <p:txBody>
          <a:bodyPr anchor="ctr">
            <a:noAutofit/>
          </a:bodyPr>
          <a:lstStyle/>
          <a:p>
            <a:pPr algn="ctr">
              <a:lnSpc>
                <a:spcPct val="90000"/>
              </a:lnSpc>
              <a:spcBef>
                <a:spcPct val="0"/>
              </a:spcBef>
            </a:pPr>
            <a:r>
              <a:rPr lang="he-IL" b="1" dirty="0">
                <a:solidFill>
                  <a:schemeClr val="bg1"/>
                </a:solidFill>
                <a:latin typeface="Varela Round" panose="00000500000000000000" pitchFamily="2" charset="-79"/>
                <a:ea typeface="+mj-ea"/>
                <a:cs typeface="Varela Round" panose="00000500000000000000" pitchFamily="2" charset="-79"/>
              </a:rPr>
              <a:t>עקרונות האידיאולוגיה הנאצית</a:t>
            </a:r>
            <a:endParaRPr lang="ru-RU" b="1" dirty="0">
              <a:solidFill>
                <a:schemeClr val="bg1"/>
              </a:solidFill>
              <a:ea typeface="+mj-ea"/>
              <a:cs typeface="Varela Round" panose="00000500000000000000" pitchFamily="2" charset="-79"/>
            </a:endParaRPr>
          </a:p>
        </p:txBody>
      </p:sp>
      <p:sp>
        <p:nvSpPr>
          <p:cNvPr id="6" name="מציין מיקום טקסט 3">
            <a:extLst>
              <a:ext uri="{FF2B5EF4-FFF2-40B4-BE49-F238E27FC236}">
                <a16:creationId xmlns="" xmlns:a16="http://schemas.microsoft.com/office/drawing/2014/main" id="{E6789BD2-9FEF-4F8D-9D19-B9567AC37EF3}"/>
              </a:ext>
            </a:extLst>
          </p:cNvPr>
          <p:cNvSpPr txBox="1">
            <a:spLocks/>
          </p:cNvSpPr>
          <p:nvPr/>
        </p:nvSpPr>
        <p:spPr>
          <a:xfrm>
            <a:off x="4397198" y="846500"/>
            <a:ext cx="7034074" cy="490960"/>
          </a:xfrm>
          <a:prstGeom prst="rect">
            <a:avLst/>
          </a:prstGeom>
        </p:spPr>
        <p:txBody>
          <a:bodyPr/>
          <a:lstStyle>
            <a:defPPr>
              <a:defRPr lang="he-IL"/>
            </a:defPPr>
            <a:lvl1pPr indent="0">
              <a:lnSpc>
                <a:spcPct val="90000"/>
              </a:lnSpc>
              <a:spcBef>
                <a:spcPts val="1000"/>
              </a:spcBef>
              <a:buFont typeface="Arial" panose="020B0604020202020204" pitchFamily="34" charset="0"/>
              <a:buNone/>
              <a:defRPr sz="3200">
                <a:latin typeface="Varela Round" panose="00000500000000000000" pitchFamily="2" charset="-79"/>
                <a:cs typeface="Varela Round" panose="00000500000000000000" pitchFamily="2" charset="-79"/>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he-IL" altLang="en-US" sz="4000" b="1" dirty="0">
                <a:solidFill>
                  <a:srgbClr val="192A72"/>
                </a:solidFill>
              </a:rPr>
              <a:t>שלילת המשטרים - דמוקרטיה </a:t>
            </a:r>
            <a:endParaRPr lang="he-IL" sz="4000" b="1" dirty="0">
              <a:solidFill>
                <a:srgbClr val="192A72"/>
              </a:solidFill>
            </a:endParaRPr>
          </a:p>
        </p:txBody>
      </p:sp>
    </p:spTree>
    <p:extLst>
      <p:ext uri="{BB962C8B-B14F-4D97-AF65-F5344CB8AC3E}">
        <p14:creationId xmlns:p14="http://schemas.microsoft.com/office/powerpoint/2010/main" val="2373871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3000" fill="hold"/>
                                        <p:tgtEl>
                                          <p:spTgt spid="7"/>
                                        </p:tgtEl>
                                        <p:attrNameLst>
                                          <p:attrName>ppt_w</p:attrName>
                                        </p:attrNameLst>
                                      </p:cBhvr>
                                      <p:tavLst>
                                        <p:tav tm="0">
                                          <p:val>
                                            <p:fltVal val="0"/>
                                          </p:val>
                                        </p:tav>
                                        <p:tav tm="100000">
                                          <p:val>
                                            <p:strVal val="#ppt_w"/>
                                          </p:val>
                                        </p:tav>
                                      </p:tavLst>
                                    </p:anim>
                                    <p:anim calcmode="lin" valueType="num">
                                      <p:cBhvr>
                                        <p:cTn id="8" dur="30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10">
            <a:extLst>
              <a:ext uri="{FF2B5EF4-FFF2-40B4-BE49-F238E27FC236}">
                <a16:creationId xmlns="" xmlns:a16="http://schemas.microsoft.com/office/drawing/2014/main" id="{C1C16A12-38D4-4839-B719-414898EC7140}"/>
              </a:ext>
            </a:extLst>
          </p:cNvPr>
          <p:cNvGrpSpPr>
            <a:grpSpLocks/>
          </p:cNvGrpSpPr>
          <p:nvPr/>
        </p:nvGrpSpPr>
        <p:grpSpPr bwMode="auto">
          <a:xfrm>
            <a:off x="624845" y="1006759"/>
            <a:ext cx="4944682" cy="4553523"/>
            <a:chOff x="68" y="618"/>
            <a:chExt cx="1814" cy="1860"/>
          </a:xfrm>
        </p:grpSpPr>
        <p:pic>
          <p:nvPicPr>
            <p:cNvPr id="10" name="Picture 7" descr="8752_קומוניזם">
              <a:extLst>
                <a:ext uri="{FF2B5EF4-FFF2-40B4-BE49-F238E27FC236}">
                  <a16:creationId xmlns="" xmlns:a16="http://schemas.microsoft.com/office/drawing/2014/main" id="{ADFB9FF4-D6E9-4580-958D-B0DBC9ED7A96}"/>
                </a:ext>
              </a:extLst>
            </p:cNvPr>
            <p:cNvPicPr>
              <a:picLocks noChangeAspect="1" noChangeArrowheads="1"/>
            </p:cNvPicPr>
            <p:nvPr/>
          </p:nvPicPr>
          <p:blipFill>
            <a:blip r:embed="rId2">
              <a:lum contrast="18000"/>
              <a:extLst>
                <a:ext uri="{28A0092B-C50C-407E-A947-70E740481C1C}">
                  <a14:useLocalDpi xmlns:a14="http://schemas.microsoft.com/office/drawing/2010/main" val="0"/>
                </a:ext>
              </a:extLst>
            </a:blip>
            <a:srcRect/>
            <a:stretch>
              <a:fillRect/>
            </a:stretch>
          </p:blipFill>
          <p:spPr bwMode="auto">
            <a:xfrm>
              <a:off x="68" y="799"/>
              <a:ext cx="1701" cy="1497"/>
            </a:xfrm>
            <a:prstGeom prst="rect">
              <a:avLst/>
            </a:prstGeom>
            <a:noFill/>
            <a:ln w="9525">
              <a:solidFill>
                <a:srgbClr val="FF3300"/>
              </a:solidFill>
              <a:miter lim="800000"/>
              <a:headEnd/>
              <a:tailEnd/>
            </a:ln>
            <a:extLst>
              <a:ext uri="{909E8E84-426E-40DD-AFC4-6F175D3DCCD1}">
                <a14:hiddenFill xmlns:a14="http://schemas.microsoft.com/office/drawing/2010/main">
                  <a:solidFill>
                    <a:srgbClr val="FFFFFF"/>
                  </a:solidFill>
                </a14:hiddenFill>
              </a:ext>
            </a:extLst>
          </p:spPr>
        </p:pic>
        <p:sp>
          <p:nvSpPr>
            <p:cNvPr id="11" name="Line 8">
              <a:extLst>
                <a:ext uri="{FF2B5EF4-FFF2-40B4-BE49-F238E27FC236}">
                  <a16:creationId xmlns="" xmlns:a16="http://schemas.microsoft.com/office/drawing/2014/main" id="{4672DFCF-FA88-4607-9855-7988CA7F9C57}"/>
                </a:ext>
              </a:extLst>
            </p:cNvPr>
            <p:cNvSpPr>
              <a:spLocks noChangeShapeType="1"/>
            </p:cNvSpPr>
            <p:nvPr/>
          </p:nvSpPr>
          <p:spPr bwMode="auto">
            <a:xfrm>
              <a:off x="113" y="618"/>
              <a:ext cx="1588" cy="1769"/>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he-IL" dirty="0"/>
            </a:p>
          </p:txBody>
        </p:sp>
        <p:sp>
          <p:nvSpPr>
            <p:cNvPr id="12" name="Line 9">
              <a:extLst>
                <a:ext uri="{FF2B5EF4-FFF2-40B4-BE49-F238E27FC236}">
                  <a16:creationId xmlns="" xmlns:a16="http://schemas.microsoft.com/office/drawing/2014/main" id="{34D8488F-2B31-4483-97A1-29D718817016}"/>
                </a:ext>
              </a:extLst>
            </p:cNvPr>
            <p:cNvSpPr>
              <a:spLocks noChangeShapeType="1"/>
            </p:cNvSpPr>
            <p:nvPr/>
          </p:nvSpPr>
          <p:spPr bwMode="auto">
            <a:xfrm flipH="1">
              <a:off x="113" y="709"/>
              <a:ext cx="1769" cy="1769"/>
            </a:xfrm>
            <a:prstGeom prst="line">
              <a:avLst/>
            </a:prstGeom>
            <a:noFill/>
            <a:ln w="5715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grpSp>
      <p:sp>
        <p:nvSpPr>
          <p:cNvPr id="13" name="כותרת 3">
            <a:extLst>
              <a:ext uri="{FF2B5EF4-FFF2-40B4-BE49-F238E27FC236}">
                <a16:creationId xmlns="" xmlns:a16="http://schemas.microsoft.com/office/drawing/2014/main" id="{6DB45C9B-98E4-4914-AC12-FBE587575D63}"/>
              </a:ext>
            </a:extLst>
          </p:cNvPr>
          <p:cNvSpPr>
            <a:spLocks noGrp="1"/>
          </p:cNvSpPr>
          <p:nvPr>
            <p:ph type="ctrTitle"/>
          </p:nvPr>
        </p:nvSpPr>
        <p:spPr>
          <a:xfrm>
            <a:off x="5640208" y="2025682"/>
            <a:ext cx="5926947" cy="3443615"/>
          </a:xfrm>
        </p:spPr>
        <p:txBody>
          <a:bodyPr anchor="ctr">
            <a:noAutofit/>
          </a:bodyPr>
          <a:lstStyle/>
          <a:p>
            <a:pPr algn="r">
              <a:lnSpc>
                <a:spcPts val="3200"/>
              </a:lnSpc>
            </a:pPr>
            <a:r>
              <a:rPr lang="he-IL" altLang="en-US" sz="3200" dirty="0"/>
              <a:t>על פי הסוציאליזם והקומוניזם אמור להיות שוויון כלכלי וחברתי ללא הבדלי מעמדות.    כל בני אדם שווים ולכל אחד יש הזדמנויות שוות. על פי האידיאולוגיה הנאצית אין שוויון בין הגזעים, כי הגזע הארי נועד לשלוט ולהנהיג את העולם. לדעתו של היטלר, אלה היו המצאות יהודיות שמאפשרות להם להשתלט על הגזע העליון. </a:t>
            </a:r>
            <a:endParaRPr lang="ru-RU" sz="3200" dirty="0"/>
          </a:p>
        </p:txBody>
      </p:sp>
      <p:sp>
        <p:nvSpPr>
          <p:cNvPr id="14" name="AutoShape 1053">
            <a:hlinkClick r:id="rId3" action="ppaction://hlinksldjump" highlightClick="1"/>
            <a:extLst>
              <a:ext uri="{FF2B5EF4-FFF2-40B4-BE49-F238E27FC236}">
                <a16:creationId xmlns="" xmlns:a16="http://schemas.microsoft.com/office/drawing/2014/main" id="{9E1FE95F-DA20-4FF2-8EA8-A2AC1CE1CC5E}"/>
              </a:ext>
            </a:extLst>
          </p:cNvPr>
          <p:cNvSpPr>
            <a:spLocks noChangeArrowheads="1"/>
          </p:cNvSpPr>
          <p:nvPr/>
        </p:nvSpPr>
        <p:spPr bwMode="auto">
          <a:xfrm>
            <a:off x="-887588" y="6230096"/>
            <a:ext cx="4944683" cy="692150"/>
          </a:xfrm>
          <a:prstGeom prst="actionButtonBlank">
            <a:avLst/>
          </a:prstGeom>
          <a:ln w="12700">
            <a:noFill/>
          </a:ln>
        </p:spPr>
        <p:txBody>
          <a:bodyPr anchor="ctr">
            <a:noAutofit/>
          </a:bodyPr>
          <a:lstStyle/>
          <a:p>
            <a:pPr algn="ctr">
              <a:lnSpc>
                <a:spcPct val="90000"/>
              </a:lnSpc>
              <a:spcBef>
                <a:spcPct val="0"/>
              </a:spcBef>
            </a:pPr>
            <a:r>
              <a:rPr lang="he-IL" b="1" dirty="0">
                <a:solidFill>
                  <a:schemeClr val="bg1"/>
                </a:solidFill>
                <a:latin typeface="Varela Round" panose="00000500000000000000" pitchFamily="2" charset="-79"/>
                <a:ea typeface="+mj-ea"/>
                <a:cs typeface="Varela Round" panose="00000500000000000000" pitchFamily="2" charset="-79"/>
              </a:rPr>
              <a:t>עקרונות האידיאולוגיה הנאצית</a:t>
            </a:r>
            <a:endParaRPr lang="ru-RU" b="1" dirty="0">
              <a:solidFill>
                <a:schemeClr val="bg1"/>
              </a:solidFill>
              <a:ea typeface="+mj-ea"/>
              <a:cs typeface="Varela Round" panose="00000500000000000000" pitchFamily="2" charset="-79"/>
            </a:endParaRPr>
          </a:p>
        </p:txBody>
      </p:sp>
      <p:sp>
        <p:nvSpPr>
          <p:cNvPr id="15" name="מציין מיקום טקסט 3">
            <a:extLst>
              <a:ext uri="{FF2B5EF4-FFF2-40B4-BE49-F238E27FC236}">
                <a16:creationId xmlns="" xmlns:a16="http://schemas.microsoft.com/office/drawing/2014/main" id="{72921BED-DA2D-48D4-A02A-5E5C15B56E2A}"/>
              </a:ext>
            </a:extLst>
          </p:cNvPr>
          <p:cNvSpPr txBox="1">
            <a:spLocks/>
          </p:cNvSpPr>
          <p:nvPr/>
        </p:nvSpPr>
        <p:spPr>
          <a:xfrm>
            <a:off x="2867487" y="806758"/>
            <a:ext cx="8699668" cy="490960"/>
          </a:xfrm>
          <a:prstGeom prst="rect">
            <a:avLst/>
          </a:prstGeom>
        </p:spPr>
        <p:txBody>
          <a:bodyPr/>
          <a:lstStyle>
            <a:defPPr>
              <a:defRPr lang="he-IL"/>
            </a:defPPr>
            <a:lvl1pPr indent="0">
              <a:lnSpc>
                <a:spcPct val="90000"/>
              </a:lnSpc>
              <a:spcBef>
                <a:spcPts val="1000"/>
              </a:spcBef>
              <a:buFont typeface="Arial" panose="020B0604020202020204" pitchFamily="34" charset="0"/>
              <a:buNone/>
              <a:defRPr sz="3200">
                <a:latin typeface="Varela Round" panose="00000500000000000000" pitchFamily="2" charset="-79"/>
                <a:cs typeface="Varela Round" panose="00000500000000000000" pitchFamily="2" charset="-79"/>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he-IL" altLang="en-US" sz="4000" b="1" dirty="0">
                <a:solidFill>
                  <a:srgbClr val="192A72"/>
                </a:solidFill>
              </a:rPr>
              <a:t>שלילת הסוציאליזם והקומוניזם</a:t>
            </a:r>
            <a:endParaRPr lang="he-IL" sz="4000" b="1" dirty="0">
              <a:solidFill>
                <a:srgbClr val="192A72"/>
              </a:solidFill>
            </a:endParaRPr>
          </a:p>
        </p:txBody>
      </p:sp>
    </p:spTree>
    <p:extLst>
      <p:ext uri="{BB962C8B-B14F-4D97-AF65-F5344CB8AC3E}">
        <p14:creationId xmlns:p14="http://schemas.microsoft.com/office/powerpoint/2010/main" val="2971954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3000" fill="hold"/>
                                        <p:tgtEl>
                                          <p:spTgt spid="8"/>
                                        </p:tgtEl>
                                        <p:attrNameLst>
                                          <p:attrName>ppt_w</p:attrName>
                                        </p:attrNameLst>
                                      </p:cBhvr>
                                      <p:tavLst>
                                        <p:tav tm="0">
                                          <p:val>
                                            <p:fltVal val="0"/>
                                          </p:val>
                                        </p:tav>
                                        <p:tav tm="100000">
                                          <p:val>
                                            <p:strVal val="#ppt_w"/>
                                          </p:val>
                                        </p:tav>
                                      </p:tavLst>
                                    </p:anim>
                                    <p:anim calcmode="lin" valueType="num">
                                      <p:cBhvr>
                                        <p:cTn id="8" dur="3000" fill="hold"/>
                                        <p:tgtEl>
                                          <p:spTgt spid="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3"/>
          <p:cNvSpPr>
            <a:spLocks noGrp="1"/>
          </p:cNvSpPr>
          <p:nvPr>
            <p:ph type="ctrTitle"/>
          </p:nvPr>
        </p:nvSpPr>
        <p:spPr>
          <a:xfrm>
            <a:off x="4715686" y="1500496"/>
            <a:ext cx="6704340" cy="3240837"/>
          </a:xfrm>
        </p:spPr>
        <p:txBody>
          <a:bodyPr/>
          <a:lstStyle/>
          <a:p>
            <a:pPr algn="r">
              <a:lnSpc>
                <a:spcPts val="4200"/>
              </a:lnSpc>
            </a:pPr>
            <a:r>
              <a:rPr lang="he-IL" sz="4400" b="1" dirty="0">
                <a:solidFill>
                  <a:srgbClr val="C00000"/>
                </a:solidFill>
              </a:rPr>
              <a:t>היהודים המציאו </a:t>
            </a:r>
            <a:r>
              <a:rPr lang="en-US" sz="4400" b="1" dirty="0">
                <a:solidFill>
                  <a:srgbClr val="C00000"/>
                </a:solidFill>
              </a:rPr>
              <a:t/>
            </a:r>
            <a:br>
              <a:rPr lang="en-US" sz="4400" b="1" dirty="0">
                <a:solidFill>
                  <a:srgbClr val="C00000"/>
                </a:solidFill>
              </a:rPr>
            </a:br>
            <a:r>
              <a:rPr lang="he-IL" sz="4400" b="1" dirty="0">
                <a:solidFill>
                  <a:srgbClr val="C00000"/>
                </a:solidFill>
              </a:rPr>
              <a:t>את המשטר הקומוניסטי</a:t>
            </a:r>
            <a:r>
              <a:rPr lang="en-US" sz="4800" b="1" dirty="0">
                <a:solidFill>
                  <a:srgbClr val="C00000"/>
                </a:solidFill>
              </a:rPr>
              <a:t/>
            </a:r>
            <a:br>
              <a:rPr lang="en-US" sz="4800" b="1" dirty="0">
                <a:solidFill>
                  <a:srgbClr val="C00000"/>
                </a:solidFill>
              </a:rPr>
            </a:br>
            <a:r>
              <a:rPr lang="he-IL" sz="4000" dirty="0"/>
              <a:t>היהודים עומדים בראש המשטרים הדמוקרטיים והקומוניסטיים. בעזרת משטרים אלה היהודים השתלבו בחברה ומתכוונים להשתלט על כל העולם.</a:t>
            </a:r>
          </a:p>
        </p:txBody>
      </p:sp>
      <p:sp>
        <p:nvSpPr>
          <p:cNvPr id="8" name="Text Box 8">
            <a:extLst>
              <a:ext uri="{FF2B5EF4-FFF2-40B4-BE49-F238E27FC236}">
                <a16:creationId xmlns="" xmlns:a16="http://schemas.microsoft.com/office/drawing/2014/main" id="{656E148B-25FA-401F-BECD-D0E40625E1CD}"/>
              </a:ext>
            </a:extLst>
          </p:cNvPr>
          <p:cNvSpPr txBox="1">
            <a:spLocks noChangeArrowheads="1"/>
          </p:cNvSpPr>
          <p:nvPr/>
        </p:nvSpPr>
        <p:spPr bwMode="auto">
          <a:xfrm>
            <a:off x="890807" y="4942751"/>
            <a:ext cx="370978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eaLnBrk="0" hangingPunct="0">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eaLnBrk="0" hangingPunct="0">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eaLnBrk="0" hangingPunct="0">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50000"/>
              </a:spcBef>
              <a:buNone/>
            </a:pPr>
            <a:r>
              <a:rPr lang="he-IL" altLang="en-US" sz="1400" b="1" dirty="0">
                <a:latin typeface="Varela Round" panose="00000500000000000000" pitchFamily="2" charset="-79"/>
                <a:ea typeface="+mj-ea"/>
                <a:cs typeface="Varela Round" panose="00000500000000000000" pitchFamily="2" charset="-79"/>
              </a:rPr>
              <a:t>התמונה לקוחה מתוך האתר:  </a:t>
            </a:r>
            <a:r>
              <a:rPr lang="ru-RU" altLang="en-US" sz="1400" b="1" u="sng" dirty="0">
                <a:solidFill>
                  <a:srgbClr val="192A72"/>
                </a:solidFill>
                <a:ea typeface="+mj-ea"/>
                <a:cs typeface="Varela Round" panose="00000500000000000000" pitchFamily="2" charset="-79"/>
              </a:rPr>
              <a:t>upload.wikimedia.org/</a:t>
            </a:r>
            <a:r>
              <a:rPr lang="ru-RU" altLang="en-US" sz="1400" b="1" u="sng" dirty="0" err="1">
                <a:solidFill>
                  <a:srgbClr val="192A72"/>
                </a:solidFill>
                <a:ea typeface="+mj-ea"/>
                <a:cs typeface="Varela Round" panose="00000500000000000000" pitchFamily="2" charset="-79"/>
              </a:rPr>
              <a:t>wikipedia</a:t>
            </a:r>
            <a:r>
              <a:rPr lang="ru-RU" altLang="en-US" sz="1400" b="1" u="sng" dirty="0">
                <a:solidFill>
                  <a:srgbClr val="192A72"/>
                </a:solidFill>
                <a:ea typeface="+mj-ea"/>
                <a:cs typeface="Varela Round" panose="00000500000000000000" pitchFamily="2" charset="-79"/>
              </a:rPr>
              <a:t>/</a:t>
            </a:r>
            <a:r>
              <a:rPr lang="ru-RU" altLang="en-US" sz="1400" b="1" u="sng" dirty="0" err="1">
                <a:solidFill>
                  <a:srgbClr val="192A72"/>
                </a:solidFill>
                <a:ea typeface="+mj-ea"/>
                <a:cs typeface="Varela Round" panose="00000500000000000000" pitchFamily="2" charset="-79"/>
              </a:rPr>
              <a:t>commons</a:t>
            </a:r>
            <a:endParaRPr lang="ru-RU" altLang="en-US" sz="1400" b="1" u="sng" dirty="0">
              <a:solidFill>
                <a:srgbClr val="192A72"/>
              </a:solidFill>
              <a:ea typeface="+mj-ea"/>
              <a:cs typeface="Varela Round" panose="00000500000000000000" pitchFamily="2" charset="-79"/>
            </a:endParaRPr>
          </a:p>
        </p:txBody>
      </p:sp>
      <p:pic>
        <p:nvPicPr>
          <p:cNvPr id="5" name="Picture 6" descr="קובץ:Hammer and sickle.svg">
            <a:hlinkClick r:id="rId2"/>
            <a:extLst>
              <a:ext uri="{FF2B5EF4-FFF2-40B4-BE49-F238E27FC236}">
                <a16:creationId xmlns="" xmlns:a16="http://schemas.microsoft.com/office/drawing/2014/main" id="{1CCB6E2F-D3B6-477C-942A-C919B15423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7239" y="637645"/>
            <a:ext cx="3943350" cy="410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54903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3000" fill="hold"/>
                                        <p:tgtEl>
                                          <p:spTgt spid="5"/>
                                        </p:tgtEl>
                                        <p:attrNameLst>
                                          <p:attrName>ppt_w</p:attrName>
                                        </p:attrNameLst>
                                      </p:cBhvr>
                                      <p:tavLst>
                                        <p:tav tm="0">
                                          <p:val>
                                            <p:fltVal val="0"/>
                                          </p:val>
                                        </p:tav>
                                        <p:tav tm="100000">
                                          <p:val>
                                            <p:strVal val="#ppt_w"/>
                                          </p:val>
                                        </p:tav>
                                      </p:tavLst>
                                    </p:anim>
                                    <p:anim calcmode="lin" valueType="num">
                                      <p:cBhvr>
                                        <p:cTn id="8" dur="30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כותרת 2">
            <a:extLst>
              <a:ext uri="{FF2B5EF4-FFF2-40B4-BE49-F238E27FC236}">
                <a16:creationId xmlns="" xmlns:a16="http://schemas.microsoft.com/office/drawing/2014/main" id="{D485002A-5137-47D5-A5F1-A3ED89CD1E0E}"/>
              </a:ext>
            </a:extLst>
          </p:cNvPr>
          <p:cNvSpPr txBox="1">
            <a:spLocks/>
          </p:cNvSpPr>
          <p:nvPr/>
        </p:nvSpPr>
        <p:spPr>
          <a:xfrm>
            <a:off x="659706" y="2462679"/>
            <a:ext cx="10872586" cy="2857097"/>
          </a:xfrm>
          <a:prstGeom prst="rect">
            <a:avLst/>
          </a:prstGeom>
          <a:ln w="19050">
            <a:noFill/>
          </a:ln>
        </p:spPr>
        <p:txBody>
          <a:bodyPr anchor="ctr">
            <a:noAutofit/>
          </a:bodyPr>
          <a:lstStyle>
            <a:defPPr>
              <a:defRPr lang="he-IL"/>
            </a:defPPr>
            <a:lvl1pPr algn="ctr">
              <a:lnSpc>
                <a:spcPct val="90000"/>
              </a:lnSpc>
              <a:spcBef>
                <a:spcPct val="0"/>
              </a:spcBef>
              <a:defRPr b="1">
                <a:latin typeface="Varela Round" panose="00000500000000000000" pitchFamily="2" charset="-79"/>
                <a:ea typeface="+mj-ea"/>
                <a:cs typeface="Varela Round" panose="00000500000000000000" pitchFamily="2" charset="-79"/>
              </a:defRPr>
            </a:lvl1pPr>
          </a:lstStyle>
          <a:p>
            <a:pPr algn="r">
              <a:lnSpc>
                <a:spcPts val="3700"/>
              </a:lnSpc>
            </a:pPr>
            <a:r>
              <a:rPr lang="he-IL" sz="3200" b="0" dirty="0"/>
              <a:t>העם הגרמני הוא העליון והמשובח ולכן הוא זקוק למרחבים כדי להתפתח ולהשביח את עצמו. גבולות גרמניה הנוכחים לא מספקים מרחב מחייה שמאפשר את התפתחות הגזע העליון. חובתו וזכותו של העם הגרמני להרחיב את גבולות מדינתו כדי שיהיה לו מרחב מחייה עשיר וגדול כדי שיוכל להתפתח. ההתרחבות תהייה כיבוש אדמת הגזעים הנחותים, היכן נמצאים העמים הסלאביים החלשים שישרתו את עם האדונים.  </a:t>
            </a:r>
          </a:p>
        </p:txBody>
      </p:sp>
      <p:sp>
        <p:nvSpPr>
          <p:cNvPr id="6" name="מציין מיקום טקסט 3">
            <a:extLst>
              <a:ext uri="{FF2B5EF4-FFF2-40B4-BE49-F238E27FC236}">
                <a16:creationId xmlns="" xmlns:a16="http://schemas.microsoft.com/office/drawing/2014/main" id="{10561415-7317-4DFF-ACEE-3ED450EFF032}"/>
              </a:ext>
            </a:extLst>
          </p:cNvPr>
          <p:cNvSpPr txBox="1">
            <a:spLocks/>
          </p:cNvSpPr>
          <p:nvPr/>
        </p:nvSpPr>
        <p:spPr>
          <a:xfrm>
            <a:off x="659707" y="846548"/>
            <a:ext cx="10872585" cy="705812"/>
          </a:xfrm>
          <a:prstGeom prst="rect">
            <a:avLst/>
          </a:prstGeom>
        </p:spPr>
        <p:txBody>
          <a:bodyPr/>
          <a:lstStyle>
            <a:lvl1pPr marL="0" indent="0" algn="ctr" defTabSz="914400" rtl="1" eaLnBrk="1" latinLnBrk="0" hangingPunct="1">
              <a:lnSpc>
                <a:spcPct val="90000"/>
              </a:lnSpc>
              <a:spcBef>
                <a:spcPts val="1000"/>
              </a:spcBef>
              <a:buFont typeface="Arial" panose="020B0604020202020204" pitchFamily="34" charset="0"/>
              <a:buNone/>
              <a:defRPr sz="2800" kern="1200">
                <a:solidFill>
                  <a:schemeClr val="tx1"/>
                </a:solidFill>
                <a:latin typeface="Varela Round" panose="00000500000000000000" pitchFamily="2" charset="-79"/>
                <a:ea typeface="+mn-ea"/>
                <a:cs typeface="Varela Round" panose="00000500000000000000" pitchFamily="2" charset="-79"/>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defRPr/>
            </a:pPr>
            <a:r>
              <a:rPr lang="he-IL" sz="4400" dirty="0">
                <a:solidFill>
                  <a:srgbClr val="192A72"/>
                </a:solidFill>
              </a:rPr>
              <a:t>מרחב המחייה</a:t>
            </a:r>
          </a:p>
        </p:txBody>
      </p:sp>
      <p:sp>
        <p:nvSpPr>
          <p:cNvPr id="7" name="AutoShape 1053">
            <a:hlinkClick r:id="rId2" action="ppaction://hlinksldjump" highlightClick="1"/>
            <a:extLst>
              <a:ext uri="{FF2B5EF4-FFF2-40B4-BE49-F238E27FC236}">
                <a16:creationId xmlns="" xmlns:a16="http://schemas.microsoft.com/office/drawing/2014/main" id="{5749C667-AE99-49FC-8D75-FCE5A97ED610}"/>
              </a:ext>
            </a:extLst>
          </p:cNvPr>
          <p:cNvSpPr>
            <a:spLocks noChangeArrowheads="1"/>
          </p:cNvSpPr>
          <p:nvPr/>
        </p:nvSpPr>
        <p:spPr bwMode="auto">
          <a:xfrm>
            <a:off x="-887588" y="6230096"/>
            <a:ext cx="4944683" cy="692150"/>
          </a:xfrm>
          <a:prstGeom prst="actionButtonBlank">
            <a:avLst/>
          </a:prstGeom>
          <a:ln w="12700">
            <a:noFill/>
          </a:ln>
        </p:spPr>
        <p:txBody>
          <a:bodyPr anchor="ctr">
            <a:noAutofit/>
          </a:bodyPr>
          <a:lstStyle/>
          <a:p>
            <a:pPr algn="ctr">
              <a:lnSpc>
                <a:spcPct val="90000"/>
              </a:lnSpc>
              <a:spcBef>
                <a:spcPct val="0"/>
              </a:spcBef>
            </a:pPr>
            <a:r>
              <a:rPr lang="he-IL" b="1" dirty="0">
                <a:solidFill>
                  <a:schemeClr val="bg1"/>
                </a:solidFill>
                <a:latin typeface="Varela Round" panose="00000500000000000000" pitchFamily="2" charset="-79"/>
                <a:ea typeface="+mj-ea"/>
                <a:cs typeface="Varela Round" panose="00000500000000000000" pitchFamily="2" charset="-79"/>
              </a:rPr>
              <a:t>עקרונות האידיאולוגיה הנאצית</a:t>
            </a:r>
            <a:endParaRPr lang="ru-RU" b="1" dirty="0">
              <a:solidFill>
                <a:schemeClr val="bg1"/>
              </a:solidFill>
              <a:ea typeface="+mj-ea"/>
              <a:cs typeface="Varela Round" panose="00000500000000000000" pitchFamily="2" charset="-79"/>
            </a:endParaRPr>
          </a:p>
        </p:txBody>
      </p:sp>
    </p:spTree>
    <p:extLst>
      <p:ext uri="{BB962C8B-B14F-4D97-AF65-F5344CB8AC3E}">
        <p14:creationId xmlns:p14="http://schemas.microsoft.com/office/powerpoint/2010/main" val="30637983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כותרת 2">
            <a:extLst>
              <a:ext uri="{FF2B5EF4-FFF2-40B4-BE49-F238E27FC236}">
                <a16:creationId xmlns="" xmlns:a16="http://schemas.microsoft.com/office/drawing/2014/main" id="{34B152D3-CE59-49E9-99A8-51B1CE0BAFE6}"/>
              </a:ext>
            </a:extLst>
          </p:cNvPr>
          <p:cNvSpPr txBox="1">
            <a:spLocks/>
          </p:cNvSpPr>
          <p:nvPr/>
        </p:nvSpPr>
        <p:spPr>
          <a:xfrm>
            <a:off x="176751" y="4715196"/>
            <a:ext cx="8238837" cy="815843"/>
          </a:xfrm>
          <a:prstGeom prst="rect">
            <a:avLst/>
          </a:prstGeom>
        </p:spPr>
        <p:txBody>
          <a:bodyPr anchor="t">
            <a:noAutofit/>
          </a:bodyPr>
          <a:lstStyle>
            <a:lvl1pPr algn="ctr" defTabSz="914400" rtl="1" eaLnBrk="1" latinLnBrk="0" hangingPunct="1">
              <a:lnSpc>
                <a:spcPct val="90000"/>
              </a:lnSpc>
              <a:spcBef>
                <a:spcPct val="0"/>
              </a:spcBef>
              <a:buNone/>
              <a:defRPr sz="3600" kern="1200">
                <a:solidFill>
                  <a:schemeClr val="tx1"/>
                </a:solidFill>
                <a:latin typeface="Varela Round" panose="00000500000000000000" pitchFamily="2" charset="-79"/>
                <a:ea typeface="+mj-ea"/>
                <a:cs typeface="Varela Round" panose="00000500000000000000" pitchFamily="2" charset="-79"/>
              </a:defRPr>
            </a:lvl1pPr>
          </a:lstStyle>
          <a:p>
            <a:pPr algn="r">
              <a:lnSpc>
                <a:spcPct val="100000"/>
              </a:lnSpc>
              <a:defRPr/>
            </a:pPr>
            <a:r>
              <a:rPr lang="he-IL" altLang="en-US" sz="2000" dirty="0"/>
              <a:t>כדי ליישם עקרון זה יש לאחד את הגרמנים היושבים בארצות שכנות, </a:t>
            </a:r>
            <a:r>
              <a:rPr lang="en-US" altLang="en-US" sz="2000" dirty="0"/>
              <a:t/>
            </a:r>
            <a:br>
              <a:rPr lang="en-US" altLang="en-US" sz="2000" dirty="0"/>
            </a:br>
            <a:r>
              <a:rPr lang="he-IL" altLang="en-US" sz="2000" dirty="0"/>
              <a:t>כמו אוסטריה ומערב צ'כוסלובקיה תחת מנהיג אחד ורייך אחד. </a:t>
            </a:r>
            <a:endParaRPr lang="ru-RU" altLang="en-US" sz="2000" dirty="0"/>
          </a:p>
        </p:txBody>
      </p:sp>
      <p:sp>
        <p:nvSpPr>
          <p:cNvPr id="10" name="כותרת 2">
            <a:extLst>
              <a:ext uri="{FF2B5EF4-FFF2-40B4-BE49-F238E27FC236}">
                <a16:creationId xmlns="" xmlns:a16="http://schemas.microsoft.com/office/drawing/2014/main" id="{0C60F847-91F6-4207-9DB5-BF92DE614413}"/>
              </a:ext>
            </a:extLst>
          </p:cNvPr>
          <p:cNvSpPr txBox="1">
            <a:spLocks/>
          </p:cNvSpPr>
          <p:nvPr/>
        </p:nvSpPr>
        <p:spPr>
          <a:xfrm>
            <a:off x="277091" y="5795917"/>
            <a:ext cx="8238837" cy="815843"/>
          </a:xfrm>
          <a:prstGeom prst="rect">
            <a:avLst/>
          </a:prstGeom>
        </p:spPr>
        <p:txBody>
          <a:bodyPr anchor="t">
            <a:noAutofit/>
          </a:bodyPr>
          <a:lstStyle>
            <a:defPPr>
              <a:defRPr lang="he-IL"/>
            </a:defPPr>
            <a:lvl1pPr>
              <a:lnSpc>
                <a:spcPct val="90000"/>
              </a:lnSpc>
              <a:spcBef>
                <a:spcPct val="0"/>
              </a:spcBef>
              <a:buNone/>
              <a:defRPr sz="2400">
                <a:latin typeface="Varela Round" panose="00000500000000000000" pitchFamily="2" charset="-79"/>
                <a:ea typeface="+mj-ea"/>
                <a:cs typeface="Varela Round" panose="00000500000000000000" pitchFamily="2" charset="-79"/>
              </a:defRPr>
            </a:lvl1pPr>
          </a:lstStyle>
          <a:p>
            <a:pPr>
              <a:lnSpc>
                <a:spcPct val="100000"/>
              </a:lnSpc>
            </a:pPr>
            <a:r>
              <a:rPr lang="he-IL" altLang="en-US" sz="2000" dirty="0"/>
              <a:t>כיוון ההתרחבות והכיבוש יהיה מזרחה, לפולין ולברית המועצות, </a:t>
            </a:r>
            <a:r>
              <a:rPr lang="en-US" altLang="en-US" sz="2000" dirty="0"/>
              <a:t/>
            </a:r>
            <a:br>
              <a:rPr lang="en-US" altLang="en-US" sz="2000" dirty="0"/>
            </a:br>
            <a:r>
              <a:rPr lang="he-IL" altLang="en-US" sz="2000" dirty="0"/>
              <a:t>שם יושב הגזע הסלאבי הנחות – גזע העבדים. </a:t>
            </a:r>
            <a:endParaRPr lang="ru-RU" altLang="en-US" sz="2000" dirty="0"/>
          </a:p>
        </p:txBody>
      </p:sp>
      <p:pic>
        <p:nvPicPr>
          <p:cNvPr id="11" name="Picture 4">
            <a:extLst>
              <a:ext uri="{FF2B5EF4-FFF2-40B4-BE49-F238E27FC236}">
                <a16:creationId xmlns="" xmlns:a16="http://schemas.microsoft.com/office/drawing/2014/main" id="{5C284901-57D7-45C1-89A1-98A3CB125C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6602" t="17949" r="2083" b="25641"/>
          <a:stretch>
            <a:fillRect/>
          </a:stretch>
        </p:blipFill>
        <p:spPr bwMode="auto">
          <a:xfrm>
            <a:off x="232701" y="231976"/>
            <a:ext cx="8227046" cy="428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11">
            <a:extLst>
              <a:ext uri="{FF2B5EF4-FFF2-40B4-BE49-F238E27FC236}">
                <a16:creationId xmlns="" xmlns:a16="http://schemas.microsoft.com/office/drawing/2014/main" id="{9FC27B64-471B-49F6-B143-5F5D4A769731}"/>
              </a:ext>
            </a:extLst>
          </p:cNvPr>
          <p:cNvCxnSpPr>
            <a:cxnSpLocks/>
          </p:cNvCxnSpPr>
          <p:nvPr/>
        </p:nvCxnSpPr>
        <p:spPr>
          <a:xfrm>
            <a:off x="1228436" y="5547866"/>
            <a:ext cx="7187152" cy="0"/>
          </a:xfrm>
          <a:prstGeom prst="line">
            <a:avLst/>
          </a:prstGeom>
          <a:ln w="19050">
            <a:solidFill>
              <a:srgbClr val="192A72"/>
            </a:solidFill>
          </a:ln>
        </p:spPr>
        <p:style>
          <a:lnRef idx="1">
            <a:schemeClr val="accent1"/>
          </a:lnRef>
          <a:fillRef idx="0">
            <a:schemeClr val="accent1"/>
          </a:fillRef>
          <a:effectRef idx="0">
            <a:schemeClr val="accent1"/>
          </a:effectRef>
          <a:fontRef idx="minor">
            <a:schemeClr val="tx1"/>
          </a:fontRef>
        </p:style>
      </p:cxnSp>
      <p:sp>
        <p:nvSpPr>
          <p:cNvPr id="7" name="Text Box 7">
            <a:extLst>
              <a:ext uri="{FF2B5EF4-FFF2-40B4-BE49-F238E27FC236}">
                <a16:creationId xmlns="" xmlns:a16="http://schemas.microsoft.com/office/drawing/2014/main" id="{17ADC908-AD24-486D-8A21-BB373A11958C}"/>
              </a:ext>
            </a:extLst>
          </p:cNvPr>
          <p:cNvSpPr txBox="1">
            <a:spLocks noChangeArrowheads="1"/>
          </p:cNvSpPr>
          <p:nvPr/>
        </p:nvSpPr>
        <p:spPr bwMode="auto">
          <a:xfrm>
            <a:off x="7741328" y="4038975"/>
            <a:ext cx="28674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he-IL"/>
            </a:defPPr>
            <a:lvl1pPr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r" defTabSz="914400" rtl="1"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r" defTabSz="914400" rtl="1"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r" defTabSz="914400" rtl="1"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r" defTabSz="914400" rtl="1" eaLnBrk="1" latinLnBrk="0" hangingPunct="1">
              <a:defRPr kern="1200">
                <a:solidFill>
                  <a:schemeClr val="tx1"/>
                </a:solidFill>
                <a:latin typeface="Tahoma" panose="020B0604030504040204" pitchFamily="34" charset="0"/>
                <a:ea typeface="+mn-ea"/>
                <a:cs typeface="Arial" panose="020B0604020202020204" pitchFamily="34" charset="0"/>
              </a:defRPr>
            </a:lvl9pPr>
          </a:lstStyle>
          <a:p>
            <a:pPr algn="r" rtl="1">
              <a:spcBef>
                <a:spcPct val="50000"/>
              </a:spcBef>
              <a:buFontTx/>
              <a:buNone/>
            </a:pPr>
            <a:r>
              <a:rPr lang="he-IL" altLang="en-US" sz="1400" b="1" dirty="0">
                <a:latin typeface="Varela Round" panose="00000500000000000000" pitchFamily="2" charset="-79"/>
                <a:ea typeface="+mj-ea"/>
                <a:cs typeface="Varela Round" panose="00000500000000000000" pitchFamily="2" charset="-79"/>
              </a:rPr>
              <a:t>המפה לקוחה מתוך האתר</a:t>
            </a:r>
            <a:r>
              <a:rPr lang="en-US" altLang="en-US" sz="1400" b="1" dirty="0">
                <a:latin typeface="Varela Round" panose="00000500000000000000" pitchFamily="2" charset="-79"/>
                <a:ea typeface="+mj-ea"/>
                <a:cs typeface="Varela Round" panose="00000500000000000000" pitchFamily="2" charset="-79"/>
              </a:rPr>
              <a:t/>
            </a:r>
            <a:br>
              <a:rPr lang="en-US" altLang="en-US" sz="1400" b="1" dirty="0">
                <a:latin typeface="Varela Round" panose="00000500000000000000" pitchFamily="2" charset="-79"/>
                <a:ea typeface="+mj-ea"/>
                <a:cs typeface="Varela Round" panose="00000500000000000000" pitchFamily="2" charset="-79"/>
              </a:rPr>
            </a:br>
            <a:r>
              <a:rPr lang="en-US" altLang="en-US" sz="1400" b="1" dirty="0">
                <a:solidFill>
                  <a:srgbClr val="002060"/>
                </a:solidFill>
                <a:latin typeface="Varela Round" panose="00000500000000000000" pitchFamily="2" charset="-79"/>
                <a:ea typeface="+mj-ea"/>
                <a:cs typeface="Varela Round" panose="00000500000000000000" pitchFamily="2" charset="-79"/>
              </a:rPr>
              <a:t>http://toldot.cet.ac.il</a:t>
            </a:r>
            <a:endParaRPr lang="ru-RU" altLang="en-US" sz="1400" b="1" dirty="0">
              <a:solidFill>
                <a:srgbClr val="002060"/>
              </a:solidFill>
              <a:ea typeface="+mj-ea"/>
              <a:cs typeface="Varela Round" panose="00000500000000000000" pitchFamily="2" charset="-79"/>
            </a:endParaRPr>
          </a:p>
        </p:txBody>
      </p:sp>
    </p:spTree>
    <p:extLst>
      <p:ext uri="{BB962C8B-B14F-4D97-AF65-F5344CB8AC3E}">
        <p14:creationId xmlns:p14="http://schemas.microsoft.com/office/powerpoint/2010/main" val="114148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2000" fill="hold"/>
                                        <p:tgtEl>
                                          <p:spTgt spid="11"/>
                                        </p:tgtEl>
                                        <p:attrNameLst>
                                          <p:attrName>ppt_w</p:attrName>
                                        </p:attrNameLst>
                                      </p:cBhvr>
                                      <p:tavLst>
                                        <p:tav tm="0">
                                          <p:val>
                                            <p:fltVal val="0"/>
                                          </p:val>
                                        </p:tav>
                                        <p:tav tm="100000">
                                          <p:val>
                                            <p:strVal val="#ppt_w"/>
                                          </p:val>
                                        </p:tav>
                                      </p:tavLst>
                                    </p:anim>
                                    <p:anim calcmode="lin" valueType="num">
                                      <p:cBhvr>
                                        <p:cTn id="8" dur="2000" fill="hold"/>
                                        <p:tgtEl>
                                          <p:spTgt spid="1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a:extLst>
              <a:ext uri="{FF2B5EF4-FFF2-40B4-BE49-F238E27FC236}">
                <a16:creationId xmlns="" xmlns:a16="http://schemas.microsoft.com/office/drawing/2014/main" id="{BDB3FEAD-BBAC-4C11-9C4F-A34C949ACE3F}"/>
              </a:ext>
            </a:extLst>
          </p:cNvPr>
          <p:cNvSpPr/>
          <p:nvPr/>
        </p:nvSpPr>
        <p:spPr>
          <a:xfrm>
            <a:off x="0" y="4775200"/>
            <a:ext cx="3589867" cy="14515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 name="כותרת 2">
            <a:extLst>
              <a:ext uri="{FF2B5EF4-FFF2-40B4-BE49-F238E27FC236}">
                <a16:creationId xmlns="" xmlns:a16="http://schemas.microsoft.com/office/drawing/2014/main" id="{FD837046-11DB-416E-AF27-797C93FC0398}"/>
              </a:ext>
            </a:extLst>
          </p:cNvPr>
          <p:cNvSpPr txBox="1">
            <a:spLocks/>
          </p:cNvSpPr>
          <p:nvPr/>
        </p:nvSpPr>
        <p:spPr>
          <a:xfrm>
            <a:off x="1173036" y="2082800"/>
            <a:ext cx="10262477" cy="2779009"/>
          </a:xfrm>
          <a:prstGeom prst="rect">
            <a:avLst/>
          </a:prstGeom>
          <a:ln w="19050">
            <a:noFill/>
          </a:ln>
        </p:spPr>
        <p:txBody>
          <a:bodyPr anchor="ctr">
            <a:noAutofit/>
          </a:bodyPr>
          <a:lstStyle>
            <a:defPPr>
              <a:defRPr lang="he-IL"/>
            </a:defPPr>
            <a:lvl1pPr algn="ctr">
              <a:lnSpc>
                <a:spcPct val="90000"/>
              </a:lnSpc>
              <a:spcBef>
                <a:spcPct val="0"/>
              </a:spcBef>
              <a:defRPr b="1">
                <a:latin typeface="Varela Round" panose="00000500000000000000" pitchFamily="2" charset="-79"/>
                <a:ea typeface="+mj-ea"/>
                <a:cs typeface="Varela Round" panose="00000500000000000000" pitchFamily="2" charset="-79"/>
              </a:defRPr>
            </a:lvl1pPr>
          </a:lstStyle>
          <a:p>
            <a:pPr algn="r">
              <a:lnSpc>
                <a:spcPts val="3700"/>
              </a:lnSpc>
            </a:pPr>
            <a:r>
              <a:rPr lang="he-IL" sz="3200" b="0" dirty="0"/>
              <a:t>הנאצים רצו לייסד תרבות של גזע האדונים, מול גזע העבדים. </a:t>
            </a:r>
            <a:r>
              <a:rPr lang="en-US" sz="3200" b="0" dirty="0"/>
              <a:t/>
            </a:r>
            <a:br>
              <a:rPr lang="en-US" sz="3200" b="0" dirty="0"/>
            </a:br>
            <a:r>
              <a:rPr lang="he-IL" sz="3200" b="0" dirty="0"/>
              <a:t>התרבות החדשה תתבסס על עקרונות האידיאולוגיה הנאצית ועל תורת הגזע. כדי לבנות עולם חדש יש להרוס את העולם הקיים שהוא חלש ומזויף. </a:t>
            </a:r>
            <a:r>
              <a:rPr lang="en-US" sz="3200" b="0" dirty="0"/>
              <a:t/>
            </a:r>
            <a:br>
              <a:rPr lang="en-US" sz="3200" b="0" dirty="0"/>
            </a:br>
            <a:r>
              <a:rPr lang="he-IL" sz="3200" b="0" dirty="0"/>
              <a:t>על הריסותיו יוקם העולם החדש והטוב בו ישלוט הגזע העליון הארי והגזעים ימוינו על פי היררכיה גזעית, כלומר: חלק מהגזעים יושמדו (כמו יהודים וצוענים) וחלק ישרתו את האדונים (הגזעים הסלביים).</a:t>
            </a:r>
          </a:p>
        </p:txBody>
      </p:sp>
      <p:pic>
        <p:nvPicPr>
          <p:cNvPr id="3" name="תמונה 2">
            <a:extLst>
              <a:ext uri="{FF2B5EF4-FFF2-40B4-BE49-F238E27FC236}">
                <a16:creationId xmlns="" xmlns:a16="http://schemas.microsoft.com/office/drawing/2014/main" id="{D58E1A2C-26DD-4238-B6D9-F966D71E398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91882" r="66235" b="-389"/>
          <a:stretch/>
        </p:blipFill>
        <p:spPr>
          <a:xfrm>
            <a:off x="-326571" y="6262383"/>
            <a:ext cx="4883589" cy="692150"/>
          </a:xfrm>
          <a:prstGeom prst="rect">
            <a:avLst/>
          </a:prstGeom>
          <a:ln>
            <a:noFill/>
          </a:ln>
        </p:spPr>
      </p:pic>
      <p:sp>
        <p:nvSpPr>
          <p:cNvPr id="8" name="AutoShape 1053">
            <a:hlinkClick r:id="rId3" action="ppaction://hlinksldjump" highlightClick="1"/>
            <a:extLst>
              <a:ext uri="{FF2B5EF4-FFF2-40B4-BE49-F238E27FC236}">
                <a16:creationId xmlns="" xmlns:a16="http://schemas.microsoft.com/office/drawing/2014/main" id="{5D04D538-402A-4D57-9E60-C9121AD68D90}"/>
              </a:ext>
            </a:extLst>
          </p:cNvPr>
          <p:cNvSpPr>
            <a:spLocks noChangeArrowheads="1"/>
          </p:cNvSpPr>
          <p:nvPr/>
        </p:nvSpPr>
        <p:spPr bwMode="auto">
          <a:xfrm>
            <a:off x="-485775" y="6230096"/>
            <a:ext cx="4542870" cy="692150"/>
          </a:xfrm>
          <a:prstGeom prst="actionButtonBlank">
            <a:avLst/>
          </a:prstGeom>
          <a:ln w="12700">
            <a:noFill/>
          </a:ln>
        </p:spPr>
        <p:txBody>
          <a:bodyPr anchor="ctr">
            <a:noAutofit/>
          </a:bodyPr>
          <a:lstStyle/>
          <a:p>
            <a:pPr algn="ctr">
              <a:lnSpc>
                <a:spcPct val="90000"/>
              </a:lnSpc>
              <a:spcBef>
                <a:spcPct val="0"/>
              </a:spcBef>
            </a:pPr>
            <a:r>
              <a:rPr lang="he-IL" b="1" dirty="0">
                <a:solidFill>
                  <a:schemeClr val="bg1"/>
                </a:solidFill>
                <a:latin typeface="Varela Round" panose="00000500000000000000" pitchFamily="2" charset="-79"/>
                <a:ea typeface="+mj-ea"/>
                <a:cs typeface="Varela Round" panose="00000500000000000000" pitchFamily="2" charset="-79"/>
              </a:rPr>
              <a:t>עקרונות האידיאולוגיה הנאצית</a:t>
            </a:r>
            <a:endParaRPr lang="ru-RU" b="1" dirty="0">
              <a:solidFill>
                <a:schemeClr val="bg1"/>
              </a:solidFill>
              <a:ea typeface="+mj-ea"/>
              <a:cs typeface="Varela Round" panose="00000500000000000000" pitchFamily="2" charset="-79"/>
            </a:endParaRPr>
          </a:p>
        </p:txBody>
      </p:sp>
      <p:sp>
        <p:nvSpPr>
          <p:cNvPr id="7" name="מציין מיקום טקסט 3">
            <a:extLst>
              <a:ext uri="{FF2B5EF4-FFF2-40B4-BE49-F238E27FC236}">
                <a16:creationId xmlns="" xmlns:a16="http://schemas.microsoft.com/office/drawing/2014/main" id="{2FCCC6FD-46E4-40AC-A923-5C606C9A9CE7}"/>
              </a:ext>
            </a:extLst>
          </p:cNvPr>
          <p:cNvSpPr txBox="1">
            <a:spLocks/>
          </p:cNvSpPr>
          <p:nvPr/>
        </p:nvSpPr>
        <p:spPr>
          <a:xfrm>
            <a:off x="623888" y="755291"/>
            <a:ext cx="10872585" cy="490960"/>
          </a:xfrm>
          <a:prstGeom prst="rect">
            <a:avLst/>
          </a:prstGeom>
        </p:spPr>
        <p:txBody>
          <a:bodyPr/>
          <a:lstStyle>
            <a:lvl1pPr indent="0">
              <a:lnSpc>
                <a:spcPct val="90000"/>
              </a:lnSpc>
              <a:spcBef>
                <a:spcPts val="1000"/>
              </a:spcBef>
              <a:buFont typeface="Arial" panose="020B0604020202020204" pitchFamily="34" charset="0"/>
              <a:buNone/>
              <a:defRPr sz="4400" b="1">
                <a:solidFill>
                  <a:srgbClr val="192A72"/>
                </a:solidFill>
                <a:latin typeface="Varela Round" panose="00000500000000000000" pitchFamily="2" charset="-79"/>
                <a:cs typeface="Varela Round" panose="00000500000000000000" pitchFamily="2" charset="-79"/>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he-IL" dirty="0"/>
              <a:t>הסדר החדש</a:t>
            </a:r>
          </a:p>
        </p:txBody>
      </p:sp>
    </p:spTree>
    <p:extLst>
      <p:ext uri="{BB962C8B-B14F-4D97-AF65-F5344CB8AC3E}">
        <p14:creationId xmlns:p14="http://schemas.microsoft.com/office/powerpoint/2010/main" val="20258513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p:cNvSpPr>
            <a:spLocks noGrp="1"/>
          </p:cNvSpPr>
          <p:nvPr>
            <p:ph type="ctrTitle"/>
          </p:nvPr>
        </p:nvSpPr>
        <p:spPr>
          <a:xfrm>
            <a:off x="0" y="1402319"/>
            <a:ext cx="12191999" cy="4053362"/>
          </a:xfrm>
          <a:effectLst/>
        </p:spPr>
        <p:txBody>
          <a:bodyPr/>
          <a:lstStyle/>
          <a:p>
            <a:pPr marL="2420938" algn="r">
              <a:lnSpc>
                <a:spcPts val="4000"/>
              </a:lnSpc>
              <a:defRPr/>
            </a:pPr>
            <a:r>
              <a:rPr lang="he-IL" dirty="0"/>
              <a:t>עשרים ושבע עצמות,</a:t>
            </a:r>
            <a:br>
              <a:rPr lang="he-IL" dirty="0"/>
            </a:br>
            <a:r>
              <a:rPr lang="he-IL" dirty="0"/>
              <a:t>שלושים וחמישה שרירים,</a:t>
            </a:r>
            <a:br>
              <a:rPr lang="he-IL" dirty="0"/>
            </a:br>
            <a:r>
              <a:rPr lang="he-IL" dirty="0"/>
              <a:t>קרוב לאלפיים תאי עצבים</a:t>
            </a:r>
            <a:br>
              <a:rPr lang="he-IL" dirty="0"/>
            </a:br>
            <a:r>
              <a:rPr lang="he-IL" dirty="0"/>
              <a:t>יש בכל כרית של אצבעותינו החמש.</a:t>
            </a:r>
            <a:br>
              <a:rPr lang="he-IL" dirty="0"/>
            </a:br>
            <a:r>
              <a:rPr lang="he-IL" dirty="0"/>
              <a:t>הרי זה די והותר,</a:t>
            </a:r>
            <a:br>
              <a:rPr lang="he-IL" dirty="0"/>
            </a:br>
            <a:r>
              <a:rPr lang="he-IL" dirty="0"/>
              <a:t>כדי לכתוב את ״מיין </a:t>
            </a:r>
            <a:r>
              <a:rPr lang="he-IL" dirty="0" err="1"/>
              <a:t>קמפף</a:t>
            </a:r>
            <a:r>
              <a:rPr lang="he-IL" dirty="0"/>
              <a:t>״</a:t>
            </a:r>
            <a:br>
              <a:rPr lang="he-IL" dirty="0"/>
            </a:br>
            <a:r>
              <a:rPr lang="he-IL" dirty="0"/>
              <a:t>או את ״פו הדוב״</a:t>
            </a:r>
          </a:p>
        </p:txBody>
      </p:sp>
      <p:sp>
        <p:nvSpPr>
          <p:cNvPr id="4" name="מציין מיקום טקסט 3"/>
          <p:cNvSpPr>
            <a:spLocks noGrp="1"/>
          </p:cNvSpPr>
          <p:nvPr>
            <p:ph type="body" sz="quarter" idx="10"/>
          </p:nvPr>
        </p:nvSpPr>
        <p:spPr>
          <a:xfrm>
            <a:off x="1" y="732853"/>
            <a:ext cx="12192000" cy="1009650"/>
          </a:xfrm>
          <a:effectLst/>
        </p:spPr>
        <p:txBody>
          <a:bodyPr/>
          <a:lstStyle/>
          <a:p>
            <a:r>
              <a:rPr lang="he-IL" sz="4800" b="1" dirty="0">
                <a:solidFill>
                  <a:srgbClr val="192A72"/>
                </a:solidFill>
                <a:ea typeface="+mj-ea"/>
              </a:rPr>
              <a:t>כף היד/ </a:t>
            </a:r>
            <a:r>
              <a:rPr lang="he-IL" sz="4800" b="1" dirty="0" err="1">
                <a:solidFill>
                  <a:srgbClr val="192A72"/>
                </a:solidFill>
                <a:ea typeface="+mj-ea"/>
              </a:rPr>
              <a:t>ויסלבה</a:t>
            </a:r>
            <a:r>
              <a:rPr lang="he-IL" sz="4800" b="1" dirty="0">
                <a:solidFill>
                  <a:srgbClr val="192A72"/>
                </a:solidFill>
                <a:ea typeface="+mj-ea"/>
              </a:rPr>
              <a:t> </a:t>
            </a:r>
            <a:r>
              <a:rPr lang="he-IL" sz="4800" b="1" dirty="0" err="1">
                <a:solidFill>
                  <a:srgbClr val="192A72"/>
                </a:solidFill>
                <a:ea typeface="+mj-ea"/>
              </a:rPr>
              <a:t>שימבורסקה</a:t>
            </a:r>
            <a:endParaRPr lang="he-IL" sz="4800" b="1" dirty="0">
              <a:solidFill>
                <a:srgbClr val="192A72"/>
              </a:solidFill>
              <a:ea typeface="+mj-ea"/>
            </a:endParaRPr>
          </a:p>
        </p:txBody>
      </p:sp>
    </p:spTree>
    <p:extLst>
      <p:ext uri="{BB962C8B-B14F-4D97-AF65-F5344CB8AC3E}">
        <p14:creationId xmlns:p14="http://schemas.microsoft.com/office/powerpoint/2010/main" val="31661734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כותרת 2">
            <a:extLst>
              <a:ext uri="{FF2B5EF4-FFF2-40B4-BE49-F238E27FC236}">
                <a16:creationId xmlns="" xmlns:a16="http://schemas.microsoft.com/office/drawing/2014/main" id="{D485002A-5137-47D5-A5F1-A3ED89CD1E0E}"/>
              </a:ext>
            </a:extLst>
          </p:cNvPr>
          <p:cNvSpPr txBox="1">
            <a:spLocks/>
          </p:cNvSpPr>
          <p:nvPr/>
        </p:nvSpPr>
        <p:spPr>
          <a:xfrm>
            <a:off x="374453" y="1512074"/>
            <a:ext cx="6708771" cy="3403601"/>
          </a:xfrm>
          <a:prstGeom prst="rect">
            <a:avLst/>
          </a:prstGeom>
        </p:spPr>
        <p:txBody>
          <a:bodyPr anchor="t">
            <a:noAutofit/>
          </a:bodyPr>
          <a:lstStyle>
            <a:lvl1pPr algn="ctr" defTabSz="914400" rtl="1" eaLnBrk="1" latinLnBrk="0" hangingPunct="1">
              <a:lnSpc>
                <a:spcPct val="90000"/>
              </a:lnSpc>
              <a:spcBef>
                <a:spcPct val="0"/>
              </a:spcBef>
              <a:buNone/>
              <a:defRPr sz="3600" kern="1200">
                <a:solidFill>
                  <a:schemeClr val="tx1"/>
                </a:solidFill>
                <a:latin typeface="Varela Round" panose="00000500000000000000" pitchFamily="2" charset="-79"/>
                <a:ea typeface="+mj-ea"/>
                <a:cs typeface="Varela Round" panose="00000500000000000000" pitchFamily="2" charset="-79"/>
              </a:defRPr>
            </a:lvl1pPr>
          </a:lstStyle>
          <a:p>
            <a:pPr algn="r">
              <a:lnSpc>
                <a:spcPts val="3700"/>
              </a:lnSpc>
              <a:defRPr/>
            </a:pPr>
            <a:r>
              <a:rPr lang="he-IL" sz="2400" dirty="0"/>
              <a:t>כלומר, אידאולוגיה היא אוסף הרעיונות המנחה אותנו ולפיו אנו מנהלים את חיינו.</a:t>
            </a:r>
            <a:br>
              <a:rPr lang="he-IL" sz="2400" dirty="0"/>
            </a:br>
            <a:r>
              <a:rPr lang="he-IL" sz="2400" dirty="0"/>
              <a:t>על האידיאולוגיה הנאצית אנו למדים מספרו </a:t>
            </a:r>
            <a:r>
              <a:rPr lang="en-US" sz="2400" dirty="0"/>
              <a:t/>
            </a:r>
            <a:br>
              <a:rPr lang="en-US" sz="2400" dirty="0"/>
            </a:br>
            <a:r>
              <a:rPr lang="he-IL" sz="2400" dirty="0"/>
              <a:t>של היטלר "</a:t>
            </a:r>
            <a:r>
              <a:rPr lang="he-IL" sz="2400" dirty="0">
                <a:solidFill>
                  <a:srgbClr val="192A72"/>
                </a:solidFill>
                <a:hlinkClick r:id="rId2">
                  <a:extLst>
                    <a:ext uri="{A12FA001-AC4F-418D-AE19-62706E023703}">
                      <ahyp:hlinkClr xmlns:ahyp="http://schemas.microsoft.com/office/drawing/2018/hyperlinkcolor" xmlns="" val="tx"/>
                    </a:ext>
                  </a:extLst>
                </a:hlinkClick>
              </a:rPr>
              <a:t>מיין </a:t>
            </a:r>
            <a:r>
              <a:rPr lang="he-IL" sz="2400" dirty="0" err="1">
                <a:solidFill>
                  <a:srgbClr val="192A72"/>
                </a:solidFill>
                <a:hlinkClick r:id="rId2">
                  <a:extLst>
                    <a:ext uri="{A12FA001-AC4F-418D-AE19-62706E023703}">
                      <ahyp:hlinkClr xmlns:ahyp="http://schemas.microsoft.com/office/drawing/2018/hyperlinkcolor" xmlns="" val="tx"/>
                    </a:ext>
                  </a:extLst>
                </a:hlinkClick>
              </a:rPr>
              <a:t>קאמפף</a:t>
            </a:r>
            <a:r>
              <a:rPr lang="he-IL" sz="2400" dirty="0"/>
              <a:t>" (מאבקי)</a:t>
            </a:r>
            <a:br>
              <a:rPr lang="he-IL" sz="2400" dirty="0"/>
            </a:br>
            <a:r>
              <a:rPr lang="he-IL" sz="2400" dirty="0"/>
              <a:t>אותו כתב בזמן שישב בכלא, לאחר ניסיון הפיכה כושל בבוואריה ("הפוטש במרתף הבירה").</a:t>
            </a:r>
          </a:p>
          <a:p>
            <a:pPr algn="r">
              <a:lnSpc>
                <a:spcPts val="3700"/>
              </a:lnSpc>
              <a:defRPr/>
            </a:pPr>
            <a:r>
              <a:rPr lang="he-IL" sz="2400" dirty="0"/>
              <a:t>בספר כתב היטלר את הביוגרפיה שלו </a:t>
            </a:r>
            <a:r>
              <a:rPr lang="en-US" sz="2400" dirty="0"/>
              <a:t/>
            </a:r>
            <a:br>
              <a:rPr lang="en-US" sz="2400" dirty="0"/>
            </a:br>
            <a:r>
              <a:rPr lang="he-IL" sz="2400" dirty="0"/>
              <a:t>ואת עיקרי השקפתו.	</a:t>
            </a:r>
            <a:br>
              <a:rPr lang="he-IL" sz="2400" dirty="0"/>
            </a:br>
            <a:r>
              <a:rPr lang="he-IL" sz="2400" b="1" dirty="0"/>
              <a:t>אז מה כוללת האידיאולוגיה הנאצית?</a:t>
            </a:r>
          </a:p>
          <a:p>
            <a:pPr marL="342900" indent="-342900" algn="r">
              <a:lnSpc>
                <a:spcPts val="3700"/>
              </a:lnSpc>
              <a:buFont typeface="Arial" panose="020B0604020202020204" pitchFamily="34" charset="0"/>
              <a:buChar char="•"/>
              <a:defRPr/>
            </a:pPr>
            <a:endParaRPr lang="he-IL" sz="2400" dirty="0"/>
          </a:p>
          <a:p>
            <a:pPr marL="342900" indent="-342900" algn="r">
              <a:lnSpc>
                <a:spcPts val="3700"/>
              </a:lnSpc>
              <a:buFont typeface="Arial" panose="020B0604020202020204" pitchFamily="34" charset="0"/>
              <a:buChar char="•"/>
              <a:defRPr/>
            </a:pPr>
            <a:endParaRPr lang="he-IL" sz="2400" dirty="0"/>
          </a:p>
        </p:txBody>
      </p:sp>
      <p:sp>
        <p:nvSpPr>
          <p:cNvPr id="4" name="מציין מיקום טקסט 3"/>
          <p:cNvSpPr>
            <a:spLocks noGrp="1"/>
          </p:cNvSpPr>
          <p:nvPr>
            <p:ph type="body" sz="quarter" idx="10"/>
          </p:nvPr>
        </p:nvSpPr>
        <p:spPr>
          <a:xfrm>
            <a:off x="0" y="817333"/>
            <a:ext cx="12192000" cy="490960"/>
          </a:xfrm>
        </p:spPr>
        <p:txBody>
          <a:bodyPr/>
          <a:lstStyle/>
          <a:p>
            <a:pPr marL="541338" algn="r"/>
            <a:r>
              <a:rPr lang="he-IL" sz="4000" b="1" dirty="0">
                <a:solidFill>
                  <a:srgbClr val="192A72"/>
                </a:solidFill>
              </a:rPr>
              <a:t>נאציזם, אנטישמיות, מלחמת העולם השנייה והשואה</a:t>
            </a:r>
          </a:p>
        </p:txBody>
      </p:sp>
      <p:sp>
        <p:nvSpPr>
          <p:cNvPr id="6" name="כותרת 2">
            <a:extLst>
              <a:ext uri="{FF2B5EF4-FFF2-40B4-BE49-F238E27FC236}">
                <a16:creationId xmlns="" xmlns:a16="http://schemas.microsoft.com/office/drawing/2014/main" id="{9DF75F0C-60A1-4C75-8F3F-CC929EC1A3D8}"/>
              </a:ext>
            </a:extLst>
          </p:cNvPr>
          <p:cNvSpPr txBox="1">
            <a:spLocks/>
          </p:cNvSpPr>
          <p:nvPr/>
        </p:nvSpPr>
        <p:spPr>
          <a:xfrm>
            <a:off x="6906987" y="1376220"/>
            <a:ext cx="4741886" cy="2640609"/>
          </a:xfrm>
          <a:prstGeom prst="rect">
            <a:avLst/>
          </a:prstGeom>
        </p:spPr>
        <p:txBody>
          <a:bodyPr anchor="t">
            <a:noAutofit/>
          </a:bodyPr>
          <a:lstStyle>
            <a:lvl1pPr algn="ctr" defTabSz="914400" rtl="1" eaLnBrk="1" latinLnBrk="0" hangingPunct="1">
              <a:lnSpc>
                <a:spcPct val="90000"/>
              </a:lnSpc>
              <a:spcBef>
                <a:spcPct val="0"/>
              </a:spcBef>
              <a:buNone/>
              <a:defRPr sz="3600" kern="1200">
                <a:solidFill>
                  <a:schemeClr val="tx1"/>
                </a:solidFill>
                <a:latin typeface="Varela Round" panose="00000500000000000000" pitchFamily="2" charset="-79"/>
                <a:ea typeface="+mj-ea"/>
                <a:cs typeface="Varela Round" panose="00000500000000000000" pitchFamily="2" charset="-79"/>
              </a:defRPr>
            </a:lvl1pPr>
          </a:lstStyle>
          <a:p>
            <a:pPr marL="342900" indent="-342900" algn="r">
              <a:lnSpc>
                <a:spcPct val="150000"/>
              </a:lnSpc>
              <a:buFont typeface="Arial" panose="020B0604020202020204" pitchFamily="34" charset="0"/>
              <a:buChar char="•"/>
              <a:defRPr/>
            </a:pPr>
            <a:r>
              <a:rPr lang="he-IL" sz="3200" b="1" dirty="0"/>
              <a:t>מה זה אידאולוגיה?</a:t>
            </a:r>
          </a:p>
          <a:p>
            <a:pPr marL="342900" indent="-342900" algn="r">
              <a:lnSpc>
                <a:spcPct val="150000"/>
              </a:lnSpc>
              <a:buFont typeface="Arial" panose="020B0604020202020204" pitchFamily="34" charset="0"/>
              <a:buChar char="•"/>
              <a:defRPr/>
            </a:pPr>
            <a:r>
              <a:rPr lang="he-IL" sz="3200" b="1" dirty="0"/>
              <a:t>אידאה = רעיון</a:t>
            </a:r>
          </a:p>
          <a:p>
            <a:pPr marL="342900" indent="-342900" algn="r">
              <a:lnSpc>
                <a:spcPct val="150000"/>
              </a:lnSpc>
              <a:buFont typeface="Arial" panose="020B0604020202020204" pitchFamily="34" charset="0"/>
              <a:buChar char="•"/>
              <a:defRPr/>
            </a:pPr>
            <a:r>
              <a:rPr lang="he-IL" sz="3200" b="1" dirty="0"/>
              <a:t>לוגיה = תורה</a:t>
            </a:r>
          </a:p>
          <a:p>
            <a:pPr marL="342900" indent="-342900" algn="r">
              <a:buFont typeface="Arial" panose="020B0604020202020204" pitchFamily="34" charset="0"/>
              <a:buChar char="•"/>
              <a:defRPr/>
            </a:pPr>
            <a:endParaRPr lang="he-IL" sz="2400" dirty="0"/>
          </a:p>
          <a:p>
            <a:pPr marL="342900" indent="-342900" algn="r">
              <a:buFont typeface="Arial" panose="020B0604020202020204" pitchFamily="34" charset="0"/>
              <a:buChar char="•"/>
              <a:defRPr/>
            </a:pPr>
            <a:endParaRPr lang="he-IL" sz="2400" dirty="0"/>
          </a:p>
        </p:txBody>
      </p:sp>
    </p:spTree>
    <p:extLst>
      <p:ext uri="{BB962C8B-B14F-4D97-AF65-F5344CB8AC3E}">
        <p14:creationId xmlns:p14="http://schemas.microsoft.com/office/powerpoint/2010/main" val="1858129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2078">
            <a:hlinkClick r:id="rId2" action="ppaction://hlinksldjump" highlightClick="1"/>
            <a:extLst>
              <a:ext uri="{FF2B5EF4-FFF2-40B4-BE49-F238E27FC236}">
                <a16:creationId xmlns="" xmlns:a16="http://schemas.microsoft.com/office/drawing/2014/main" id="{53AFB58B-AEA4-4CC6-B7E3-5666EEBA9AA2}"/>
              </a:ext>
            </a:extLst>
          </p:cNvPr>
          <p:cNvSpPr>
            <a:spLocks noChangeArrowheads="1"/>
          </p:cNvSpPr>
          <p:nvPr/>
        </p:nvSpPr>
        <p:spPr bwMode="auto">
          <a:xfrm>
            <a:off x="2521236" y="2733002"/>
            <a:ext cx="1503440" cy="767694"/>
          </a:xfrm>
          <a:prstGeom prst="actionButtonBlank">
            <a:avLst/>
          </a:prstGeom>
          <a:solidFill>
            <a:srgbClr val="192A72"/>
          </a:solidFill>
          <a:ln w="12700">
            <a:noFill/>
          </a:ln>
        </p:spPr>
        <p:txBody>
          <a:bodyPr anchor="ctr">
            <a:noAutofit/>
          </a:bodyPr>
          <a:lstStyle/>
          <a:p>
            <a:pPr algn="ctr">
              <a:lnSpc>
                <a:spcPct val="90000"/>
              </a:lnSpc>
              <a:spcBef>
                <a:spcPct val="0"/>
              </a:spcBef>
            </a:pPr>
            <a:r>
              <a:rPr lang="he-IL" b="1" dirty="0">
                <a:solidFill>
                  <a:schemeClr val="bg1"/>
                </a:solidFill>
                <a:latin typeface="Varela Round" panose="00000500000000000000" pitchFamily="2" charset="-79"/>
                <a:ea typeface="+mj-ea"/>
                <a:cs typeface="Varela Round" panose="00000500000000000000" pitchFamily="2" charset="-79"/>
              </a:rPr>
              <a:t>תורת הגזע</a:t>
            </a:r>
            <a:endParaRPr lang="ru-RU" b="1" dirty="0">
              <a:solidFill>
                <a:schemeClr val="bg1"/>
              </a:solidFill>
              <a:ea typeface="+mj-ea"/>
              <a:cs typeface="Varela Round" panose="00000500000000000000" pitchFamily="2" charset="-79"/>
            </a:endParaRPr>
          </a:p>
        </p:txBody>
      </p:sp>
      <p:sp>
        <p:nvSpPr>
          <p:cNvPr id="8" name="AutoShape 2079">
            <a:hlinkClick r:id="rId3" action="ppaction://hlinksldjump" highlightClick="1"/>
            <a:extLst>
              <a:ext uri="{FF2B5EF4-FFF2-40B4-BE49-F238E27FC236}">
                <a16:creationId xmlns="" xmlns:a16="http://schemas.microsoft.com/office/drawing/2014/main" id="{6D9A7823-CE74-4C62-9092-C8EA41D310A2}"/>
              </a:ext>
            </a:extLst>
          </p:cNvPr>
          <p:cNvSpPr>
            <a:spLocks noChangeArrowheads="1"/>
          </p:cNvSpPr>
          <p:nvPr/>
        </p:nvSpPr>
        <p:spPr bwMode="auto">
          <a:xfrm>
            <a:off x="5653248" y="2719564"/>
            <a:ext cx="1878611" cy="781132"/>
          </a:xfrm>
          <a:prstGeom prst="actionButtonBlank">
            <a:avLst/>
          </a:prstGeom>
          <a:solidFill>
            <a:srgbClr val="192A72"/>
          </a:solidFill>
          <a:ln w="12700">
            <a:noFill/>
          </a:ln>
        </p:spPr>
        <p:txBody>
          <a:bodyPr anchor="ctr">
            <a:noAutofit/>
          </a:bodyPr>
          <a:lstStyle/>
          <a:p>
            <a:pPr algn="ctr">
              <a:lnSpc>
                <a:spcPct val="90000"/>
              </a:lnSpc>
              <a:spcBef>
                <a:spcPct val="0"/>
              </a:spcBef>
            </a:pPr>
            <a:r>
              <a:rPr lang="he-IL" b="1" dirty="0">
                <a:solidFill>
                  <a:schemeClr val="bg1"/>
                </a:solidFill>
                <a:latin typeface="Varela Round" panose="00000500000000000000" pitchFamily="2" charset="-79"/>
                <a:ea typeface="+mj-ea"/>
                <a:cs typeface="Varela Round" panose="00000500000000000000" pitchFamily="2" charset="-79"/>
              </a:rPr>
              <a:t>אנטישמיות </a:t>
            </a:r>
          </a:p>
          <a:p>
            <a:pPr algn="ctr">
              <a:lnSpc>
                <a:spcPct val="90000"/>
              </a:lnSpc>
              <a:spcBef>
                <a:spcPct val="0"/>
              </a:spcBef>
            </a:pPr>
            <a:r>
              <a:rPr lang="he-IL" b="1" dirty="0">
                <a:solidFill>
                  <a:schemeClr val="bg1"/>
                </a:solidFill>
                <a:latin typeface="Varela Round" panose="00000500000000000000" pitchFamily="2" charset="-79"/>
                <a:ea typeface="+mj-ea"/>
                <a:cs typeface="Varela Round" panose="00000500000000000000" pitchFamily="2" charset="-79"/>
              </a:rPr>
              <a:t>בגילגולה הנאצי </a:t>
            </a:r>
            <a:endParaRPr lang="ru-RU" b="1" dirty="0">
              <a:solidFill>
                <a:schemeClr val="bg1"/>
              </a:solidFill>
              <a:ea typeface="+mj-ea"/>
              <a:cs typeface="Varela Round" panose="00000500000000000000" pitchFamily="2" charset="-79"/>
            </a:endParaRPr>
          </a:p>
        </p:txBody>
      </p:sp>
      <p:sp>
        <p:nvSpPr>
          <p:cNvPr id="9" name="AutoShape 2080">
            <a:hlinkClick r:id="rId2" action="ppaction://hlinksldjump" highlightClick="1"/>
            <a:extLst>
              <a:ext uri="{FF2B5EF4-FFF2-40B4-BE49-F238E27FC236}">
                <a16:creationId xmlns="" xmlns:a16="http://schemas.microsoft.com/office/drawing/2014/main" id="{94B28DEE-2889-4CD4-AFB3-B39EAB865BEE}"/>
              </a:ext>
            </a:extLst>
          </p:cNvPr>
          <p:cNvSpPr>
            <a:spLocks noChangeArrowheads="1"/>
          </p:cNvSpPr>
          <p:nvPr/>
        </p:nvSpPr>
        <p:spPr bwMode="auto">
          <a:xfrm>
            <a:off x="7857358" y="2719564"/>
            <a:ext cx="1909498" cy="819702"/>
          </a:xfrm>
          <a:prstGeom prst="actionButtonBlank">
            <a:avLst/>
          </a:prstGeom>
          <a:solidFill>
            <a:srgbClr val="192A72"/>
          </a:solidFill>
          <a:ln w="12700">
            <a:noFill/>
          </a:ln>
        </p:spPr>
        <p:txBody>
          <a:bodyPr anchor="ctr">
            <a:noAutofit/>
          </a:bodyPr>
          <a:lstStyle/>
          <a:p>
            <a:pPr algn="ctr">
              <a:spcBef>
                <a:spcPct val="0"/>
              </a:spcBef>
            </a:pPr>
            <a:r>
              <a:rPr lang="he-IL" b="1" dirty="0">
                <a:solidFill>
                  <a:schemeClr val="bg1"/>
                </a:solidFill>
                <a:latin typeface="Varela Round" panose="00000500000000000000" pitchFamily="2" charset="-79"/>
                <a:ea typeface="+mj-ea"/>
                <a:cs typeface="Varela Round" panose="00000500000000000000" pitchFamily="2" charset="-79"/>
              </a:rPr>
              <a:t>עקרון המנהיג</a:t>
            </a:r>
          </a:p>
          <a:p>
            <a:pPr algn="ctr">
              <a:spcBef>
                <a:spcPct val="0"/>
              </a:spcBef>
            </a:pPr>
            <a:r>
              <a:rPr lang="he-IL" b="1" dirty="0">
                <a:solidFill>
                  <a:schemeClr val="bg1"/>
                </a:solidFill>
                <a:latin typeface="Varela Round" panose="00000500000000000000" pitchFamily="2" charset="-79"/>
                <a:ea typeface="+mj-ea"/>
                <a:cs typeface="Varela Round" panose="00000500000000000000" pitchFamily="2" charset="-79"/>
              </a:rPr>
              <a:t>'פיהרר </a:t>
            </a:r>
            <a:r>
              <a:rPr lang="he-IL" b="1" dirty="0" err="1">
                <a:solidFill>
                  <a:schemeClr val="bg1"/>
                </a:solidFill>
                <a:latin typeface="Varela Round" panose="00000500000000000000" pitchFamily="2" charset="-79"/>
                <a:ea typeface="+mj-ea"/>
                <a:cs typeface="Varela Round" panose="00000500000000000000" pitchFamily="2" charset="-79"/>
              </a:rPr>
              <a:t>פרנציפ</a:t>
            </a:r>
            <a:r>
              <a:rPr lang="he-IL" b="1" dirty="0">
                <a:solidFill>
                  <a:schemeClr val="bg1"/>
                </a:solidFill>
                <a:latin typeface="Varela Round" panose="00000500000000000000" pitchFamily="2" charset="-79"/>
                <a:ea typeface="+mj-ea"/>
                <a:cs typeface="Varela Round" panose="00000500000000000000" pitchFamily="2" charset="-79"/>
              </a:rPr>
              <a:t>'</a:t>
            </a:r>
            <a:endParaRPr lang="ru-RU" b="1" dirty="0">
              <a:solidFill>
                <a:schemeClr val="bg1"/>
              </a:solidFill>
              <a:ea typeface="+mj-ea"/>
              <a:cs typeface="Varela Round" panose="00000500000000000000" pitchFamily="2" charset="-79"/>
            </a:endParaRPr>
          </a:p>
        </p:txBody>
      </p:sp>
      <p:sp>
        <p:nvSpPr>
          <p:cNvPr id="10" name="AutoShape 2081">
            <a:hlinkClick r:id="rId4" action="ppaction://hlinksldjump" highlightClick="1"/>
            <a:extLst>
              <a:ext uri="{FF2B5EF4-FFF2-40B4-BE49-F238E27FC236}">
                <a16:creationId xmlns="" xmlns:a16="http://schemas.microsoft.com/office/drawing/2014/main" id="{0BF0D461-D3B9-4E79-93A1-F3B1FDB925EE}"/>
              </a:ext>
            </a:extLst>
          </p:cNvPr>
          <p:cNvSpPr>
            <a:spLocks noChangeArrowheads="1"/>
          </p:cNvSpPr>
          <p:nvPr/>
        </p:nvSpPr>
        <p:spPr bwMode="auto">
          <a:xfrm>
            <a:off x="4024676" y="3842657"/>
            <a:ext cx="1850714" cy="794203"/>
          </a:xfrm>
          <a:prstGeom prst="actionButtonBlank">
            <a:avLst/>
          </a:prstGeom>
          <a:solidFill>
            <a:srgbClr val="192A72"/>
          </a:solidFill>
          <a:ln w="12700">
            <a:noFill/>
          </a:ln>
        </p:spPr>
        <p:txBody>
          <a:bodyPr anchor="ctr">
            <a:noAutofit/>
          </a:bodyPr>
          <a:lstStyle/>
          <a:p>
            <a:pPr algn="ctr">
              <a:spcBef>
                <a:spcPct val="0"/>
              </a:spcBef>
            </a:pPr>
            <a:r>
              <a:rPr lang="he-IL" b="1" dirty="0">
                <a:solidFill>
                  <a:schemeClr val="bg1"/>
                </a:solidFill>
                <a:latin typeface="Varela Round" panose="00000500000000000000" pitchFamily="2" charset="-79"/>
                <a:ea typeface="+mj-ea"/>
                <a:cs typeface="Varela Round" panose="00000500000000000000" pitchFamily="2" charset="-79"/>
              </a:rPr>
              <a:t>עקרון הפולק</a:t>
            </a:r>
          </a:p>
          <a:p>
            <a:pPr algn="ctr">
              <a:spcBef>
                <a:spcPct val="0"/>
              </a:spcBef>
            </a:pPr>
            <a:r>
              <a:rPr lang="he-IL" b="1" dirty="0">
                <a:solidFill>
                  <a:schemeClr val="bg1"/>
                </a:solidFill>
                <a:latin typeface="Varela Round" panose="00000500000000000000" pitchFamily="2" charset="-79"/>
                <a:ea typeface="+mj-ea"/>
                <a:cs typeface="Varela Round" panose="00000500000000000000" pitchFamily="2" charset="-79"/>
              </a:rPr>
              <a:t>עליונות המדינה</a:t>
            </a:r>
            <a:endParaRPr lang="ru-RU" b="1" dirty="0">
              <a:solidFill>
                <a:schemeClr val="bg1"/>
              </a:solidFill>
              <a:ea typeface="+mj-ea"/>
              <a:cs typeface="Varela Round" panose="00000500000000000000" pitchFamily="2" charset="-79"/>
            </a:endParaRPr>
          </a:p>
        </p:txBody>
      </p:sp>
      <p:sp>
        <p:nvSpPr>
          <p:cNvPr id="11" name="AutoShape 2083">
            <a:hlinkClick r:id="rId5" action="ppaction://hlinksldjump" highlightClick="1"/>
            <a:extLst>
              <a:ext uri="{FF2B5EF4-FFF2-40B4-BE49-F238E27FC236}">
                <a16:creationId xmlns="" xmlns:a16="http://schemas.microsoft.com/office/drawing/2014/main" id="{0D7DD374-8BFA-470F-9BEC-3EC47358E9C9}"/>
              </a:ext>
            </a:extLst>
          </p:cNvPr>
          <p:cNvSpPr>
            <a:spLocks noChangeArrowheads="1"/>
          </p:cNvSpPr>
          <p:nvPr/>
        </p:nvSpPr>
        <p:spPr bwMode="auto">
          <a:xfrm>
            <a:off x="7902370" y="3842658"/>
            <a:ext cx="3146419" cy="794203"/>
          </a:xfrm>
          <a:prstGeom prst="actionButtonBlank">
            <a:avLst/>
          </a:prstGeom>
          <a:solidFill>
            <a:srgbClr val="192A72"/>
          </a:solidFill>
          <a:ln w="12700">
            <a:noFill/>
          </a:ln>
        </p:spPr>
        <p:txBody>
          <a:bodyPr anchor="ctr">
            <a:noAutofit/>
          </a:bodyPr>
          <a:lstStyle/>
          <a:p>
            <a:pPr algn="ctr">
              <a:spcBef>
                <a:spcPct val="0"/>
              </a:spcBef>
            </a:pPr>
            <a:r>
              <a:rPr lang="he-IL" b="1" dirty="0">
                <a:solidFill>
                  <a:schemeClr val="bg1"/>
                </a:solidFill>
                <a:latin typeface="Varela Round" panose="00000500000000000000" pitchFamily="2" charset="-79"/>
                <a:ea typeface="+mj-ea"/>
                <a:cs typeface="Varela Round" panose="00000500000000000000" pitchFamily="2" charset="-79"/>
              </a:rPr>
              <a:t>שלילת הסוציאליזם</a:t>
            </a:r>
          </a:p>
          <a:p>
            <a:pPr algn="ctr">
              <a:spcBef>
                <a:spcPct val="0"/>
              </a:spcBef>
            </a:pPr>
            <a:r>
              <a:rPr lang="he-IL" b="1" dirty="0">
                <a:solidFill>
                  <a:schemeClr val="bg1"/>
                </a:solidFill>
                <a:latin typeface="Varela Round" panose="00000500000000000000" pitchFamily="2" charset="-79"/>
                <a:ea typeface="+mj-ea"/>
                <a:cs typeface="Varela Round" panose="00000500000000000000" pitchFamily="2" charset="-79"/>
              </a:rPr>
              <a:t> הדמוקרטיה והקומוניזם</a:t>
            </a:r>
            <a:endParaRPr lang="ru-RU" b="1" dirty="0">
              <a:solidFill>
                <a:schemeClr val="bg1"/>
              </a:solidFill>
              <a:ea typeface="+mj-ea"/>
              <a:cs typeface="Varela Round" panose="00000500000000000000" pitchFamily="2" charset="-79"/>
            </a:endParaRPr>
          </a:p>
        </p:txBody>
      </p:sp>
      <p:sp>
        <p:nvSpPr>
          <p:cNvPr id="18" name="AutoShape 2097">
            <a:hlinkClick r:id="rId6" action="ppaction://hlinksldjump" highlightClick="1"/>
            <a:extLst>
              <a:ext uri="{FF2B5EF4-FFF2-40B4-BE49-F238E27FC236}">
                <a16:creationId xmlns="" xmlns:a16="http://schemas.microsoft.com/office/drawing/2014/main" id="{01B959C3-EB64-44C6-935F-A98B039E08A4}"/>
              </a:ext>
            </a:extLst>
          </p:cNvPr>
          <p:cNvSpPr>
            <a:spLocks noChangeArrowheads="1"/>
          </p:cNvSpPr>
          <p:nvPr/>
        </p:nvSpPr>
        <p:spPr bwMode="auto">
          <a:xfrm>
            <a:off x="1068312" y="3842657"/>
            <a:ext cx="1387526" cy="834557"/>
          </a:xfrm>
          <a:prstGeom prst="actionButtonBlank">
            <a:avLst/>
          </a:prstGeom>
          <a:solidFill>
            <a:srgbClr val="192A72"/>
          </a:solidFill>
          <a:ln w="12700">
            <a:noFill/>
          </a:ln>
        </p:spPr>
        <p:txBody>
          <a:bodyPr anchor="ctr">
            <a:noAutofit/>
          </a:bodyPr>
          <a:lstStyle/>
          <a:p>
            <a:pPr algn="ctr">
              <a:spcBef>
                <a:spcPct val="0"/>
              </a:spcBef>
            </a:pPr>
            <a:r>
              <a:rPr lang="he-IL" b="1" dirty="0">
                <a:solidFill>
                  <a:schemeClr val="bg1"/>
                </a:solidFill>
                <a:latin typeface="Varela Round" panose="00000500000000000000" pitchFamily="2" charset="-79"/>
                <a:ea typeface="+mj-ea"/>
                <a:cs typeface="Varela Round" panose="00000500000000000000" pitchFamily="2" charset="-79"/>
              </a:rPr>
              <a:t>מרחב </a:t>
            </a:r>
          </a:p>
          <a:p>
            <a:pPr algn="ctr">
              <a:spcBef>
                <a:spcPct val="0"/>
              </a:spcBef>
            </a:pPr>
            <a:r>
              <a:rPr lang="he-IL" b="1" dirty="0">
                <a:solidFill>
                  <a:schemeClr val="bg1"/>
                </a:solidFill>
                <a:latin typeface="Varela Round" panose="00000500000000000000" pitchFamily="2" charset="-79"/>
                <a:ea typeface="+mj-ea"/>
                <a:cs typeface="Varela Round" panose="00000500000000000000" pitchFamily="2" charset="-79"/>
              </a:rPr>
              <a:t>המחייה</a:t>
            </a:r>
            <a:endParaRPr lang="ru-RU" b="1" dirty="0">
              <a:solidFill>
                <a:schemeClr val="bg1"/>
              </a:solidFill>
              <a:ea typeface="+mj-ea"/>
              <a:cs typeface="Varela Round" panose="00000500000000000000" pitchFamily="2" charset="-79"/>
            </a:endParaRPr>
          </a:p>
        </p:txBody>
      </p:sp>
      <p:grpSp>
        <p:nvGrpSpPr>
          <p:cNvPr id="3" name="קבוצה 2">
            <a:extLst>
              <a:ext uri="{FF2B5EF4-FFF2-40B4-BE49-F238E27FC236}">
                <a16:creationId xmlns="" xmlns:a16="http://schemas.microsoft.com/office/drawing/2014/main" id="{4C35C674-77F6-43AF-9718-CEFBD02AC646}"/>
              </a:ext>
            </a:extLst>
          </p:cNvPr>
          <p:cNvGrpSpPr/>
          <p:nvPr/>
        </p:nvGrpSpPr>
        <p:grpSpPr>
          <a:xfrm>
            <a:off x="778458" y="701336"/>
            <a:ext cx="10635084" cy="1238571"/>
            <a:chOff x="698880" y="701336"/>
            <a:chExt cx="10635084" cy="1238571"/>
          </a:xfrm>
        </p:grpSpPr>
        <p:sp>
          <p:nvSpPr>
            <p:cNvPr id="6" name="Rectangle 80">
              <a:extLst>
                <a:ext uri="{FF2B5EF4-FFF2-40B4-BE49-F238E27FC236}">
                  <a16:creationId xmlns="" xmlns:a16="http://schemas.microsoft.com/office/drawing/2014/main" id="{E0659541-55D7-464E-9B3A-76100CCEA429}"/>
                </a:ext>
              </a:extLst>
            </p:cNvPr>
            <p:cNvSpPr txBox="1">
              <a:spLocks noChangeArrowheads="1"/>
            </p:cNvSpPr>
            <p:nvPr/>
          </p:nvSpPr>
          <p:spPr>
            <a:xfrm>
              <a:off x="1190689" y="701336"/>
              <a:ext cx="9651466" cy="1238571"/>
            </a:xfrm>
            <a:prstGeom prst="rect">
              <a:avLst/>
            </a:prstGeom>
            <a:solidFill>
              <a:srgbClr val="192A72"/>
            </a:solidFill>
            <a:ln w="12700">
              <a:noFill/>
            </a:ln>
          </p:spPr>
          <p:txBody>
            <a:bodyPr anchor="ctr">
              <a:noAutofit/>
            </a:bodyPr>
            <a:lstStyle>
              <a:defPPr>
                <a:defRPr lang="he-IL"/>
              </a:defPPr>
              <a:lvl1pPr marL="342900" indent="-342900">
                <a:lnSpc>
                  <a:spcPct val="90000"/>
                </a:lnSpc>
                <a:spcBef>
                  <a:spcPct val="0"/>
                </a:spcBef>
                <a:buFont typeface="Arial" panose="020B0604020202020204" pitchFamily="34" charset="0"/>
                <a:buChar char="•"/>
                <a:defRPr sz="2400">
                  <a:latin typeface="Varela Round" panose="00000500000000000000" pitchFamily="2" charset="-79"/>
                  <a:ea typeface="+mj-ea"/>
                  <a:cs typeface="Varela Round" panose="00000500000000000000" pitchFamily="2" charset="-79"/>
                </a:defRPr>
              </a:lvl1pPr>
            </a:lstStyle>
            <a:p>
              <a:pPr marL="0" indent="0" algn="ctr">
                <a:buNone/>
              </a:pPr>
              <a:r>
                <a:rPr lang="he-IL" altLang="en-US" sz="5400" b="1" dirty="0">
                  <a:solidFill>
                    <a:schemeClr val="bg1"/>
                  </a:solidFill>
                </a:rPr>
                <a:t>עקרונות האידיאולוגיה הנאצית</a:t>
              </a:r>
              <a:endParaRPr lang="ru-RU" altLang="en-US" sz="5400" b="1" dirty="0">
                <a:solidFill>
                  <a:schemeClr val="bg1"/>
                </a:solidFill>
              </a:endParaRPr>
            </a:p>
          </p:txBody>
        </p:sp>
        <p:sp>
          <p:nvSpPr>
            <p:cNvPr id="2" name="תרשים זרימה: השהיה 1">
              <a:extLst>
                <a:ext uri="{FF2B5EF4-FFF2-40B4-BE49-F238E27FC236}">
                  <a16:creationId xmlns="" xmlns:a16="http://schemas.microsoft.com/office/drawing/2014/main" id="{4B057869-C9C9-46E9-AE5D-A015B2D9DEC6}"/>
                </a:ext>
              </a:extLst>
            </p:cNvPr>
            <p:cNvSpPr/>
            <p:nvPr/>
          </p:nvSpPr>
          <p:spPr>
            <a:xfrm>
              <a:off x="10350347" y="701336"/>
              <a:ext cx="983617" cy="1232449"/>
            </a:xfrm>
            <a:prstGeom prst="flowChartDelay">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9" name="תרשים זרימה: השהיה 18">
              <a:extLst>
                <a:ext uri="{FF2B5EF4-FFF2-40B4-BE49-F238E27FC236}">
                  <a16:creationId xmlns="" xmlns:a16="http://schemas.microsoft.com/office/drawing/2014/main" id="{0586F6B2-3181-4FA9-AE18-891106D444A5}"/>
                </a:ext>
              </a:extLst>
            </p:cNvPr>
            <p:cNvSpPr/>
            <p:nvPr/>
          </p:nvSpPr>
          <p:spPr>
            <a:xfrm flipH="1">
              <a:off x="698880" y="701336"/>
              <a:ext cx="983617" cy="1232449"/>
            </a:xfrm>
            <a:prstGeom prst="flowChartDelay">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sp>
        <p:nvSpPr>
          <p:cNvPr id="4" name="חץ: למטה 3">
            <a:extLst>
              <a:ext uri="{FF2B5EF4-FFF2-40B4-BE49-F238E27FC236}">
                <a16:creationId xmlns="" xmlns:a16="http://schemas.microsoft.com/office/drawing/2014/main" id="{0265FEFB-A57C-4E70-8253-BB84AB8CAD17}"/>
              </a:ext>
            </a:extLst>
          </p:cNvPr>
          <p:cNvSpPr/>
          <p:nvPr/>
        </p:nvSpPr>
        <p:spPr>
          <a:xfrm>
            <a:off x="1506180" y="1969195"/>
            <a:ext cx="511790" cy="1826407"/>
          </a:xfrm>
          <a:prstGeom prst="downArrow">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0" name="חץ: למטה 19">
            <a:extLst>
              <a:ext uri="{FF2B5EF4-FFF2-40B4-BE49-F238E27FC236}">
                <a16:creationId xmlns="" xmlns:a16="http://schemas.microsoft.com/office/drawing/2014/main" id="{CB309E18-E095-4E3F-BAB0-ACC7CE9EF2BD}"/>
              </a:ext>
            </a:extLst>
          </p:cNvPr>
          <p:cNvSpPr/>
          <p:nvPr/>
        </p:nvSpPr>
        <p:spPr>
          <a:xfrm>
            <a:off x="3017061" y="1969195"/>
            <a:ext cx="511790" cy="734518"/>
          </a:xfrm>
          <a:prstGeom prst="downArrow">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2" name="חץ: למטה 21">
            <a:extLst>
              <a:ext uri="{FF2B5EF4-FFF2-40B4-BE49-F238E27FC236}">
                <a16:creationId xmlns="" xmlns:a16="http://schemas.microsoft.com/office/drawing/2014/main" id="{CBC961EE-0B07-48F4-9BF3-7394883D59EC}"/>
              </a:ext>
            </a:extLst>
          </p:cNvPr>
          <p:cNvSpPr/>
          <p:nvPr/>
        </p:nvSpPr>
        <p:spPr>
          <a:xfrm>
            <a:off x="4694138" y="1969195"/>
            <a:ext cx="511790" cy="1826407"/>
          </a:xfrm>
          <a:prstGeom prst="downArrow">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3" name="חץ: למטה 22">
            <a:extLst>
              <a:ext uri="{FF2B5EF4-FFF2-40B4-BE49-F238E27FC236}">
                <a16:creationId xmlns="" xmlns:a16="http://schemas.microsoft.com/office/drawing/2014/main" id="{444CE1DA-830F-4FF9-9877-8FBFC2FE8E99}"/>
              </a:ext>
            </a:extLst>
          </p:cNvPr>
          <p:cNvSpPr/>
          <p:nvPr/>
        </p:nvSpPr>
        <p:spPr>
          <a:xfrm>
            <a:off x="10333186" y="1969195"/>
            <a:ext cx="511790" cy="1826407"/>
          </a:xfrm>
          <a:prstGeom prst="downArrow">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4" name="חץ: למטה 23">
            <a:extLst>
              <a:ext uri="{FF2B5EF4-FFF2-40B4-BE49-F238E27FC236}">
                <a16:creationId xmlns="" xmlns:a16="http://schemas.microsoft.com/office/drawing/2014/main" id="{BDF1C891-6EC9-4B04-A81A-770664A43795}"/>
              </a:ext>
            </a:extLst>
          </p:cNvPr>
          <p:cNvSpPr/>
          <p:nvPr/>
        </p:nvSpPr>
        <p:spPr>
          <a:xfrm>
            <a:off x="6336658" y="1969195"/>
            <a:ext cx="511790" cy="734518"/>
          </a:xfrm>
          <a:prstGeom prst="downArrow">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5" name="חץ: למטה 24">
            <a:extLst>
              <a:ext uri="{FF2B5EF4-FFF2-40B4-BE49-F238E27FC236}">
                <a16:creationId xmlns="" xmlns:a16="http://schemas.microsoft.com/office/drawing/2014/main" id="{4370FF31-348C-4682-9729-57043FEAFB08}"/>
              </a:ext>
            </a:extLst>
          </p:cNvPr>
          <p:cNvSpPr/>
          <p:nvPr/>
        </p:nvSpPr>
        <p:spPr>
          <a:xfrm>
            <a:off x="8556212" y="1969195"/>
            <a:ext cx="511790" cy="734518"/>
          </a:xfrm>
          <a:prstGeom prst="downArrow">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3852087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כותרת 2">
            <a:extLst>
              <a:ext uri="{FF2B5EF4-FFF2-40B4-BE49-F238E27FC236}">
                <a16:creationId xmlns="" xmlns:a16="http://schemas.microsoft.com/office/drawing/2014/main" id="{D485002A-5137-47D5-A5F1-A3ED89CD1E0E}"/>
              </a:ext>
            </a:extLst>
          </p:cNvPr>
          <p:cNvSpPr txBox="1">
            <a:spLocks/>
          </p:cNvSpPr>
          <p:nvPr/>
        </p:nvSpPr>
        <p:spPr>
          <a:xfrm>
            <a:off x="0" y="2406271"/>
            <a:ext cx="11496473" cy="3000229"/>
          </a:xfrm>
          <a:prstGeom prst="rect">
            <a:avLst/>
          </a:prstGeom>
          <a:ln w="19050">
            <a:noFill/>
          </a:ln>
        </p:spPr>
        <p:txBody>
          <a:bodyPr anchor="ctr">
            <a:noAutofit/>
          </a:bodyPr>
          <a:lstStyle>
            <a:defPPr>
              <a:defRPr lang="he-IL"/>
            </a:defPPr>
            <a:lvl1pPr algn="ctr">
              <a:lnSpc>
                <a:spcPct val="90000"/>
              </a:lnSpc>
              <a:spcBef>
                <a:spcPct val="0"/>
              </a:spcBef>
              <a:defRPr b="1">
                <a:latin typeface="Varela Round" panose="00000500000000000000" pitchFamily="2" charset="-79"/>
                <a:ea typeface="+mj-ea"/>
                <a:cs typeface="Varela Round" panose="00000500000000000000" pitchFamily="2" charset="-79"/>
              </a:defRPr>
            </a:lvl1pPr>
          </a:lstStyle>
          <a:p>
            <a:pPr algn="r">
              <a:lnSpc>
                <a:spcPct val="150000"/>
              </a:lnSpc>
            </a:pPr>
            <a:r>
              <a:rPr lang="he-IL" sz="3200" b="0" dirty="0"/>
              <a:t>הגזענות הנאצית מבוססת על "הדרוויניזם החברתי", </a:t>
            </a:r>
            <a:r>
              <a:rPr lang="en-US" sz="3200" b="0" dirty="0"/>
              <a:t/>
            </a:r>
            <a:br>
              <a:rPr lang="en-US" sz="3200" b="0" dirty="0"/>
            </a:br>
            <a:r>
              <a:rPr lang="he-IL" sz="3200" b="0" dirty="0"/>
              <a:t>לפיו בני אדם מתחלקים לגזעים החזקים החלשים. </a:t>
            </a:r>
            <a:r>
              <a:rPr lang="en-US" sz="3200" b="0" dirty="0"/>
              <a:t/>
            </a:r>
            <a:br>
              <a:rPr lang="en-US" sz="3200" b="0" dirty="0"/>
            </a:br>
            <a:r>
              <a:rPr lang="he-IL" sz="3200" b="0" dirty="0"/>
              <a:t>החזקים ישרדו וישלטו בעולם, כאשר החלשים אמורים להישמד. </a:t>
            </a:r>
            <a:r>
              <a:rPr lang="en-US" sz="3200" b="0" dirty="0"/>
              <a:t/>
            </a:r>
            <a:br>
              <a:rPr lang="en-US" sz="3200" b="0" dirty="0"/>
            </a:br>
            <a:r>
              <a:rPr lang="he-IL" sz="3200" b="0" dirty="0"/>
              <a:t>זכותו של הגזע החזק להשמיד את החלש כי הוא מפריע להתפתחותו. </a:t>
            </a:r>
          </a:p>
        </p:txBody>
      </p:sp>
      <p:sp>
        <p:nvSpPr>
          <p:cNvPr id="6" name="מציין מיקום טקסט 3">
            <a:extLst>
              <a:ext uri="{FF2B5EF4-FFF2-40B4-BE49-F238E27FC236}">
                <a16:creationId xmlns="" xmlns:a16="http://schemas.microsoft.com/office/drawing/2014/main" id="{2D8DCBA8-5337-4AE2-A82F-569C4710E589}"/>
              </a:ext>
            </a:extLst>
          </p:cNvPr>
          <p:cNvSpPr txBox="1">
            <a:spLocks/>
          </p:cNvSpPr>
          <p:nvPr/>
        </p:nvSpPr>
        <p:spPr>
          <a:xfrm>
            <a:off x="0" y="807809"/>
            <a:ext cx="11496473" cy="742211"/>
          </a:xfrm>
          <a:prstGeom prst="rect">
            <a:avLst/>
          </a:prstGeom>
        </p:spPr>
        <p:txBody>
          <a:bodyPr/>
          <a:lstStyle>
            <a:lvl1pPr marL="0" indent="0" algn="ctr" defTabSz="914400" rtl="1" eaLnBrk="1" latinLnBrk="0" hangingPunct="1">
              <a:lnSpc>
                <a:spcPct val="90000"/>
              </a:lnSpc>
              <a:spcBef>
                <a:spcPts val="1000"/>
              </a:spcBef>
              <a:buFont typeface="Arial" panose="020B0604020202020204" pitchFamily="34" charset="0"/>
              <a:buNone/>
              <a:defRPr sz="2800" kern="1200">
                <a:solidFill>
                  <a:schemeClr val="tx1"/>
                </a:solidFill>
                <a:latin typeface="Varela Round" panose="00000500000000000000" pitchFamily="2" charset="-79"/>
                <a:ea typeface="+mn-ea"/>
                <a:cs typeface="Varela Round" panose="00000500000000000000" pitchFamily="2" charset="-79"/>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he-IL" sz="4400" b="1" dirty="0">
                <a:solidFill>
                  <a:srgbClr val="192A72"/>
                </a:solidFill>
              </a:rPr>
              <a:t>עקרון תורת הגזע</a:t>
            </a:r>
            <a:endParaRPr lang="ru-RU" sz="4400" b="1" dirty="0">
              <a:solidFill>
                <a:srgbClr val="192A72"/>
              </a:solidFill>
            </a:endParaRPr>
          </a:p>
          <a:p>
            <a:pPr algn="r"/>
            <a:endParaRPr lang="he-IL" sz="4000" b="1" dirty="0"/>
          </a:p>
        </p:txBody>
      </p:sp>
      <p:sp>
        <p:nvSpPr>
          <p:cNvPr id="7" name="מציין מיקום טקסט 3">
            <a:extLst>
              <a:ext uri="{FF2B5EF4-FFF2-40B4-BE49-F238E27FC236}">
                <a16:creationId xmlns="" xmlns:a16="http://schemas.microsoft.com/office/drawing/2014/main" id="{2E027D01-542E-4E9C-91FD-433A35B2C2B7}"/>
              </a:ext>
            </a:extLst>
          </p:cNvPr>
          <p:cNvSpPr txBox="1">
            <a:spLocks/>
          </p:cNvSpPr>
          <p:nvPr/>
        </p:nvSpPr>
        <p:spPr>
          <a:xfrm>
            <a:off x="6417733" y="1671784"/>
            <a:ext cx="5078740" cy="490960"/>
          </a:xfrm>
          <a:prstGeom prst="rect">
            <a:avLst/>
          </a:prstGeom>
        </p:spPr>
        <p:txBody>
          <a:bodyPr/>
          <a:lstStyle>
            <a:defPPr>
              <a:defRPr lang="he-IL"/>
            </a:defPPr>
            <a:lvl1pPr indent="0">
              <a:lnSpc>
                <a:spcPct val="90000"/>
              </a:lnSpc>
              <a:spcBef>
                <a:spcPts val="1000"/>
              </a:spcBef>
              <a:buFont typeface="Arial" panose="020B0604020202020204" pitchFamily="34" charset="0"/>
              <a:buNone/>
              <a:defRPr sz="3200">
                <a:latin typeface="Varela Round" panose="00000500000000000000" pitchFamily="2" charset="-79"/>
                <a:cs typeface="Varela Round" panose="00000500000000000000" pitchFamily="2" charset="-79"/>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he-IL" sz="2800" b="1" dirty="0">
                <a:solidFill>
                  <a:srgbClr val="192A72"/>
                </a:solidFill>
              </a:rPr>
              <a:t>רעיון המאבק – מלחמת הקיום</a:t>
            </a:r>
          </a:p>
        </p:txBody>
      </p:sp>
      <p:sp>
        <p:nvSpPr>
          <p:cNvPr id="9" name="AutoShape 1053">
            <a:hlinkClick r:id="rId2" action="ppaction://hlinksldjump" highlightClick="1"/>
            <a:extLst>
              <a:ext uri="{FF2B5EF4-FFF2-40B4-BE49-F238E27FC236}">
                <a16:creationId xmlns="" xmlns:a16="http://schemas.microsoft.com/office/drawing/2014/main" id="{83444052-5741-41E6-86C7-C3E4B62EFCE0}"/>
              </a:ext>
            </a:extLst>
          </p:cNvPr>
          <p:cNvSpPr>
            <a:spLocks noChangeArrowheads="1"/>
          </p:cNvSpPr>
          <p:nvPr/>
        </p:nvSpPr>
        <p:spPr bwMode="auto">
          <a:xfrm>
            <a:off x="-887588" y="6230096"/>
            <a:ext cx="4944683" cy="692150"/>
          </a:xfrm>
          <a:prstGeom prst="actionButtonBlank">
            <a:avLst/>
          </a:prstGeom>
          <a:ln w="12700">
            <a:noFill/>
          </a:ln>
        </p:spPr>
        <p:txBody>
          <a:bodyPr anchor="ctr">
            <a:noAutofit/>
          </a:bodyPr>
          <a:lstStyle/>
          <a:p>
            <a:pPr algn="ctr">
              <a:lnSpc>
                <a:spcPct val="90000"/>
              </a:lnSpc>
              <a:spcBef>
                <a:spcPct val="0"/>
              </a:spcBef>
            </a:pPr>
            <a:r>
              <a:rPr lang="he-IL" b="1" dirty="0">
                <a:solidFill>
                  <a:schemeClr val="bg1"/>
                </a:solidFill>
                <a:latin typeface="Varela Round" panose="00000500000000000000" pitchFamily="2" charset="-79"/>
                <a:ea typeface="+mj-ea"/>
                <a:cs typeface="Varela Round" panose="00000500000000000000" pitchFamily="2" charset="-79"/>
              </a:rPr>
              <a:t>עקרונות האידיאולוגיה הנאצית</a:t>
            </a:r>
            <a:endParaRPr lang="ru-RU" b="1" dirty="0">
              <a:solidFill>
                <a:schemeClr val="bg1"/>
              </a:solidFill>
              <a:ea typeface="+mj-ea"/>
              <a:cs typeface="Varela Round" panose="00000500000000000000" pitchFamily="2" charset="-79"/>
            </a:endParaRPr>
          </a:p>
        </p:txBody>
      </p:sp>
    </p:spTree>
    <p:extLst>
      <p:ext uri="{BB962C8B-B14F-4D97-AF65-F5344CB8AC3E}">
        <p14:creationId xmlns:p14="http://schemas.microsoft.com/office/powerpoint/2010/main" val="22378522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מציין מיקום טקסט 3">
            <a:extLst>
              <a:ext uri="{FF2B5EF4-FFF2-40B4-BE49-F238E27FC236}">
                <a16:creationId xmlns="" xmlns:a16="http://schemas.microsoft.com/office/drawing/2014/main" id="{C523DD5B-0713-4B76-B938-F007232C02E6}"/>
              </a:ext>
            </a:extLst>
          </p:cNvPr>
          <p:cNvSpPr txBox="1">
            <a:spLocks/>
          </p:cNvSpPr>
          <p:nvPr/>
        </p:nvSpPr>
        <p:spPr>
          <a:xfrm>
            <a:off x="623888" y="753258"/>
            <a:ext cx="10872585" cy="490960"/>
          </a:xfrm>
          <a:prstGeom prst="rect">
            <a:avLst/>
          </a:prstGeom>
        </p:spPr>
        <p:txBody>
          <a:bodyPr/>
          <a:lstStyle>
            <a:defPPr>
              <a:defRPr lang="he-IL"/>
            </a:defPPr>
            <a:lvl1pPr indent="0">
              <a:lnSpc>
                <a:spcPct val="90000"/>
              </a:lnSpc>
              <a:spcBef>
                <a:spcPts val="1000"/>
              </a:spcBef>
              <a:buFont typeface="Arial" panose="020B0604020202020204" pitchFamily="34" charset="0"/>
              <a:buNone/>
              <a:defRPr sz="3200">
                <a:latin typeface="Varela Round" panose="00000500000000000000" pitchFamily="2" charset="-79"/>
                <a:cs typeface="Varela Round" panose="00000500000000000000" pitchFamily="2" charset="-79"/>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he-IL" altLang="en-US" sz="4000" b="1" dirty="0">
                <a:solidFill>
                  <a:srgbClr val="192A72"/>
                </a:solidFill>
              </a:rPr>
              <a:t>היררכיה גזעית – חלוקה לקבוצות סולם הגזעים</a:t>
            </a:r>
            <a:endParaRPr lang="en-US" altLang="en-US" sz="4000" b="1" dirty="0">
              <a:solidFill>
                <a:srgbClr val="192A72"/>
              </a:solidFill>
            </a:endParaRPr>
          </a:p>
          <a:p>
            <a:endParaRPr lang="he-IL" sz="4000" b="1" dirty="0">
              <a:solidFill>
                <a:srgbClr val="192A72"/>
              </a:solidFill>
            </a:endParaRPr>
          </a:p>
        </p:txBody>
      </p:sp>
      <p:sp>
        <p:nvSpPr>
          <p:cNvPr id="10" name="כותרת 2">
            <a:extLst>
              <a:ext uri="{FF2B5EF4-FFF2-40B4-BE49-F238E27FC236}">
                <a16:creationId xmlns="" xmlns:a16="http://schemas.microsoft.com/office/drawing/2014/main" id="{8FD0CDCB-4906-4360-8562-5252C0D90309}"/>
              </a:ext>
            </a:extLst>
          </p:cNvPr>
          <p:cNvSpPr txBox="1">
            <a:spLocks/>
          </p:cNvSpPr>
          <p:nvPr/>
        </p:nvSpPr>
        <p:spPr>
          <a:xfrm>
            <a:off x="5113538" y="1747066"/>
            <a:ext cx="6382935" cy="3899040"/>
          </a:xfrm>
          <a:prstGeom prst="rect">
            <a:avLst/>
          </a:prstGeom>
        </p:spPr>
        <p:txBody>
          <a:bodyPr anchor="t">
            <a:noAutofit/>
          </a:bodyPr>
          <a:lstStyle>
            <a:lvl1pPr algn="ctr" defTabSz="914400" rtl="1" eaLnBrk="1" latinLnBrk="0" hangingPunct="1">
              <a:lnSpc>
                <a:spcPct val="90000"/>
              </a:lnSpc>
              <a:spcBef>
                <a:spcPct val="0"/>
              </a:spcBef>
              <a:buNone/>
              <a:defRPr sz="3600" kern="1200">
                <a:solidFill>
                  <a:schemeClr val="tx1"/>
                </a:solidFill>
                <a:latin typeface="Varela Round" panose="00000500000000000000" pitchFamily="2" charset="-79"/>
                <a:ea typeface="+mj-ea"/>
                <a:cs typeface="Varela Round" panose="00000500000000000000" pitchFamily="2" charset="-79"/>
              </a:defRPr>
            </a:lvl1pPr>
          </a:lstStyle>
          <a:p>
            <a:pPr algn="r">
              <a:lnSpc>
                <a:spcPct val="150000"/>
              </a:lnSpc>
              <a:defRPr/>
            </a:pPr>
            <a:r>
              <a:rPr lang="he-IL" altLang="en-US" sz="3200" dirty="0">
                <a:solidFill>
                  <a:srgbClr val="C00000"/>
                </a:solidFill>
              </a:rPr>
              <a:t>היהודים הם תת גזע- הגזע הנחות, </a:t>
            </a:r>
          </a:p>
          <a:p>
            <a:pPr algn="r">
              <a:lnSpc>
                <a:spcPct val="150000"/>
              </a:lnSpc>
              <a:defRPr/>
            </a:pPr>
            <a:r>
              <a:rPr lang="he-IL" altLang="en-US" sz="3200" dirty="0">
                <a:solidFill>
                  <a:srgbClr val="C00000"/>
                </a:solidFill>
              </a:rPr>
              <a:t>גזע טפיל, הורסי תרבות, תת-אדם</a:t>
            </a:r>
            <a:r>
              <a:rPr lang="he-IL" altLang="en-US" sz="3200" dirty="0"/>
              <a:t>. </a:t>
            </a:r>
            <a:r>
              <a:rPr lang="en-US" altLang="en-US" sz="3200" dirty="0"/>
              <a:t/>
            </a:r>
            <a:br>
              <a:rPr lang="en-US" altLang="en-US" sz="3200" dirty="0"/>
            </a:br>
            <a:r>
              <a:rPr lang="he-IL" altLang="en-US" sz="3200" dirty="0"/>
              <a:t>כוונתם לערער את הסדר בעולם </a:t>
            </a:r>
            <a:r>
              <a:rPr lang="en-US" altLang="en-US" sz="3200" dirty="0"/>
              <a:t/>
            </a:r>
            <a:br>
              <a:rPr lang="en-US" altLang="en-US" sz="3200" dirty="0"/>
            </a:br>
            <a:r>
              <a:rPr lang="he-IL" altLang="en-US" sz="3200" dirty="0"/>
              <a:t>והם יביאו לחורבן העולם.</a:t>
            </a:r>
            <a:r>
              <a:rPr lang="en-US" altLang="en-US" sz="3200" dirty="0"/>
              <a:t/>
            </a:r>
            <a:br>
              <a:rPr lang="en-US" altLang="en-US" sz="3200" dirty="0"/>
            </a:br>
            <a:r>
              <a:rPr lang="he-IL" altLang="en-US" sz="3200" dirty="0"/>
              <a:t>מיועדים להשמדה.</a:t>
            </a:r>
            <a:endParaRPr lang="he-IL" sz="3200" dirty="0"/>
          </a:p>
        </p:txBody>
      </p:sp>
      <p:sp>
        <p:nvSpPr>
          <p:cNvPr id="11" name="Text Box 19">
            <a:extLst>
              <a:ext uri="{FF2B5EF4-FFF2-40B4-BE49-F238E27FC236}">
                <a16:creationId xmlns="" xmlns:a16="http://schemas.microsoft.com/office/drawing/2014/main" id="{560B12B7-C768-49A1-A55A-65D1F6DCC699}"/>
              </a:ext>
            </a:extLst>
          </p:cNvPr>
          <p:cNvSpPr txBox="1">
            <a:spLocks noChangeArrowheads="1"/>
          </p:cNvSpPr>
          <p:nvPr/>
        </p:nvSpPr>
        <p:spPr bwMode="auto">
          <a:xfrm>
            <a:off x="-119317" y="1714990"/>
            <a:ext cx="2068868" cy="1095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eaLnBrk="0" hangingPunct="0">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eaLnBrk="0" hangingPunct="0">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eaLnBrk="0" hangingPunct="0">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nSpc>
                <a:spcPts val="2600"/>
              </a:lnSpc>
              <a:spcBef>
                <a:spcPct val="50000"/>
              </a:spcBef>
              <a:buFontTx/>
              <a:buNone/>
            </a:pPr>
            <a:r>
              <a:rPr lang="he-IL" altLang="en-US" sz="2400" dirty="0">
                <a:solidFill>
                  <a:srgbClr val="192A72"/>
                </a:solidFill>
                <a:latin typeface="Varela Round" panose="00000500000000000000" pitchFamily="2" charset="-79"/>
                <a:ea typeface="+mj-ea"/>
                <a:cs typeface="Varela Round" panose="00000500000000000000" pitchFamily="2" charset="-79"/>
              </a:rPr>
              <a:t>גזע אדונים, </a:t>
            </a:r>
            <a:r>
              <a:rPr lang="en-US" altLang="en-US" sz="2400" dirty="0">
                <a:solidFill>
                  <a:srgbClr val="192A72"/>
                </a:solidFill>
                <a:latin typeface="Varela Round" panose="00000500000000000000" pitchFamily="2" charset="-79"/>
                <a:ea typeface="+mj-ea"/>
                <a:cs typeface="Varela Round" panose="00000500000000000000" pitchFamily="2" charset="-79"/>
              </a:rPr>
              <a:t/>
            </a:r>
            <a:br>
              <a:rPr lang="en-US" altLang="en-US" sz="2400" dirty="0">
                <a:solidFill>
                  <a:srgbClr val="192A72"/>
                </a:solidFill>
                <a:latin typeface="Varela Round" panose="00000500000000000000" pitchFamily="2" charset="-79"/>
                <a:ea typeface="+mj-ea"/>
                <a:cs typeface="Varela Round" panose="00000500000000000000" pitchFamily="2" charset="-79"/>
              </a:rPr>
            </a:br>
            <a:r>
              <a:rPr lang="he-IL" altLang="en-US" sz="2400" dirty="0">
                <a:solidFill>
                  <a:srgbClr val="192A72"/>
                </a:solidFill>
                <a:latin typeface="Varela Round" panose="00000500000000000000" pitchFamily="2" charset="-79"/>
                <a:ea typeface="+mj-ea"/>
                <a:cs typeface="Varela Round" panose="00000500000000000000" pitchFamily="2" charset="-79"/>
              </a:rPr>
              <a:t>גזע משובח, </a:t>
            </a:r>
            <a:r>
              <a:rPr lang="en-US" altLang="en-US" sz="2400" dirty="0">
                <a:solidFill>
                  <a:srgbClr val="192A72"/>
                </a:solidFill>
                <a:latin typeface="Varela Round" panose="00000500000000000000" pitchFamily="2" charset="-79"/>
                <a:ea typeface="+mj-ea"/>
                <a:cs typeface="Varela Round" panose="00000500000000000000" pitchFamily="2" charset="-79"/>
              </a:rPr>
              <a:t/>
            </a:r>
            <a:br>
              <a:rPr lang="en-US" altLang="en-US" sz="2400" dirty="0">
                <a:solidFill>
                  <a:srgbClr val="192A72"/>
                </a:solidFill>
                <a:latin typeface="Varela Round" panose="00000500000000000000" pitchFamily="2" charset="-79"/>
                <a:ea typeface="+mj-ea"/>
                <a:cs typeface="Varela Round" panose="00000500000000000000" pitchFamily="2" charset="-79"/>
              </a:rPr>
            </a:br>
            <a:r>
              <a:rPr lang="he-IL" altLang="en-US" sz="2400" dirty="0">
                <a:solidFill>
                  <a:srgbClr val="192A72"/>
                </a:solidFill>
                <a:latin typeface="Varela Round" panose="00000500000000000000" pitchFamily="2" charset="-79"/>
                <a:ea typeface="+mj-ea"/>
                <a:cs typeface="Varela Round" panose="00000500000000000000" pitchFamily="2" charset="-79"/>
              </a:rPr>
              <a:t>יוצרי תרבות.  </a:t>
            </a:r>
            <a:endParaRPr lang="ru-RU" altLang="en-US" sz="2400" dirty="0">
              <a:solidFill>
                <a:srgbClr val="192A72"/>
              </a:solidFill>
              <a:ea typeface="+mj-ea"/>
              <a:cs typeface="Varela Round" panose="00000500000000000000" pitchFamily="2" charset="-79"/>
            </a:endParaRPr>
          </a:p>
        </p:txBody>
      </p:sp>
      <p:graphicFrame>
        <p:nvGraphicFramePr>
          <p:cNvPr id="12" name="Diagram 11">
            <a:extLst>
              <a:ext uri="{FF2B5EF4-FFF2-40B4-BE49-F238E27FC236}">
                <a16:creationId xmlns="" xmlns:a16="http://schemas.microsoft.com/office/drawing/2014/main" id="{7241BD4A-CA54-44CC-8814-EFDF735CA1B5}"/>
              </a:ext>
            </a:extLst>
          </p:cNvPr>
          <p:cNvGraphicFramePr/>
          <p:nvPr>
            <p:extLst>
              <p:ext uri="{D42A27DB-BD31-4B8C-83A1-F6EECF244321}">
                <p14:modId xmlns:p14="http://schemas.microsoft.com/office/powerpoint/2010/main" val="1392288228"/>
              </p:ext>
            </p:extLst>
          </p:nvPr>
        </p:nvGraphicFramePr>
        <p:xfrm>
          <a:off x="623888" y="1475998"/>
          <a:ext cx="6255161" cy="41701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 Box 19">
            <a:extLst>
              <a:ext uri="{FF2B5EF4-FFF2-40B4-BE49-F238E27FC236}">
                <a16:creationId xmlns="" xmlns:a16="http://schemas.microsoft.com/office/drawing/2014/main" id="{EBBD029A-BF62-4DD2-95D8-4B7AB7A98C2B}"/>
              </a:ext>
            </a:extLst>
          </p:cNvPr>
          <p:cNvSpPr txBox="1">
            <a:spLocks noChangeArrowheads="1"/>
          </p:cNvSpPr>
          <p:nvPr/>
        </p:nvSpPr>
        <p:spPr bwMode="auto">
          <a:xfrm>
            <a:off x="-119317" y="3049409"/>
            <a:ext cx="2068868" cy="759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eaLnBrk="0" hangingPunct="0">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eaLnBrk="0" hangingPunct="0">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eaLnBrk="0" hangingPunct="0">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nSpc>
                <a:spcPts val="2600"/>
              </a:lnSpc>
              <a:spcBef>
                <a:spcPct val="50000"/>
              </a:spcBef>
              <a:buFontTx/>
              <a:buNone/>
            </a:pPr>
            <a:r>
              <a:rPr lang="he-IL" altLang="en-US" sz="2400" dirty="0">
                <a:solidFill>
                  <a:srgbClr val="192A72"/>
                </a:solidFill>
                <a:latin typeface="Varela Round" panose="00000500000000000000" pitchFamily="2" charset="-79"/>
                <a:ea typeface="+mj-ea"/>
                <a:cs typeface="Varela Round" panose="00000500000000000000" pitchFamily="2" charset="-79"/>
              </a:rPr>
              <a:t>גזע עבדים,</a:t>
            </a:r>
            <a:r>
              <a:rPr lang="en-US" altLang="en-US" sz="2400" dirty="0">
                <a:solidFill>
                  <a:srgbClr val="192A72"/>
                </a:solidFill>
                <a:latin typeface="Varela Round" panose="00000500000000000000" pitchFamily="2" charset="-79"/>
                <a:ea typeface="+mj-ea"/>
                <a:cs typeface="Varela Round" panose="00000500000000000000" pitchFamily="2" charset="-79"/>
              </a:rPr>
              <a:t/>
            </a:r>
            <a:br>
              <a:rPr lang="en-US" altLang="en-US" sz="2400" dirty="0">
                <a:solidFill>
                  <a:srgbClr val="192A72"/>
                </a:solidFill>
                <a:latin typeface="Varela Round" panose="00000500000000000000" pitchFamily="2" charset="-79"/>
                <a:ea typeface="+mj-ea"/>
                <a:cs typeface="Varela Round" panose="00000500000000000000" pitchFamily="2" charset="-79"/>
              </a:rPr>
            </a:br>
            <a:r>
              <a:rPr lang="he-IL" altLang="en-US" sz="2400" dirty="0">
                <a:solidFill>
                  <a:srgbClr val="192A72"/>
                </a:solidFill>
                <a:latin typeface="Varela Round" panose="00000500000000000000" pitchFamily="2" charset="-79"/>
                <a:ea typeface="+mj-ea"/>
                <a:cs typeface="Varela Round" panose="00000500000000000000" pitchFamily="2" charset="-79"/>
              </a:rPr>
              <a:t>מחקי תרבות.</a:t>
            </a:r>
            <a:endParaRPr lang="ru-RU" altLang="en-US" sz="2400" dirty="0">
              <a:solidFill>
                <a:srgbClr val="192A72"/>
              </a:solidFill>
              <a:ea typeface="+mj-ea"/>
              <a:cs typeface="Varela Round" panose="00000500000000000000" pitchFamily="2" charset="-79"/>
            </a:endParaRPr>
          </a:p>
        </p:txBody>
      </p:sp>
    </p:spTree>
    <p:extLst>
      <p:ext uri="{BB962C8B-B14F-4D97-AF65-F5344CB8AC3E}">
        <p14:creationId xmlns:p14="http://schemas.microsoft.com/office/powerpoint/2010/main" val="32978354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כותרת 2">
            <a:extLst>
              <a:ext uri="{FF2B5EF4-FFF2-40B4-BE49-F238E27FC236}">
                <a16:creationId xmlns="" xmlns:a16="http://schemas.microsoft.com/office/drawing/2014/main" id="{D485002A-5137-47D5-A5F1-A3ED89CD1E0E}"/>
              </a:ext>
            </a:extLst>
          </p:cNvPr>
          <p:cNvSpPr txBox="1">
            <a:spLocks/>
          </p:cNvSpPr>
          <p:nvPr/>
        </p:nvSpPr>
        <p:spPr>
          <a:xfrm>
            <a:off x="338667" y="2070580"/>
            <a:ext cx="11157806" cy="3086468"/>
          </a:xfrm>
          <a:prstGeom prst="rect">
            <a:avLst/>
          </a:prstGeom>
          <a:ln w="19050">
            <a:noFill/>
          </a:ln>
        </p:spPr>
        <p:txBody>
          <a:bodyPr anchor="ctr">
            <a:noAutofit/>
          </a:bodyPr>
          <a:lstStyle>
            <a:defPPr>
              <a:defRPr lang="he-IL"/>
            </a:defPPr>
            <a:lvl1pPr algn="ctr">
              <a:lnSpc>
                <a:spcPct val="90000"/>
              </a:lnSpc>
              <a:spcBef>
                <a:spcPct val="0"/>
              </a:spcBef>
              <a:defRPr b="1">
                <a:latin typeface="Varela Round" panose="00000500000000000000" pitchFamily="2" charset="-79"/>
                <a:ea typeface="+mj-ea"/>
                <a:cs typeface="Varela Round" panose="00000500000000000000" pitchFamily="2" charset="-79"/>
              </a:defRPr>
            </a:lvl1pPr>
          </a:lstStyle>
          <a:p>
            <a:pPr algn="r">
              <a:lnSpc>
                <a:spcPct val="150000"/>
              </a:lnSpc>
            </a:pPr>
            <a:r>
              <a:rPr lang="he-IL" sz="2800" dirty="0">
                <a:solidFill>
                  <a:srgbClr val="C00000"/>
                </a:solidFill>
              </a:rPr>
              <a:t>"הסכנה היהודית"</a:t>
            </a:r>
            <a:r>
              <a:rPr lang="en-US" sz="2800" b="0" dirty="0">
                <a:solidFill>
                  <a:srgbClr val="C00000"/>
                </a:solidFill>
              </a:rPr>
              <a:t/>
            </a:r>
            <a:br>
              <a:rPr lang="en-US" sz="2800" b="0" dirty="0">
                <a:solidFill>
                  <a:srgbClr val="C00000"/>
                </a:solidFill>
              </a:rPr>
            </a:br>
            <a:r>
              <a:rPr lang="he-IL" sz="2800" b="0" dirty="0"/>
              <a:t>התעמולה הנאצית הציגה את היהודי הטפיל ומזיק, היהודי הוא תת-אדם, </a:t>
            </a:r>
            <a:r>
              <a:rPr lang="en-US" sz="2800" b="0" dirty="0"/>
              <a:t/>
            </a:r>
            <a:br>
              <a:rPr lang="en-US" sz="2800" b="0" dirty="0"/>
            </a:br>
            <a:r>
              <a:rPr lang="he-IL" sz="2800" b="0" dirty="0"/>
              <a:t>בעל תכונות אופי שליליות, סוטה מין ומקור הרע, כוונתם להרוס את עולם </a:t>
            </a:r>
            <a:r>
              <a:rPr lang="en-US" sz="2800" b="0" dirty="0"/>
              <a:t/>
            </a:r>
            <a:br>
              <a:rPr lang="en-US" sz="2800" b="0" dirty="0"/>
            </a:br>
            <a:r>
              <a:rPr lang="he-IL" sz="2800" b="0" dirty="0"/>
              <a:t>ולהשתלט עליו. </a:t>
            </a:r>
            <a:r>
              <a:rPr lang="en-US" sz="2800" b="0" dirty="0"/>
              <a:t/>
            </a:r>
            <a:br>
              <a:rPr lang="en-US" sz="2800" b="0" dirty="0"/>
            </a:br>
            <a:r>
              <a:rPr lang="he-IL" sz="2800" b="0" dirty="0"/>
              <a:t>אי-אפשר להבחין ביהודי המודרני, אך תכונותיו השליליות נמצאות בו, ולכן הוא מהווה סכנה. היהודים מחריבים את העולם ולכן יש להיאבק בהם ולהשמיד אותם. </a:t>
            </a:r>
          </a:p>
        </p:txBody>
      </p:sp>
      <p:sp>
        <p:nvSpPr>
          <p:cNvPr id="6" name="AutoShape 1053">
            <a:hlinkClick r:id="rId2" action="ppaction://hlinksldjump" highlightClick="1"/>
            <a:extLst>
              <a:ext uri="{FF2B5EF4-FFF2-40B4-BE49-F238E27FC236}">
                <a16:creationId xmlns="" xmlns:a16="http://schemas.microsoft.com/office/drawing/2014/main" id="{67853264-2D13-46F6-8023-403D396F4156}"/>
              </a:ext>
            </a:extLst>
          </p:cNvPr>
          <p:cNvSpPr>
            <a:spLocks noChangeArrowheads="1"/>
          </p:cNvSpPr>
          <p:nvPr/>
        </p:nvSpPr>
        <p:spPr bwMode="auto">
          <a:xfrm>
            <a:off x="-887588" y="6230096"/>
            <a:ext cx="4944683" cy="692150"/>
          </a:xfrm>
          <a:prstGeom prst="actionButtonBlank">
            <a:avLst/>
          </a:prstGeom>
          <a:ln w="12700">
            <a:noFill/>
          </a:ln>
        </p:spPr>
        <p:txBody>
          <a:bodyPr anchor="ctr">
            <a:noAutofit/>
          </a:bodyPr>
          <a:lstStyle/>
          <a:p>
            <a:pPr algn="ctr">
              <a:lnSpc>
                <a:spcPct val="90000"/>
              </a:lnSpc>
              <a:spcBef>
                <a:spcPct val="0"/>
              </a:spcBef>
            </a:pPr>
            <a:r>
              <a:rPr lang="he-IL" b="1" dirty="0">
                <a:solidFill>
                  <a:schemeClr val="bg1"/>
                </a:solidFill>
                <a:latin typeface="Varela Round" panose="00000500000000000000" pitchFamily="2" charset="-79"/>
                <a:ea typeface="+mj-ea"/>
                <a:cs typeface="Varela Round" panose="00000500000000000000" pitchFamily="2" charset="-79"/>
              </a:rPr>
              <a:t>עקרונות האידיאולוגיה הנאצית</a:t>
            </a:r>
            <a:endParaRPr lang="ru-RU" b="1" dirty="0">
              <a:solidFill>
                <a:schemeClr val="bg1"/>
              </a:solidFill>
              <a:ea typeface="+mj-ea"/>
              <a:cs typeface="Varela Round" panose="00000500000000000000" pitchFamily="2" charset="-79"/>
            </a:endParaRPr>
          </a:p>
        </p:txBody>
      </p:sp>
      <p:sp>
        <p:nvSpPr>
          <p:cNvPr id="7" name="מציין מיקום טקסט 3">
            <a:extLst>
              <a:ext uri="{FF2B5EF4-FFF2-40B4-BE49-F238E27FC236}">
                <a16:creationId xmlns="" xmlns:a16="http://schemas.microsoft.com/office/drawing/2014/main" id="{6727BC0D-1238-406D-92FF-2C0707CC2FD1}"/>
              </a:ext>
            </a:extLst>
          </p:cNvPr>
          <p:cNvSpPr txBox="1">
            <a:spLocks/>
          </p:cNvSpPr>
          <p:nvPr/>
        </p:nvSpPr>
        <p:spPr>
          <a:xfrm>
            <a:off x="659707" y="797616"/>
            <a:ext cx="10872585" cy="490960"/>
          </a:xfrm>
          <a:prstGeom prst="rect">
            <a:avLst/>
          </a:prstGeom>
        </p:spPr>
        <p:txBody>
          <a:bodyPr/>
          <a:lstStyle>
            <a:defPPr>
              <a:defRPr lang="he-IL"/>
            </a:defPPr>
            <a:lvl1pPr indent="0">
              <a:lnSpc>
                <a:spcPct val="90000"/>
              </a:lnSpc>
              <a:spcBef>
                <a:spcPts val="1000"/>
              </a:spcBef>
              <a:buFont typeface="Arial" panose="020B0604020202020204" pitchFamily="34" charset="0"/>
              <a:buNone/>
              <a:defRPr sz="3200">
                <a:latin typeface="Varela Round" panose="00000500000000000000" pitchFamily="2" charset="-79"/>
                <a:cs typeface="Varela Round" panose="00000500000000000000" pitchFamily="2" charset="-79"/>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he-IL" altLang="en-US" sz="4800" b="1" dirty="0">
                <a:solidFill>
                  <a:srgbClr val="192A72"/>
                </a:solidFill>
              </a:rPr>
              <a:t>האנטישמיות בגלגולה הנאצי</a:t>
            </a:r>
            <a:endParaRPr lang="he-IL" sz="4800" dirty="0">
              <a:solidFill>
                <a:srgbClr val="192A72"/>
              </a:solidFill>
            </a:endParaRPr>
          </a:p>
        </p:txBody>
      </p:sp>
    </p:spTree>
    <p:extLst>
      <p:ext uri="{BB962C8B-B14F-4D97-AF65-F5344CB8AC3E}">
        <p14:creationId xmlns:p14="http://schemas.microsoft.com/office/powerpoint/2010/main" val="39685458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3"/>
          <p:cNvSpPr>
            <a:spLocks noGrp="1"/>
          </p:cNvSpPr>
          <p:nvPr>
            <p:ph type="ctrTitle"/>
          </p:nvPr>
        </p:nvSpPr>
        <p:spPr>
          <a:xfrm>
            <a:off x="532661" y="1242384"/>
            <a:ext cx="10934548" cy="2983879"/>
          </a:xfrm>
        </p:spPr>
        <p:txBody>
          <a:bodyPr/>
          <a:lstStyle/>
          <a:p>
            <a:pPr algn="r">
              <a:lnSpc>
                <a:spcPct val="150000"/>
              </a:lnSpc>
            </a:pPr>
            <a:r>
              <a:rPr lang="he-IL" sz="4000" b="1" dirty="0">
                <a:solidFill>
                  <a:srgbClr val="C00000"/>
                </a:solidFill>
              </a:rPr>
              <a:t>היהודים שואפים להשתלט על כלכלת העולם</a:t>
            </a:r>
            <a:r>
              <a:rPr lang="he-IL" sz="4000" b="1" dirty="0"/>
              <a:t> </a:t>
            </a:r>
            <a:r>
              <a:rPr lang="he-IL" sz="4000" dirty="0"/>
              <a:t>  </a:t>
            </a:r>
            <a:r>
              <a:rPr lang="en-US" dirty="0"/>
              <a:t/>
            </a:r>
            <a:br>
              <a:rPr lang="en-US" dirty="0"/>
            </a:br>
            <a:r>
              <a:rPr lang="he-IL" dirty="0"/>
              <a:t>הם מתכננים לחדור לכל עורקי הכללה העולמית ולהשתלט על מוקדי ההון העולמי. לכן הם מסכנים את גרמניה ואת העולם כולו.</a:t>
            </a:r>
          </a:p>
        </p:txBody>
      </p:sp>
    </p:spTree>
    <p:extLst>
      <p:ext uri="{BB962C8B-B14F-4D97-AF65-F5344CB8AC3E}">
        <p14:creationId xmlns:p14="http://schemas.microsoft.com/office/powerpoint/2010/main" val="34225290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3"/>
          <p:cNvSpPr>
            <a:spLocks noGrp="1"/>
          </p:cNvSpPr>
          <p:nvPr>
            <p:ph type="ctrTitle"/>
          </p:nvPr>
        </p:nvSpPr>
        <p:spPr>
          <a:xfrm>
            <a:off x="5794160" y="2512381"/>
            <a:ext cx="5732015" cy="2860635"/>
          </a:xfrm>
        </p:spPr>
        <p:txBody>
          <a:bodyPr/>
          <a:lstStyle/>
          <a:p>
            <a:pPr algn="r">
              <a:lnSpc>
                <a:spcPts val="3800"/>
              </a:lnSpc>
            </a:pPr>
            <a:r>
              <a:rPr lang="he-IL" sz="2800" dirty="0"/>
              <a:t>הפיהרר אינו כפוף לחוקים, </a:t>
            </a:r>
            <a:r>
              <a:rPr lang="en-US" sz="2800" dirty="0"/>
              <a:t/>
            </a:r>
            <a:br>
              <a:rPr lang="en-US" sz="2800" dirty="0"/>
            </a:br>
            <a:r>
              <a:rPr lang="he-IL" sz="2800" dirty="0"/>
              <a:t>דבריו הם אמת מוחלטת, רצונותיו ופקודותיו הם מוחלטים וחובה לציית לו. הוא בעל הסמכויות החשובות במדינה, ולכן הוא מעל החוק. הפיהרר מונה על ידי השגחה עליונה לתפקידו. רק הוא יכול להוביל את גרמניה לגדולה ולשיאים. </a:t>
            </a:r>
          </a:p>
        </p:txBody>
      </p:sp>
      <p:pic>
        <p:nvPicPr>
          <p:cNvPr id="5" name="Picture 1044" descr="11">
            <a:extLst>
              <a:ext uri="{FF2B5EF4-FFF2-40B4-BE49-F238E27FC236}">
                <a16:creationId xmlns="" xmlns:a16="http://schemas.microsoft.com/office/drawing/2014/main" id="{21874340-7CCB-481B-BB30-5E1721EFD30E}"/>
              </a:ext>
            </a:extLst>
          </p:cNvPr>
          <p:cNvPicPr>
            <a:picLocks noChangeAspect="1" noChangeArrowheads="1"/>
          </p:cNvPicPr>
          <p:nvPr/>
        </p:nvPicPr>
        <p:blipFill>
          <a:blip r:embed="rId2">
            <a:lum bright="-6000" contrast="18000"/>
            <a:extLst>
              <a:ext uri="{28A0092B-C50C-407E-A947-70E740481C1C}">
                <a14:useLocalDpi xmlns:a14="http://schemas.microsoft.com/office/drawing/2010/main" val="0"/>
              </a:ext>
            </a:extLst>
          </a:blip>
          <a:srcRect/>
          <a:stretch>
            <a:fillRect/>
          </a:stretch>
        </p:blipFill>
        <p:spPr bwMode="auto">
          <a:xfrm>
            <a:off x="239697" y="1275819"/>
            <a:ext cx="5128335" cy="4798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ציין מיקום טקסט 3">
            <a:extLst>
              <a:ext uri="{FF2B5EF4-FFF2-40B4-BE49-F238E27FC236}">
                <a16:creationId xmlns="" xmlns:a16="http://schemas.microsoft.com/office/drawing/2014/main" id="{02743237-0806-47B7-9397-681AD40EF741}"/>
              </a:ext>
            </a:extLst>
          </p:cNvPr>
          <p:cNvSpPr txBox="1">
            <a:spLocks/>
          </p:cNvSpPr>
          <p:nvPr/>
        </p:nvSpPr>
        <p:spPr>
          <a:xfrm>
            <a:off x="1518082" y="628821"/>
            <a:ext cx="9866051" cy="490960"/>
          </a:xfrm>
          <a:prstGeom prst="rect">
            <a:avLst/>
          </a:prstGeom>
        </p:spPr>
        <p:txBody>
          <a:bodyPr/>
          <a:lstStyle>
            <a:defPPr>
              <a:defRPr lang="he-IL"/>
            </a:defPPr>
            <a:lvl1pPr indent="0">
              <a:lnSpc>
                <a:spcPct val="90000"/>
              </a:lnSpc>
              <a:spcBef>
                <a:spcPts val="1000"/>
              </a:spcBef>
              <a:buFont typeface="Arial" panose="020B0604020202020204" pitchFamily="34" charset="0"/>
              <a:buNone/>
              <a:defRPr sz="3200">
                <a:latin typeface="Varela Round" panose="00000500000000000000" pitchFamily="2" charset="-79"/>
                <a:cs typeface="Varela Round" panose="00000500000000000000" pitchFamily="2" charset="-79"/>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he-IL" altLang="en-US" sz="4000" b="1" dirty="0">
                <a:solidFill>
                  <a:srgbClr val="192A72"/>
                </a:solidFill>
              </a:rPr>
              <a:t>עקרון המנהיג – 'פיהרר </a:t>
            </a:r>
            <a:r>
              <a:rPr lang="he-IL" altLang="en-US" sz="4000" b="1" dirty="0" err="1">
                <a:solidFill>
                  <a:srgbClr val="192A72"/>
                </a:solidFill>
              </a:rPr>
              <a:t>פרנציפ</a:t>
            </a:r>
            <a:r>
              <a:rPr lang="he-IL" altLang="en-US" sz="4000" b="1" dirty="0">
                <a:solidFill>
                  <a:srgbClr val="192A72"/>
                </a:solidFill>
              </a:rPr>
              <a:t>'</a:t>
            </a:r>
            <a:endParaRPr lang="he-IL" sz="4000" b="1" dirty="0">
              <a:solidFill>
                <a:srgbClr val="192A72"/>
              </a:solidFill>
            </a:endParaRPr>
          </a:p>
        </p:txBody>
      </p:sp>
      <p:sp>
        <p:nvSpPr>
          <p:cNvPr id="7" name="AutoShape 1053">
            <a:hlinkClick r:id="rId3" action="ppaction://hlinksldjump" highlightClick="1"/>
            <a:extLst>
              <a:ext uri="{FF2B5EF4-FFF2-40B4-BE49-F238E27FC236}">
                <a16:creationId xmlns="" xmlns:a16="http://schemas.microsoft.com/office/drawing/2014/main" id="{FD84A358-307F-4344-A4A0-D49BB4D61094}"/>
              </a:ext>
            </a:extLst>
          </p:cNvPr>
          <p:cNvSpPr>
            <a:spLocks noChangeArrowheads="1"/>
          </p:cNvSpPr>
          <p:nvPr/>
        </p:nvSpPr>
        <p:spPr bwMode="auto">
          <a:xfrm>
            <a:off x="-887588" y="6230096"/>
            <a:ext cx="4944683" cy="692150"/>
          </a:xfrm>
          <a:prstGeom prst="actionButtonBlank">
            <a:avLst/>
          </a:prstGeom>
          <a:ln w="12700">
            <a:noFill/>
          </a:ln>
        </p:spPr>
        <p:txBody>
          <a:bodyPr anchor="ctr">
            <a:noAutofit/>
          </a:bodyPr>
          <a:lstStyle/>
          <a:p>
            <a:pPr algn="ctr">
              <a:lnSpc>
                <a:spcPct val="90000"/>
              </a:lnSpc>
              <a:spcBef>
                <a:spcPct val="0"/>
              </a:spcBef>
            </a:pPr>
            <a:r>
              <a:rPr lang="he-IL" b="1" dirty="0">
                <a:solidFill>
                  <a:schemeClr val="bg1"/>
                </a:solidFill>
                <a:latin typeface="Varela Round" panose="00000500000000000000" pitchFamily="2" charset="-79"/>
                <a:ea typeface="+mj-ea"/>
                <a:cs typeface="Varela Round" panose="00000500000000000000" pitchFamily="2" charset="-79"/>
              </a:rPr>
              <a:t>עקרונות האידיאולוגיה הנאצית</a:t>
            </a:r>
            <a:endParaRPr lang="ru-RU" b="1" dirty="0">
              <a:solidFill>
                <a:schemeClr val="bg1"/>
              </a:solidFill>
              <a:ea typeface="+mj-ea"/>
              <a:cs typeface="Varela Round" panose="00000500000000000000" pitchFamily="2" charset="-79"/>
            </a:endParaRPr>
          </a:p>
        </p:txBody>
      </p:sp>
    </p:spTree>
    <p:extLst>
      <p:ext uri="{BB962C8B-B14F-4D97-AF65-F5344CB8AC3E}">
        <p14:creationId xmlns:p14="http://schemas.microsoft.com/office/powerpoint/2010/main" val="1556337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3000" fill="hold"/>
                                        <p:tgtEl>
                                          <p:spTgt spid="5"/>
                                        </p:tgtEl>
                                        <p:attrNameLst>
                                          <p:attrName>ppt_w</p:attrName>
                                        </p:attrNameLst>
                                      </p:cBhvr>
                                      <p:tavLst>
                                        <p:tav tm="0">
                                          <p:val>
                                            <p:fltVal val="0"/>
                                          </p:val>
                                        </p:tav>
                                        <p:tav tm="100000">
                                          <p:val>
                                            <p:strVal val="#ppt_w"/>
                                          </p:val>
                                        </p:tav>
                                      </p:tavLst>
                                    </p:anim>
                                    <p:anim calcmode="lin" valueType="num">
                                      <p:cBhvr>
                                        <p:cTn id="8" dur="30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1" anchor="b">
        <a:noAutofit/>
      </a:bodyPr>
      <a:lstStyle>
        <a:defPPr>
          <a:defRPr sz="4800" dirty="0" smtClean="0"/>
        </a:defPPr>
      </a:lstStyle>
    </a:txDef>
  </a:objectDefaults>
  <a:extraClrSchemeLst/>
  <a:extLst>
    <a:ext uri="{05A4C25C-085E-4340-85A3-A5531E510DB2}">
      <thm15:themeFamily xmlns="" xmlns:thm15="http://schemas.microsoft.com/office/thememl/2012/main" name="Template_Academy_Online_01.pptx" id="{C87FC7CB-BC54-4968-BC43-6F6F52A732C6}" vid="{25FF0C9D-8A06-4DCC-BAB4-CF06509D4AAC}"/>
    </a:ext>
  </a:extLst>
</a:theme>
</file>

<file path=docProps/app.xml><?xml version="1.0" encoding="utf-8"?>
<Properties xmlns="http://schemas.openxmlformats.org/officeDocument/2006/extended-properties" xmlns:vt="http://schemas.openxmlformats.org/officeDocument/2006/docPropsVTypes">
  <Template>Template_Academy_Online_02</Template>
  <TotalTime>809</TotalTime>
  <Words>393</Words>
  <Application>Microsoft Office PowerPoint</Application>
  <PresentationFormat>Custom</PresentationFormat>
  <Paragraphs>61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ערכת נושא Office</vt:lpstr>
      <vt:lpstr>מערכת שידורים לאומית</vt:lpstr>
      <vt:lpstr>עשרים ושבע עצמות, שלושים וחמישה שרירים, קרוב לאלפיים תאי עצבים יש בכל כרית של אצבעותינו החמש. הרי זה די והותר, כדי לכתוב את ״מיין קמפף״ או את ״פו הדוב״</vt:lpstr>
      <vt:lpstr>PowerPoint Presentation</vt:lpstr>
      <vt:lpstr>PowerPoint Presentation</vt:lpstr>
      <vt:lpstr>PowerPoint Presentation</vt:lpstr>
      <vt:lpstr>PowerPoint Presentation</vt:lpstr>
      <vt:lpstr>PowerPoint Presentation</vt:lpstr>
      <vt:lpstr>היהודים שואפים להשתלט על כלכלת העולם    הם מתכננים לחדור לכל עורקי הכללה העולמית ולהשתלט על מוקדי ההון העולמי. לכן הם מסכנים את גרמניה ואת העולם כולו.</vt:lpstr>
      <vt:lpstr>הפיהרר אינו כפוף לחוקים,  דבריו הם אמת מוחלטת, רצונותיו ופקודותיו הם מוחלטים וחובה לציית לו. הוא בעל הסמכויות החשובות במדינה, ולכן הוא מעל החוק. הפיהרר מונה על ידי השגחה עליונה לתפקידו. רק הוא יכול להוביל את גרמניה לגדולה ולשיאים. </vt:lpstr>
      <vt:lpstr>העם הגרמני והמדינה הגרמנית הם בעלי הערך העליון, וכל פעולה ומעשה צריכים להבטיח את טובתם ולשרת אותם. במדינה יחיה רק לאום אחד שהוא הלאום הגרמני ולזרים אין מקום במדינה זו.  הפרט יקריב את חייו למען המדינה כי חשובה המדינה ולא חיי הפרט. </vt:lpstr>
      <vt:lpstr>במשטר הדמוקרטי שוויון זכויות  והסובלנות החברתית והפוליטית נמצאים מעל הכל. התפיסות האלה סותרות  את התפיסה של היטלר. לפי האידיאולוגיה שלו, העולם מחולק לגזעים עליונים ונחותים. היטלר טען שדמוקרטיה היא ההמצאה היהודית המאפשרת להשתלט על העולם. המשטר הדמוקרטי נתפס כמחליש  את העם וכמזיק לליכוד הלאומי. </vt:lpstr>
      <vt:lpstr>על פי הסוציאליזם והקומוניזם אמור להיות שוויון כלכלי וחברתי ללא הבדלי מעמדות.    כל בני אדם שווים ולכל אחד יש הזדמנויות שוות. על פי האידיאולוגיה הנאצית אין שוויון בין הגזעים, כי הגזע הארי נועד לשלוט ולהנהיג את העולם. לדעתו של היטלר, אלה היו המצאות יהודיות שמאפשרות להם להשתלט על הגזע העליון. </vt:lpstr>
      <vt:lpstr>היהודים המציאו  את המשטר הקומוניסטי היהודים עומדים בראש המשטרים הדמוקרטיים והקומוניסטיים. בעזרת משטרים אלה היהודים השתלבו בחברה ומתכוונים להשתלט על כל העולם.</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Yaniv Bendor</dc:creator>
  <cp:lastModifiedBy>computer</cp:lastModifiedBy>
  <cp:revision>71</cp:revision>
  <dcterms:created xsi:type="dcterms:W3CDTF">2019-03-05T11:36:01Z</dcterms:created>
  <dcterms:modified xsi:type="dcterms:W3CDTF">2020-04-17T06:08:43Z</dcterms:modified>
</cp:coreProperties>
</file>