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38" r:id="rId2"/>
    <p:sldMasterId id="2147483750" r:id="rId3"/>
    <p:sldMasterId id="2147483763" r:id="rId4"/>
    <p:sldMasterId id="2147483775" r:id="rId5"/>
  </p:sldMasterIdLst>
  <p:notesMasterIdLst>
    <p:notesMasterId r:id="rId93"/>
  </p:notesMasterIdLst>
  <p:sldIdLst>
    <p:sldId id="257" r:id="rId6"/>
    <p:sldId id="262" r:id="rId7"/>
    <p:sldId id="647" r:id="rId8"/>
    <p:sldId id="935" r:id="rId9"/>
    <p:sldId id="945" r:id="rId10"/>
    <p:sldId id="960" r:id="rId11"/>
    <p:sldId id="961" r:id="rId12"/>
    <p:sldId id="962" r:id="rId13"/>
    <p:sldId id="963" r:id="rId14"/>
    <p:sldId id="946" r:id="rId15"/>
    <p:sldId id="948" r:id="rId16"/>
    <p:sldId id="949" r:id="rId17"/>
    <p:sldId id="950" r:id="rId18"/>
    <p:sldId id="951" r:id="rId19"/>
    <p:sldId id="952" r:id="rId20"/>
    <p:sldId id="953" r:id="rId21"/>
    <p:sldId id="954" r:id="rId22"/>
    <p:sldId id="955" r:id="rId23"/>
    <p:sldId id="956" r:id="rId24"/>
    <p:sldId id="957" r:id="rId25"/>
    <p:sldId id="958" r:id="rId26"/>
    <p:sldId id="959" r:id="rId27"/>
    <p:sldId id="934" r:id="rId28"/>
    <p:sldId id="943" r:id="rId29"/>
    <p:sldId id="837" r:id="rId30"/>
    <p:sldId id="942" r:id="rId31"/>
    <p:sldId id="775" r:id="rId32"/>
    <p:sldId id="964" r:id="rId33"/>
    <p:sldId id="966" r:id="rId34"/>
    <p:sldId id="967" r:id="rId35"/>
    <p:sldId id="968" r:id="rId36"/>
    <p:sldId id="969" r:id="rId37"/>
    <p:sldId id="976" r:id="rId38"/>
    <p:sldId id="977" r:id="rId39"/>
    <p:sldId id="978" r:id="rId40"/>
    <p:sldId id="979" r:id="rId41"/>
    <p:sldId id="980" r:id="rId42"/>
    <p:sldId id="981" r:id="rId43"/>
    <p:sldId id="982" r:id="rId44"/>
    <p:sldId id="983" r:id="rId45"/>
    <p:sldId id="984" r:id="rId46"/>
    <p:sldId id="985" r:id="rId47"/>
    <p:sldId id="986" r:id="rId48"/>
    <p:sldId id="987" r:id="rId49"/>
    <p:sldId id="988" r:id="rId50"/>
    <p:sldId id="989" r:id="rId51"/>
    <p:sldId id="990" r:id="rId52"/>
    <p:sldId id="991" r:id="rId53"/>
    <p:sldId id="992" r:id="rId54"/>
    <p:sldId id="993" r:id="rId55"/>
    <p:sldId id="994" r:id="rId56"/>
    <p:sldId id="995" r:id="rId57"/>
    <p:sldId id="996" r:id="rId58"/>
    <p:sldId id="997" r:id="rId59"/>
    <p:sldId id="998" r:id="rId60"/>
    <p:sldId id="999" r:id="rId61"/>
    <p:sldId id="1000" r:id="rId62"/>
    <p:sldId id="1001" r:id="rId63"/>
    <p:sldId id="1002" r:id="rId64"/>
    <p:sldId id="1003" r:id="rId65"/>
    <p:sldId id="1004" r:id="rId66"/>
    <p:sldId id="1005" r:id="rId67"/>
    <p:sldId id="1006" r:id="rId68"/>
    <p:sldId id="1007" r:id="rId69"/>
    <p:sldId id="1008" r:id="rId70"/>
    <p:sldId id="1009" r:id="rId71"/>
    <p:sldId id="1010" r:id="rId72"/>
    <p:sldId id="1011" r:id="rId73"/>
    <p:sldId id="1012" r:id="rId74"/>
    <p:sldId id="1013" r:id="rId75"/>
    <p:sldId id="1014" r:id="rId76"/>
    <p:sldId id="1015" r:id="rId77"/>
    <p:sldId id="1016" r:id="rId78"/>
    <p:sldId id="1017" r:id="rId79"/>
    <p:sldId id="1018" r:id="rId80"/>
    <p:sldId id="1019" r:id="rId81"/>
    <p:sldId id="1020" r:id="rId82"/>
    <p:sldId id="1021" r:id="rId83"/>
    <p:sldId id="1022" r:id="rId84"/>
    <p:sldId id="1023" r:id="rId85"/>
    <p:sldId id="1024" r:id="rId86"/>
    <p:sldId id="1025" r:id="rId87"/>
    <p:sldId id="1026" r:id="rId88"/>
    <p:sldId id="1027" r:id="rId89"/>
    <p:sldId id="965" r:id="rId90"/>
    <p:sldId id="839" r:id="rId91"/>
    <p:sldId id="644" r:id="rId92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2FC"/>
    <a:srgbClr val="192A72"/>
    <a:srgbClr val="12B4BC"/>
    <a:srgbClr val="688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977" autoAdjust="0"/>
    <p:restoredTop sz="97429" autoAdjust="0"/>
  </p:normalViewPr>
  <p:slideViewPr>
    <p:cSldViewPr snapToGrid="0" snapToObjects="1">
      <p:cViewPr varScale="1">
        <p:scale>
          <a:sx n="108" d="100"/>
          <a:sy n="108" d="100"/>
        </p:scale>
        <p:origin x="888" y="3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3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Varela Round" panose="00000500000000000000" pitchFamily="2" charset="-79"/>
              </a:defRPr>
            </a:lvl1pPr>
          </a:lstStyle>
          <a:p>
            <a:fld id="{5EC061A6-0796-4DA4-BCCF-C39215C865B3}" type="datetimeFigureOut">
              <a:rPr lang="he-IL" smtClean="0"/>
              <a:pPr/>
              <a:t>א'/חשון/תשפ"ד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Varela Round" panose="00000500000000000000" pitchFamily="2" charset="-79"/>
              </a:defRPr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sz="1200" dirty="0">
                <a:solidFill>
                  <a:srgbClr val="FF0000"/>
                </a:solidFill>
              </a:rPr>
              <a:t>כל התמונות כאן מ- </a:t>
            </a:r>
            <a:r>
              <a:rPr lang="fr-CA" sz="1200" dirty="0" err="1">
                <a:solidFill>
                  <a:srgbClr val="FF0000"/>
                </a:solidFill>
              </a:rPr>
              <a:t>freepic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he-IL" sz="1200" dirty="0">
                <a:solidFill>
                  <a:srgbClr val="FF0000"/>
                </a:solidFill>
              </a:rPr>
              <a:t> ומהספר </a:t>
            </a:r>
            <a:r>
              <a:rPr lang="en-US" sz="1200" dirty="0">
                <a:solidFill>
                  <a:srgbClr val="FF0000"/>
                </a:solidFill>
              </a:rPr>
              <a:t>HIGH</a:t>
            </a:r>
            <a:r>
              <a:rPr lang="he-IL" sz="1200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</a:rPr>
              <a:t>SKY</a:t>
            </a:r>
            <a:r>
              <a:rPr lang="he-IL" sz="1200" dirty="0">
                <a:solidFill>
                  <a:srgbClr val="FF0000"/>
                </a:solidFill>
              </a:rPr>
              <a:t> שאושר לנו</a:t>
            </a:r>
            <a:endParaRPr lang="en-US" sz="1200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</a:t>
            </a:fld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91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1" y="6569428"/>
            <a:ext cx="2623618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4" y="6410591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1" y="-439221"/>
            <a:ext cx="4205101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8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8" r="33511" b="26248"/>
          <a:stretch/>
        </p:blipFill>
        <p:spPr>
          <a:xfrm>
            <a:off x="5444579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58305" y="320182"/>
            <a:ext cx="6659754" cy="6090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7063297" y="320179"/>
            <a:ext cx="4916743" cy="32967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6793898" y="5980332"/>
            <a:ext cx="5772704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28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6194146" y="6268720"/>
            <a:ext cx="6596264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3455" y="3856043"/>
            <a:ext cx="4915848" cy="26241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24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199112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תמונה עם טקסט עלי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042669" y="1648412"/>
            <a:ext cx="8018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343126" y="346719"/>
            <a:ext cx="11417284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908507" y="5948086"/>
            <a:ext cx="1590845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300585" y="5079672"/>
            <a:ext cx="1158948" cy="426915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300584" y="561868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308750" y="6422305"/>
            <a:ext cx="219059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4980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 flipH="1">
            <a:off x="0" y="16151"/>
            <a:ext cx="12190413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8728977" y="6290756"/>
            <a:ext cx="3116525" cy="403293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64936" y="433142"/>
            <a:ext cx="8903437" cy="805305"/>
          </a:xfrm>
          <a:solidFill>
            <a:schemeClr val="accent1"/>
          </a:solidFill>
        </p:spPr>
        <p:txBody>
          <a:bodyPr anchor="b"/>
          <a:lstStyle>
            <a:lvl1pPr algn="l" rtl="0">
              <a:defRPr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  A fun beginning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673" y="1928818"/>
            <a:ext cx="10294128" cy="3844925"/>
          </a:xfrm>
        </p:spPr>
        <p:txBody>
          <a:bodyPr>
            <a:normAutofit/>
          </a:bodyPr>
          <a:lstStyle>
            <a:lvl1pPr marL="0" indent="0" algn="l" rtl="0">
              <a:buNone/>
              <a:defRPr sz="4200" baseline="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en-US" dirty="0"/>
              <a:t>Big text here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5400000" flipH="1">
            <a:off x="692908" y="742038"/>
            <a:ext cx="176581" cy="176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363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58674" y="249375"/>
            <a:ext cx="3509408" cy="205896"/>
            <a:chOff x="8989719" y="249375"/>
            <a:chExt cx="3509865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92667" y="352323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162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52019" y="6187719"/>
            <a:ext cx="3912735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sz="4400" dirty="0"/>
              <a:t>Practice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1199" y="1825625"/>
            <a:ext cx="10571126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en-US" dirty="0"/>
              <a:t>English</a:t>
            </a:r>
          </a:p>
          <a:p>
            <a:pPr lvl="0"/>
            <a:r>
              <a:rPr lang="en-US" dirty="0" err="1"/>
              <a:t>Jnfkjnbfjkbngjkb</a:t>
            </a:r>
            <a:endParaRPr lang="en-US" dirty="0"/>
          </a:p>
          <a:p>
            <a:pPr lvl="0"/>
            <a:r>
              <a:rPr lang="en-US" dirty="0" err="1"/>
              <a:t>gfkmgfkbmgkbmgf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91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1_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2549439" y="213094"/>
            <a:ext cx="964097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15209" y="1185681"/>
            <a:ext cx="8030917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515208" y="1725687"/>
            <a:ext cx="8030919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9663546" y="5699027"/>
            <a:ext cx="476619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-260528" y="181689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-488759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9008920" y="6104092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399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1" y="2130428"/>
            <a:ext cx="10361851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73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latin typeface="Varela Round" panose="00000500000000000000" pitchFamily="2" charset="-79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1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rtl="0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4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3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3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1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1" cy="720000"/>
          </a:xfrm>
        </p:spPr>
        <p:txBody>
          <a:bodyPr>
            <a:noAutofit/>
          </a:bodyPr>
          <a:lstStyle>
            <a:lvl1pPr marL="342900" indent="-3429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8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8"/>
            <a:ext cx="10361851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0BB4C-95C2-4358-AE41-B4639052796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58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CCD95-4EB7-4294-8315-C7DE4DCA666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22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75310-6B7B-44E5-9AAF-4C38EA1BF63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7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</p:spPr>
        <p:txBody>
          <a:bodyPr lIns="36000" tIns="0" rIns="36000" bIns="0">
            <a:noAutofit/>
          </a:bodyPr>
          <a:lstStyle>
            <a:lvl1pPr rtl="0"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7" y="1195757"/>
            <a:ext cx="11160000" cy="4680000"/>
          </a:xfrm>
        </p:spPr>
        <p:txBody>
          <a:bodyPr>
            <a:normAutofit/>
          </a:bodyPr>
          <a:lstStyle>
            <a:lvl1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202"/>
            <a:ext cx="476557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8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1" y="6306752"/>
            <a:ext cx="7723427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CE6DA-3E5C-4E7A-A8DC-704E8437F60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522C-7360-4F35-B584-ACD6EAD37A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52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E8D0E-3CE1-4A6D-9D02-ABAA77D4B49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64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7A779-39C3-427D-9C54-C4EB2C0CB8F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42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0F84E-9E88-4FA8-A47C-1E86DE37EA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94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45D31-DBDD-4A77-96A4-48B63DE404B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1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7F0C0-B55A-4CE2-A9FE-91B7239765A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9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D4293-5485-473B-AC83-03CBDA780D7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70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19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8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11159999" cy="540000"/>
          </a:xfrm>
        </p:spPr>
        <p:txBody>
          <a:bodyPr anchor="b">
            <a:noAutofit/>
          </a:bodyPr>
          <a:lstStyle>
            <a:lvl1pPr marL="0" indent="0" algn="l" rtl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7" y="1725685"/>
            <a:ext cx="11160000" cy="4152517"/>
          </a:xfrm>
        </p:spPr>
        <p:txBody>
          <a:bodyPr>
            <a:normAutofit/>
          </a:bodyPr>
          <a:lstStyle>
            <a:lvl1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202"/>
            <a:ext cx="476557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8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" y="6306752"/>
            <a:ext cx="7723427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98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0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92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48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08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46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54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57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20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B3870-E610-411D-B1A3-B9F7F7A68E0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51088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rtl="0"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202"/>
            <a:ext cx="476557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8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1" y="6306752"/>
            <a:ext cx="7723427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2FFC6-054A-4389-A8B3-E5C937805FDB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25678"/>
      </p:ext>
    </p:extLst>
  </p:cSld>
  <p:clrMapOvr>
    <a:masterClrMapping/>
  </p:clrMapOvr>
  <p:transition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A5F6C-87EF-422E-B01B-894A46E5BF96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25486"/>
      </p:ext>
    </p:extLst>
  </p:cSld>
  <p:clrMapOvr>
    <a:masterClrMapping/>
  </p:clrMapOvr>
  <p:transition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7871D-15DD-444B-BA81-FDD5F73E4D1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03"/>
      </p:ext>
    </p:extLst>
  </p:cSld>
  <p:clrMapOvr>
    <a:masterClrMapping/>
  </p:clrMapOvr>
  <p:transition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249D-E20D-4C22-8B17-D1EA98D75B9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47765"/>
      </p:ext>
    </p:extLst>
  </p:cSld>
  <p:clrMapOvr>
    <a:masterClrMapping/>
  </p:clrMapOvr>
  <p:transition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3133-320F-4D6F-BC46-9B6FB2E091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08319"/>
      </p:ext>
    </p:extLst>
  </p:cSld>
  <p:clrMapOvr>
    <a:masterClrMapping/>
  </p:clrMapOvr>
  <p:transition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95033-DEEE-49E6-8290-446CB2DC71C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85863"/>
      </p:ext>
    </p:extLst>
  </p:cSld>
  <p:clrMapOvr>
    <a:masterClrMapping/>
  </p:clrMapOvr>
  <p:transition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B141-72B2-4257-918E-C1B031888F4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07148"/>
      </p:ext>
    </p:extLst>
  </p:cSld>
  <p:clrMapOvr>
    <a:masterClrMapping/>
  </p:clrMapOvr>
  <p:transition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00F6F-63E9-43DA-89EE-55F0A9144FA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3661"/>
      </p:ext>
    </p:extLst>
  </p:cSld>
  <p:clrMapOvr>
    <a:masterClrMapping/>
  </p:clrMapOvr>
  <p:transition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B8B2E-FE95-4E60-84BE-A86FC32232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76345"/>
      </p:ext>
    </p:extLst>
  </p:cSld>
  <p:clrMapOvr>
    <a:masterClrMapping/>
  </p:clrMapOvr>
  <p:transition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B2DD-1C05-41C0-8BDC-CA106AB11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90959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202"/>
            <a:ext cx="476557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8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1" y="6306752"/>
            <a:ext cx="7723427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2549439" y="213094"/>
            <a:ext cx="964097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15209" y="1185681"/>
            <a:ext cx="8030917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515208" y="1725687"/>
            <a:ext cx="8030919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9663546" y="5699027"/>
            <a:ext cx="476619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-260528" y="181689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-488759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9008920" y="6104092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0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202"/>
            <a:ext cx="476557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8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1" y="6306752"/>
            <a:ext cx="7723427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7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073" y="334188"/>
            <a:ext cx="10871177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9662287" y="5699026"/>
            <a:ext cx="476557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494" y="181688"/>
            <a:ext cx="2598146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488696" y="468418"/>
            <a:ext cx="2968530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9007746" y="6104091"/>
            <a:ext cx="3754615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550792" y="3498855"/>
            <a:ext cx="10871371" cy="285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60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24642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00" y="1645659"/>
            <a:ext cx="10871177" cy="40533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718159" y="5699026"/>
            <a:ext cx="4765572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492" y="181688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5038934" y="6104091"/>
            <a:ext cx="7723427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07" y="533400"/>
            <a:ext cx="10871170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02A0E754-38C7-43A0-A655-37D8A5FD0B5B}"/>
              </a:ext>
            </a:extLst>
          </p:cNvPr>
          <p:cNvSpPr/>
          <p:nvPr userDrawn="1"/>
        </p:nvSpPr>
        <p:spPr>
          <a:xfrm>
            <a:off x="9643908" y="5424859"/>
            <a:ext cx="2429770" cy="1331745"/>
          </a:xfrm>
          <a:prstGeom prst="rect">
            <a:avLst/>
          </a:prstGeom>
          <a:solidFill>
            <a:schemeClr val="bg1"/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חלון מורה</a:t>
            </a:r>
            <a:br>
              <a:rPr lang="en-US" dirty="0">
                <a:solidFill>
                  <a:srgbClr val="00206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</a:br>
            <a:r>
              <a:rPr lang="he-IL" dirty="0">
                <a:solidFill>
                  <a:srgbClr val="00206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אין למקם מידע</a:t>
            </a:r>
          </a:p>
        </p:txBody>
      </p:sp>
    </p:spTree>
    <p:extLst>
      <p:ext uri="{BB962C8B-B14F-4D97-AF65-F5344CB8AC3E}">
        <p14:creationId xmlns:p14="http://schemas.microsoft.com/office/powerpoint/2010/main" val="273946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5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fld id="{BB6F552B-607E-4869-A917-C44959BDCB12}" type="datetimeFigureOut">
              <a:rPr lang="he-IL" smtClean="0"/>
              <a:pPr/>
              <a:t>א'/חשון/תשפ"ד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5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  <p:sldLayoutId id="2147483675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97" r:id="rId12"/>
    <p:sldLayoutId id="2147483698" r:id="rId13"/>
    <p:sldLayoutId id="2147483713" r:id="rId14"/>
    <p:sldLayoutId id="2147483762" r:id="rId15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arela Round" panose="00000500000000000000" pitchFamily="2" charset="-79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E24F9C1-7C31-455A-978F-0EC9A7CB26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rtl="0"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0221BF0-2AAD-4354-9AE1-B537C11FBD7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7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609521" y="1600203"/>
            <a:ext cx="109713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1EA7EFB-30E1-473F-B6FE-57ECA5731A91}" type="slidenum">
              <a:rPr lang="pt-BR">
                <a:solidFill>
                  <a:prstClr val="black">
                    <a:tint val="75000"/>
                  </a:prstClr>
                </a:solidFill>
                <a:latin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3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DDBDF6B-DCBF-4358-8631-DDA744F4F4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rtl="0"/>
              <a:t>16/10/2023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F7DB4DD-3E8E-49D6-B603-D601121616E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201"/>
            <a:ext cx="109713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1" y="6245225"/>
            <a:ext cx="284443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5225"/>
            <a:ext cx="386029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5225"/>
            <a:ext cx="284443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74C7A52-8437-4D1C-8D63-8E200D6FAECE}" type="slidenum">
              <a:rPr lang="es-ES">
                <a:solidFill>
                  <a:srgbClr val="000000"/>
                </a:solidFill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5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0.png"/><Relationship Id="rId7" Type="http://schemas.openxmlformats.org/officeDocument/2006/relationships/image" Target="../media/image8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0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1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2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openxmlformats.org/officeDocument/2006/relationships/image" Target="../media/image93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11" Type="http://schemas.microsoft.com/office/2007/relationships/hdphoto" Target="../media/hdphoto4.wdp"/><Relationship Id="rId5" Type="http://schemas.openxmlformats.org/officeDocument/2006/relationships/image" Target="../media/image72.png"/><Relationship Id="rId10" Type="http://schemas.openxmlformats.org/officeDocument/2006/relationships/image" Target="../media/image95.png"/><Relationship Id="rId4" Type="http://schemas.openxmlformats.org/officeDocument/2006/relationships/image" Target="../media/image70.png"/><Relationship Id="rId9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7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8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9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0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4.pn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7" Type="http://schemas.openxmlformats.org/officeDocument/2006/relationships/image" Target="../media/image10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6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7.pn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7" Type="http://schemas.openxmlformats.org/officeDocument/2006/relationships/image" Target="../media/image10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9.pn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7" Type="http://schemas.openxmlformats.org/officeDocument/2006/relationships/image" Target="../media/image1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2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3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5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6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7.png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8.png"/><Relationship Id="rId2" Type="http://schemas.openxmlformats.org/officeDocument/2006/relationships/audio" Target="../media/audio43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9.png"/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0.png"/><Relationship Id="rId2" Type="http://schemas.openxmlformats.org/officeDocument/2006/relationships/audio" Target="../media/audio4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1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2.png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3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4.png"/><Relationship Id="rId2" Type="http://schemas.openxmlformats.org/officeDocument/2006/relationships/audio" Target="../media/audio49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audio" Target="../media/audio2.wav"/><Relationship Id="rId7" Type="http://schemas.openxmlformats.org/officeDocument/2006/relationships/image" Target="../media/image125.png"/><Relationship Id="rId2" Type="http://schemas.openxmlformats.org/officeDocument/2006/relationships/audio" Target="../media/audio50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1.xml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his job?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380954" y="5572125"/>
            <a:ext cx="3714267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</a:t>
            </a:r>
            <a:r>
              <a:rPr lang="en-US" sz="2400" b="1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an artist.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4285693" y="5572125"/>
            <a:ext cx="3648658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an architect.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8095197" y="5572125"/>
            <a:ext cx="3553420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an actor.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74" y="3043243"/>
            <a:ext cx="101375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14318"/>
            <a:ext cx="2857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14316"/>
            <a:ext cx="2857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3084" name="Imagem 13" descr="architecture_a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90" y="1360488"/>
            <a:ext cx="4567172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975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  <p:bldP spid="61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25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 are their jobs?</a:t>
            </a: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4078287" y="5589593"/>
            <a:ext cx="3648658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teachers</a:t>
            </a:r>
            <a:r>
              <a:rPr lang="en-US" sz="32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7904722" y="5572125"/>
            <a:ext cx="3648658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pilots.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380954" y="5572125"/>
            <a:ext cx="3553421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nurses</a:t>
            </a:r>
            <a:r>
              <a:rPr lang="en-US" sz="32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936" y="3043243"/>
            <a:ext cx="119576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85750"/>
            <a:ext cx="2857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85750"/>
            <a:ext cx="285712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99" y="1451766"/>
            <a:ext cx="5617913" cy="31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538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  <p:bldP spid="532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his job?</a:t>
            </a:r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>
            <a:off x="8190434" y="5516568"/>
            <a:ext cx="3665589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doctor.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4190455" y="5572125"/>
            <a:ext cx="3809504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an accountant.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380954" y="5572125"/>
            <a:ext cx="3553421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teacher.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530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87" y="3043243"/>
            <a:ext cx="998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85750"/>
            <a:ext cx="2857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85750"/>
            <a:ext cx="285712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6156" name="Imagem 13" descr="bank_a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31" y="1450980"/>
            <a:ext cx="448886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289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8" grpId="0"/>
      <p:bldP spid="55299" grpId="0" animBg="1"/>
      <p:bldP spid="55301" grpId="0" animBg="1"/>
      <p:bldP spid="553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her job?</a:t>
            </a: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4368233" y="5661025"/>
            <a:ext cx="3456067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nurse.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8095197" y="5643568"/>
            <a:ext cx="3648658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policewoman.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571429" y="5643568"/>
            <a:ext cx="3553421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teacher.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6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632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92" y="3043238"/>
            <a:ext cx="1142851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14318"/>
            <a:ext cx="380950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380950" y="6643688"/>
            <a:ext cx="11809463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14318"/>
            <a:ext cx="2857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 bwMode="auto">
          <a:xfrm>
            <a:off x="3619099" y="1376363"/>
            <a:ext cx="4343768" cy="292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929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2" grpId="0"/>
      <p:bldP spid="56323" grpId="0" animBg="1"/>
      <p:bldP spid="56325" grpId="0" animBg="1"/>
      <p:bldP spid="563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his job?</a:t>
            </a: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8285674" y="5500693"/>
            <a:ext cx="3456066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nurse.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4380930" y="5500693"/>
            <a:ext cx="3648658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chef.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476192" y="5500693"/>
            <a:ext cx="3695219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doctor.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735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27" y="3043243"/>
            <a:ext cx="92909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0" y="0"/>
            <a:ext cx="12190413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" y="285750"/>
            <a:ext cx="2857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11809463" y="285750"/>
            <a:ext cx="3809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8204" name="Imagem 14" descr="eatery_a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22" y="1192218"/>
            <a:ext cx="3949186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359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  <p:bldLst>
      <p:bldP spid="57346" grpId="0"/>
      <p:bldP spid="57347" grpId="0" animBg="1"/>
      <p:bldP spid="57349" grpId="0" animBg="1"/>
      <p:bldP spid="573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her job?</a:t>
            </a:r>
          </a:p>
        </p:txBody>
      </p:sp>
      <p:sp>
        <p:nvSpPr>
          <p:cNvPr id="58371" name="AutoShape 3"/>
          <p:cNvSpPr>
            <a:spLocks noChangeArrowheads="1"/>
          </p:cNvSpPr>
          <p:nvPr/>
        </p:nvSpPr>
        <p:spPr bwMode="auto">
          <a:xfrm>
            <a:off x="8190434" y="5500693"/>
            <a:ext cx="3456067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secretary.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>
            <a:off x="380951" y="5500693"/>
            <a:ext cx="3648658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teacher.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3" name="AutoShape 5"/>
          <p:cNvSpPr>
            <a:spLocks noChangeArrowheads="1"/>
          </p:cNvSpPr>
          <p:nvPr/>
        </p:nvSpPr>
        <p:spPr bwMode="auto">
          <a:xfrm>
            <a:off x="4270881" y="5516568"/>
            <a:ext cx="3695219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doctor.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4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837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87" y="3043243"/>
            <a:ext cx="998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14318"/>
            <a:ext cx="2857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14316"/>
            <a:ext cx="2857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17" y="2002056"/>
            <a:ext cx="5125822" cy="289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791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  <p:bldLst>
      <p:bldP spid="58370" grpId="0"/>
      <p:bldP spid="58371" grpId="0" animBg="1"/>
      <p:bldP spid="58373" grpId="0" animBg="1"/>
      <p:bldP spid="583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his job?</a:t>
            </a:r>
          </a:p>
        </p:txBody>
      </p:sp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4078287" y="5589593"/>
            <a:ext cx="3648658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judge.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7822181" y="5589593"/>
            <a:ext cx="3936488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policeman.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380954" y="5572125"/>
            <a:ext cx="3553421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teacher.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6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6144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27" y="3043243"/>
            <a:ext cx="92909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4" y="214318"/>
            <a:ext cx="2857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0" y="6643688"/>
            <a:ext cx="11904701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11904701" y="214318"/>
            <a:ext cx="2857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55" y="1482251"/>
            <a:ext cx="4905091" cy="274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75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4"/>
                  </p:tgtEl>
                </p:cond>
              </p:nextCondLst>
            </p:seq>
          </p:childTnLst>
        </p:cTn>
      </p:par>
    </p:tnLst>
    <p:bldLst>
      <p:bldP spid="61442" grpId="0"/>
      <p:bldP spid="61443" grpId="0" animBg="1"/>
      <p:bldP spid="61445" grpId="0" animBg="1"/>
      <p:bldP spid="614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her job?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31747" y="5589593"/>
            <a:ext cx="3646543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nurse.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4175642" y="5589593"/>
            <a:ext cx="3841249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hairdresser.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8095197" y="5572125"/>
            <a:ext cx="3553420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teacher.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74" y="3043243"/>
            <a:ext cx="101375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14318"/>
            <a:ext cx="2857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14316"/>
            <a:ext cx="2857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11276" name="Imagem 13" descr="helper_a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28" y="1128713"/>
            <a:ext cx="239998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039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  <p:bldP spid="61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 are their jobs?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4285693" y="5572125"/>
            <a:ext cx="3456066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pilots.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380951" y="5572125"/>
            <a:ext cx="3648658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doctors.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7999962" y="5572125"/>
            <a:ext cx="3553421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teachers.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27" y="3043243"/>
            <a:ext cx="92909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14318"/>
            <a:ext cx="2857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90477" y="6572250"/>
            <a:ext cx="11999938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14318"/>
            <a:ext cx="2857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76" y="1262680"/>
            <a:ext cx="2436827" cy="36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28" y="1588171"/>
            <a:ext cx="3312807" cy="276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606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  <p:bldP spid="522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25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her job?</a:t>
            </a: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4175641" y="5589593"/>
            <a:ext cx="3456066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teacher.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7904722" y="5572125"/>
            <a:ext cx="3648658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judge.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380954" y="5572125"/>
            <a:ext cx="3553421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a doctor.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936" y="3043243"/>
            <a:ext cx="119576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85750"/>
            <a:ext cx="2857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85750"/>
            <a:ext cx="285712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64" y="984688"/>
            <a:ext cx="3293685" cy="411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20" y="2564360"/>
            <a:ext cx="2966854" cy="197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85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  <p:bldP spid="532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005" y="1483701"/>
            <a:ext cx="11445665" cy="1260000"/>
          </a:xfrm>
        </p:spPr>
        <p:txBody>
          <a:bodyPr/>
          <a:lstStyle/>
          <a:p>
            <a:r>
              <a:rPr lang="fr-CA" sz="8000" dirty="0"/>
              <a:t>Occupations</a:t>
            </a:r>
            <a:endParaRPr lang="en-US" sz="8000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2743496"/>
            <a:ext cx="10872001" cy="7652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English - Speaking</a:t>
            </a:r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3390840"/>
            <a:ext cx="10872001" cy="720000"/>
          </a:xfrm>
        </p:spPr>
        <p:txBody>
          <a:bodyPr/>
          <a:lstStyle/>
          <a:p>
            <a:r>
              <a:rPr lang="en-US" sz="6000" dirty="0"/>
              <a:t>Teacher: Rivka Rosenberg</a:t>
            </a:r>
            <a:endParaRPr lang="he-IL" sz="6000" dirty="0">
              <a:sym typeface="Varela Rou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his job?</a:t>
            </a:r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>
            <a:off x="8190434" y="5516568"/>
            <a:ext cx="3665589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hairdresser.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3887814" y="5572125"/>
            <a:ext cx="4126963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professor.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380954" y="5572125"/>
            <a:ext cx="3409507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judge.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530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87" y="3043243"/>
            <a:ext cx="998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85750"/>
            <a:ext cx="2857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85750"/>
            <a:ext cx="285712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14348" name="Imagem 14" descr="office_a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45" y="1628780"/>
            <a:ext cx="491426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304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8" grpId="0"/>
      <p:bldP spid="55299" grpId="0" animBg="1"/>
      <p:bldP spid="55301" grpId="0" animBg="1"/>
      <p:bldP spid="553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his job?</a:t>
            </a: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3983050" y="5661025"/>
            <a:ext cx="3551304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teacher.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7726948" y="5643568"/>
            <a:ext cx="4016910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policeman.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571426" y="5643568"/>
            <a:ext cx="3316386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nurse.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6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632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92" y="3043238"/>
            <a:ext cx="1142851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14318"/>
            <a:ext cx="380950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380950" y="6643688"/>
            <a:ext cx="11809463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14318"/>
            <a:ext cx="2857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15372" name="Imagem 13" descr="police_a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80" y="1484318"/>
            <a:ext cx="3390459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521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2" grpId="0"/>
      <p:bldP spid="56323" grpId="0" animBg="1"/>
      <p:bldP spid="56325" grpId="0" animBg="1"/>
      <p:bldP spid="563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36" y="0"/>
            <a:ext cx="109713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What’s his job?</a:t>
            </a:r>
          </a:p>
        </p:txBody>
      </p:sp>
      <p:sp>
        <p:nvSpPr>
          <p:cNvPr id="58371" name="AutoShape 3"/>
          <p:cNvSpPr>
            <a:spLocks noChangeArrowheads="1"/>
          </p:cNvSpPr>
          <p:nvPr/>
        </p:nvSpPr>
        <p:spPr bwMode="auto">
          <a:xfrm>
            <a:off x="8190434" y="5500693"/>
            <a:ext cx="3456067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policeman.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>
            <a:off x="380951" y="5500693"/>
            <a:ext cx="3648658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lawyer.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3" name="AutoShape 5"/>
          <p:cNvSpPr>
            <a:spLocks noChangeArrowheads="1"/>
          </p:cNvSpPr>
          <p:nvPr/>
        </p:nvSpPr>
        <p:spPr bwMode="auto">
          <a:xfrm>
            <a:off x="4270881" y="5516568"/>
            <a:ext cx="3695219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a nurse.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4" name="WordArt 6"/>
          <p:cNvSpPr>
            <a:spLocks noChangeArrowheads="1" noChangeShapeType="1" noTextEdit="1"/>
          </p:cNvSpPr>
          <p:nvPr/>
        </p:nvSpPr>
        <p:spPr bwMode="auto">
          <a:xfrm>
            <a:off x="8590435" y="836613"/>
            <a:ext cx="311956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</a:p>
        </p:txBody>
      </p:sp>
      <p:pic>
        <p:nvPicPr>
          <p:cNvPr id="5837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87" y="3043243"/>
            <a:ext cx="998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12190413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4" y="214318"/>
            <a:ext cx="2857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15" y="6643688"/>
            <a:ext cx="1190470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1904701" y="214316"/>
            <a:ext cx="2857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t="-341" r="25048"/>
          <a:stretch/>
        </p:blipFill>
        <p:spPr bwMode="auto">
          <a:xfrm>
            <a:off x="3888606" y="1187592"/>
            <a:ext cx="2983832" cy="371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423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  <p:bldLst>
      <p:bldP spid="58370" grpId="0"/>
      <p:bldP spid="58371" grpId="0" animBg="1"/>
      <p:bldP spid="58373" grpId="0" animBg="1"/>
      <p:bldP spid="583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536" y="1281497"/>
            <a:ext cx="5967664" cy="720000"/>
          </a:xfrm>
        </p:spPr>
        <p:txBody>
          <a:bodyPr/>
          <a:lstStyle/>
          <a:p>
            <a:r>
              <a:rPr lang="en-US" dirty="0"/>
              <a:t>Speak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358" r="48627" b="10647"/>
          <a:stretch/>
        </p:blipFill>
        <p:spPr>
          <a:xfrm>
            <a:off x="487979" y="1078173"/>
            <a:ext cx="4711819" cy="47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2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344826"/>
              </p:ext>
            </p:extLst>
          </p:nvPr>
        </p:nvGraphicFramePr>
        <p:xfrm>
          <a:off x="163628" y="96292"/>
          <a:ext cx="11829448" cy="6670313"/>
        </p:xfrm>
        <a:graphic>
          <a:graphicData uri="http://schemas.openxmlformats.org/drawingml/2006/table">
            <a:tbl>
              <a:tblPr firstRow="1" bandRow="1"/>
              <a:tblGrid>
                <a:gridCol w="6653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9609">
                <a:tc>
                  <a:txBody>
                    <a:bodyPr/>
                    <a:lstStyle/>
                    <a:p>
                      <a:pPr algn="l" rtl="0"/>
                      <a:r>
                        <a:rPr lang="fr-CA" sz="2400" b="1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What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do you do?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 What is your job?  What is your profession?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I am a…. I am an….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במה את\אתה מתעסק\ת? אני...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33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policeman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-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policewoman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שוטר-שוטרת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049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judge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שופט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15">
                <a:tc>
                  <a:txBody>
                    <a:bodyPr/>
                    <a:lstStyle/>
                    <a:p>
                      <a:pPr algn="ctr" rtl="0"/>
                      <a:r>
                        <a:rPr lang="fr-CA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c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hef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שף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754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accountant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רואה חשבון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049">
                <a:tc>
                  <a:txBody>
                    <a:bodyPr/>
                    <a:lstStyle/>
                    <a:p>
                      <a:pPr algn="ctr" rtl="0"/>
                      <a:r>
                        <a:rPr lang="fr-CA" sz="2400" b="1" kern="120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architect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ארכיטקט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656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pilot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טייס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teacher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מורה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professor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פרופסור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doctor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רופא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8374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hairdresser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ספר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573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lawyer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עורך דין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73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nurse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אחות-אח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676" y="22923"/>
            <a:ext cx="9640976" cy="720000"/>
          </a:xfrm>
        </p:spPr>
        <p:txBody>
          <a:bodyPr/>
          <a:lstStyle/>
          <a:p>
            <a:r>
              <a:rPr lang="en-US" sz="3600" dirty="0"/>
              <a:t>Video Taping Activity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600766" y="646675"/>
            <a:ext cx="98811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          Make a 30 second interview clip about 3 people.</a:t>
            </a:r>
          </a:p>
          <a:p>
            <a:pPr algn="l" rtl="0">
              <a:lnSpc>
                <a:spcPct val="150000"/>
              </a:lnSpc>
            </a:pPr>
            <a:endParaRPr lang="en-US" sz="24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Choose 3 people.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Ask them: 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What is your job?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Where do you work?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Do you like your job?</a:t>
            </a:r>
          </a:p>
          <a:p>
            <a:pPr algn="l" rtl="0">
              <a:lnSpc>
                <a:spcPct val="150000"/>
              </a:lnSpc>
            </a:pPr>
            <a:endParaRPr lang="en-US" sz="24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Record the answers and share the interview with your family, friends and teacher.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23" y="139667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94" y="255276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73" y="3619100"/>
            <a:ext cx="1780980" cy="177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679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12190412" cy="724662"/>
          </a:xfrm>
        </p:spPr>
        <p:txBody>
          <a:bodyPr/>
          <a:lstStyle/>
          <a:p>
            <a:br>
              <a:rPr lang="en-US" u="sng" dirty="0"/>
            </a:br>
            <a:r>
              <a:rPr lang="en-US" u="sng" dirty="0"/>
              <a:t>Self Assessment</a:t>
            </a:r>
            <a:br>
              <a:rPr lang="en-US" u="sng" dirty="0"/>
            </a:br>
            <a:endParaRPr lang="en-US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898138"/>
              </p:ext>
            </p:extLst>
          </p:nvPr>
        </p:nvGraphicFramePr>
        <p:xfrm>
          <a:off x="354797" y="1405158"/>
          <a:ext cx="11435334" cy="2329339"/>
        </p:xfrm>
        <a:graphic>
          <a:graphicData uri="http://schemas.openxmlformats.org/drawingml/2006/table">
            <a:tbl>
              <a:tblPr firstRow="1" bandRow="1"/>
              <a:tblGrid>
                <a:gridCol w="885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455">
                <a:tc>
                  <a:txBody>
                    <a:bodyPr/>
                    <a:lstStyle/>
                    <a:p>
                      <a:pPr algn="l" rtl="0"/>
                      <a:endParaRPr lang="en-US" sz="2400" b="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b="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Yes</a:t>
                      </a: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b="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No</a:t>
                      </a: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b="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Not sure</a:t>
                      </a: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499"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I can ask </a:t>
                      </a:r>
                      <a:r>
                        <a:rPr lang="en-US" sz="2800" baseline="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questions about occupations in English.</a:t>
                      </a:r>
                      <a:endParaRPr lang="en-US" sz="28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28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280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28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499"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I can </a:t>
                      </a:r>
                      <a:r>
                        <a:rPr lang="en-US" sz="2800" u="none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answer</a:t>
                      </a:r>
                      <a:r>
                        <a:rPr lang="en-US" sz="2800" u="none" baseline="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 questions about occupations in English</a:t>
                      </a:r>
                      <a:r>
                        <a:rPr lang="en-US" sz="2800" u="none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.</a:t>
                      </a: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28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28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28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 marL="52179" marR="521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4797" y="578970"/>
            <a:ext cx="1109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Varela Round" panose="020B0604020202020204" charset="-79"/>
                <a:cs typeface="Varela Round" panose="020B0604020202020204" charset="-79"/>
              </a:rPr>
              <a:t>Watch your recording and then fill in the table.</a:t>
            </a:r>
          </a:p>
        </p:txBody>
      </p:sp>
    </p:spTree>
    <p:extLst>
      <p:ext uri="{BB962C8B-B14F-4D97-AF65-F5344CB8AC3E}">
        <p14:creationId xmlns:p14="http://schemas.microsoft.com/office/powerpoint/2010/main" val="1036327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941" y="1982655"/>
            <a:ext cx="10871177" cy="1260000"/>
          </a:xfrm>
        </p:spPr>
        <p:txBody>
          <a:bodyPr/>
          <a:lstStyle/>
          <a:p>
            <a:r>
              <a:rPr lang="en-US" dirty="0"/>
              <a:t>Break </a:t>
            </a:r>
          </a:p>
        </p:txBody>
      </p:sp>
    </p:spTree>
    <p:extLst>
      <p:ext uri="{BB962C8B-B14F-4D97-AF65-F5344CB8AC3E}">
        <p14:creationId xmlns:p14="http://schemas.microsoft.com/office/powerpoint/2010/main" val="2892499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290622"/>
              </p:ext>
            </p:extLst>
          </p:nvPr>
        </p:nvGraphicFramePr>
        <p:xfrm>
          <a:off x="163628" y="96292"/>
          <a:ext cx="11829448" cy="6670313"/>
        </p:xfrm>
        <a:graphic>
          <a:graphicData uri="http://schemas.openxmlformats.org/drawingml/2006/table">
            <a:tbl>
              <a:tblPr firstRow="1" bandRow="1"/>
              <a:tblGrid>
                <a:gridCol w="6653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9609">
                <a:tc>
                  <a:txBody>
                    <a:bodyPr/>
                    <a:lstStyle/>
                    <a:p>
                      <a:pPr algn="l" rtl="0"/>
                      <a:r>
                        <a:rPr lang="fr-CA" sz="2400" b="1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What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do you do?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 What is your job?  What is your profession?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I am a…. I am an….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במה את\אתה מתעסק\ת? אני...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33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policeman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-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policewoman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שוטר-שוטרת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049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judge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שופט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15">
                <a:tc>
                  <a:txBody>
                    <a:bodyPr/>
                    <a:lstStyle/>
                    <a:p>
                      <a:pPr algn="ctr" rtl="0"/>
                      <a:r>
                        <a:rPr lang="fr-CA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c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hef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שף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754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accountant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רואה חשבון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049">
                <a:tc>
                  <a:txBody>
                    <a:bodyPr/>
                    <a:lstStyle/>
                    <a:p>
                      <a:pPr algn="ctr" rtl="0"/>
                      <a:r>
                        <a:rPr lang="fr-CA" sz="2400" b="1" kern="120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architect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ארכיטקט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656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pilot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טייס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teacher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מורה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professor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פרופסור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doctor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רופא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8374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hairdresser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ספר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573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lawyer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עורך דין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733"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nurse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אחות-אח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55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02" y="620688"/>
            <a:ext cx="998381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3311" y="5163272"/>
            <a:ext cx="10361851" cy="1362075"/>
          </a:xfrm>
        </p:spPr>
        <p:txBody>
          <a:bodyPr>
            <a:normAutofit/>
          </a:bodyPr>
          <a:lstStyle/>
          <a:p>
            <a:pPr algn="r"/>
            <a:r>
              <a:rPr lang="es-MX" sz="8000" dirty="0"/>
              <a:t>Jobs</a:t>
            </a:r>
          </a:p>
        </p:txBody>
      </p:sp>
    </p:spTree>
    <p:extLst>
      <p:ext uri="{BB962C8B-B14F-4D97-AF65-F5344CB8AC3E}">
        <p14:creationId xmlns:p14="http://schemas.microsoft.com/office/powerpoint/2010/main" val="245914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5207" y="9902"/>
            <a:ext cx="11160000" cy="720000"/>
          </a:xfrm>
        </p:spPr>
        <p:txBody>
          <a:bodyPr/>
          <a:lstStyle/>
          <a:p>
            <a:r>
              <a:rPr lang="en-US" dirty="0"/>
              <a:t>Can you…?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009" y="1117497"/>
            <a:ext cx="11280072" cy="26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understand basic information about common occupations, especially if articulated clearly and supported by pictures</a:t>
            </a:r>
          </a:p>
          <a:p>
            <a:pPr algn="l" rtl="0">
              <a:lnSpc>
                <a:spcPct val="150000"/>
              </a:lnSpc>
            </a:pPr>
            <a:endParaRPr lang="en-US" sz="2800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use words from Band II in the context of occupations</a:t>
            </a:r>
          </a:p>
        </p:txBody>
      </p:sp>
    </p:spTree>
    <p:extLst>
      <p:ext uri="{BB962C8B-B14F-4D97-AF65-F5344CB8AC3E}">
        <p14:creationId xmlns:p14="http://schemas.microsoft.com/office/powerpoint/2010/main" val="177964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1"/>
          <a:stretch/>
        </p:blipFill>
        <p:spPr bwMode="auto">
          <a:xfrm>
            <a:off x="7057371" y="4407933"/>
            <a:ext cx="1411312" cy="184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encrypted-tbn2.gstatic.com/images?q=tbn:ANd9GcS3DgaRIZBE9jDLZDTqHPSt0c9gZNmgOxitWm7LM9HVH2eWAsjLz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39" y="4561627"/>
            <a:ext cx="1501309" cy="16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485" y="2399342"/>
            <a:ext cx="2460677" cy="145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1"/>
          <a:stretch/>
        </p:blipFill>
        <p:spPr bwMode="auto">
          <a:xfrm>
            <a:off x="9562542" y="178194"/>
            <a:ext cx="1703412" cy="164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22" y="293255"/>
            <a:ext cx="2399954" cy="178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26" y="51643"/>
            <a:ext cx="1557260" cy="194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574545" y="1746200"/>
            <a:ext cx="1396938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hairdresser</a:t>
            </a:r>
            <a:endParaRPr lang="es-MX" sz="2000" dirty="0">
              <a:solidFill>
                <a:prstClr val="black"/>
              </a:solidFill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7" y="2302234"/>
            <a:ext cx="1932266" cy="148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56" y="2302234"/>
            <a:ext cx="1826341" cy="148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9582616" y="6158750"/>
            <a:ext cx="103910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fireman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960699" y="6188059"/>
            <a:ext cx="1222618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mechanic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165160" y="6158750"/>
            <a:ext cx="1308393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electrician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154975" y="6158750"/>
            <a:ext cx="114453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postman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9960097" y="3933056"/>
            <a:ext cx="945595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dentist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727167" y="3934226"/>
            <a:ext cx="1310043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policeman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276710" y="3934226"/>
            <a:ext cx="890137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waiter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83238" y="3933056"/>
            <a:ext cx="1150858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engineer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7154043" y="1746200"/>
            <a:ext cx="913597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>
                <a:solidFill>
                  <a:prstClr val="black"/>
                </a:solidFill>
              </a:rPr>
              <a:t>doctor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4332944" y="1760726"/>
            <a:ext cx="805775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>
                <a:solidFill>
                  <a:prstClr val="black"/>
                </a:solidFill>
              </a:rPr>
              <a:t>nurse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1183238" y="1777136"/>
            <a:ext cx="1147395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architect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" name="AutoShape 2" descr="data:image/jpeg;base64,/9j/4AAQSkZJRgABAQAAAQABAAD/2wCEAAkGBhQSEBUUExQUFRQUFxcYGRgUFxgYHBYUFRgcFRoWHRcYGycfFxojHBcZIy8gJCcpLCwsFx4xNTAqNSYrLCkBCQoKDgwOGg8PGiwkHB0sLSwsKSwsLCwsLCktKSwsLCksKSwtKSwsKSwpKSwpLCksKSkpMSwpKSksKSopKTQpKf/AABEIAMABAAMBIgACEQEDEQH/xAAcAAACAgMBAQAAAAAAAAAAAAAABgUHAgMEAQj/xABPEAACAQIDAwgGBQcICQUBAAABAgMABAUREgYhMQcTQVFhcYGRFCIycqGxI0JSgqIzU5KTssHSFTRDYmNzg+EWF1SEo8LR8PEkREWUsyX/xAAZAQADAQEBAAAAAAAAAAAAAAAAAgMBBAX/xAAoEQACAgEDAwIHAQAAAAAAAAAAAQIRAxIhMRNBUWFxBCIyQoGx8KH/2gAMAwEAAhEDEQA/ALxooooARl5SpZSxtsNup40keMuGiXNozpb1Sxbj15Vti5RJB+UwvEk7ViWQfhfP4VwbLQG2xC9gOWTXDSrl9i5AlX8QceFOmdReSm0PpIP/AFixDja4iO+ymPyUivDyl2w4xXo77O4/gqdzr3Ues0dX0DQLzcqFoOKXg/3S4/grz/WnafYu/wD6lx/BTFqPWfOjWes+dHV9A0C2eVS0/N3n/wBSf+Gg8qlt+Yvz3Wk2/wCFMmo9Z8zXmdHV9A0C0eVOHotMSPdaSV5/rPU8MPxM/wC7EfNqZSKxIrVkM0i6OUhzwwvEz3wovzkoO39yfZwm+Pvcyv8Az0w0VuoyhcO21+fZwif71xAv7zR/pbih4YSo9+9iHwEZpjoo1MKFv+X8XbhYWie9eZ/spXhxLGjwhw1Pemmb9laZaKNTChaE2Nni+Fp3Lct8yK99Hxg8byyX3baRv2nFMlFGphQtfyXip44nEPcsk+bSV7/IN+faxaX7lrAvzzpkorNTAW/9F7o+1it791bdflFWB2LlPHFMSPdLGvyjpnootgKrbA58cQxQ/wC9EfJaxfk4hYZNdYiwPQ15IabKKLYFc7N2f8lY+LZHkNvfQal51y556LPpPE5Bv0xVs1WXKmnNehXw42d0hY/2MpAf9kedWaDVE7RgUUUVoBRRRQAUUUUAJO1EfM4lBMOE0LIfft2EqeaSS+VMwNQPKZ6ltFP+YuYWPuSHmG/DKfKpTC5dUS9Y3HvXdXLkVS9yseDroorXcS6UZsi2lScl4tkM8hn0nLKlGNlFLGEbXzXUSTQYfcGKQalZ5bdAV68ucJqYguLhuNsE96dD+ypp9EvAupHfWi/uebikk06ubR30g5atCltOfRnllWQWX7MY/wARj8o6jr+3vmBEZs1zGX0gmk47uAK1qxy8Ga0LEPKmRFFNPZSxwzhCsiSxSgLI2gFh6pXfx3HKn0iqabCWOCTWr5NJZyXFuSOnSeejIz6Dlu76a9i9mheYfb3El7iDNLGCwF0ygMPVYAKBuzBqksXgSM/I9aK8MZ6j5VBjk8tvrPeP715cn5SChuTewPtQs3vzTt85KFia7muaJhmy47u/d8655cSiX2pYl96RB82qPXk0w3/YoT7wLftE1tTk+w4cLG1/VKfmKbpi6gl2qs19q7tR3zxfxVyybe4evG+tfCVT8qkE2NsRwsrQf4EX8NdUeAWy+zbwDuijHyWt6ZmoXZOU3DB/72E+7rb5LWcfKJYt7Esj/wB3b3D/ALMdNUduq+yqr7oA+QrlxzG47S3kuJmIjiXM5byegKB0kkgDvo6YaiDm2yQLqS3vZBlnmLZ4wB2tNoA8TUDJyw26SIskbIrvpJE0ErJ/WaOF2OkdNL2J4i+InnLnMpn6kGeccYHDNeEknWzZ7+AArQrxRbl0J2IAPgornlkinSVl1ib5He+5U7KNc0M8+fRDBIfiwUfGo+w5abJ5AkyXFsWOQaePJfEqTkO3KltL9D9bzrK4gWRCrgOp6DvFJ1fKG6XqW+jggEEEEAgg5gg7wQRxFe0g8lt+U5+xZiy2+mSEscyIJSQU+448mFP1WItUQu2mEelYfcwgZs8TaffUa1/EoHjUhsLivpOG2s2eZeFNXvqNLfiBrrFK/JfJzXptj/sl0+gf2M+csf8AzeVPExj1RRRTmBRRRQAUu7Wbax2PNpoee5mOUUEW93PSf6qjpY9vHI0xUk7OYeJMWxG6fe8bx20ef9HEIklbLq1GQeXaaAIjafD8axC0lhaKwgjlAzQySPIuRDD1wNGeYHRUjsdjrCRrO5jaC6VQ+hiCJVyyaSN13OuY7x4GoG+x2/mvLsekG1itpTGiqiHUAA3OO0gOakEHdlx410YjizXODW+KMoFzZtzqsoy1oknNSgdSSJvyz45dVZPHaTNTaLDorCKUMoZTmrAMD1qwzB8jWdchYg9kVEEl1aDcsMnOxDqgus5AB2LIJV7gKZaVsUPM4jaTfVmElo/ew5+E+Do4/wASmmuzG7ic8lTCiiiqCld31toxO+h6LmCG6Udbx5xSfsDzrr5HpMrB4Om1uJovuk84vwet22y81e4fc/VMkls/uTrqXPs1Rn9Ko/YY8xit7bnhNHHMvvQsYJPMFDWB3LDooorQCiiigDzKvKyooAxpc5RMBa8wy4gj3yMmpB9p4yHC+OWXjTIRXlBnB84WF6ZIlbMjMbxv3MNzDLvzrazADMkAdu6mrlR2Se2lF1bBBFPKonDZgRSudPPerwRyRq3HJt/1qSMYWRTzDoEuC8arG4DK5ZwAy7spEP7t9cUoVKjujkTjZ3VkkhHAkdxrisIZIjJbynOS3bQSPrLxVu4iuuptFU7Qw8m8x/lfjnqtJc8+nTIjD4irdqoeSRedxO5kHswQCLP+vJIGPwRh4Vb1WWyOSbuTClCBvR9ox0Jf2nnNbN/B+1TfSXykvzHoV7w9Eu01Hqhm+jf5CmjyIWPRRRVTAooooAKr7afGjhN+bqRWayvBGsrLvMNzGCqvp6VZMgfc8DYNQm2mBi8sLiDLNnjbR2SL6yH9ICgCBvJsGxDTPK9pNpGWppAvq8dLDUMwOphuzNKPKRt3FdW5w3DikhcAOyZCOKFCPVBG7iAMhuAqF2OsbafErJ5YInS4ikXSyKV50IJFJGWRIyYb6aeVDBI7e5sZYY0jRuegYIoUb1EiblAHFHqmn5qZHXcHJDLycXxlwq1Y+0sfNt2NCTER+EUyUh8k1zlHdwfmrjWB1JcIHH4g9PlcM1pk0dUJaopkFtxas9hMU/KQhZ4/7y3YTL56SPGp+wvVmijlTekqK6+64DD4Gscuvh+6oDk6bRaPbH2rKeW3/wANW1xH9W6VXC+ws0NFFFFdJIVuUyzL4XOyjN4NM698DCQ/hDUt3V4ExHD7wH1JisbHrW6TRmf8RU86sm4txIjIwzV1KkdasNJ+BqnIrV5MF5rP6azeWDPqkgbVGf0ox51gMueiuLBcUFzbQzrwmjSQdmtQSPA5jwrtoAxQ5j/viKyrBeJHj5/+KzoAKKKw19Q4d1AGdeEVjmeoef8AlQz5DNiAKAI3afDPSLK4hAzMsMirn9sqdP4sqSsEvEureCcqpfQM81BMcoGiQAkZqdQPnT2cUXVwOXX/AJVX20OES4dcyXUEbS2Nw2uaOMamt5T7UyqPajbiQOHlXPng5x25RfBNQlT4YvbRbFT8/NdQOJWkILQsApKqMgEfPLUOogZ50n4vjqxRNlmJfZ0MMmRunUp3jL/pTfNymhnkhgVJpjJlCcyIzCUDc47E7iN+Y3cOio3EL3Wwe6v7UOvARQwsV7AzBm+FQgpfcjonKP2sbOQa3jWwlIz54zHnQwyIyUaBv35EEnvJqy6oSzvpY5JJbS4xOSSbTrZIVIcpmFJLoAcszUnh21e0IO+NHXPdz6RKcu0qVOdX5Oai6Kgtu8L9Jw26iyzLQsy+/GOcX4r8aWrLb3EV/L4arDpNvOoP6Dk5+dTFhylWbuI5jJayNwS6Tmw3YH3ofOsMontgcX9Kwy1mJzLRIGP9dBob4qan6QeSH6KG7sz/AO0u5UUf2T+uh8czT9VhQooooAKKKKAPnnV6Jc58BZYkfCIzZH/hy1aHK/aasMaQcbaSKcdyOA34Gaq+2+wwjEcQi6LiOOZO9ozGfxoKtWwIxDCE1HP0q1AY9TSR5HyYnyqkuEyMOZR9f2IHJ7c6MVkTouLbMdr28n8Ehq0qozZS+MdzhsrbiJOYfPoMqGBgfvqtXnXP8SvnvyV+GfyV42ClrDH5jG54+C3ttHMP723PMuO8oyHwFMtKm2rczPh930Q3Iic9UV0vNN4BghqWN1ItLgdKKycVjXYQCq1NvzWJYlBwEyxXad5GT5fejbzqx9HaaR9tYxBiWH3P1ZDJayE9Icc6nxD+dBj4Ojkwu8raa3J32s7qo/sZfpo/DJyv3acOdHWKrnZ5/RsZ5s+zcxPF/jWzF0PeY2ceFWTQBqaTeDv6uB7/AN1Zaz1H4UScO7f5b65LvG4IpUikmjSSXciO4DOewE7/AN9AHXmeoef+VYgHVxG8dXVu6+6tta5HAy3jj891AHpXtPwqGvLnUeJ0jrPxNSl5J9G2WfDqNI+22N+i2UjgAyOOajU5HVLL6qjI8QMycuysYHFiHKVaRyc1EXuZuGi2XXv9/wBnxBNb4cdxOVckWGyQ8C//AKiUDuGmNfHOoTZnDIrGEJEg15DXIctTt07/ALOfAcKYIb0twPga55ZX2LrGu5ANycWhkaa413ErnNmkIGo+5GFFS1nhVvD+RgiTtVFB8wM/jXY8xNYVJybKJJGRc1jRRSmhXJimFx3ETRSqGRh08QftA9DDrrrooAguSCeaHFr22uG1M0MTK2WXOJBlGjdp0OM/dPVVyVTG07tbPBiEQze0cawPr2znKRPDPMdWZq4bS6WWNJEOpHUMpHSrDMHxBrrhK0QkqZuooophQooooArDlYsdN5Z3AHtrLbse3dNGPNZKm+SW4zw7mv8AZ5povu6+cX8LitnKtZa8NeQcbd45x3RsNf4C9QvJVdabi7iz3OsUy94zhf8AYj86pzD2ZHjJ7r9CJtfbm3ucQjXcYZhdR9zkXAy7mD1eNrciRFkX2XVXHc4DD4Gqx5WcO0YpBJl6l3byQN78Z1DPt0vl4U08l9+ZcKt8/aiUwt3wsU+QFQz7xi/wUxbSkvyNVL+3+GekYZdRj2uaZ1y+3F9IuXbmtMFeEA7jw6e6uZbHSzn2Vxf0uwt7jpliRj7+WTD9IGpKknkhJjtri0PGzupohn+bJ1ofxGndhXdFnOzylHlRtucwyVk3vblLhcuuBg5/DqpurVcW6yIyMM1dSrDrVhpI8jWswqra290rDfR7+bMF0MulV9WQeKFvOrVjm1AMuRVgCDnxB3g7uyqmwe21Yb6PJva1lmtJPdzKg+Q+NOPJbiRlwyJXOcluWt396A6R+HTQKjq2z2mazhj0Krz3EqwQqSQvOP8AWZt+Srlmchv3Cqmw3Z1OZjzQekTWGIh33ktcQygB9R+sD0irB5SodVxhfZe5/oxlv3Vts9mURomJJaL0kDoBW6fWynu3eVc2WdOjqxQtWQexe1s1zicbFy9td2uaoc/VmtkQSOAdwzdpF3cdOfVVoFN2VVano+H4nZqA4ihspwoRHlbNpQN4QE78zvNMd1yi+qTDYX0gAJzZEhUAbyS0j5gduVWhK1ZGap0N/tDvHzqmcdu/TcSGg6rWxJAYcJbk7iR1hBuz6x21zy7d4hiyMsSiysySrSKS0jg8UVyBn90ADpNSNlZJDGsca6UUZAfv7SeukyT7IeEO7N9Zwy6Tn/3lWFFc5clUcEZisqjIJyp7OqpCOUMN1LRhnRRRQAUUUUAa54FdWRhmrAqw61YZEeRrr5HMSPostlIc5LGUx7+JhbNo28tQ+7WiojCbn0XHoH4R30TQt1c7H6yHvI0jxNVxPehJrYt6iiiugiFFFFAHPiFks0UkT+zIjI3uuCp+BqnuTy5aK+tg+5iJbWT31H8cHxq6apXadPRMTnYcI5ortfdbJn+KS+dUhvaI5dql4f72Gjlts88PS4A32s8Um77BPNsO71h5VG8kd5k17b5+zMJV92ZQ3zBp82rwr0uwuIRv52F1X3iuan9LKqZ5K8U038BJ3XNqEPbJA2nz01Ke8H6FVtNPzsXfRRRXIdArbOrzOOX8fRcw29yB2pqhc+eVOzik7FhzWK2E3ASi4tWPXrUTxj9KJvOnOuqD2RGS3NNFYzOEBZiAqgkknIADeSSeAHXVU7YbazXx9FsQ+iXNQUOmS569J/orccWkORI4ZA77ck26DD8Fub6/xCS1uFgsXmALiNZDLNEqqxjDbgMxvbPI9Ge+sbbZfErC95mK+RYL52bnTAhPpCpnoKE5KWRTkQcjo4Cu3YzaiHCbcYdiDLBPBqIbeUmjkYuHVgO0gg5HdXHtBtnLiVxbLhUD3CWswmeU/Rx6wpUJrcZDc5J8ONIMcu0mFS2mJ4bNdXk1wrSShml0pHEQgyyUeqpOZ39S1vO1d5eyMbIpBaKSonkTW8xG4lEbcF7T/kN21+z+MXVlMsgs1TQzGMNJLIdA1ZKdOkNuyB7ax2UmU2cAXgIkyHZpH786hlSuy2KTqjnumuLSU373MczRwmMrcRBEMZYPkrRb1csBkcm45Vjc7Sy4xCmqN7ay4umvN7lwfYDADKEZeJ7t0hjWBR3SokuZRHDlQcg5UEBW/q78/CsZ3GeQACruAG4ADqA4Uqm6o3Qm7ZryAAAAVVGSqoyCqOAA6BRRWLsACSQAOJO4AdZPRSFDKilfFeUG3izEeqdhu+j9kE8M3P7ga5himIS7/obZT0EF38c93yptLF1IcaAcqS/R73PP00/qly/aqTwzErhTpn5tx0OmanxU/uooLGUXLdZoNy32jWiOQMMxwrOlGMjIes+dCzMOk+dY0UAd1tdZ7jx+dQ23UbC1E6flLSWOdfuNv+B+FdYNdNw6Swuj8HVkI6wwK/voWzsxqyz7K7WWNJF3rIqsp/qsAw+BrdSlyVXhkwm3De3EGhbsMLmP5KKba6zmCiiigAqs+VawAuLaXLdKktu3ePpkHkJR41ZlJ/KtaasNeQcbd45x3IwD/gZqaLppiZI6otEjsJf89h8DE5sqc23vxHmyfHTn41SN1H6FieQ3C2xBlHZDdDUvhvHlVnclN/uuYM/ZdZl9yZcjl9+Nv0qSOWPCyuITED+cWqSgj87asQfHTlWuO7iLquKn7FyRSalB6wD51nULsfiYuLKGQfWRT+kA3zJqarzzsF7byFvQmmQZyWjx3SAdJgbWy+MeseNT95tBBFbekySKsGkOHJ3FWGa5dJJzGQG851H7QY1Da27S3B+j9nTlmZC24Rqv1mbhlVOYRhN3ccxASZJEU+jQufUt4QchNJlx0ghdXE7lXpI6cKtehDJKvcmdpNqrnFJ1t4Yzpc5x25OWpQfy9yR7MY4iPryzzO4McEKYWhih03OIyoGkkk9VIk+3IR+SgU+zGPWc8MzmR5bRx4aklvaMr3ZAa6u5RmsOfAsBxf8ANwA9p3ZkwmGYXJiEjQWxeO2V87i5Y6pJZen1uDzkfdiGQA6K6OfYjw/Mv7/Djw/ZxsRunVWMhBHpV7Io1Z/molOYjOW4IPYBzbM5CrfwvC4raFIYUCRxjJVXoHX2k9JO8mvMJwmK2hSGFAkaDIAfEk8SxO8k7ya7KBkqCqgxqx/k27MLerbTsXt34KjOc2tyfq5NmV6wcuirfqI2kwuOeIpKiyRtuZWGYIPDuIPTxFJKNoeMtLsRDdtll8emtNbX2Gki3WtzlH0R3KmUL2LIpDgd+quS52exJhpQ2a57tYaUlQfrBWQAkdVc/TZfqIj8W2hWJxFGjT3D+zDHvbvY/VH7q7cM5PZLjKTEpNQ4i2iJWNffYb3PcfE0ybM7JQ2SHmwWlf8AKTPvkkPTmegZ/VHx41NgVWMEiMptkdcbPW72zW3NIsLrpKooUDqIy+sDvB45iqYs7e6tL57OXORE3hid/Nn2ZFJ3kHMbujf1VfFJ/KDhS5RXgG+A6JO23lOkk+4xDd2qtkrRkXTFyFAWAPAmpVbBPs599Rs8OneP/BqXhk1KD11zHUjGK2VT6uY8d1baKKw0KKKKACiiigBh5J5chew/Yui492eNH/a1U+1W3JxJpxG8X85BbSeKNLGf3eVWTXVHg5pchRRRWmBXLilgJ4JYW9mVHQ9zqVPzrqooAo3k1xQw3loX3GVZLSTP84m9fHXER9+mjlltMvQbjL2J2hb3LhMt/ZqRfOkTamNra9xBU3PBcLdx/eyn8sw3nT3yrbQW82Bh+cVXnEMtuufrMwZXACjfuGYJqknupEYLaUP7c0cjt3lbPAeMEjx7+pW1L+Fx5U5Y5jkVpCZZmyUbgBvZ3PBEX6zHq8TkBVL7K7cR2V5M7pLpnWMohQoXmA0FAXyAz1D1ju9WmmG4lubzjHPfgfV+ktsLibpJG6ac5cPrEb8gK5Xj+d+C6m9K8nvoNxe3SyTqpn05xW5JMdnC3CWbLLU7dA3NIRkNKAmua5s3tcRk9DnIBgWO9uZBrZJS+sCMeyZymQEYGlBluGVM2I3SWcTQW7sJCc5rhsnfWwzLb90lywyyX2UGRIChVKVZwtdvAqoyYd6QsLOrHN2kJz0ud8jM4Akm4ktkD1Wjvu9o9iUnTpbyZLYDgD4geah1Q2ETHXICS8shPr5P/STMfbmPs8F38LWw/Do4IlihRUjQZKqjIAf99PTWdpaJFGscaqiIAqqoyCqNwAA4Ct1M3Y0Y6TW0dYkVuorLNo01jIgYEHga35VzXt/FCuqWSONeuRlQebECtsyiFuIChyPgeutdc19ylYcc0SRrlvs2sbzHPvRSPjUFNtJeyn/0mF3BHQ12yQD9HMk+YpW0GljNQeGfR1/50jN/K0pIkuLe1H2YIzI47NUm4HxrH/QyJ99zLcXR4/TysVz7I1yUVGWeCHWKTGG+20s4jpa4jZ/sREyuT1aYwTnUBiu01zdRSRQYe/NyoyF7txF6rgrnzY9bpz3nwqWssPjhGmKNIx1IoX5DfW+oy+JfZFFiXcRMHkdoTHL+VhJik6fXj3Z59OYyOfbUthzerlXNfwc3fy9U8cco99CYn/5D41vhbIitu9x0dtFFFAwUUUUAFFFFAHfsQcsX96zfzSdD/wA5qz6qvZCT/wDsRDrtbj/9Iv8ApVqV0w4OefIUUUUwoUUUUAUNy1RSxYtGYE1te24hCnpkDlNw6TkV86bMG2ds8BtEluPpbkgJryLuznfzMK8Qo38Ms8sz2S+21ghxLCZnAySeWPM/bkiLJ+KPd2mo7lJjaK5trp1ZreNJY2YAkQSSFSsrAbwpAK6ujxplvszKVmB27t73K2v7KWKGchFacKULtuUFlJMTHPcevppWw+4mwae5w5AqwlvSFuTlrFuw06QCNJfMadbblyY5HcK9xG4TEV9DtWEzzMgdo82WGIMC0jtwXIDcM8yabcVw6G72gVJEEi2lnrIPsiV5gUDDg2QzYA7s9/RRkUY+qNafCInBNlpMQyknDRWfFI/WD3AO8kk+skbHeWPryZ5nIcXLaXDNWHyxQqEZI9UIUABZIMpYgAOADIKmqK5JZHJ2x4Y1FUgwPFlubaGdPZmjVx2ahnl4Hd4Vz3W1tpG2hp4y/wBiM84/6uPNvhSphXJlEi83cTTXMKMxigZikMSMxYKY0P0hGfFjl2Cmuxw+OFdEMaRL9mNVQeSgVR5V2BQZqO0jt+RtZ27ZNMK/8Q6vw1qklvn+tbQDsWSdvMmNQfA1JUUjyMbSiFk2deT8teXb9iOsC/8ABVW/FWNvsPYo2oWsTP8AblHPN+lKWNTlFI5Nm0jGKMKMlAUdSgAeQ3VlRRWGivjCZTN25HzFcVSm0CZSg9aj4bqi65pclFwFFFFYaL21cel7aXqkaI+7Mu78aLXPW/by8jSykDSIkg0vGGYAs8bBwAvE55ZeNcVpdLLGsinNXAYdx6PDh4V0w+kTuSEEmY7RW2uKN8jnXWrZ8KY0yooooAKKKxweP0y59GhOenIzyLwhQ9GfDnW3gDo3k8K1KzG6JXYHZoy3zX7khIlMEAzI1nM87Ietc81HWVJ6BVl1qtbZY0VEUKiAKoHAAbgK210pUqOduwooorTAooooAi9pcAS8tngcldWRV19qORTqSRe1WANK+HY9iUAMN5YyXBXcJ7UxlZRwzZHZShPT0dgp8ooATJL2/wCbK2mHxwZ55GeSNFB6zHDqJPl31D8mEUiPeC5Ia759hO436mQApp3DJAjjIdpqy6r129H2gkXgt3BHKOrXHnA478tB8Knl+kaHI50UUVzlQooooAKKKMqACioTFNtrG3OU11CrD6ocO2fVoTM/CuJNt2l/mljez58HZBbxn78xBI7lNaotmWhoopdjhxabiLKzU/3l1IP2I/nXQmxDv/Ob68m61Rxbp+jAFbLvY06xsXWjDay5jjjV5JI48jl9I6puPvEZ7xSzBiwl/IRT3HbDE2n9Y+lPjTzhuxtnA2qO2iD/AGyut/1j5t8amaOgm7YdRleQ4HiEvCGC3HXPIZG/VwjL8dd0PJwz/wA5vZ5B9iALbJ3epnIf06daKoscVwhXJsWLXkzw2PhZwsTxMi84x7S0hJJqDxLkgQZmxuZLbp5pwJoh05BWOpPBsuyrDoqlClN3Gw+LxndHaXA60kaM+TjKuZcKxNfaw6T7k0LD4kVdtFLoQ2plMRWeJH/4yXxmhH767otmcUk4W0EPbNcasvuxIT8atmis0INbK6suSuST+e3bMvTFarzKnsMhJdh+jTls/s3b2UXNW0SxpnmQMyWbhmWO9j31J0UyVGXYUUUVpgUUUUAFFFFABRRRQAVX3KrHzUlheD+huOac9UdwNOZ7Ayr51YNL+32BG8w24gUZu0ZKf3ieun4lA8axq1QLY7oZNSg9YBrOqz2e5SppbaKO2sLm5nCgMSObiV8vWzkYdefVTBbbOYndDO8ultEP9DYj18uprh8yPujxFc6xyZVyRO4rj1varncTRQj+0cKT3LxPgKgF5RUm3WVtd3nU0cfNx/rZch8DUthXJrYQNrFusknEyTkzOT16pM9/dTMBlVFiXcXUxKSLGJ+izsVPXqupR4erHW08m6zfz27u7vrRpOai/VQ6Rl3k040U6ikLbInCNlLS1/m9vDEetEUN4t7R86lqKKYwKKKKACiiigAooooAKKKKACiiigAooooAKKKKACiiigD/2Q=="/>
          <p:cNvSpPr>
            <a:spLocks noChangeAspect="1" noChangeArrowheads="1"/>
          </p:cNvSpPr>
          <p:nvPr/>
        </p:nvSpPr>
        <p:spPr bwMode="auto">
          <a:xfrm>
            <a:off x="207406" y="-144463"/>
            <a:ext cx="4063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s-MX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8" y="389494"/>
            <a:ext cx="2380038" cy="133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09" y="4515963"/>
            <a:ext cx="1603322" cy="162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73" y="2330434"/>
            <a:ext cx="2015962" cy="145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48" y="4515963"/>
            <a:ext cx="1743822" cy="152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8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C -0.01355 -0.00324 -0.06059 -0.00648 -0.07691 -0.00648 C -0.18091 -0.00648 -0.28785 0.04699 -0.28785 0.10069 C -0.28785 0.07361 -0.34132 0.04699 -0.39184 0.04699 C -0.44532 0.04699 -0.49601 0.07384 -0.49601 0.10069 C -0.49601 0.08727 -0.52275 0.07361 -0.54948 0.07361 C -0.57622 0.07361 -0.60296 0.0868 -0.60296 0.10069 C -0.60296 0.09375 -0.61615 0.08727 -0.62952 0.08727 C -0.64289 0.08727 -0.65625 0.09421 -0.65625 0.10069 C -0.65625 0.09699 -0.66337 0.09375 -0.66962 0.09375 C -0.67327 0.09375 -0.68299 0.09699 -0.68299 0.10069 C -0.68299 0.09861 -0.68664 0.09699 -0.69011 0.09699 C -0.69011 0.09653 -0.69705 0.09861 -0.69705 0.10069 C -0.69705 0.09954 -0.69705 0.09861 -0.70052 0.09861 C -0.70052 0.09907 -0.704 0.09977 -0.704 0.10069 C -0.704 0.10023 -0.704 0.09954 -0.704 0.09907 C -0.70747 0.09907 -0.70747 0.09954 -0.70747 0.10023 C -0.71094 0.10023 -0.71094 0.09977 -0.71094 0.09907 C -0.71424 0.09907 -0.71424 0.09954 -0.71424 0.10023 " pathEditMode="relative" rAng="0" ptsTypes="fffffffffffffffffff"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12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25 C -0.01371 -0.00208 -0.06163 -0.01597 -0.0783 -0.01597 C -0.1842 -0.01597 -0.29305 0.20787 -0.29305 0.43195 C -0.29305 0.31898 -0.34757 0.20787 -0.39913 0.20787 C -0.45364 0.20787 -0.50503 0.32061 -0.50503 0.43195 C -0.50503 0.37616 -0.53229 0.31898 -0.55955 0.31898 C -0.5868 0.31898 -0.61406 0.37454 -0.61406 0.43195 C -0.61406 0.40324 -0.6276 0.37616 -0.64132 0.37616 C -0.65486 0.37616 -0.6684 0.40486 -0.6684 0.43195 C -0.6684 0.41736 -0.67552 0.40324 -0.68212 0.40324 C -0.68559 0.40324 -0.69566 0.41783 -0.69566 0.43195 C -0.69566 0.42477 -0.6993 0.41736 -0.70277 0.41736 C -0.70277 0.41574 -0.70989 0.42431 -0.70989 0.43195 C -0.70989 0.42801 -0.70989 0.42477 -0.71354 0.42477 C -0.71354 0.42639 -0.71701 0.42848 -0.71701 0.43195 C -0.71701 0.4301 -0.71701 0.42801 -0.71701 0.42639 C -0.72066 0.42639 -0.72066 0.42801 -0.72066 0.4301 C -0.72413 0.4301 -0.72413 0.42848 -0.72413 0.42639 C -0.7276 0.42639 -0.7276 0.42801 -0.7276 0.4301 " pathEditMode="relative" rAng="0" ptsTypes="fffffffffffffffffff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89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-0.01406 0.0213 -0.06076 0.04237 -0.07726 0.04237 C -0.18142 0.04237 -0.28889 -0.2831 -0.28889 -0.60787 C -0.28889 -0.4449 -0.34201 -0.2831 -0.39288 -0.2831 C -0.44635 -0.2831 -0.49687 -0.44745 -0.49687 -0.60787 C -0.49687 -0.528 -0.52396 -0.4449 -0.55035 -0.4449 C -0.57726 -0.4449 -0.60399 -0.52569 -0.60399 -0.60787 C -0.60399 -0.56713 -0.61736 -0.528 -0.63073 -0.528 C -0.6441 -0.528 -0.65746 -0.56944 -0.65746 -0.60787 C -0.65746 -0.5875 -0.66458 -0.56713 -0.67083 -0.56713 C -0.6743 -0.56713 -0.68403 -0.58819 -0.68403 -0.60787 C -0.68403 -0.59861 -0.68767 -0.5875 -0.69132 -0.5875 C -0.69132 -0.58518 -0.69826 -0.59791 -0.69826 -0.60787 C -0.69826 -0.60347 -0.69826 -0.59861 -0.70173 -0.59861 C -0.70173 -0.60069 -0.70538 -0.60393 -0.70538 -0.60787 C -0.70538 -0.60625 -0.70538 -0.60347 -0.70538 -0.60069 C -0.70885 -0.60069 -0.70885 -0.60347 -0.70885 -0.60625 C -0.71232 -0.60625 -0.71232 -0.60393 -0.71232 -0.60069 C -0.71528 -0.60069 -0.71528 -0.60347 -0.71528 -0.60625 " pathEditMode="relative" rAng="0" ptsTypes="fffffffffffffffffff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64" y="-2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encrypted-tbn1.gstatic.com/images?q=tbn:ANd9GcScFFz8hRFf9XA3iVll4_GCcWICePISt52U4bsurTQsJjp7UPxgt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4" y="476672"/>
            <a:ext cx="1962982" cy="168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66" y="4479762"/>
            <a:ext cx="2066340" cy="168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3365"/>
          <a:stretch/>
        </p:blipFill>
        <p:spPr bwMode="auto">
          <a:xfrm>
            <a:off x="3623272" y="476672"/>
            <a:ext cx="2041044" cy="168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37" y="2439098"/>
            <a:ext cx="1640692" cy="176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ttp://t2.gstatic.com/images?q=tbn:ANd9GcQG-enh788ifepTUQB8hInQ1E7dZUt8gdZqgqES8umnbR3xzpHc4g:images.yodibujo.es/img/vignettes/andrea-corazon-636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047" y="476672"/>
            <a:ext cx="1458973" cy="168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4479760"/>
            <a:ext cx="2009310" cy="179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74" y="4479762"/>
            <a:ext cx="1919963" cy="17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53" y="2439097"/>
            <a:ext cx="1848031" cy="176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74" y="2439096"/>
            <a:ext cx="2196611" cy="17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6960699" y="6188059"/>
            <a:ext cx="120368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workman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165158" y="6158750"/>
            <a:ext cx="963844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cashier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154977" y="6158750"/>
            <a:ext cx="976631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>
                <a:solidFill>
                  <a:prstClr val="black"/>
                </a:solidFill>
              </a:rPr>
              <a:t>referee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9555475" y="1746200"/>
            <a:ext cx="85518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singer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9941029" y="3933056"/>
            <a:ext cx="1091051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waitress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708097" y="3934226"/>
            <a:ext cx="1035706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gardner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257639" y="3934226"/>
            <a:ext cx="1396938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hairdresser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313873" y="1760726"/>
            <a:ext cx="139047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accountant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64171" y="1777136"/>
            <a:ext cx="1262933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>
                <a:solidFill>
                  <a:prstClr val="black"/>
                </a:solidFill>
              </a:rPr>
              <a:t>bus driver</a:t>
            </a:r>
          </a:p>
        </p:txBody>
      </p:sp>
    </p:spTree>
    <p:extLst>
      <p:ext uri="{BB962C8B-B14F-4D97-AF65-F5344CB8AC3E}">
        <p14:creationId xmlns:p14="http://schemas.microsoft.com/office/powerpoint/2010/main" val="238223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https://encrypted-tbn1.gstatic.com/images?q=tbn:ANd9GcTXt1W848ruM6zOzyVvzvdwHz8DmU1q--3NGBfHo2_G5KcW5CAP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54" y="2408010"/>
            <a:ext cx="1462043" cy="156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4" y="2512094"/>
            <a:ext cx="2750027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75" y="2421910"/>
            <a:ext cx="1991958" cy="163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60" y="2408007"/>
            <a:ext cx="1642054" cy="164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03" y="4563261"/>
            <a:ext cx="1945763" cy="146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58" y="4391358"/>
            <a:ext cx="1621776" cy="15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74" y="4501378"/>
            <a:ext cx="2564224" cy="158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29" y="340588"/>
            <a:ext cx="1611301" cy="168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39" y="357432"/>
            <a:ext cx="2036556" cy="159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58" y="312737"/>
            <a:ext cx="2076754" cy="155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9822235" y="6158750"/>
            <a:ext cx="1154188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musician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960701" y="6188059"/>
            <a:ext cx="767687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>
                <a:solidFill>
                  <a:prstClr val="black"/>
                </a:solidFill>
              </a:rPr>
              <a:t>actor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165160" y="6158750"/>
            <a:ext cx="669589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>
                <a:solidFill>
                  <a:prstClr val="black"/>
                </a:solidFill>
              </a:rPr>
              <a:t>chef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154975" y="6158750"/>
            <a:ext cx="1236606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carpenter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9555477" y="1746200"/>
            <a:ext cx="1046229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bell</a:t>
            </a:r>
            <a:r>
              <a:rPr lang="es-MX" sz="2000" dirty="0">
                <a:solidFill>
                  <a:prstClr val="black"/>
                </a:solidFill>
              </a:rPr>
              <a:t> </a:t>
            </a:r>
            <a:r>
              <a:rPr lang="es-MX" sz="2000" dirty="0" err="1">
                <a:solidFill>
                  <a:prstClr val="black"/>
                </a:solidFill>
              </a:rPr>
              <a:t>boy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9941027" y="3933056"/>
            <a:ext cx="122453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merchant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708099" y="3934226"/>
            <a:ext cx="1841136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flight</a:t>
            </a:r>
            <a:r>
              <a:rPr lang="es-MX" sz="2000" dirty="0">
                <a:solidFill>
                  <a:prstClr val="black"/>
                </a:solidFill>
              </a:rPr>
              <a:t> </a:t>
            </a:r>
            <a:r>
              <a:rPr lang="es-MX" sz="2000" dirty="0" err="1">
                <a:solidFill>
                  <a:prstClr val="black"/>
                </a:solidFill>
              </a:rPr>
              <a:t>attendant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257641" y="3934226"/>
            <a:ext cx="1226973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astronaut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164168" y="3933056"/>
            <a:ext cx="697404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pilot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134971" y="1746200"/>
            <a:ext cx="1516694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>
                <a:solidFill>
                  <a:prstClr val="black"/>
                </a:solidFill>
              </a:rPr>
              <a:t>sales </a:t>
            </a:r>
            <a:r>
              <a:rPr lang="es-MX" sz="2000" dirty="0" err="1">
                <a:solidFill>
                  <a:prstClr val="black"/>
                </a:solidFill>
              </a:rPr>
              <a:t>person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313873" y="1760726"/>
            <a:ext cx="922739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lawyer</a:t>
            </a:r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64168" y="1777136"/>
            <a:ext cx="118283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s-MX" sz="2000" dirty="0" err="1">
                <a:solidFill>
                  <a:prstClr val="black"/>
                </a:solidFill>
              </a:rPr>
              <a:t>secretary</a:t>
            </a:r>
            <a:endParaRPr lang="es-MX" sz="2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4" y="305466"/>
            <a:ext cx="2516636" cy="141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data:image/jpeg;base64,/9j/4AAQSkZJRgABAQAAAQABAAD/2wCEAAkGBxQSEhUUEhQVFhUWGBgXFhgVGB4dFxgcGhgaHBwcHBoaHCgiHh0lHB0YIzEhJyorLy8uGiA0ODMuNyotLisBCgoKDg0OGxAQGy8kICUsLCwsLDcsODEvLC8sLCwvLSwsLCwsLC8sLCwvLCwsLCw0LCwsLCwsLCwsLCw0LCwsLP/AABEIALYBFQMBIgACEQEDEQH/xAAcAAEAAgIDAQAAAAAAAAAAAAAABQYEBwECAwj/xABNEAACAQMCBAQDBAUGCwYHAAABAgMABBESIQUGMUEHEyJRMmGBFEJxkSNScqGxFRYzYpLBJDRDVIKTlKLR0vA1U2N0s/EXJVWywtPh/8QAGwEBAAMBAQEBAAAAAAAAAAAAAAECBAMFBgf/xAA1EQACAQIEAggFAwQDAAAAAAAAAQIDEQQSITEFQRMyUWFxgZHwFCKhwdFCseEVI2LxBiQz/9oADAMBAAIRAxEAPwDd9KVrvj/Eru54lLZRzPa28MKOXiC+bK0mwwzqcKPWPT3Xr7Vk0ldkxi5OyJ3jvNTR3ItLaISz6RJKXYrFAhOAzEAlmJ6IMEgE5Hemc2cavXvrG2mCJbySsxa3eRTIVQ+lzsQBnOnJzse2BiJwO64ZJLdRzNdxPpa5EwzdFEGNSSZ9ZVcnScbDGOlWPmHhq3tqDEy+YNM9rJsQsgGqNgcHY7A7HY1mlWd9NjTGira7nhOlxw/E9rLNLAh1XFtK5lLIPiaFpDqEgGTp1Yb+OxLW5WVFkjYMjqGVh0IIyCPpVM5f4sLqBZMaWyUljzkxyIcOjfMH5DIIPesDlXnCC0tzaP5kk0E88EUMKl5GRCHXGTsqxuq5YqPSQM4q1Gbd1LkUrQWjjzNj0qB5a5shvWkjRJoposGSGdNEgBJAbYlWU4O4J7e9T1aDgKUqg8+eKEHD3MESGe4A3UHEceemttzqxvpA/EjIq9OnKpLLBXZDdi/Ur5zvfF7ibtlHhiHZUiDDqepckk9u3TpSy8XuJo2XeGUbZV4gvffBQgg427/hW7+k4u18n1X5KdJHtPoylUbkrxQteIMImBt7gjaOQjS522jfox36EA/KrzWCUXF5ZKzLilKVUClKUApSlAKUpQClKUApSlAKUpQClKUApSlAKUpQClKUAqr858HlbTd2gBuYVIKHpcRdWiJ+62QCrdiMdCatFKNJqzJTs7opHAuMxXcQkiJ6lXRtnjcfEjr2YVTuHczSxSTWdlatd+VK+h1kUQJG5DBfMxj0MzLp7Bcdtsrm7hMk/HDDExht2to5LowjQ0nrcBS6rksxwNznSH/CrLwa4twGt7cKnkHS0QXQU3O+kgZVuobcNnOTmsU4qDa3NsJOaT2ILgPD76Keae4e1hhlIkmjTUcMqaSwZsBMhVLHLdO1YfhvomuOI3Sj+kuCiP1BRcn0tjoScnH9WrHxngv2maEyNm3j1M0R3Er7BNYIwUUajj3xWbxC6EKZVQWZlSJPhDyOcIuQDgE9TjYZJ2FUzX0W7LZba8kdODv5nFfSP8XtXEjfOeSMoucdhCxwT98Y71dajuAcKFtEEyGdiXlcDHmSNu74ycAnoMnAAHaofn/naLhcSM6NJJKWEUakDOkAksT0UZXcAn1Dat9Km9ILVmGcs0mzH8Veazw6xZ4yPPlPlQ57E9W/0Vyfx01qnlnky2lDNPO1xKvqmEbHywzerBlAy7bHOG79BsarfO3N0/E5xJMqosaFYkTJVQzEkknqxGkE7Z0jYVn8M5z8u1NqVWJdEUUZQZ+JsTyMxIAJUsw+Z79a64/BY6jQVSi5Ru2pW0srre2vu9zphp0s9p2fYVJJAx9Pc+lc5O52HuT2q/2Xh2fsjPKzfamQukYI0pjcIRjJJ6E9idum8hzDHYWcli0YhRo50UhWXUI3VgXc51EA4Oo56fOq3zLzY0siPC7JPFJMglj0+W8LN6QDqOTsp3HUn2qsuL8Q4k6VPCJwtq3220V/8e3xOiw9GhmdXX3+5VCM/wAQe4P9xr6N8IecTf2pjmbNzb6VkJz61OdEmT1JAIb5jO2RXzkowKluVuZ5uG3IngCMzI0bLJnQQcHfSQdiM19VxbCdLRVRL51b66W9WedTlZ25H1nStTcG8b4GwLq3kiPd4iJEzv22bHToD1+tbH4HzBbXi67WZJQMZ0n1LkZGpT6lPyIFfMVaFSk7Ti0dk09iSpSlciRSlKAUpSgFKUoBSlKAUpSgFKUoBSlKAUpSgFKUoBSlKA13zRP9m4xC7kiK8t/I1HGjzo3LIM4yCVZgBnct8ts3itgXKSRgCaJgUY7ZUkeYhP6rJkb5wdLYyoqycxcChvoGgnXKncEbOjDo6N2Ye/0OQSKqXEYbvh0DSSlLuCFSzSZ8u5CAjqpykjAdTqTOOmeuetSbeaJppVUllkTJqLljL8TsBkaVW7lIJ6lUjRSPdh5h+havHhvEri9UNZWzLGRtPdgxx5xkaYx65Bv1Gkf1qp/N83D4NbT3c97fqGEXlNoitpMHDIE9KYYqdy5yo6nNMNhqk5qyv3Fq1aOWxvGtVeOXKtxdCC4t1aUQCRZI1OWCtpIdV7/CQcb/AA4GxrE8M/E64u737PemMCVT5RjXSA676TnOcrnG/UfPbbk86opd2VVUZZmICge5J2Ar0LVMNVV1aSszHo0fHDygdffB9wfYiuI5gxwMk7nABOwGT27AE/Sr94zc52d64itYY2ZG9d1pGttOQFRhuU+Z2O2OmTrazu3ibXG2ltLrnAOzoUYb+6sw+terLjtd7RX1/KKdCiSS3Y9Eb7o2U/exp7d8jHvkV5qwPQiszh3ONxEpXKsGlglYsDqJt9PlrscafSu2Owq28J5w4fc+YnELcI0sxmMmPMH3QF1Y1oNKhdu2emavDj00/mgvW35IdHvKPXVlyR8q2zP4b2l0rTWlxpDH9H5eHhAAGxyS2c9TqHXoKpHH+TLy0JLxGSMf5WEFlx7sMZX67fOvQo8Ww1b5ZfL4/n/RR05LYr9e1ldPDIJIXaORejoSrD6jt8uleCnPSua9OUYVI2krpnPY3JyF4vklYOJkDOy3IGB8hKoGB+2MDpkDc1uNWBAIOQdwR0NfHFbq8B+amdXsJTkxL5kBOSdGcMn4KSuPk2Owr5finDY0F0tPbmuz+DvTnfRm3qUpXiHUUpSgFKUoBSlKAUpSgFKVFce5ktbJdVzMkeeik5dv2UGWb6CgJWla2h8Y7aSVo4rW9k0n1FIgSoyASU1ahg7YxVn5Z5yt76R4o1njkjUOyTxFG0k4BGe2aAsVKUoBSlKAUpSgFUvxW5kgtLGWKbJkuYpYokUAklkI1HPRVJGT/GrpWrPHrgzTQ2kiaAUnETM3RRNhQSeukMBn8flVoZcyz7c/DmNeRrDi/PfEL2NLeSUhNKxmOEEebsF9ZyWct3GcEnpWXwvkJ9Hm3ki20Q65I1b7DJJ0rvjrk/IV0XjVvw70WSrcT4w90/wA+0agnbcg4IGw3btATXFxfTgMzTSnJUEgBQBk4BIVBgfKvWhWxFWk3h7YejzqS60u9Ll5+RbLTg7T+eXYtvXmS3E72wt2U2Ecz3EbKyXDuQqsrZyFPxdAMaQCD199g848IuuYLO3urKcCMpiS0ZtKiQN6zqA9RBAA1AbDIxnB1meHWsP+MztM/wD3dngqv7Uz4H0UVL+GvPH8mXEmpCLOZstGGLND7OMgasDZu5AHsBWFYZSjegqk1u5y5+F9SZyd/msu5EJxflq5s1LXPDnRVwC+SUGemXXI/f8ALrVm5X5MtXs1vb1HCuf0UMWrU+SVUH7zMxwVC4GMEnBOL34s8SS/tLe1s7m3P2qYanMqiMIiM/rO5A1BT0z6cd6q/J3CJZoeHWl2G8lrm5MbozK2hLaVo2VwQQNZdlz1AG2OuKpeySZanbVtGZwvl/g96xiW2eKWMZaKTXFJpzjVjV6hkdQTjPzrrxDwdtHz5M00ZOcZw6j22wCQPx+tZXixwpuHW8FzFcs7RzoIvOUNKDpJIWVNJ0kKdSuDqB6+914XerPDHMnwyIrj/SAOKzT6SGtzRDJPkagTkDivD38yxlV84yI20lvkyP6SNz3PfpU/wTxQCyeRxGFraVQoZ99OogfEmMpkEHv17VfricFzF5giwgd5TpxGrNpX4jjW+H0kgj0EkHGD24bypwyaD9HDDPFKxkMjfpC7k+p/MO+Sc7gj2osU49Y41YRTsio8e5EtL5TNbskcj+oSxYaN98ksoODnf1Ag5336Vqjj/AZ7OTy50x+q43Rx7q39x3HtW2OYuQouHr5/Drm5t5M+iBMzLM2D6AhIO50ksxIUAn2I4u/tlxaGO+4csgK5byZ18zUOjIhGAw67OfrnFexgOMSoWSd49j+3uxwlRctkaVrZvgBYM99NOPgihMbH3aRlIA/AIc/iK7+HnhTFfWyXVzPKEkZwsSAKwCSOh1sQdyV6ADHz7bk5c5et7CHybWPy49RYjJJLHAJJYkk4AH4AV6HEOLRr0+jprR7tnKFPK7slKUpXhnUUpSgFKUoBSlKAV0nmVFZ3YKqgszMcKoAySSegArszADJOANyT0Fap4ncNxiUSPqHD4yDBEwKm5Yf5WRT/AJP9VT1G5A7yDOv+cbm+JThw8i3/AM8lXLSe4hiYD+222x2rw4ZwCGFjJgyTt8c8x1yucDcsenQbDAqTUYGB0HQdhXWWUIpZiAqgsxPQAbkn8ADUliicp26/bLp+/wCkB9jqvLkb/wBhatPKVyRxwx7Yewyc9fTcNjH9o1TvDiUOZWBJGhcnfqbi5bv30sp+oq3crxEcdVsek2DqD81nUn9zL+dQQbUpSlQQKUpQClKUAqI5t4KL2zntmwPNQhSdwGG6HHyYKfpUvSgPlTh3L6RIZr9/KjR3jEMe8srxkhkH6oyMZ+fUdaw+L8TEwEccSQwKcrEgG539Tt1d8YGScbCr/wCOfKnk3C30a/o5sJKB92QZIb5BwP7Skndq1fX0XC8GsT/2cRLO07JPqx8FtfvKVKuVZIK3b2sVauQOUP5QkZpCVt4iA+PikY76AR0GMFj1wQB1yKrW2/BjiaGCW2ziRJGlxndkcLuB8iMH2yPetXHq9Wlhb0+bs32IjCwjKpaRdLHl+0hIMVtAjDoyxKG/tYz++nHo5NCSwKHmgkSWNS2nXj0umrsWiaRd9skZ2zUlQmvgFJp3PXcU1YjOM8z8LvLDzZ/LkABZYJQpnEqhgIxETnzNWV9jnrg5pyzZtDaW8UgGtIkVgOgIUZFRcHL1lczx8RtyPM3YSR4KP6SuWVgRqHvgMCN96s9dq1XPZHKlTyXZXueOGia0mK28c84jZYtUauylsDKlhtjrt7Vx4acwyPPPYNa/Z0tI4hGoZWKjfPmOG9TsCrekY2bJzjNiqFv+Fz+e89pOkUkkSwv5kWsYVnKsuGXDZY9c9BXK6ccrFWnfVGBaTFILjiL67iV1lkQZ2WEMTHHEOioVCsSAS2x32qGt+drqGOG5vYYPstwyBWgcmSPWhYFlPUDS2dx+7e72trHDbrEcCKONUOr4dKqF31dsDvVA5TmjubC2QHUkF28G+ctHIksa77EERzDB/qirxs09CWnGyRfOTJWW/vog2YmW3uEXsrSB1fG/RjGG/FjV1rW/huyrxC+gTJW2gsrcE9W0I+52G+SRtttnvWyK2w6qMdTrMUpSrFBSlKAUpSgFKV1lkCgsxAUAkk9ABuSaAp3Pl20zLYoxVXXzLplYhhFnCxgjcGRgwP8AVRx3FYqqBsAAB0A6CsDg8xmD3Jzm5cyjPUR9IV+QEQTb3JzvmpCrFhWLxW2MsEsa41PG6AnpllI3x2yayqZ96AofJvHJpJXtZURfs6aAyFjr8t/KJGe2VPYVbuWv+14v/KXH/qwVQ+Q5Nc7MderypNTMMKdVy0isD3yHzkfKr5y1/wBrxf8AlLj/ANWCoINlUpSoIFKUoBSlKAUpUbxvjkNqqmVvU5xHGpHmSHbZFJGcZGT0HcigO3MPCY7u2lgm/o5FIJ2yvcMM7AqcEH3FfJVxGEkkQOr+W7JqQ5VtLEalPcHGR+NfQHExJef42f0e+LZD+i7YMhwDKR13woz8JIzUDzfyol1ABEqpLHnysbLvuUIG2D79jg++fS4djXhqmvVe/wCSs4Zkaaqb5T5du72bFls8WGMurSsec6ct13wQAAc4PYEiInhZGKOpV1OGVtiD7GrHyzxLiRglteHeldXmStEAJiGIQDWzf/bggA74zXvcXryjg3Kmk07K72SfPv5W9TjSjedja1jY8bhUCRbK5wmch2jkLe2dGk9xnAzkbivabgXEr2HRM8NirgB1jzNMVPxLryqJkfq6vx7U4VzBdLdok8X2ezS3fylH6SaVkaJFD6M4bSxIjXJ2bJONvKPna58q7Q27i8Mjiztyo1eVoUpI7A6CoJOo6sZ9PXFfnrz8kj0M09tSS5X5BWxiEUd3cldZcjEWkk7YAaIlQdsgHqM7ZNe99wu3AlLX00Zj3kInXMXpD7qwKj0kHBHQ9KibnmK6uYrP7IMXCFZLtJleKPCqUeNjpO7OcqBkejO46+XDuWxJcz3l7BAZ5ZEKBSZFjVIo0GC6j1EqSTj23qLS3kyYRm9ESvAJ3kt4nl1amBb1AK+kklNYAAD6NOoAYznG1SIrivK7lKI7KpZlUkKOrEDYfU1G7Na0RTo+CpxW0Vrx5SUlnH6NtOpUnYAFFGD6VAzjPzzXldvDawRNDE8NnaEzEyK0bzy6WWOMK+HJLnUSwHwrjPbnh7XfCbSON4o7pdarqSUpJrmckhg6kN62xqB7jbqaxuIcLv7u5hmuDbiKCQSJbBnKMV3Bd9O7Z26YwOm5zphByemxnlNRXeXnwu4E9taebOMXN25uJ9sEFzlVwdxpUj09iWq41SU5zukx5thqGDk29wrHO33ZVj6/ImvKXxVs4iBcxXdvnYmWBtK9fvLnUMjquc1rsZC90ql2nitwmQ6RdqDjPrSRB+bIBn5Vmx+IXDCQBfQbnG74H1J2H4mhBZ6VB/zy4f8A5/Z/7RF/zU/nlw//AD+z/wBoi/5qAnKVXbnnzhqY1X1sc/qyq356CcfWvD/4i8L/AM9g/tf/AMoC01V/Em70WLx5wblo7UY/8dgjbkED0Fzv7e+KxLvxV4TGcNdqcjPoSRx37qhGdulVfjfOVtxO9sorOQyJCZp5T5bLgiPQnxgbep/zWpJJ1FAAA2AGAPYCu1KVJIrzuPhb9k/wrvUJwK9ueIs5tY447ZWKC4nDMJcZDeXEpXK9s6gPrkDnUqRpxzTdkCs8gcaZkWCVoQI4Ymi0khiCGBzqbcjC5wO9WLgvEP8A57aRo3W3n14wQVO4Gf2owfoPesxfDQDqvDm2OALNlycberz2wM4zsaxeX/D25tL1LyP7EpRXHlxLKiNrUjO5bGM9BgVmWPw7/V9H+CcrNtUqtjiPEQxBtrVhtpIuXX8cgwGu0XMcwAM1hcJ6ctoeGRQdsjIlBx13IHTtXSOKoy2mvUjKyxUqnWXihwyTUGuREynDJOjRspyQQQwxkY3wTiuK7lS5UpVM8TefE4VAMLruJciFD8O2Mu5/VGRt1Y7DuQA8RvEGHhUYGBLcPvHCGxt+u530r1xtknYdyPmrjfMlzd3BuJpWMv3SCRoGSdKY+FRk7CsPinEZbmV5p3LySHU7N1J/uAGAANgAANqxakknLPnC+ixouZdsjDHUNzno4NWTh3itcr/TRRyj+rlG/PcfurX9Kkk2bxcQcXVp7JWW6jGZYmGDKnQEEZBYdjnPY9qzPBXiAW4uIDs0iI4ztvEzBlx1z684x901x4LcPxHPOfvMsa/6Iye/csO3b51H+IIXh/Ebe6tl0ucyOB8LENhtu2pSQffOa6zxE5Yd0Hqt13MQtGakbT4rxo2txGJtraYBFkx/RzasBWIHwuCME9Ch96nMf9f9fSorg/E4OIWokQB4pAQyOM4P3kcH2P8AcRtUcvI9ujZikuoUxgxQzsseCckaeoB74IrxrLZ6HoXfIsckyqyqzKGbOkEgFsAk4HfABP0rvUfwngkFtqMSYZvjdiXkbHQM7EsQNsDOBUhVXbkWQpXSaVUUs7BVG5ZiAB+JNa05m8VguUsUDEHBmlGE/wBBNi34nHToa70MNVryy043KTqRgryZaebpEM1hExGs3JkVc74jgm3/AADFfzqQr59uuN3Ms4uXuJGmX4WH3R7KBsBuduhyamrDxIvISPMxOmdw6hW+jKNvqDXr/wBNr0KV5W9UYJ1lOWhuilRfLvHYr2ESxH5Mp+JG9j/x71KVnBxiurxhhhgCOuCM7jcda7VzQHFK5pQHGKVzSgOMUrmlAKUrigDDIxVf4RbcQsIRBZTW0kKZ8tbmNtQ1OWbLxsM7sd8dhsKsNK51KUKitNXQuV3iPM3G4YpJXXhumNGc4E2cKpO2Wxnbb51ZeUbXiNxbw3Fxeonmxh/LjtlBXVuuXZjn09RpG567b1fn/L2y26kh7qaG3Ujrl5Bn8dgRgkdetbehiCKqqAAoCgAYAAGAAOwrj8HQX6EHJkGnLshOZL66YHIKL5SJgjGxSLzF98hwc1y3KFq39Krzj2uJZJFPtlHYqcdRkdd6nqV0jRpx6sUvIi7MKy4RBCumKCKNemERQP3D5muazKV0II/j/GEtIHnkyQg2VRlnYnCoo7szEAD51pO85Hl43H9uF2v2tiUmhkQqkJViPK2BdNK46g6uud62Bxyb7ZxRIQf0NgBNIB964kBEQP7EetuvVxXbj1hMP8IssLdLjKnZLhAcmOT376W6qT1AJrlXjUcf7bs/37iy7z5s47wOezlMVzE0bj36MPdWGzD5g1HV9QGO247ZBiGjkjcgHbzbadMZHzwcbdCMdO1THKVpdKyz26xzxMY5vKHl+sYJYBdirjDAkH0uK5YXFdLeMlaS3RLVjRdK2tf+EiH+guGX5SKG/euP4VhcG8MLmO5heSSExo6u+lmydLA6QCo3PvWwg2Hyrwv7LaQwn4lX1439R3bf9omtO+JvEBNxCXHSICIfiudX+8Wres0yopdyFVQSxY4AA6kntWnLzw/uJnmuWkiggZ3dJLtvLLBjkHTglc521YO3QdKq5JbkqLexEckc4S8OlyuXhf8ApIs7H+svsw9/pW/+XuOw3sKzQNkH4lPxof1WHYjf5HqMjetUw+DsjxLIl3CxZAy4RtByuRh850/1tPTfHau3DfD/AIpw+QT20kDsoJKq7AOMfCwYKG6+9ZqnRz1T1NFPPDdaG56qnHOe4IVm8gfaZIVLSLGQEQdiznYjVgYXUevtVB5V4rccVeeO6nZtVvKEQYVAzHTnQuAxAPU5xUVyDFruJbdjjz7aaLA7tgd8EbDUc1LwuWnWlJ601CVu1S7+5F+kzOKW0rr0I3mLmG5v3DXEnpBJSNdkTPsO5+ZyajBGP/feuVGNj1Gxrmv0LC4OhRglTiePOcpPVilKVsKFn8MbsxX6ovwzq6sM7ZRS4bHv6SP9I1b/ABW4zJb2qrExVpnKlh1CgZbB7Z9I/Oqz4WcMMt2Z/uQKwB93cFcfRS35itj8ycBivYfKlyBkMrKfUrDbI7dCRv718RxHo/iZdHt9+f1NlO+XU1bDYfyZJwyaCZi92iPKpwFCuy+jSN8YJ3PdcjGK3PWueW/DMw3KzXEwkEZDRqoIJK40F89AMfCMjYb42rY1YiyNV8w8Zvb6+ezs5DCsPmZIk8vPlg63dwc6fYfgSPay+GnHnurdxK+uSJ9JbHxKd1PQfMe+29RnOHh408rT2kgR5CfNRiQp1fEQVB69Sp6/uqxck8tCwt/LJDSMdUrDoTjYDO5UDp9TgZoCr+KHMs0UsVrC7QhgrPKDg4LYGGG4AwScEZzjpWFyjeSQcVFol4buFg2twSYyfKL5TLN0OFJ98jGwNXrmjlmG+jCSghl+CRca1/PqD3H9+9eHK3J9vYZaPLyMMGR+uNtgOijIz7+5oCxUpXnNOqDLsqgbksQAPqaEnpSq/Lzha50xM9w+MhLaNpGPXbKjTnY7Ej8q9lTitxtDaR2y/wDeXcgJ6npHFkjp3965VK1On1mkLEyTVb4pzrbxN5cWu4m7R266z+Y2/iflWVd8ixKuvjHEXlTPwFlggJGT8Knc49sHr9MCXxJ4XYDyuGW3mux0/oU8tWPbLldbnJwNj/DOV47PpRi5fRepbL2nhyxJe3nGLZLq28hLdXudBOWAKtGhY++vGBgHqa3bVL8PeET6puIXg03F2seIsH9BGo9KeoZBOcsPfGd81dK1wzZVm3KMUpSrEClKUBr7ksa0uLjOftN1PIDkkFA/lpgk4K6UGCNsEe1WKoLkwItt5SDAglngKk5K+XM4AP8Ao4O/Yg96nasWKsUNlxSOVTiC/wAxTLnYTqpaOQDsWVWQ4wO5rL5kg8q+ilHw3MZhb28yLVIh6dTH5wJP6i+2+P4iZFkXU4aKa2kQ7fELiMDqPnWV4nXAit4ZTj9HdQHOMkAsVbHz0Mw+teVXXR4uE1+rRll1TilKV6pUqXNHG1t7mPz1kaJUDwxIpP2i4L6VUnp6BhsE7lgcEgVPNwWPBuuJaJHVSxD+q3t1xkqiHY7YBcgsxHbOK8+P8HF1GqFyhSRJUdQCVZDscHY99jVR8QuC3DWrSS3s8yqUzGVREILgZIQAHGfb2rhUpOTumdYVFFWaNg8s8TNzAJvK8qNifJBPqMY2ViMALnGdIJ2xvUsDVe5y4ibGyPkACT0QW64HxMQqgLjfSuTjB+HpUdbQcSKBZb2JTjBaKAF9u4ZjpyT19HvjHbLGk56o0SqKGjNa8AuxacWZckKLiWFtWMlXdlUk429Wg5GOntWReL9i4yG3C+crZ6embZjt2Go7d9NdufeSXh1XMbyzqwJuDIQ0gP6/pAyvTttj26RnHTcX5hYW8zSeQI5QsT/EruAxJH3lKnPavaTjOos2inSdKXc1rGX2uZVO0LLdSUl90eXOFr5V7cJ28wsOvRwH7/jUPVz4pyzf3sqymERny40cyuo9aL6iApY4J6VgcR5FuY9KLJHJOwBWCFWaQ7gEnbCoM7u2BXs4Li9Klg6arXzKKT8tL3213M1anepJx2uVp3A6nFT3LvKFzeMp0mKDPqkbYkDqEU7k/Pp86ufK3g1cK0c890IZFOrRGgkZdtssx05z1GGHzq1XPBraCTF3xmVZBglGmt4QV7ejRkA46givIxn/ACiNW8KWi7tX6+/EtGhbVnfgfCI7SFYYQdK9yclierE+5/Ks47bmoz7HwQK2u/VwQchuJOdsbjCzDOfbevWLinL6kENZZHyB/iK8N8QX6YSfkdsp63PEoYxqkliRc4y7qoz7ZJFeC8ctyMrNG49421jI7EpnB6fnWdDzTwmFv0WjUy5zb2ztkftRRn2zj8KyTz3aj4EuGHfEDpj6ShCfpmq/HVn1aT9+QyrtIybiIUkGK6JH6tpcEH8CIsfvrnz5zjRZXLZGd/LTHT/vJV336fKsr+f6kkC1nxvhmaIKfbIEhYZ/DasZueZzp020a9dWqZiR7YxGM0+Ixktqa9+aFo9pxHDxBw2LJYyD6fOuE9Qz1/RB8bds/nXWPgnFZD6nsoFyegklcDG3XQDk/hWO3Nd42MtCu5zoiOSOwy8jdNu1Rs19cvnzLq4YHbAYR7e36FU/Pr86tbGy3cV78yLxJ5uT2QF7zik+kLltPlQJgZL5IXIGO4IIHf2iyeAW7ZJW6kznOZLtiw3AyNaqTn5Zxv02hpeHxsdToJG/WlzI3QDdnJJOw3+Ve0kqoCWKqO5JwNvman4SpL/0qN+GgzLkie/n5pGmz4ewUDAMpSFMDphV1NjHQaRjpgVDXvG+JTY13SQL3W2i3PT78hY9j0x171Gw3stwdNjbS3R/XQYhB6byt6ex/KrLwvwsmnw3E7k6Tuba29Kfg0h3Ye4/fXSngqENct/HUhyZQo7GK4mEUSTcQud/jkZ1XqCZHY6FG3XfoK2ryN4fC2Kz3XlNODlEhUCCE4xldgzPjq7e+w2zVt4JwO3s4xHbRJEg7KNz1PqY7sdzuSetSFalpsQKUpQgUpSgFKUoCg8dkbh98ZX/AMUvWQMwyfJuAAgLeySKFGezKOm5M/Uze2iTRtHKqujgqysMgg9iKoV2s3CiBKXuLDosoUmW1AOyy4yXiAxiTqMYI6GpJMXxWJ/kudVPqZoVTfBLefGRv26H8q7eLahrK3t2BZp7m3iCg7kk775+RGfcisLmfiUd3ecMtIZFdZJhcuUYEFIVLqDvgg4Jwf1RUd4vqLy9tbM50RxvPKR21elQCR1yv+9XnYlZ8TTguV379C62ZcoOSVh2gurlE2AjcrJGoHYa11/7/f8ADHeXglyoOloZThtiGi/ZGcyfgTj5/Ia4j4dJHgwXl3FgAACZmUAdBpfPsKzIeOcYiOVu4Z9+k8IXt0/R7+3eq9DjIdWon4/6F4lza0uV+K3LYXUfKkRhnuo1lCT9B1H0xruMsvlzW8+mVSGUxM4xjdWMYYDrjrvvjOKgofETiUYHnWEM3XJhlKfhs2o/xz8qzbfxZUBfPsLyMn4tKhwPwPpJ7dhTpsbHeCfvx+w+UxI+F2sMqM32ovHuglNw4QlSMhXBGcHapX+V4vd/9VJ/y17J4rcPCapTPDvjEsDg/moI9+/as4eJHC/88j/Jv+WqPHV470n9fwTZdpENxqPICpO5IziO3mb89MZrvbXc8xIhs7jbbVOvkJ2wf0nrxv1CEjB2J2qTfxI4d9248w+0UcjkfMhV6fOsOXxLgJIhtruX2PlBEbpneRlIxv1A3FPjMVLq0/3/AIFl2mXb8t3Eg/wicRA49FsPVjuDNIPp6UU9d8kYmrSxtrGNiojhTYySMQNWBjVJIxyx/rMSapV1z1eyZENvDAOzTSGR8e/loAM/LWd+5qt3lg1ywe9me5YbgPtEu33Yl9P55Nc/hcViH/elZdn8IZorYnePeIstwWh4Wvp6NdyD9GpBwfLUj1n5/u71XrfgkQw0iiaXq0so1SMfcs2TUjsB2AH0AAqEvOZ4wSsIadx1EfwL+0/wgfOvSoYenRVoLzKNtkstlGDkRxgj2UZ/EbV1u72KIZldE/aIGfwH0PSqvDd3F0d5vLjGdRtxlQB+tM5A6j7ufwqZ4bwK2X1qokJ38x/WzfPJ2+orQVOv85I22hSabfH6NDp64+JsDHz6V0W7vX+G3ii6f0shY9d9kH94qcUdgNv/AGrmoBDixumxrugvXIihX+Lk7fSui8v5x5l1dPg5xrCg7d9Iz++pv6UoCGm5agcYczMM5w0rn67t7V4/zQtf1X/1jf8AGp/6U/6/dQECvKVsDlRICOhEjgj8N6xLvkeKT4prhm93dW//ABq0n8K4oCUsOcOIQqFJtrhQMDWhhftjLRkrjGeiDf26VN2niZEMfaba4h92QedGNiesfqxsNyg61Ua4J7/9CgNqcI5mtLrIguInYHBUMA4PsUOGH5VLV8/cU4hZnad4GxjZsMR36DJrwg5pFuv+CXV3GFGFWMPJGQAAAqSqyYwABjFSD6IpWibbxsuov6W2E6AfHoaBu+cjMi9cbjH4VcODeNHDZtpGkt2/8VMr3+8mfYdcdRUA2NSvK0uUlRZI2DI6hkYdGUjII/EV60ApSlAKUpQFD4j4erDcfbOFeXb3PqDI4Jt5A25BUbxnIG67fKtaLLNDeXEnE1+z3Nwy6QwPllVXA0SZKkdB8XYV9D1jcR4fFcRmKeNJY26q6hlPtse49+1VyRzZra7XJuadVgRkd+mOhrmpzi3hME9XDLl7c7/oZSZIG6kDfLLvsT6tu3vWOI29/Z5+12Tsg/y1qfMjIxksV+JVH9bHerEGXXP1rAseMwTf0cqk9ME4YddtLYPY9qzqA5yfemT71xSgO2T71x9a4pQHP1rBv+IiP0qC8pGVjX4j8z2Vc/eO1ZtVHmFltpXmiuCs8ukeWEWQtjAAAO6jbv1/dQEhccIkuATdNlcZEERwuQcjU53Y/kBXlJy+WUBgh/UhX028fTJbHqkP44yfbrVl4PyfxmSJJHFkmtQdErSLIv7QVGAOO2du+DtWe/J3FFA/R2bnvoncfueH+81IKmOBY0ksJHXAXzFxDEBndIV2yNgATn57b5YsnDag+Wxgu+Tj3CxghR23qwXHLPEEXItVc/qpOmf9/SMfWsOThV+i6n4fcdcYR4XP5LLn91AeESYABYsR3OMn8tq710aC7Az/ACfe7f1E/wD2VHfynN/9P4j/ALM3/GoBKUqJk40yby2l7Ep21SW7Bc9cd99j+VdP5yQ/qzf6l/8AhQEzSopeMMwzFaXsq/rR27Fc+2Tjen8o3BICcNvySceqAqN+m+4/PFAStM1jLacTdsR8Ll6ZPmSIg/Njis+PkbilyPLmEFrE49bCTzJVBxlQANJY7jqB8/eQVi94+XJS1CsQcNK2fLU9wuPib93zqHu1Q73MxkO2Q74XpnaMHH8a2/wzweso1VZJLmYD7rSlE/KML3365+dWfhHJ1ja48i0hQgY1aAz4xj42y34770JNCcOtWkH+CWk0o3wYYDp6b+ogCrNw/kHic2MxQ2653M0mpsZHRIgd+uxYdOoreVKC5q7h3hETvdXsjD9W3QRDqfvksx7e3frmrDwzwx4ZDv8AZVlbqWnJkJOMZIckfTGKuFKgg6xoFACgAAAADYADoAPau1KUApSlAKUpQClKUApSlAQXHOTrG8ybi1idjsWxpft99MN296rF34UxjJtLy5hJ6K5Esa7HYLIM9Tn4v7sc0oCGveS+I24z51pOgwMsHic5GOiqyjf/AKFUO954WGR4pITrjdkbS+VyrEHBIBxkdwK4pUknW359R3VBC2WIUZYYyTj2q92nLd/MSsYtFI3y0kjbZ9hEP41xSgJWHwtmk/xq/cAjBS1jWPtv621E7/u9qs/L3IVhZMHgt180EnzZCXkyepDOTpOPbHf3NKUILLSlKgClKUApSlAKUpQClKUApSlAKUpQClKUApSlAKUpQClKUB//2Q=="/>
          <p:cNvSpPr>
            <a:spLocks noChangeAspect="1" noChangeArrowheads="1"/>
          </p:cNvSpPr>
          <p:nvPr/>
        </p:nvSpPr>
        <p:spPr bwMode="auto">
          <a:xfrm>
            <a:off x="207406" y="-144463"/>
            <a:ext cx="4063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s-MX">
              <a:solidFill>
                <a:prstClr val="black"/>
              </a:solidFill>
            </a:endParaRPr>
          </a:p>
        </p:txBody>
      </p:sp>
      <p:sp>
        <p:nvSpPr>
          <p:cNvPr id="3" name="AutoShape 7" descr="data:image/jpeg;base64,/9j/4AAQSkZJRgABAQAAAQABAAD/2wCEAAkGBxQTEhUUEhQWFhQUGBgZGRgVFxgUGBgYFhwWFx8XGh8YHSggGB0lHBcYITEhJSktLy4uFyAzODUsNyotLysBCgoKDg0OGxAQGiwmICQsNCw0LywuLC0sLzcuLCwsNiwsLDQsLCwsLCwsLSwsLDQsLCwsLCwsLCwsLC4sLCwsLP/AABEIAOAA4QMBIgACEQEDEQH/xAAcAAEAAgMBAQEAAAAAAAAAAAAABgcDBAUIAgH/xABMEAACAQMCAgcEBwUECAMJAAABAgMABBESIQUxBgcTIkFRYTJxgZEUQlJicqGxIzNTgpJDorLBFSRjc7PC0fCDo+EIFjRUhJPD0tP/xAAZAQEAAwEBAAAAAAAAAAAAAAAAAQIDBAX/xAAtEQADAAIBAwIEBAcAAAAAAAAAAQIDESEEEjFBUTJhgfBxwdHhBRMiM0JSof/aAAwDAQACEQMRAD8AvGlKUApSlAKUpQClKUApSlAKUrW4lfxwRPNK2mONSzHc4A9BuT6Dc0Bj4xxNLaJpZM4XAAUZZ2Y4VEH1mZiAB4k1wlfilwiEC3sdQy2otdyjPhjCIp+LVm4XA9wy3d2mgKSbaFucSkaRLIORmYZ/AG0jcsTzOIcbubpyvD3RIUOHuHUupYZBSNSB2hBxlg2kbjc7UJSb4Rvnok7j9vxG9c+OiRLYfDsUUgfGvv8A90bRRhhO/wB57q5c/MybVxxY8Q8b9T/9Kn/71sW4vFPeuIXH+4ZD8xNj8qr3I1/kX7GtL0MEb67biF7CpB7jS9vHnDY2mycb7gk5HlzrJ0b6RraaLK9mXKjTDO7Y7VVA7smfZceeSCMHOdq+74znmuoH7B1D8wGU/Aj1p0N6NwPB29zGk004LEzKHCRvusSh8hVC4yBzOSasZuWuGSB+kttySTtT5QI85/8AKVsfGviy6Ro8whkimgd89n26Kqy6RkhCrMNQGTpbDYBOMA4i150oEExtI5u0KsdCJqmlCYQ6G0AtsS4330geWa+DFxG5ZT2IiVHjYSXLiMkxsrjSsept8Mve07OfdQqWNSuNwPjLSu8M0YjnjCsQra43RiwEkbEAkZUgggFSPLBPZoBSlKAUpSgFKUoBSlKAUpSgFKUoBSlKAUpSgFKVyelXHUsbWW5kBKxD2RsWYkKq+mWIGaAjvTji1xJcRcNs2EUs8bSSTtq/ZRDK5TQwbXqxjw/y0m4Jd27wQy3T3ds8iO5nGXR4Q0q6TuSjSLHsx20jnk1isuC8RuGi4jcyxRTKp0QRxZCxSbmOVidTZGNh7J39K7tpxU3F0YlTUkCAyuTskj7rEu3ebT3jywCvnQlGLpGWkMavIywEMZUTCu42CqXJAjQ97ODqbGBtqremvYoYdXdSNFGAMBVHIABdvIAD4VozJC13P9JRZXjjVraJwCGjCEsYw3dMhk1KSNwNHIEZjHR27W5kmksoT2NvLDJ2IUxxvIjyhhEJAAjlNDaDgB1XlqJqGtm0VM+h37Tjb9qgk1IsvsiW2lt9XjhWfbVjfQ25weVd+RahfFuN3d3cvBFazNbApl3QRhHSSFww7QKdS6ZAQGYElCMDNTNdW2oBfTOaq0axTfJ8KuK5XSLWlnIkDlGOiMN/DSR1QuPwqxI91ddhWrdRhlKsAVYEMDuCDsQfhUb0XqFZzrjo1ZW8EbW8awywMjJMo/akhhq1t7Th1yGB2IPoMcrifTZ5JDDbRSzy6cMsK6iqnTguThU5HGT41m41wbFuyo88rHSsUbSHSruQilmUCRkUnUdTHYGutaR2vCbQIZFRRu8rnvSyHmx8WYnkB4bDlV9nK8TT0cXovx8QXLtxJJ7aWfTHEZkxCFBZtPaKSgdnZic42CirLqF2vFrXiUEiBlmhcFHXfIz5g4KnxB+Irc6ubt2s+zlYtJayy25Y82ELEKx9SmjPrRPZFw5JRSlKkzFKUoBSlKAUpSgFKUoBSlKAUpSgFKUoBUE6cXMt7HPZWtssyjuyTSydlEkgwwVMAmR1OknGwIwcnIE5cnBxucVXnBjLJw+07KcxFolkkZURmaWTvvnWCBl2cnbOTzFQ3o0xw7ekad50q4hbJou7HvSYjikt5BJE8zbKjA95AT47+6pRwDhv0W3WLOqQ5eV/GSV93f4nkPAADwqK8BluLriHZ3WgjhoLao8hZJphhHKn2GWMv3cnBb3V2umNw+IbaNisl7KIQwOCkeC8rjyYRqwHqwqGzWZUttmjf8Jj4rIUKKbWJiJJ2GppHXYxQE+wo5NKPHKrvkiYWltHEixQoqRoMKqjAArJDaLFEkUShY41Cqo5AAYAogxQhc8s+nWtWVqyzXAFcya5yc8gPHwx51Vs3xw2bYr4kSvnh1yskSSrujqGU+ancH4jf41nLbVBKfsaevTUb4v0biu7gTzs0qxjSkJ/dqwJ1MQPaJ8j5eNSC6NQS84jfQ31wtpbm5iKxSOg5ozqUDLjcA9kc7EbeHjC36GtuZlVSJJw/hENtLLcLpjVo1DgAKoEWttZxtybHwrc6o8vaTXBBAu7uedQdjoJWMflHUXg6P8AFOKMEu0+hWeQXQH9rIBvp55+J0geRq2bK0SKNI41CpGoVVGwCqMAD4VpK0cWfKrep8GalKVY5xSlKAUpSgFKUoBSlKAUpSgFKUoBSlKAVB+JcFuLSR5LVBPbOzSPBqWOSJmJZ2hLYVlJyxRiMEnB3wJxXP6RMRaXBHMQykfBGo1stNOXtEL6qE12kl03tXlxNLv9kMUUe4Baw9ZExtpbC9wTHbTsJMb6VmXs9Xw/UgeNdHqvx/omzx/DPz1vn881JbqBJEZJFV0YEMrAFWB5gg8xVTVbaOZBxftFDxsHRhkMpyCPQijXTGo1d9WdopLwT3NqDkkQzYT394E/nX4nV5F/a3l9KPJrgqD/AEgfrVWvmdE2v9Te4xx2C3GbiZE8gTlj6BR3mPuFcaO1ueKEJ2b23Dye+0ncnuV+wq844z4k8x8qkvCOi1na96G3RWH9ow1v/W+W/Ovi76XRazFbBrqblogwyqf9pJ7EY95z6USF5Ka0+Ed240RxHJVI0XmSFVVUeZ2AAqOdHeIM8TBixZJJD3gVJikdnjcA76dBCg/cNZ7XhMkrCW+ZXKkMlvHnsIyNwzZ3ncHfU2wIBCg710b0LnVgat9/HejGPezSkOa0+hz54rfY+pBaqfQkztj5Gv3inEY7eJ5pThEGT5k+CjzJOwHrX71R2Mn0eW8mGJb+TtceUQGmMe7Tkj0IpC9SerpKVJO6UpWh54pSlAKUpQClKUApSlAKUpQClKUApSlAKUpQCviaIMpVuTAg+47GvulAVb1aXBtWuOFTbS2zs0Wf7SBznUvnuc/z+hqeCSuf0y6IJehJEcwXcO8M6c1P2WH1kOTt6nzOYHYdYyxyvb32lZYmKNNBmSF2XYnYalOeexAweXKqtHRipeGWSz+dcp+CxZ7jzRekUrovwXJVfgBWtY9JbeX93cQv6CRc/LOa6IuM8t/dvVNnSsaZzpOits5zN20/pPPLIn9BbR+VdOGJIlCRqqIOSoAoHwFa898FHeZVH3iF/Wo/xLpnZRZ13MZI8Iz2p+SZpslY5nzwSSS58q4nH+kMNqmud8Z9lBu7fhHj7+VQ/iXTS5mKpZW7RrIdKzTjBPMllXkABvq73uqvriN3mlaVzI6Z1MxJ1EHHj4c9qssb8spXUxPEeTpdKukkt8wLDRAh7kec89tTHxbHwHIeJOzwzp1xCDAiu3KgYCShZVwPDvDIHuNR6WXKAepPwG1aeaucdU6e2XBwTrokBAvLdWHi9ucH+hyc/BvhVndHek9rfKWtpVfHtLurrn7Snce/lXlRZDW9BcSQOksTtHKu6uhwR/1HmDsfGhU9a0quernrLW8It7rTHc/VYbJN+H7L/d8eY8QLGoQKUpQClKUApSlAKUpQClKUApSlAKUpQCvxjgZOwFaPG+MQ2kTTXEgjjXxPMnwVQN2Y+AG9Ut0t6Yz8Ryvet7L7GcSSjzkI5L9wbeefACQ9OOsnXrteGnJ9mS5HsqOREX2m+/yHhnmKrvrdEjIXcjYnzJr8veJqo0QjAG2RWq7Hs1z4sKEk26u+h9tfpdJKnfiKlSGYMA6sBgA4O6E71+cI6I2TKRNN9GliYxyq86RgOviuoZKsCGHoa3eqi87C7aVmxFKUtmzsA5XtEYnw7x0e+QVZk/RPh16RdPBHKZlRg5ByUIyvu2P/AHirp68oo+WVtxDoRwuFVbtmupJDiOKGQSPI3kNGNIHixIArt8J6D21jC17fKiMgysceXWPOyqureWUkgZ8zgAVMeF9ErGylMsEKRMy4Y5OAq5bPePd57n0HlXBid+KXKy8rWIkwKeTnl9JYeu4QeAOrmRi08kU9GtwDo/LcM1xKNMjDCoTkQx8xGCPrHmxHM7cgKp2U4NyTz7Rh8ia9FdK7Qx2oeIyAW7LJIsbvGZIl/eLmMhidBZgB9ZFFRvg3Qbhk7zo1udSOG2uJyJI5RqSX954nWvvjNRduvwET2lDyHu+p/SsBNelV6reF/wDyuffNOf8A8ldKw6EcPhOY7OAMOTMgdh7i+SKzNNnmGwsJZjiCKSX/AHaNJ/hBxXVnspIyYbiNo5AAQrjBwc4P5H5V6nRABgAADwAwKrLri6O64RcRjvwZbbxQ+0vw9oe4+dSlshspBkwdJ2IOxGxBHIg+Bq7+qvrE+kabS8b/AFgD9nIdu2A+qf8AaAf1AE881TV+odRIPjWrEx2IJDKQQQcEEbggjkQd81BJ6+pUG6rem30+ExTEC6hA1+HaLyEo/Rh4H0Iqc0IFKUoBSlKAUpSgFKVzOk/Evo1ncTjnDFI49WVSQPicUBzZ+mUSzMgimeONtEk6hOyR8gFd2DNpJAYqpwfccSWqv4lw5ouD9iP3gtHYnxMrKZGY+ZLkmrJsLkSRRyDk6Kw9zAH/ADqE9mlx2pP3M9Rnpn0zgsFAb9pcOP2cCHvt95vsJnmx+GTtXH6fdYItiba00yXZ5+KQZ8XxzbByF+J8Aae4heGIs7uZbmU5eRzlif8AIeAA5ACpMzf6QcWknk+kXzh3H7uJdo4h5KPPzY7movxDijyei+QrVnnZzljk1joSbVjAHzk8qzXH1B5MR8tv8qwWrBdz47Y887Yr8mY6UPjufjk0BZXReyWXhrwaQXv5zEmfDvgNIPwRws/8oqxOml+1pFGYBqKmONYQdJfUQgVTg4IG++2FOccxwup/h+qCK5b2IozHHnxdzqmk9dwqA/cfzrddTe8U84rQfAzSD9Vi/wCNW08vfyMn4N6ztRf8Pk7TUpnSWN1JyUYFkZCRzIIPyrL1eXwe2AICyJ3JAPB4z2bD3BlOPQiutw5RFcTRclkAmQe/EcgHuKox9ZajAf6HxV0O0V4vaL5CVAFcfFdDY+61Qq7toNa0yekZ51WfRbiPZTlTsbSd7KQf7CRs27/Dupn1erLQ5FU30iK23HZUfaHiEaI++MF10K/oQ6Yz4ajWaLss/pXxNre2eSPHaExxx6hkdpM6RKSARkBnBx6VyejvFZI5ZLe4laYjTJHK6ojFGLKynQAp0sucgDaRR4V9Xt00vDxJJu9vJE02B428qNIwH4VLgeRFaHFUKlZoxrZMkBcftI3xqVTyycKw8yoHI1G9Utm0R3w9eSdA1zOKAOkisMhRyPiDzFcG46f26RJ2ayTyujskcMbuzGLAZTpUlGBIB1AYPPFQm/60boOUlsPo5kHdE7yxllG2QGiGr4VeeHyYPbRX3HrL6JPLCc9nnK5+ydwfXb9K5iW/jq/I/wDSpD0mvfpbq8hjQoMDQGJIzncsd/kK5ssQO/a6j94Aj8sVFa3wWneuT84RxV7SeO4gPfiOccg6/WRvRht+fhXp/gnFI7qCOeI5SVQw9PNT6g5B9Qa8tSkrzQe9eVW31CcXJjuLVj+6YSp6LLkMB6Blz/PVSS2KUpQgUpSgFKUoBXF6a8Oa4sLqFN3khkCjzbSSB8TgV2qUBDrS6W5tYZlGVeNSR7xup9xyPhUKn6bXFpa/6OtYZJLqAtGHWN5BHbj91IAoOptBVfIFST4AyfglyDeTw2a9raFy7yg6YoZWyZIozjE2W7+F2Us2TyFdSbhwilM8YAm0aNXmmQ2lvtDI+GTjGap4Z18ZYS9UUNaydnCzplnYkszZLas7ls75znOaj8shYknmasLp1ZrHcrcxrphvC4kT+HcxnEi/ze0D45J5GoDeR6XI9auc2tGCssa+J+A8TXwi5NWx1M9De1cX06/s4ziBTyZwcGUjyUjA9cnwFCDv9WXV6LdBd3aA3LLlEbcQKR5fxCOZ8OQ8c07wLhD3k1vbR7NKcZ+yoyzP8FBPrjFeqr1sRuRzCt+hryHFIyrEysVYAEMpKsD5gjcH3UB6puUjs7QJGNMcMeAB4Kg/M4FavQnhhihLP+8kJd/HvudTD3AnSPRRVbdEOPcQvrfs203CiRY2JwkypmNix+rKNDHybb61XHYQlFIPma08SZ+aOfx6QIY5wR+wcCTGM9lLhGz5AEpIf91XL6x+GmW3DxY+kW7rLEPFinNP5lLL/NW5a9HMPIJChieOWPCppZ1mbUTKcnWw3AOB7TH61cO06GXU+P8ASF1qRcKIoMoHC7BpX2ZiwGSowu/jVZ0mS+USTopxRbi3R1OQVBHuO+/r4H3VWvXzZ4ktpftq0ZI29kgj/iN8qtbhnC44FCRKFVRgBQAAPIAbCoN17Wmrh6yeMMyH4OGj/Vl+VKab4JnhG51dcd+kRpIec66X9LiEaW/rQavcnrW2lsDJps2X6OrESawTEhGcrAQQSQdivsLuNiCDXPVbwGeWKR5WMdk7q4UErJK6ZB0sCCkZGAxG7acDbObNguVJ7JAqrGqhUUABV5AADkNj8qpdI6MOOvK4RqX/AEaj7X6RFmOcAjtYiFfB2IOxDch7QPIVi4zw9eJ20tnNj6RGA0UhHJt9Eoxy3BVgPXkCK7yoQK4V63ZzxSqcaW0McZ7k2Fx/WIz8KqnybVCqW/VFA31swHeUrIhKSKeauh0kfMVoRvirG6zLBUvDIvsXS5O2P2qYDH0ypU/A1XTR97FaNaemcae0ff0g8s7VP+pK4K8U0jk9vID8GjYH8j86gDQ45mrT6kujU4uTePGyQCJ1jZttbOU3UHfTgHvYwc7VALtpSlCBSlKAUpWC+u0hjaSVgqICzMeQA/75UB+3t2kSNJKypGgJZmOAAPEk1C3M/Fd27S24b5bxz3Y9fGGE+WzMPIGtqSzN263F6CsKHVBat5jlNcD6z+Ij5J45bli49xp2BihyZ5FbskUBmyPrsDsqA4yzYHhzIFQ2axidLb8HWe4jgSOKJFRB3EVBgAAFsAD0BrBNd5GPOviBorm2jcggsA4IOl0bBG3kRkqQfUGuRLwXJ/a3M0qfwz2SK34+zRSw9M4PiDWbOvFKXCRFunKh7e6A5FYrmNv9pATHIw9Gi0rn7uaqq5JZs+dWb024yvZXDDGlk+jREY77Et2pX7qgAZ81NVsMAZPgK11qUceV7yPR2Oh3Rpr65S3XIU9+Vx9SIYzjyY+yPU+lenLO1SKNI41CpGoVVHIKowAPhUQ6q+i30K01yLi4uMPJnmo+pF/KDv6s1TWhmc/pDLptbhjyWGU/JGNeUbhcJGPuD9K9K9aF6IuFXZP14zGPfMREP8deab1u9jyAHyoSiyeoy80zSIfNT/UGX/lFXtXmrqsutF2y5wWjyPVkZSAPM4J+Vei+H3gkUEc/EetaUtwmZp6po0uOcYMHJVbEbyHU+juppBCbHW3eG2w5ZIyK6qHIB9KxXVmkmNahtJyMjOCPEeRrNyrMuftRzrGse24ZdoOfYsw98f7QfmtSOsdxGGVlb2WBB9xGDQFZ9Er97u0hECmKGKNIzIwHtIoVliXfVgj2m2Hk24G7eRpbOkkIOSdMg3eSYN9b7TuuM/h1DbbFb9HOnD2cC2JjQ9jIyCUsdK5kOpmUDLAEk7EZAqxre9t4V7Rp0dn/ALV3XvA8lQA4C+Sr+Z3rNo9DFSpffBIBegrkcj+dQ7pHxVi4VDiGKRDcSD6oBDBF2Od9BfyU+Z22Pp01zlbZWjQ5BmdcNscHsozvnn3nAAO+GrrDgXYQqAMLyxzJzuSxO5JOSSeZNbYsW3ujn6nqZlOcfPuVr076W21zGkcOt2WRWEmnSoxlSBq7xyGPhioeVCkufHkPGnHLEQTzwDH7Nzp/DzA+AIqw+pzo6t1O93KMx2xCxA8jMQGLnz0gjHq2fCquqpvuKXjiJlw/K39TsdXnViBpuuIIDJs0cB3WPyaQfWf7vIep5WuBSlDIUpSgFKUoBUIa+F5cNI29rayFYl8JriMlWmPmkbAqg5agzeC4m9VfbdH4+3uIGuZ2tLbSnY6liGtwJirNGqs0YR05nLFmzy3hmmJJ1yb8vE5bqRo7XBCkiSdt4YiOajH72T7oOB9YjkV1ew8PjwmuSaU4zs89xJ5D/wBMKo8hWKbjGpRDw+JWVO6CvctogNt2AwxH2Uyc88c61rW1jtn7SV2uLyUYBC6pCP4cMY/dx55+Hix8azO7W+X+y/U/LZpbaN5rmWNEJaV41U4iLnJVGB72/PI3YnGMgVm4hwO/mtGl2jJCsLaP966llJSSRiBGSmoEKNj9bbfu8H6NPJIs96BlDqitwdSRnwkkPKSXyx3V8MnvVLatM+rOfL1H+MeDyVxXiT3DBmAVUGlI1GFjQclA+W9S7qr6N/TL1WcZgtdMj55M+/Zp67gsfw48ajXHLTsbm4hO3Z3Eij8IZmX+7j51eHUvwvseGrIR3rl2mP4T3E+GhVP8xqZ222yOo7EoUe3/AFk8pSlWOYrLr2vMWtvCP7WfUfwxKzf4ilURJuSatfruu9d9DGP7G3Zz75mx+kf51WqxfsSf+/GhJr2Fv2kiJnTqOx54O5B+YFTfhnE+MWv7mTtkHg2mX/Hh/kag9jJpkRuWl1PwBGfyq2OEyjwIIIyCNwfdXX0+Kckvfk5M+WotezNbhnS7iFzLKLqSWBhCWhjj0WscjocMpeVGIJ1LybGxrEeIzs69up0kjUX4wxwuRk6UdQSB4V1ON2ay28mVDGPEi5AJ/ZkOQM+YXHxrZ4faQnYRx4cYyFXx+FYZOgqqbV8fX8mi66paW0RO74lfrcXMXDLhha9qCCkiONRjizh3y3yPnXPuej19cZ+k3LMDzEkskv5HapjwUYiVcYMeY22xvGShP93NZbnnXVg6OJiVTb4McnU3t6Km4rwswSmLOrSAQQMZBHl4eXwrUjmZSCpwwIII5gg5B+YqWdNosTxN9tGX+k5/5qiMg3NcuWOy2kdeK+6Ez0T1d8dWdUcAD6QpyPszxDDr/MoDD0Unxrgda/WGIybW0YGUbPINxEfsr5v+S+/aqr4P0kntopYoW0iUg6vrIQCpZD9Vip0k88csVyKq652Sp9DfNprjDqcnJ1ZOSc76ifE5/WrZ6h+OqFmsXID6jNH95SFV196kA+5vQ1VPBJ8NpPJq+ppZLa4WWJikkbBkYeBH6jGQR4gkVUsesqVFegHTSLiMORhJ0A7WLPsn7S+aHwPwO9SqhApSlAKUpQCo90m6I212k2qGHt5ImjWZo1dlJUhW356ScipDSgIfD0ZuWCo80cESgDFupdyBgbNINKD+Qn1rvcG4FBbA9kneb2pGJeR/xOxLN7s4HhiulSoS0Wq6ryxSlKkqUB1x8EZOJZQf/HCPQf8AajTCR8jGf5qvbhtmsMUcS+zEioPcgCj9K1eM8DiuWgaVctbyrLGfJl8PUHy9B5V06E7FKUoQecusi97TiF8/grJCv/hooI/qLVHSP9XP8v8AzV9cbue07ST+PPNJ/W7GsZb9gw9V/wAIP+dCTk12OEcakg9k5XnpPL4eKn/vFceti3O4rO8lY2ql8nf0OHHn7sWRbT+/zLA4b06hOO1DIfHI1D5r/mK6nDOKW+nEc8ZUeyNQyo8Bz8OXwqtI7hUljbIyjqx/CCM5qyrzhqKfYU+ukf8ASvT6TLeZbetnkfxHp46XJ2S9o+jxKFZHIkTMhBIDAnUAFJAB8QB8QfOsna538/MEfka0+jcKrNdgADeJwAMbMuk/mlbkuz/GuvHyefk9GVnxXi73EgdtlB7i/ZB8/MnbNaV6mGNTmLoLE3BDxBXl7dVZypK9npSUqdtOr2ATz51D+LJ7LeYrxW6p7pntNQklC1wc+tu3g1IccxWnXV4E/eKnxFCpzY2wQfKu1xZe0jWQVybyLS5HrWza3eIyp5eFAZ+iUlwt5B9DYrcM4VCNxg+0GHimkEsPIelerxVbdUPQU2ifSrhcXEq91CN4Yzvg+TttnyGB55sqhApSlAKUpQClKUApSlAKUpQClKUArDdqSjhfaKsBnlnBx+dZqUB5M7I9iqMCHiyrKfaVlJBBHnnNfcX7mQfeH5KteiukHQKxvHMk0A7Q85I2aJz+IoRq+OaonjnD0gmvII86IpWVdR1HAA5nxoSRSrJ6p+glvxBJJrh5CIpNHZIdAbuq2pmHex3iMAj2eZqt6tr/ANny+xLdwk+0kcij8BZWP99PlTRKprwWNxXohbfQLi1t4I4hLE6jQoBLYypJ5sdQByarzhVx21nDIfaMa6vxL3W/MGrpqnOHW/ZPdwfwLqUAfclImX8nrq6StWcvUzuDn8F2vnH8S3Hzjf8A6PW/eDvj4Vz4+7f2x+120fzXX/yV1OKDD16EfG0cF/20yRdArATcCEJG0kdyn9TyrVF3PetoyeYGD7xtXobqtGOGwjyaf/jS1RfH7Psp7yH+HcS4H3SxZf7pFeM/J66IzWxYS6XBrXopqCx1OOx94N5ivzoteiG9tpSuoJNGSpGcgsBsPEjOR6gVk4jIGhVj4VYXVJ1eO0iXt2pVEw0MbDDO3MSMPqqOYB3JwdgNxBdtKUoQKUpQClKUApSlAKUpQClKUApSlAKUpQCvP3T6zKcVvEPKYRyp6hkVT/eRh8K9A1DOsnoab6NJICFuoMmMtsHU84mPgDzB8D7zQHnC4iKsQfCpX1TcR7DiluTyl1Qn/wAQbf31SuN0gtZIn03ETwyjmsi4z6qeTD1BIrmQTtGyyJ7UbK6/iQhh+YFCT2HVXcZh0cUvR/EjtpfjpeL9IhVkcNvVmhjmTdZUV19zgMP1qCdL4ccS1fxLRf8AypW//rWuB6yIyzL+hkN4w2ia3f7NxF8nzGf8ddnja4auL0sGInb7Gl//ALbK/wDlXf4x3gG8wDXqLjJ9DzXzjf4kr6rZM8PT7styvynlqq+tGz0cWnA5TxxS/wB3sz+cf51YPVNe7XdseccolUfcnXP/ABEk+YqOdd8Oi7s5fB45UJ/AVYf4zXk5Fqmvmepje5TKelXBIr4rNdnvtjzra4Jwae7kEVtG0j+OPZUebtyUe/4ZqhoT/qM4VBcXE7TxiR4FiaLXuq6jIGbSdie6mCRtV8VFur7ocnDbfRkPNJhpZB4kclXP1Vyce8nxqU0KilKUApSlAKUpQClKUApSlAKUpQClKUApSlAKUpQGG6tUkXTIiup8HUMPka4E3QDhrHJsoAfuoE/w4qS0oDX4fZJDGsUShY0GFUZwo8hnwqIdN4v9ct287e6X+/asP0NTeoN04uQb22jG5WC4dsfVVjCq595Bx+E1fF8aKZPhZDOPwa0kT7Ubj5git2zm7S0gf7USn8hXzdruKxdFzmyRf4bPH/Q7J/lXq18SZ50+KR+dHr/6NxC3lOyS5tpPIdoQ0bH3SKB/PVh9NOhkPEliWZ5U7IsQYigJ1AA51q3lVY8VsRIjxk41DYjmDzDD1BwfhVp9BuNm7s45H/ermOYeUsfdb4EjUPRhXH1kavuXqdXSXuO32ODYdUXDYyCySSkfxZWx8QmkH4ipnw7h0UCCOCNI0HJUUKPkK2qVxnUKUpQClKUApSlAKUpQH//Z"/>
          <p:cNvSpPr>
            <a:spLocks noChangeAspect="1" noChangeArrowheads="1"/>
          </p:cNvSpPr>
          <p:nvPr/>
        </p:nvSpPr>
        <p:spPr bwMode="auto">
          <a:xfrm>
            <a:off x="410580" y="7940"/>
            <a:ext cx="4063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AutoShape 11" descr="data:image/jpeg;base64,/9j/4AAQSkZJRgABAQAAAQABAAD/2wCEAAkGBhQSERQSEhIVFRQVGBwXFhYYGBwXGRkeHxkbGBwXIR0XHyceGhkjHBgYHy8hJigpLC0uGR8xNTAqNSYsLCkBCQoKDgwOGg8PGiwkHyQsLCwsLCwqLDQvLCksLCksKikxLCwsLCwsLC8sKSkpKSwsKSkpLCwsLCksLCkpKSwsLP/AABEIAP8AxgMBIgACEQEDEQH/xAAcAAEAAgMBAQEAAAAAAAAAAAAABQYDBAcCAQj/xABKEAACAQMCAwUFBQYCBwUJAAABAgMABBESIQUxQQYTIlFhBxQycYEjQlJikTNygqGxwVOSFUNzssLR8Ag0Y4PxFiQlVJOio8Ph/8QAGQEBAAMBAQAAAAAAAAAAAAAAAAECAwQF/8QALREAAgEDAgMHBQEBAQAAAAAAAAECAxEhEjEEQVEiMmFxkaHwE4GxwdHx4UL/2gAMAwEAAhEDEQA/AO40pSgFKUoBSlKAUpSgFKVo8Z41DaQtPcSCONBux/kABuWPIAbmgN6sdxcKilnZVUc2YgAfMnYVUzxbiN2oa2ijs4WGRLcDvJiDyKwIQq/xtnflWKD2bQyMJL15b6QfeuGzGP3YVxGo9MGgNm59qNgGKRTNcyD7ltG85P1jBX+dfP8A29c/DwriJ9TFGn8nlB/lWbsM+u2fYJouLiPQgCqoSeRVXCgDZAoqX4nxWC1jMs8qRJy1O2MnyGdyfQb0BDH2gxoMz2l9Ao5s9s7KvzaHWKl+C9pLa7UtbTxygc9LZI+Y5j6ioJ+1k9wcWNmzL/8AMXOq2i/hXSZZP8oHrWje9iPeGNxeGOKcYEc1mrQSIScAmRiWkOTjBGkeXUAX2lc6j7VX3Ds++ob20AyLuFQJUA597EOYHVl22yc8heuFcWiuYlmgkWSNxlWU5B/uCORB3HWgNulKUApSlAKUpQClKUApSlAKUpQClKUApSlAY7idUVndgqqCzMTgAAZJJ6ADeqFwKI8VuF4jOp91jYiwgbkxBwbtx+IkYUH4QPPc6ntgu5biSz4RAcG8cmYjmsSEE/w/Ex/2eOpq+8Ks0ijWONQscYCIo5BQMAUBuisF7exxI0ksixooyzuwVR8ydhUXccdeVmjskWRlOl5nz3EZ6jK7yuPwJyOzMteLTsdDrE1zm6nG4km8QU/+HH+ziA6aRnzJO9AVfs1e3btdpYRp7vLcPNHeTBwuJAGfRFgNLh9WGyqkY3PWz8K7GxRyd/Mz3Nz/AI82Cy+kagBYV9EA9San8UoD4F8qMoIwRkeRr7SgNF+EoN0ypBJ5nByMEHPT/lXPeOcOk4O7cRsVIt9QN7Zj4CpIBmjH3GGdwNvpkV0TinGYLZNdxNHEv4pGCD5DUdz6Cqzd9sra5DRRQXF1G4KOY4H7sgggjXJpU5BPImhBbLC+SaKOaM6kkVXQ+YYAg/oa2K517KLt7drnhMxOq0YPAW+JoZPEv1Unfy1Y6V0WhIpSlAKUpQClKUApSlAKUpQClKUApSlAc1tXEnaG/nJBFnaxxAk7KXxIfltryfU1ZeH28t1GolyluV5AsHnyOZOdUcWOmdbZ8WkZU0O0u2j4tx1Rq1EQN4QSdIABAC9dL45qPNlHiHW4DlQf+v5UIPsMKooRFCqoAVVAAAGwAA2AHlWgvaW1M/uwuYTPy7rvF15wTjTnOcDlXP8Atd287+aS1hkljgiYpKYv+8XTrnVBB+FFwdcuRgenOnxcAYrPAsSwXTkXVoIzlVMeNKIx3Mi7oxOSTIGyc7ZzqRi0iHJI/QVfGbG5qp8A7WzX1lbzWsSF5FxK8jaY4XXZwVU947ZyQowCMZYVtv2P77e+nkuR/hfsrfnn9lH8f/mM9aFjFcdu42dorKJ72RdmMRUQofJpnIQH0XUfSsLcJ4hdY94ulto+sVoCHI8jcSeL/Ii/OrTBaoihUVVUbBVAAHyA2FZKArth2Cs4nEgt0aQf6yTM0nz1yljn5VK8U8MTNjOkEgZAzgZxk7Ct2te/+Ek8hQhnM+1F8IuJ8Gv4wQ1yfdpRnIaN9On4cg4MhORzwvlXVq5L204dqk4CrlcrdIraAAmcRk4A2AyhA+tdaoEKUpQkUpSgFKUoBSlKAUpSgFKUoBSlKA5NdW5XtHfJqKG4sQyMMHBHdpqw2xI0E+Xhq9T8cMXDpLtlKlIXlCtzGFLKDt8R2yOhOMnmad7SY/dOLcN4kcd2xNpMT90Pq0t+juf4B51g7ewXMnCZ9adwmY444FbZI+8RTLMyEg4UHwDKoDkliMqIKr2I4exYO+T3MYUZ3zJMBPKx/Nh0T6GrF2hjMl3w60Vmj7sPdSOpKOoP2S4ZSGXk+cHcViPEbnh7dwsMVzJcM7xs32axyKsYkYhfig0shUA6tsZOdo/j9nNbRvcvc97f3idwsLKC0yuNH2aIMxd3nKkbHBBzkY86ME6jknv7Lm/nMySyXT2OcPC2k06ApFc3EkkMZZm0oD3YJLEks2gknrtV+qO7O8L92tILfb7KJEOORIUAn6nJ+tal32qXW0VtG1zKp0to8MUbeTyt4VI6qNT/AJa9E2JyoTi3bG3gfudTTXB5W8C97L9VXZB+Zyo9ajOI9mbq8jkW4u2i1KQkVvmONCRsWc/aTYPTwKfw1udiYYTaI0UMcJ3WWNFChZEYpIpx8WHVhk8xg9aAwg8SuesVhF6YuLg//pjP/wBStefsRbFgZ+8un55uZGl/RNol+iirc7ADPQVBX3E0hjlup20xRKXY+g6DzJOAB1JAoQym3PCbYcb4fZ20McYt1ku5+7UDcjEQJG+zHIB5Bxiup1y32M2ctxJecXuFw92+mP0jU9PyggIP9nXUqEilKUApSlAKUpQClKUApSlAKUpQClKUBz328Wwbg8rdY5InHodYT+jmrdw5VlhAYBlkjGoHcMGXcHoQQajfaVwN7zhlzBGpaRlBRRjJZXVwN9tyuPrXL+zXtJvxaRmKESxW6LA6ojE+BAusuCSWGAxAXGk4zneobsEm9ic4h2N4nbzwR2Yhmgh7wW8szDNukgVSjqd5AmlShAOwwRyAuXZTsJFZkzSM1xeP+0upN3P5Vznu06aR055qrcL4nxGWIXMN9FNq/wBX3WmEgc1G3ext0yS2/Na3ey3tRMksyX6JahZO7jOcqCvhdHk5BtW4JCghts4qsZRbwXlTlHLRfL20WVGjbVpbY6WKnHllSCM8tjS0so4kWOJFRFGFVQFUDyAGwrMDSrlBVX4Ifd+I3tv9yUJep6F8xSj/ADRq3/mVZZZQoyaqF7cJ72b53VLaG2kSSU5C5MsbqAcYf4XGFzvgHcgUIJu/vxglmCxruSegHNj5KMgk8gNziuZXDS9o7oQQFo+E27/aS7qZ2HQZ/kPug6juVWtq14TPx1iSHtuF6s77T3YDFhljuIhnwjcAY54BHUuGcLit4khgQRxoMKq8gP7nqSdzQGSztEijSKNQiIoVVGwAAwAPTFZqUoSKUpQClKUApSlAKUpQClKUApSlAKUrkHaL2oXVzdSW3C2SOGE6ZLplD5bkQgPhxzxsc4zkDGQOg9s+2EPDrZp5jk8o4wfFI/RR/c9B+h5lwW8k/wBGXPE4rqETCQ3U1qgQxKGCjuTsZFcooIIbY7Yzk1HzwXhu472WZL2SFdMaTIIgBzyvd+BXzncqemeQI+cFskvtdsmuKyiKvLb6VR2lLORE7qoaSOPBxknmuDtWU5xSzsbQpybSjuXfh/bqzljeRJh9nF30i4YMqAZJwwGrHLIyM/OoPtV2SuLixk4hIsUUioZe4CsrtEBnRJKHBMmjfGMD4agO3qot1bgB/tElgdYhlzG0eMActicjO23pWWTjd3Fwt7FLeT7UnvpmnE8mlz9poj28RGfDrOMnck5rKiotajbiHJPT0LR2b45PaWkLxLJc2hQOi854lO+jB2mVQcbFWGOTbYu/Be1kF1GJYnVl5EjofwkHdW9CAarfZK6tns4havriRRGM/ECoAIYdH6kevliqH7QZGtuI25tJTbyzqFldMANqlVFaQEYbA17n8I32q1Oo76WVq0Uo6onW+JI85wH0RDPeNyOBvseQG2D6McEECuR9qO0kXE5SZpJI7CIkW6IrHvnGQZ2wrDnnSrD+rZ+9qpkfhlzcWd1eZTSkpllf7aOQqM6GOAjagVKquQGGMGqlxiRfdotKzIzRRqhUkRnKjGdLaevUA1eUtassGKgovtM677Eu0c9xHdQyyNNHbSKkMzDdlIbwk9dOlT5+L5Y6ZX5T4T2dcRKXmlQg6lWN9ITIG/72wyR5VcOyHajir64hxEfYEDE0KyalIypLnxnkRuenOt5wdOOqWxlFqTsjvlK51wP2mSLcQ29+kWLna3uYNXduxxpRlfJQnIwckbjpvVI7W9rJruS9vIGuFhhIhs5Ed40DIHlmm8B0tkRafF0kTONqommrol4O+UrQ4DeGa1glJyZIo3JxjOpA2cdOdb9SBSlKAUpSgFKUoBSlKAUpVD9oPby54fdWkcNuk0cwcupyr+DSWCnOnOluRHOgM3tf7V+48NkKNpmm+xixzBYeJh5aUDHPnprnvZfhQt7aNMYYgM/7xGT+nL6VF9reJXPGr+Jmt5ILSA4VZBg4yCzHzdsKMDIAA35k2hXBAIIIO4I5VnNmsFzBatSaA6zJFKYnICscBlYDllSRuMnBBB3IrTtoJL66liWUw21v+2kUhWZsE6Qx+FQAcn0Ppiah7EW0o1Wl9IXA+JJ+/X+JWZgR+lYya2ZvFSeYkXZcHCytPI7SzMNOtgAFH4VVdlH8+e/Ot+QbVF8PvpFnltZ1CzwkZx8LqfhkXPIEEbdM/pLGrFSl8RvLi2uZIrZ2jF6FJKtpIeMknSeQZhtn89ee1Cy31zEmD3txIFDlGiVFRTiMKSW21szNvudvTd7WW6g2srjwR3Ca9yPAxw243HIbjer+PZ5ahi7d874wsjTNrj/cK40n15nrnekpqORGnKeEU32gObPhTW8hUyXEulN8sII31xhidyVGlc/mxk4qrXsh90tk2J+xGQcjOQeY/SpXtPYRxcWiMry3Q7rvCJpQCCrMFywULo2B0kAEnc71JPJw25Y6rTS5OSyNEGznOQYZck+uKpfSl6mVWGuXkQ/GL8xah3sCjJA1CUOB/s9G5HmDg+leuBcCupdfdh0huAiyTSKIzpBYtoTJY5VtIJ9fPa32fZW1DrL3byMvw987yafkshwD9K3eICR20iXSvQIPETyOpzkKASM4GRnOaVOLnNaW7+ZKpKLvYgO0vFYIr7hokyILadGkcDUEOAUU/IJqPULg4ORn3xPiSxdmHMQXFxcTgeIA6TcEZA++dIA26b9KxdoODxrEQ2lI4oZpGBb4pJI2jQam3Zie8OTuSBWbtXa912Wso+RYRN5byOZK04d9mxSpudt4VaiKCKMbBI1UfRQP7VtV4hXCgeQAr3W5QUpSgFKUoBSlKAVia7QNoLqHIyFJGrHnjnistUrtz7Mob+RbhdCXKDTl0Ekci/gdDg/JlIIz12oD52o9p8VvMtrap73dsd40YBIx1aR8ELjy5+eMjPPPap2huJRZzz28cIgn+JJjLkMBqyO7XSPBtzr1xQiwD2zxxWFyV1o6FO6kwdmDkAsuRgqwDAE7dajLvtRDewSxzkiJkRtSJI+hsZbOlSAUYeeCCPWs3J9C6SNq3vjcroiyIzs0pBGpeqoCMkkbatgM7ZPKbBG2MY6Y5f8ApXNeAyXRjOmKa7tI2KnuRvgcg2AXWMjcK2AeWdiKtkU99djuraxlgUjxXFwO7iiXG75IA2GTzPLkahxZdTRM+yVhIL5tirXL/pgc/Tf+tZ+LT8KlkAF0kUysFWeMaWRhyUTBdHLbSWIx0qgCzeFbxuFyE2sdsIp5nJUzk5LSInNfvBemFO5LHN+7Q8LhPZ7CIFRbdJVA89KvnbmSTkn1NYzhaV+ptTneFrbI0/adbe73VjfA7Z93mPmDupONurn6Ctw1VL/j93fcNisxYZBSICcyas6AvjCquxOOpOxPOtnst2jEyd3IQJ4vDIueenbUMcx5+v0q6TtkrJpyuuZs8VtluYZYcjfK5/CwwRn5HB+XzrNw/wBph91S3MMkl8g7polU7lfCHZ+QUjBJ33zyG9avErtYJO+P7N8LIfwsNlc/lIOknphK1uIwRl1nWRoZQMd9Hjl0Djky/Pbbnyo4qSsyFJxyj7P2Tn3vXcyXROqQR7FUxssJ/GmNhnDDK79ZzsxxJbkFWZTIoDAjYSIeUoB5b5Vl+6w9RVY432muoo1VbxWd8LGsUKa2J2znU2B6gbnlXyTshdWUEd6khadMyTr8WNXxEfiGnZx1xkcs1lKF1aTV+RGqzwdPjiAr6sYBJAAJ5kDc4GBnz22qK7M9o0vIta+F1wJEznSSMjB6qRuD1+YNS9crTWGap3K32ss0lCkhCYG74o4OhwqnKtjf4W574yNt6oVx2gPEe5tI1nUTSJFH313LNFGxYAHTjO2RjJOPKr52ttgILhskfYSZ3/Ix/qf5CuX9meGPMbOOKXuZHuMJLv4Hx4OW+dQGK6+HinnOPFmFTc/V/Dbdo4Y43cyOiKrOebkKAWPqSM/WtmqP7Me2kl2ktrdjTe2h0TcvHuQJBp2ztg42zgj4gBeK7DEUpSgFKUoBSlKAUpWtxHiMcEbSzOscaDLMxwB+v9KA5bwqCO+4nxGW5CTtbTCCEMNSRoNWwVhjXkHLb75xVzWHCFUwu2BtsPoMbem1cq9lPE0gjk+xnee4kLMTpUFRnScysurmxOnUd6t8PaqeUM0MNu6qxXHvJ1AjmG7uNkDb8gTjPOuOopOTO+lKMYJMiOyEhsO0MkEmki+i1L3IYLqXLa2QklSdEvU7tzwTjJ7RO2CX93Hwq1uWEbpKJniOzSd2xjhLYwUyviA2OcdKqfb03kky3MVtLC5ieCV1YTLoY9CniXZnBOkHB+dR9lLFDHbvC4bup4Xd+uzhST1GxIx0G1dNO7iY/S1uTTwsnS+FcJhazRVTSs1tEjj07rA+uHO9QHDp2k7OTxHeSBJYGHUd2xONvJMVv8f4k7PFw+zfE8jYZl8XcRjdnPPBxsoP06VZeFcBhsonRC7CRjI5kcuWYgBmJPngE1hUlZF6UW2+mxy2fjCzWVrZW537iM3Uo30DTjulzsJGwcnoPma0JuCwSACJgjx7K0bDUvzxud/Pf1qa4P2UimuZmhLf6P1EhQdIlk5EIRhjAMY54PIZFevaJaJbw200UaR91MF8KhfCynK+HodNRHiacZqmlvudUElTcpRuvm3zJAcOtb6WZ7aOWKYKgZzKMAAnGk4GSSDnG+1e7HgE8N6tpNddwsi6oSi642PIxqZTlSN8f/0Ztvs54bptDcP+1uWMjH8uSEHyxk/xVh7d8PaWHvEUia1+2iYZOQCC45YzsGxnPg5Ac+d8Ves4Lbb7/wClHwy+l9Rb728P8JbgPYq3tWMiqXlPOWQhn3542AX6DPrU8Khuz/aVLm3jmGAWGGUfdYfEv67j0IrfPE086zk3ftGCStgpvF+HHhU5vbdC1tJ4biEfcyciRPIZJ25DJHJtrnb36SIsiMGVgGUjkQev/XyrFc30ZRg+nQQQ2rGkgjBBztjFc0tuLCzmNvbTJNC5LRxl84brFqGdLHoeTdRncapOovEr3X4Fu7ZXgNnc74HdMM+p2A+pIH1rT9jfYl2aLiNwCkMIPuyHYuxHimP5Bk48z8t5/sd2CW/WO7vpkmiPjjtYsiIEEj7QthndTlSpAAII3BxXTr+3UxFcDTjGnG2MYxjyxtXZRpuEbMwqS1PBy/2KxK99xa4bPfNKMashhG7PIDpPINhf0FddrjPDbn/RvHY5Zzoi4jEyuSfCsveEouRsMARpnl4ieVdmrYohSlKAUpSgFKUoDW4jxCOCJ5pWCRxqWZj0A/qfTrXIuOdoDOBe3wbutY90swNRyfgYqP2kzDcZ2Ucqm/abxH3i6teGIfDn3m5x+Bf2aH0Zt8fu1Wu0cxi4lYSyDMJ1xKeiSvsGPzGB9D5VnJ8i8VzIe/8AfZ+JWblIbaXRKYtX2xVQDnXjYtvsByzXjslxS9gs0lW3juLfVISEJWceNtTYOzb52GTjHKrPeSD/AErbj8FtM/6ui/8ACa0exvEY7XhMU8pwg1ufM5lfAA6k7AfOqXwaWJrhk0V1GlzEzaXGRvjG+6kcsgjB/r1qr9s+CQMksrZSVNg6LlmJwFQgfEGJAB5g9dql+yNv7nw4PONGNc7qfuAktpx0IUDbz2qC4XBNxjvJppHhtMlYoozgsRvqY9dJwfnyxjekpKn2m8ItGLm9K3Lb2a08Mse8vHVJ5XaWcnBLOx2QafjYDHhGd81q8UkuOIkRlHt7P/WF/BNMPwBQSY0PUnc+XSt6x4AiP3rlpp/8aU6n+Sj4Yx6KBUnXmVOKz2fU9GFDFpbdDxDAqKEQBVUAKBsABsAKhO1nCfebWWAfEy5T95TqX9SMfWp6scqZriUnGSktzrsmnF7MhOwdyH4fb45qmhh5FSVIPrsP1qUkiAcNpGeWcDOPLPlVb4XL7rxGS3O0V2DNF5CQftEHzA1Y+VWqatKy7WpbPPr8sUoPGl8sehyu44S9nxP3eKZ4orga4sYZQTnwlW2OCCvQ7rVlTsncvub4j5QRj/nWj7UfC9hKPiWYgHrzQ/1FdB04r2aL+pTjKSyeRVjoqOKKfF7OImbVcSS3Bzn7RyFHyVcYqyW3Z22MRtGhQQy7EKoXB+6wI3DA43rdrxLyrdOxk4oqnCuLTcBvO6utUllcN+1xybYd5gcpAMawPiA1DcEHswlEkYZCHVlyrKQQwIyCCNiCOtRHGOCxcQtNEq6lkQE+YOPiB6Mp5GuW8D7UT8CaezuFaWPQ0lsV+FiOo/CrffH3WGrkxNbGB89r/EJp39yt4jNHb6JrpQNwd9CZBznQWYhRnGD0NXX2b+1mHijNAYjDOi6tGdasowCVbAxgkeEjl1O+IPgVjJb2j3DMktxMTPK+fCS2/hOcFQuAu4GN8jNVPhLmz4peXUEar9jFgkZiha4aINK2k47tcyNscct8VGoI/Qctwq41MBnYZIGflnnWSuEcT4lBPcd9eOl9A6rbrKU7r3dm8Y1R7aRJnKzA8gBy3q5+xy+lMd3bszPDa3BigdzlgoGTGeuF2xn8WOgFUjNSdi7jZXOiUpStCopSlAcbsH73jHFZW5q8cI9FUEf8AqH4vZXl0gsniYfbl5Lkle77sSFkCYOS2CBjAI078yRK8QgNvxm/gY6ffFWeEnk3hIYeuCW2/LUtY3nh0sCGXYgnJ25N6g8/rWEnZm0cohOItjiur8FhI3/5a04uDSy8MsDBoMkHdThG2WTCk6Seh8XP+nOrHNw2J5WlbOpoTAd8DQWLH65POtmziSKNI0+GNVRc7nCgKPrgVW5axF8Kt55UuDeoFWY4WDWH0Jo0Eahtltzt13qp8E4u/CnNpdAm2LEwT42Gd8HH8xzBzzBzV2vOKIG7vVltvCASdyAOQ9c/LJ5A1UPaLxwxxLZxDVLPzHPSoPl5kj9A1VlBVFpksFozcHqjuXe04grqrKysrDIZTlT6gitsNmuPcM4bLbqpgmeNx8WDqRj6odj5Zq3dm+2/eSC2ulWKf7pB+zl/dzyPp/favNr8DOn2llHrqdrKat+C6UNR3v8AIswVkHdtsrA7g+uT1O2AD/LfdacCuFqxosmnfcMEgwTghg6nyZTkH/roTXpydhnOOvn+lZxPnlVW7UdpTERbWyl7yXZFGDoBHxt5YG4B+Z2G94QlVahEmc40rzkRXFv/AIhxeG3TeKz8crDcashiP1Cp/mrotQPY/sstlBpJ1yudUr/iPkM76Rk488k9anGcCvfhFQiorkeFKTlJyfM9V5k5VrSXvlUHc9tIwTHCGuZf8OEa8H8z/Co9c7eVXRVuxfOzPaJe4YthIoS/eyyMECjGoHfmMllPLGmuc9oeKLxm6VIiyWcOrupsaWkmPhDJkZ0LlfLJKg7lRWaDs1dXwUX0gSANrFnEcJnzkcbu3oPoRvV0s+HpGoVVUBRgYAAAHIADkKveyOdu7OY8E7Sy2ErWl0PsVwSVG0Wo7Sr193Y8xjwMSNuR+w8Me84tdkMxtcJG+k+CUoIyIyRzXOWOOg9asvbnhfeASRKDPFll/OPvxH0Zc/XFQHY5g3vlvAwSKa376E9Yy/2T4HkCOXTGOtaUbOauZVm9DaNlOET8T97NnbI1vIFtu+aQRqzRknvdON411bFRnwqPPHYuzPZ6Kyto7eJVAVRqIAXW2kBpDjmzYyTVR9jfHg1s3D2jCTWOEbScrIGLESDrvuT8weuB0Oku829zSFlFJbClKVBYUpSgK7227Fx8RhCMTHNGdUEy/FG3mORKnAyM74HIgEc0ub67svBxK2bC7C6iBeJx+IlR4D6ED5Cu20IqrinuSm1scbteP20v7O4jJ8tQzWW54lBEMyzxoPzMB/I7mpv2v9n7ReF3U5tYO9VV0yCNQ4ZpFUHUBn71cktuBQxRhnRMqoLMwz03O/rVVSudVCnKre2LE5xDtuDqTh8Wt2+K4ZSsY6ZGd3I6Dl6Gorh/CdLGWRjJM/xSNzPoPIVtWcqOModhtuCCOvIgEbEH6itit4QUdj1KHDQh2t2CtR3FuCrOmCdLDdWHNT/yqRr7VzqlFSVnsa/Cu2c9uohvYHlUbCaPxEj8w6n12Poakbj2kWyABIZ2YnSqaNAPpluXlsDWrXiaBXUq6hlPMEZH864Z8BRk72MPpVIq0Z+qJCC+4lcrpMcdip++2Xlx5BDyb1OKl+A8Ct7MMUy8r/HM51SP8z0HoPrmqhHaSRjENxNGvRNQdR8hIDj6UNxd4x722P8AZR5/XFXjw6hiKscE+Hryfaz9y+ycWHTkOZ6D1qp9oPaAiq3u6mdlHicfsl/i++fRf1qCurQt+2kmm/IzeHb8gwpr5eNF3BckCIjTsOWfDjHQ5PKrqHUhcK7PU7Ft4L2VNyqy3cnvGQCF+GAZ32VcBvm2c4q6WHCY4UCIiqB91QFUfIDaqh7LOO67LuX/AGlsTGR107sh/qv8NXmOQMMiqNnlvfJ7r4xwK+M+K1Li6BGBy6moBX+1V8Y4ZZFOHYd3EOpdvCoHrzb5KT0qr9kbG1t2nlSSTvY4mVoJNmjBwSAD8RZsbgkeLHWt6HiPvl00qEe7wArCTuGY7NLjbIOyj8oblmoztfh4jKy91dW/2kbp4gQCCcNgeHPRgCOeCOdYcUqdXTa/6Op8DKpQ13s/ZotvsL4UVmv5ckqpitgfNokw/wDw/rXXaoPsQaM8JiMaOp1v3jPjLyZ8Tgjmv3Rnfw4OcZN+rpbu7nMlZWFKUqCRSlKAUpSgOZe3TiOLe0tQd7i4UkeaR+Ij/MyfpXLL681PuDoVvAoGTIw+9j8I6dOp6VbPbNeGTjFtENxBAXPoXZv7KlVnhkGouzftA2k+QGAygemCPmc+mI7z0nq8FHseb/HzY1xeY+2QHK+GVDzIB3BH41ySPTI6it+74mAAI8O7gFR0AP32xyX+vIVqX8fdzq4+GXwOPzD4X+WPCT02r7KGLaEGCRlmxyHL6t0A+vTemqUHoX2PQWzd/P8A55nm4lkRe8DFmXdh0cdRjkCBuMeXXJqWSdSocEaSNWemMZz+lQdxbdyVlAwuQsnXYnZznmQx3PkazSwAKq8ok5IPvEtkA77jJGF86lSdN2lkJvLSt1z7/wB8jak4kfiVCUHP8RH4lH9jufTbO5BOrqGU5U7giouSKUAPuSOcYxjHoerj+fLbavMCgqzROQJNyR0PUgH4WPI/0zU/UlB9smLbePR/lfz49qW9LMQpwiE6m8yOYGdgB1P086+218QSknMDKtjZh9Ngw6jrzHkNe2ts4XT4F2A8yPPzA9eZ+VY4U7qQw5yhXWm+6jOCvyzy/Socppa/Yhd5X9f1bp0f9AuHfSQMPKx0hh8CDfJHoN8eb1rGzBkKSeEgiRkHwORsJR1+Y88Z9d1LgRSM8mdJACvjKqOoPlk76uXIbY3wC572TvBjTnu4fXfxSfLY/RTVLJx1J5ZSXe0y5PbwXP7+97H3gt/7pdw3LN9lOTHNvkAMcoT+74Sf3T511cGSM6VBwNsf0/v+tca45aeGXUABgkMG0hiNwGUndunWui9hPZULzhsNzJe30UswJwsmEADlVOkjJBVQee+RV9N/A8bi6emp5kre8TMKPLdusMIJCluZwFwABuxJ1nA35etc67U+0Rp17lYpYbR9mk0/aSjAOnchVUgg4BJwRvg4rqHBPYVaxTLNczzXZQ5VJcaPqNy3TbOD1BrotzZpIhSRFdDsVZQyn6Hap0nMsH52sO2FlHCFR9IA+EqQf0A/686s3Y7sJJxRXmvllhszgwwg6Gl/8Rz8QXGML65HLLdIi9n3DlcSLYWwYHIIiXY+eMYqw1jT4eEJat34nXV4ypUgobLwNThPCYraFIIEEcUYwqjO2+eu5JJJyfOtulK6DkFKUoBSlKAUpSgPzh7QX0cavfedUXfKiwsQQCgVVDBvmo38waiLedwQwwZFGiRScBx0YHHnuDjqRX6X4zwG3u4+6uYUlTycZx6g81PqCDXNuOewZN24fcvbnn3UmZYvkCfEvzOqqyTeVudlDiVTWmSx4bnOISxbo8rDLHkqrnl5hfIcyd/MjyzkvqUYkibDKTzU81z1DDDA+YHrVhl9nXF4Cf8A3WGcdWhlVSfXEmCf0qC4taTwnvp7O7g0DDO0JMZBI2LjbGSMHzPrVXDGq+T0I8VSkrXx0/d+vM+zFpDmTwxjkmefq55H93kPWvLvqVHjYDfwZ+FiMjGOoIzuPmK1DxKB9Jkkwow2hkYajzBOR4l5EAfzrdm4tHIunTJIG6LG5z8tufyoqcpdqTyautTSaTVvF5f8E3Fiy6I1KynnqG0f5s8m9Mc/1rFagKrCNCwU7nO7t97nzbz9dqxhZmdYFhn7yQExhwsTEDmcsdyOfw59KmbTsTxJlCx2qoAMAHWcfyA/U1NnPvmD4unF31e3t08WyKivmjB7te8XfSucMh/CdW+nPnuPXphVtDAuwBbxSyMQM45IM9OmOgHmavvDfYlPINVzcMrHnpIX6YjByPmQflVc7W9iYVu4eE2SrJcyFWnmKk92DvgkkkbeNt+WkDnip0vm8HNLjY/+U/nzrhYRH2mbmQ+5wTXD8m7lSU9CzHwr86n7b2S8WmK5FvbDzZ9bLtjkgZc4Nds7O8BisraO2hGEjGPVj1c+bE5J+dSVTZXvYwnxdWeL2Xgcv7P+we2jdZbyaS7kU50t4Ys8/hySwz0Jweorp0cYUBVAAAwABgADkAByFeqVJzN33FKUoQKUpQClKUApSlAKUpQClKUArxLKFUsxCqoJJJwABuSSeQr3XF/b52kcS21gXaOCVe8mYffGohUz5AqSeniUnlQF04l7YeGQnSLkStnAWFWlz02KjSf1ql9peM3XELlcwX8fCimJI0RUkc75JVWLum42HQcs86jamGNNKIoXrjBz888/rXqGVUz3TyQ5/wAKV4h+iMF/lWcm2rI0jFLcsHvUECiKDiF7BGnwxy2jShBnOn7SHUFznbVXpO1xUYXjduB5NYxqfqPD/Sqzc8YkI0tfXOPI3LD++f51BcWmV9EYcyu7aQ0kzSBeWWwWx12+tZqMttT9v4Xbj0Xz7lxPFnurmNZuKRLHH9rbTpBFCTICVZQ22AD0JIcY51cmv7kDftBHjG57u0zy3+Q+lcy4XwhIN4zh8EMzKrhgeasjgqV2G2xGOdTVvfleXD+GP5kxFCfXkwHyqslO+JfgJR5r8kxxa7tTn3rjc0w6oLlQp/gtgKq3HbCC4hVOFWczSBw/frG6gAA/6yQ5JJI/rzqfi7TzJ+xsOHxHzAY/yVFP86w3naa/k+O7WJfwwRgf/dJqYfSqqEr3bfr+kaOUbWsvT9s6p2O7c292qwiQrdIgEsMqlJQQo1HD/EM75GfWrTX5M4+/djvg8hn1qVmaRjLkb51Z5geWOlfpbsLxZ7rh1rPLnvJIlLkjBLYwWx5MRqHoRXWmcrVidpSlSQKUpQClKUApSlAKUpQClKUApSlAKhe0/Y+14hGI7qIOFOVYEqyn0ZdxnqOR2yNqmqUByyX/ALOvDydpbpR5B4z/AFjzXmP/ALOXDxzmuj/HGP6R11WlAc9tPYPwpB4oZJPVpXH+4VFSM3sj4W0DwCzRA/31z3gI5EOxLD5ZweoNXGlAcQ437D7yL/uF4JUHKOcBXHoGAKt9dNVt+xXG4/isdX7ro3+7J/av0nSosibs/OMHZXjTcuHEfORF/wB5hUhbezTjMuzRW8Pq8mrH0jLV36lLIamco7P+waMSLNxCc3LDcRKNEQ9D95h6eHPXNdVjjCgKoAAGAAMAAbAADkK9UqSBSlKAUpSgFKUoBSlKAUpSgP/Z"/>
          <p:cNvSpPr>
            <a:spLocks noChangeAspect="1" noChangeArrowheads="1"/>
          </p:cNvSpPr>
          <p:nvPr/>
        </p:nvSpPr>
        <p:spPr bwMode="auto">
          <a:xfrm>
            <a:off x="613753" y="160340"/>
            <a:ext cx="4063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s-MX">
              <a:solidFill>
                <a:prstClr val="black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93" y="4393131"/>
            <a:ext cx="2411426" cy="163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1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" y="-721875"/>
            <a:ext cx="12190412" cy="724662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arela Round" panose="00000500000000000000" pitchFamily="2" charset="-79"/>
                <a:ea typeface="+mj-ea"/>
                <a:cs typeface="+mj-cs"/>
              </a:defRPr>
            </a:lvl1pPr>
          </a:lstStyle>
          <a:p>
            <a:br>
              <a:rPr lang="en-US" u="sng" dirty="0"/>
            </a:br>
            <a:r>
              <a:rPr lang="en-US" dirty="0"/>
              <a:t>Who….?</a:t>
            </a:r>
            <a:br>
              <a:rPr lang="en-US" u="sng" dirty="0"/>
            </a:br>
            <a:endParaRPr lang="en-US" u="sng" dirty="0"/>
          </a:p>
        </p:txBody>
      </p:sp>
      <p:sp>
        <p:nvSpPr>
          <p:cNvPr id="3" name="15 CuadroTexto"/>
          <p:cNvSpPr txBox="1"/>
          <p:nvPr/>
        </p:nvSpPr>
        <p:spPr>
          <a:xfrm>
            <a:off x="876418" y="2355201"/>
            <a:ext cx="2425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s-MX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cuts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</a:t>
            </a:r>
            <a:r>
              <a:rPr lang="es-MX" sz="2800" dirty="0" err="1">
                <a:solidFill>
                  <a:prstClr val="black"/>
                </a:solidFill>
                <a:latin typeface="AR CENA" pitchFamily="2" charset="0"/>
              </a:rPr>
              <a:t>your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</a:t>
            </a:r>
            <a:r>
              <a:rPr lang="es-MX" sz="2800" dirty="0" err="1">
                <a:solidFill>
                  <a:prstClr val="black"/>
                </a:solidFill>
                <a:latin typeface="AR CENA" pitchFamily="2" charset="0"/>
              </a:rPr>
              <a:t>hair</a:t>
            </a:r>
            <a:endParaRPr lang="es-MX" sz="2800" dirty="0">
              <a:solidFill>
                <a:prstClr val="black"/>
              </a:solidFill>
              <a:latin typeface="AR CENA" pitchFamily="2" charset="0"/>
            </a:endParaRPr>
          </a:p>
        </p:txBody>
      </p:sp>
      <p:sp>
        <p:nvSpPr>
          <p:cNvPr id="4" name="8 CuadroTexto"/>
          <p:cNvSpPr txBox="1"/>
          <p:nvPr/>
        </p:nvSpPr>
        <p:spPr>
          <a:xfrm>
            <a:off x="876418" y="3433634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s-MX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teaches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in a </a:t>
            </a:r>
            <a:r>
              <a:rPr lang="es-MX" sz="2800" dirty="0" err="1">
                <a:solidFill>
                  <a:prstClr val="black"/>
                </a:solidFill>
                <a:latin typeface="AR CENA" pitchFamily="2" charset="0"/>
              </a:rPr>
              <a:t>school</a:t>
            </a:r>
            <a:endParaRPr lang="es-MX" sz="2800" dirty="0">
              <a:solidFill>
                <a:prstClr val="black"/>
              </a:solidFill>
              <a:latin typeface="AR CENA" pitchFamily="2" charset="0"/>
            </a:endParaRPr>
          </a:p>
        </p:txBody>
      </p:sp>
      <p:sp>
        <p:nvSpPr>
          <p:cNvPr id="5" name="8 CuadroTexto"/>
          <p:cNvSpPr txBox="1"/>
          <p:nvPr/>
        </p:nvSpPr>
        <p:spPr>
          <a:xfrm>
            <a:off x="836318" y="4683314"/>
            <a:ext cx="3020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s-MX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helps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</a:t>
            </a:r>
            <a:r>
              <a:rPr lang="es-MX" sz="2800" dirty="0" err="1">
                <a:solidFill>
                  <a:prstClr val="black"/>
                </a:solidFill>
                <a:latin typeface="AR CENA" pitchFamily="2" charset="0"/>
              </a:rPr>
              <a:t>sick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</a:t>
            </a:r>
            <a:r>
              <a:rPr lang="es-MX" sz="2800" dirty="0" err="1">
                <a:solidFill>
                  <a:prstClr val="black"/>
                </a:solidFill>
                <a:latin typeface="AR CENA" pitchFamily="2" charset="0"/>
              </a:rPr>
              <a:t>people</a:t>
            </a:r>
            <a:endParaRPr lang="es-MX" sz="2800" dirty="0">
              <a:solidFill>
                <a:prstClr val="black"/>
              </a:solidFill>
              <a:latin typeface="AR CENA" pitchFamily="2" charset="0"/>
            </a:endParaRPr>
          </a:p>
        </p:txBody>
      </p:sp>
      <p:sp>
        <p:nvSpPr>
          <p:cNvPr id="6" name="15 CuadroTexto"/>
          <p:cNvSpPr txBox="1"/>
          <p:nvPr/>
        </p:nvSpPr>
        <p:spPr>
          <a:xfrm>
            <a:off x="961441" y="1448823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s-MX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catches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a </a:t>
            </a:r>
            <a:r>
              <a:rPr lang="es-MX" sz="2800" dirty="0" err="1">
                <a:solidFill>
                  <a:prstClr val="black"/>
                </a:solidFill>
                <a:latin typeface="AR CENA" pitchFamily="2" charset="0"/>
              </a:rPr>
              <a:t>thief</a:t>
            </a:r>
            <a:endParaRPr lang="es-MX" sz="2800" dirty="0">
              <a:solidFill>
                <a:prstClr val="black"/>
              </a:solidFill>
              <a:latin typeface="AR CENA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6"/>
          <a:stretch/>
        </p:blipFill>
        <p:spPr bwMode="auto">
          <a:xfrm>
            <a:off x="8753239" y="790685"/>
            <a:ext cx="2957852" cy="135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151" y="2755967"/>
            <a:ext cx="2750027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5 CuadroTexto"/>
          <p:cNvSpPr txBox="1"/>
          <p:nvPr/>
        </p:nvSpPr>
        <p:spPr>
          <a:xfrm>
            <a:off x="948465" y="498297"/>
            <a:ext cx="3244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s-MX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takes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</a:t>
            </a:r>
            <a:r>
              <a:rPr lang="es-MX" sz="2800" dirty="0" err="1">
                <a:solidFill>
                  <a:prstClr val="black"/>
                </a:solidFill>
                <a:latin typeface="AR CENA" pitchFamily="2" charset="0"/>
              </a:rPr>
              <a:t>you</a:t>
            </a:r>
            <a:r>
              <a:rPr lang="es-MX" sz="2800" dirty="0">
                <a:solidFill>
                  <a:prstClr val="black"/>
                </a:solidFill>
                <a:latin typeface="AR CENA" pitchFamily="2" charset="0"/>
              </a:rPr>
              <a:t> to Paris?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1"/>
          <a:stretch/>
        </p:blipFill>
        <p:spPr bwMode="auto">
          <a:xfrm>
            <a:off x="6280327" y="916992"/>
            <a:ext cx="1703412" cy="164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35" y="2789644"/>
            <a:ext cx="1557260" cy="194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68" y="4683314"/>
            <a:ext cx="1826341" cy="148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324 C -0.01302 -0.00972 -0.05834 -0.01597 -0.07396 -0.01597 C -0.17396 -0.01597 -0.27691 0.08426 -0.27691 0.18472 C -0.27691 0.13403 -0.3283 0.08426 -0.37709 0.08426 C -0.42847 0.08426 -0.47709 0.13472 -0.47709 0.18472 C -0.47709 0.15972 -0.50278 0.13403 -0.52865 0.13403 C -0.55434 0.13403 -0.58004 0.15903 -0.58004 0.18472 C -0.58004 0.17176 -0.59288 0.15972 -0.60573 0.15972 C -0.61858 0.15972 -0.63143 0.17245 -0.63143 0.18472 C -0.63143 0.17801 -0.6382 0.17176 -0.64427 0.17176 C -0.64775 0.17176 -0.65729 0.17824 -0.65729 0.18472 C -0.65729 0.18148 -0.66059 0.17801 -0.66389 0.17801 C -0.66389 0.17731 -0.67066 0.18125 -0.67066 0.18472 C -0.67066 0.18287 -0.67066 0.18148 -0.67396 0.18148 C -0.67396 0.18217 -0.67743 0.1831 -0.67743 0.18472 C -0.67743 0.18379 -0.67743 0.18287 -0.67743 0.18217 C -0.68073 0.18217 -0.68073 0.18287 -0.68073 0.18379 C -0.68403 0.18379 -0.68403 0.1831 -0.68403 0.18217 C -0.68733 0.18217 -0.68733 0.18287 -0.68733 0.18379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C -0.01355 -0.00324 -0.06059 -0.00648 -0.07691 -0.00648 C -0.18091 -0.00648 -0.28785 0.04699 -0.28785 0.10069 C -0.28785 0.07361 -0.34132 0.04699 -0.39184 0.04699 C -0.44532 0.04699 -0.49601 0.07384 -0.49601 0.10069 C -0.49601 0.08727 -0.52275 0.07361 -0.54948 0.07361 C -0.57622 0.07361 -0.60296 0.0868 -0.60296 0.10069 C -0.60296 0.09375 -0.61615 0.08727 -0.62952 0.08727 C -0.64289 0.08727 -0.65625 0.09421 -0.65625 0.10069 C -0.65625 0.09699 -0.66337 0.09375 -0.66962 0.09375 C -0.67327 0.09375 -0.68299 0.09699 -0.68299 0.10069 C -0.68299 0.09861 -0.68664 0.09699 -0.69011 0.09699 C -0.69011 0.09653 -0.69705 0.09861 -0.69705 0.10069 C -0.69705 0.09954 -0.69705 0.09861 -0.70052 0.09861 C -0.70052 0.09907 -0.704 0.09977 -0.704 0.10069 C -0.704 0.10023 -0.704 0.09954 -0.704 0.09907 C -0.70747 0.09907 -0.70747 0.09954 -0.70747 0.10023 C -0.71094 0.10023 -0.71094 0.09977 -0.71094 0.09907 C -0.71424 0.09907 -0.71424 0.09954 -0.71424 0.10023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12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 7"/>
          <p:cNvSpPr>
            <a:spLocks noEditPoints="1"/>
          </p:cNvSpPr>
          <p:nvPr/>
        </p:nvSpPr>
        <p:spPr bwMode="auto">
          <a:xfrm>
            <a:off x="1295232" y="1268760"/>
            <a:ext cx="1242322" cy="4089400"/>
          </a:xfrm>
          <a:custGeom>
            <a:avLst/>
            <a:gdLst>
              <a:gd name="T0" fmla="*/ 54 w 500"/>
              <a:gd name="T1" fmla="*/ 1822 h 2123"/>
              <a:gd name="T2" fmla="*/ 19 w 500"/>
              <a:gd name="T3" fmla="*/ 1781 h 2123"/>
              <a:gd name="T4" fmla="*/ 500 w 500"/>
              <a:gd name="T5" fmla="*/ 2123 h 2123"/>
              <a:gd name="T6" fmla="*/ 492 w 500"/>
              <a:gd name="T7" fmla="*/ 1848 h 2123"/>
              <a:gd name="T8" fmla="*/ 465 w 500"/>
              <a:gd name="T9" fmla="*/ 1848 h 2123"/>
              <a:gd name="T10" fmla="*/ 458 w 500"/>
              <a:gd name="T11" fmla="*/ 1822 h 2123"/>
              <a:gd name="T12" fmla="*/ 478 w 500"/>
              <a:gd name="T13" fmla="*/ 1795 h 2123"/>
              <a:gd name="T14" fmla="*/ 485 w 500"/>
              <a:gd name="T15" fmla="*/ 1781 h 2123"/>
              <a:gd name="T16" fmla="*/ 458 w 500"/>
              <a:gd name="T17" fmla="*/ 1739 h 2123"/>
              <a:gd name="T18" fmla="*/ 485 w 500"/>
              <a:gd name="T19" fmla="*/ 1753 h 2123"/>
              <a:gd name="T20" fmla="*/ 478 w 500"/>
              <a:gd name="T21" fmla="*/ 525 h 2123"/>
              <a:gd name="T22" fmla="*/ 468 w 500"/>
              <a:gd name="T23" fmla="*/ 485 h 2123"/>
              <a:gd name="T24" fmla="*/ 468 w 500"/>
              <a:gd name="T25" fmla="*/ 458 h 2123"/>
              <a:gd name="T26" fmla="*/ 478 w 500"/>
              <a:gd name="T27" fmla="*/ 430 h 2123"/>
              <a:gd name="T28" fmla="*/ 465 w 500"/>
              <a:gd name="T29" fmla="*/ 444 h 2123"/>
              <a:gd name="T30" fmla="*/ 0 w 500"/>
              <a:gd name="T31" fmla="*/ 0 h 2123"/>
              <a:gd name="T32" fmla="*/ 0 w 500"/>
              <a:gd name="T33" fmla="*/ 1753 h 2123"/>
              <a:gd name="T34" fmla="*/ 12 w 500"/>
              <a:gd name="T35" fmla="*/ 1781 h 2123"/>
              <a:gd name="T36" fmla="*/ 19 w 500"/>
              <a:gd name="T37" fmla="*/ 1753 h 2123"/>
              <a:gd name="T38" fmla="*/ 32 w 500"/>
              <a:gd name="T39" fmla="*/ 1741 h 2123"/>
              <a:gd name="T40" fmla="*/ 46 w 500"/>
              <a:gd name="T41" fmla="*/ 1753 h 2123"/>
              <a:gd name="T42" fmla="*/ 56 w 500"/>
              <a:gd name="T43" fmla="*/ 1773 h 2123"/>
              <a:gd name="T44" fmla="*/ 81 w 500"/>
              <a:gd name="T45" fmla="*/ 1767 h 2123"/>
              <a:gd name="T46" fmla="*/ 56 w 500"/>
              <a:gd name="T47" fmla="*/ 1752 h 2123"/>
              <a:gd name="T48" fmla="*/ 71 w 500"/>
              <a:gd name="T49" fmla="*/ 1699 h 2123"/>
              <a:gd name="T50" fmla="*/ 71 w 500"/>
              <a:gd name="T51" fmla="*/ 1590 h 2123"/>
              <a:gd name="T52" fmla="*/ 71 w 500"/>
              <a:gd name="T53" fmla="*/ 1563 h 2123"/>
              <a:gd name="T54" fmla="*/ 294 w 500"/>
              <a:gd name="T55" fmla="*/ 398 h 2123"/>
              <a:gd name="T56" fmla="*/ 269 w 500"/>
              <a:gd name="T57" fmla="*/ 412 h 2123"/>
              <a:gd name="T58" fmla="*/ 304 w 500"/>
              <a:gd name="T59" fmla="*/ 425 h 2123"/>
              <a:gd name="T60" fmla="*/ 367 w 500"/>
              <a:gd name="T61" fmla="*/ 425 h 2123"/>
              <a:gd name="T62" fmla="*/ 377 w 500"/>
              <a:gd name="T63" fmla="*/ 1379 h 2123"/>
              <a:gd name="T64" fmla="*/ 372 w 500"/>
              <a:gd name="T65" fmla="*/ 1520 h 2123"/>
              <a:gd name="T66" fmla="*/ 360 w 500"/>
              <a:gd name="T67" fmla="*/ 1638 h 2123"/>
              <a:gd name="T68" fmla="*/ 377 w 500"/>
              <a:gd name="T69" fmla="*/ 1597 h 2123"/>
              <a:gd name="T70" fmla="*/ 367 w 500"/>
              <a:gd name="T71" fmla="*/ 1638 h 2123"/>
              <a:gd name="T72" fmla="*/ 357 w 500"/>
              <a:gd name="T73" fmla="*/ 1661 h 2123"/>
              <a:gd name="T74" fmla="*/ 323 w 500"/>
              <a:gd name="T75" fmla="*/ 1638 h 2123"/>
              <a:gd name="T76" fmla="*/ 301 w 500"/>
              <a:gd name="T77" fmla="*/ 1679 h 2123"/>
              <a:gd name="T78" fmla="*/ 277 w 500"/>
              <a:gd name="T79" fmla="*/ 1719 h 2123"/>
              <a:gd name="T80" fmla="*/ 269 w 500"/>
              <a:gd name="T81" fmla="*/ 1775 h 2123"/>
              <a:gd name="T82" fmla="*/ 296 w 500"/>
              <a:gd name="T83" fmla="*/ 1761 h 2123"/>
              <a:gd name="T84" fmla="*/ 259 w 500"/>
              <a:gd name="T85" fmla="*/ 1745 h 2123"/>
              <a:gd name="T86" fmla="*/ 223 w 500"/>
              <a:gd name="T87" fmla="*/ 1733 h 2123"/>
              <a:gd name="T88" fmla="*/ 166 w 500"/>
              <a:gd name="T89" fmla="*/ 1725 h 2123"/>
              <a:gd name="T90" fmla="*/ 159 w 500"/>
              <a:gd name="T91" fmla="*/ 1775 h 2123"/>
              <a:gd name="T92" fmla="*/ 142 w 500"/>
              <a:gd name="T93" fmla="*/ 1801 h 2123"/>
              <a:gd name="T94" fmla="*/ 125 w 500"/>
              <a:gd name="T95" fmla="*/ 1801 h 2123"/>
              <a:gd name="T96" fmla="*/ 115 w 500"/>
              <a:gd name="T97" fmla="*/ 1733 h 2123"/>
              <a:gd name="T98" fmla="*/ 105 w 500"/>
              <a:gd name="T99" fmla="*/ 1747 h 2123"/>
              <a:gd name="T100" fmla="*/ 98 w 500"/>
              <a:gd name="T101" fmla="*/ 1719 h 2123"/>
              <a:gd name="T102" fmla="*/ 78 w 500"/>
              <a:gd name="T103" fmla="*/ 1706 h 2123"/>
              <a:gd name="T104" fmla="*/ 90 w 500"/>
              <a:gd name="T105" fmla="*/ 1672 h 2123"/>
              <a:gd name="T106" fmla="*/ 100 w 500"/>
              <a:gd name="T107" fmla="*/ 1618 h 2123"/>
              <a:gd name="T108" fmla="*/ 105 w 500"/>
              <a:gd name="T109" fmla="*/ 1557 h 2123"/>
              <a:gd name="T110" fmla="*/ 115 w 500"/>
              <a:gd name="T111" fmla="*/ 1501 h 2123"/>
              <a:gd name="T112" fmla="*/ 196 w 500"/>
              <a:gd name="T113" fmla="*/ 1474 h 2123"/>
              <a:gd name="T114" fmla="*/ 206 w 500"/>
              <a:gd name="T115" fmla="*/ 1466 h 2123"/>
              <a:gd name="T116" fmla="*/ 223 w 500"/>
              <a:gd name="T117" fmla="*/ 1488 h 2123"/>
              <a:gd name="T118" fmla="*/ 215 w 500"/>
              <a:gd name="T119" fmla="*/ 1432 h 2123"/>
              <a:gd name="T120" fmla="*/ 242 w 500"/>
              <a:gd name="T121" fmla="*/ 1432 h 2123"/>
              <a:gd name="T122" fmla="*/ 242 w 500"/>
              <a:gd name="T123" fmla="*/ 1365 h 2123"/>
              <a:gd name="T124" fmla="*/ 242 w 500"/>
              <a:gd name="T125" fmla="*/ 412 h 2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0" h="2123">
                <a:moveTo>
                  <a:pt x="10" y="1848"/>
                </a:moveTo>
                <a:lnTo>
                  <a:pt x="27" y="1807"/>
                </a:lnTo>
                <a:lnTo>
                  <a:pt x="54" y="1822"/>
                </a:lnTo>
                <a:lnTo>
                  <a:pt x="63" y="1822"/>
                </a:lnTo>
                <a:lnTo>
                  <a:pt x="63" y="1795"/>
                </a:lnTo>
                <a:lnTo>
                  <a:pt x="19" y="1781"/>
                </a:lnTo>
                <a:lnTo>
                  <a:pt x="0" y="1834"/>
                </a:lnTo>
                <a:lnTo>
                  <a:pt x="0" y="2123"/>
                </a:lnTo>
                <a:lnTo>
                  <a:pt x="500" y="2123"/>
                </a:lnTo>
                <a:lnTo>
                  <a:pt x="500" y="1822"/>
                </a:lnTo>
                <a:lnTo>
                  <a:pt x="492" y="1822"/>
                </a:lnTo>
                <a:lnTo>
                  <a:pt x="492" y="1848"/>
                </a:lnTo>
                <a:lnTo>
                  <a:pt x="473" y="1848"/>
                </a:lnTo>
                <a:lnTo>
                  <a:pt x="465" y="1834"/>
                </a:lnTo>
                <a:lnTo>
                  <a:pt x="465" y="1848"/>
                </a:lnTo>
                <a:lnTo>
                  <a:pt x="485" y="1834"/>
                </a:lnTo>
                <a:lnTo>
                  <a:pt x="478" y="1848"/>
                </a:lnTo>
                <a:lnTo>
                  <a:pt x="458" y="1822"/>
                </a:lnTo>
                <a:lnTo>
                  <a:pt x="458" y="1807"/>
                </a:lnTo>
                <a:lnTo>
                  <a:pt x="478" y="1807"/>
                </a:lnTo>
                <a:lnTo>
                  <a:pt x="478" y="1795"/>
                </a:lnTo>
                <a:lnTo>
                  <a:pt x="458" y="1795"/>
                </a:lnTo>
                <a:lnTo>
                  <a:pt x="458" y="1781"/>
                </a:lnTo>
                <a:lnTo>
                  <a:pt x="485" y="1781"/>
                </a:lnTo>
                <a:lnTo>
                  <a:pt x="485" y="1767"/>
                </a:lnTo>
                <a:lnTo>
                  <a:pt x="458" y="1753"/>
                </a:lnTo>
                <a:lnTo>
                  <a:pt x="458" y="1739"/>
                </a:lnTo>
                <a:lnTo>
                  <a:pt x="468" y="1739"/>
                </a:lnTo>
                <a:lnTo>
                  <a:pt x="478" y="1753"/>
                </a:lnTo>
                <a:lnTo>
                  <a:pt x="485" y="1753"/>
                </a:lnTo>
                <a:lnTo>
                  <a:pt x="485" y="1739"/>
                </a:lnTo>
                <a:lnTo>
                  <a:pt x="478" y="1725"/>
                </a:lnTo>
                <a:lnTo>
                  <a:pt x="478" y="525"/>
                </a:lnTo>
                <a:lnTo>
                  <a:pt x="458" y="525"/>
                </a:lnTo>
                <a:lnTo>
                  <a:pt x="458" y="498"/>
                </a:lnTo>
                <a:lnTo>
                  <a:pt x="468" y="485"/>
                </a:lnTo>
                <a:lnTo>
                  <a:pt x="458" y="485"/>
                </a:lnTo>
                <a:lnTo>
                  <a:pt x="458" y="470"/>
                </a:lnTo>
                <a:lnTo>
                  <a:pt x="468" y="458"/>
                </a:lnTo>
                <a:lnTo>
                  <a:pt x="468" y="444"/>
                </a:lnTo>
                <a:lnTo>
                  <a:pt x="458" y="430"/>
                </a:lnTo>
                <a:lnTo>
                  <a:pt x="478" y="430"/>
                </a:lnTo>
                <a:lnTo>
                  <a:pt x="485" y="444"/>
                </a:lnTo>
                <a:lnTo>
                  <a:pt x="485" y="430"/>
                </a:lnTo>
                <a:lnTo>
                  <a:pt x="465" y="444"/>
                </a:lnTo>
                <a:lnTo>
                  <a:pt x="500" y="430"/>
                </a:lnTo>
                <a:lnTo>
                  <a:pt x="500" y="0"/>
                </a:lnTo>
                <a:lnTo>
                  <a:pt x="0" y="0"/>
                </a:lnTo>
                <a:lnTo>
                  <a:pt x="0" y="1739"/>
                </a:lnTo>
                <a:lnTo>
                  <a:pt x="10" y="1753"/>
                </a:lnTo>
                <a:lnTo>
                  <a:pt x="0" y="1753"/>
                </a:lnTo>
                <a:lnTo>
                  <a:pt x="0" y="1795"/>
                </a:lnTo>
                <a:lnTo>
                  <a:pt x="10" y="1795"/>
                </a:lnTo>
                <a:lnTo>
                  <a:pt x="12" y="1781"/>
                </a:lnTo>
                <a:lnTo>
                  <a:pt x="12" y="1770"/>
                </a:lnTo>
                <a:lnTo>
                  <a:pt x="14" y="1761"/>
                </a:lnTo>
                <a:lnTo>
                  <a:pt x="19" y="1753"/>
                </a:lnTo>
                <a:lnTo>
                  <a:pt x="22" y="1747"/>
                </a:lnTo>
                <a:lnTo>
                  <a:pt x="27" y="1742"/>
                </a:lnTo>
                <a:lnTo>
                  <a:pt x="32" y="1741"/>
                </a:lnTo>
                <a:lnTo>
                  <a:pt x="36" y="1739"/>
                </a:lnTo>
                <a:lnTo>
                  <a:pt x="46" y="1739"/>
                </a:lnTo>
                <a:lnTo>
                  <a:pt x="46" y="1753"/>
                </a:lnTo>
                <a:lnTo>
                  <a:pt x="36" y="1767"/>
                </a:lnTo>
                <a:lnTo>
                  <a:pt x="49" y="1768"/>
                </a:lnTo>
                <a:lnTo>
                  <a:pt x="56" y="1773"/>
                </a:lnTo>
                <a:lnTo>
                  <a:pt x="61" y="1782"/>
                </a:lnTo>
                <a:lnTo>
                  <a:pt x="63" y="1795"/>
                </a:lnTo>
                <a:lnTo>
                  <a:pt x="81" y="1767"/>
                </a:lnTo>
                <a:lnTo>
                  <a:pt x="68" y="1765"/>
                </a:lnTo>
                <a:lnTo>
                  <a:pt x="61" y="1759"/>
                </a:lnTo>
                <a:lnTo>
                  <a:pt x="56" y="1752"/>
                </a:lnTo>
                <a:lnTo>
                  <a:pt x="54" y="1739"/>
                </a:lnTo>
                <a:lnTo>
                  <a:pt x="71" y="1739"/>
                </a:lnTo>
                <a:lnTo>
                  <a:pt x="71" y="1699"/>
                </a:lnTo>
                <a:lnTo>
                  <a:pt x="81" y="1616"/>
                </a:lnTo>
                <a:lnTo>
                  <a:pt x="81" y="1603"/>
                </a:lnTo>
                <a:lnTo>
                  <a:pt x="71" y="1590"/>
                </a:lnTo>
                <a:lnTo>
                  <a:pt x="71" y="1577"/>
                </a:lnTo>
                <a:lnTo>
                  <a:pt x="81" y="1563"/>
                </a:lnTo>
                <a:lnTo>
                  <a:pt x="71" y="1563"/>
                </a:lnTo>
                <a:lnTo>
                  <a:pt x="10" y="1848"/>
                </a:lnTo>
                <a:close/>
                <a:moveTo>
                  <a:pt x="296" y="386"/>
                </a:moveTo>
                <a:lnTo>
                  <a:pt x="294" y="398"/>
                </a:lnTo>
                <a:lnTo>
                  <a:pt x="289" y="406"/>
                </a:lnTo>
                <a:lnTo>
                  <a:pt x="279" y="412"/>
                </a:lnTo>
                <a:lnTo>
                  <a:pt x="269" y="412"/>
                </a:lnTo>
                <a:lnTo>
                  <a:pt x="269" y="439"/>
                </a:lnTo>
                <a:lnTo>
                  <a:pt x="296" y="439"/>
                </a:lnTo>
                <a:lnTo>
                  <a:pt x="304" y="425"/>
                </a:lnTo>
                <a:lnTo>
                  <a:pt x="304" y="439"/>
                </a:lnTo>
                <a:lnTo>
                  <a:pt x="377" y="412"/>
                </a:lnTo>
                <a:lnTo>
                  <a:pt x="367" y="425"/>
                </a:lnTo>
                <a:lnTo>
                  <a:pt x="387" y="481"/>
                </a:lnTo>
                <a:lnTo>
                  <a:pt x="377" y="493"/>
                </a:lnTo>
                <a:lnTo>
                  <a:pt x="377" y="1379"/>
                </a:lnTo>
                <a:lnTo>
                  <a:pt x="387" y="1392"/>
                </a:lnTo>
                <a:lnTo>
                  <a:pt x="382" y="1457"/>
                </a:lnTo>
                <a:lnTo>
                  <a:pt x="372" y="1520"/>
                </a:lnTo>
                <a:lnTo>
                  <a:pt x="355" y="1580"/>
                </a:lnTo>
                <a:lnTo>
                  <a:pt x="333" y="1638"/>
                </a:lnTo>
                <a:lnTo>
                  <a:pt x="360" y="1638"/>
                </a:lnTo>
                <a:lnTo>
                  <a:pt x="367" y="1583"/>
                </a:lnTo>
                <a:lnTo>
                  <a:pt x="377" y="1583"/>
                </a:lnTo>
                <a:lnTo>
                  <a:pt x="377" y="1597"/>
                </a:lnTo>
                <a:lnTo>
                  <a:pt x="375" y="1613"/>
                </a:lnTo>
                <a:lnTo>
                  <a:pt x="370" y="1627"/>
                </a:lnTo>
                <a:lnTo>
                  <a:pt x="367" y="1638"/>
                </a:lnTo>
                <a:lnTo>
                  <a:pt x="365" y="1647"/>
                </a:lnTo>
                <a:lnTo>
                  <a:pt x="360" y="1655"/>
                </a:lnTo>
                <a:lnTo>
                  <a:pt x="357" y="1661"/>
                </a:lnTo>
                <a:lnTo>
                  <a:pt x="355" y="1664"/>
                </a:lnTo>
                <a:lnTo>
                  <a:pt x="350" y="1664"/>
                </a:lnTo>
                <a:lnTo>
                  <a:pt x="323" y="1638"/>
                </a:lnTo>
                <a:lnTo>
                  <a:pt x="313" y="1638"/>
                </a:lnTo>
                <a:lnTo>
                  <a:pt x="311" y="1659"/>
                </a:lnTo>
                <a:lnTo>
                  <a:pt x="301" y="1679"/>
                </a:lnTo>
                <a:lnTo>
                  <a:pt x="289" y="1695"/>
                </a:lnTo>
                <a:lnTo>
                  <a:pt x="269" y="1706"/>
                </a:lnTo>
                <a:lnTo>
                  <a:pt x="277" y="1719"/>
                </a:lnTo>
                <a:lnTo>
                  <a:pt x="277" y="1733"/>
                </a:lnTo>
                <a:lnTo>
                  <a:pt x="269" y="1745"/>
                </a:lnTo>
                <a:lnTo>
                  <a:pt x="269" y="1775"/>
                </a:lnTo>
                <a:lnTo>
                  <a:pt x="277" y="1775"/>
                </a:lnTo>
                <a:lnTo>
                  <a:pt x="286" y="1761"/>
                </a:lnTo>
                <a:lnTo>
                  <a:pt x="296" y="1761"/>
                </a:lnTo>
                <a:lnTo>
                  <a:pt x="304" y="1801"/>
                </a:lnTo>
                <a:lnTo>
                  <a:pt x="242" y="1775"/>
                </a:lnTo>
                <a:lnTo>
                  <a:pt x="259" y="1745"/>
                </a:lnTo>
                <a:lnTo>
                  <a:pt x="259" y="1733"/>
                </a:lnTo>
                <a:lnTo>
                  <a:pt x="252" y="1719"/>
                </a:lnTo>
                <a:lnTo>
                  <a:pt x="223" y="1733"/>
                </a:lnTo>
                <a:lnTo>
                  <a:pt x="188" y="1719"/>
                </a:lnTo>
                <a:lnTo>
                  <a:pt x="176" y="1721"/>
                </a:lnTo>
                <a:lnTo>
                  <a:pt x="166" y="1725"/>
                </a:lnTo>
                <a:lnTo>
                  <a:pt x="161" y="1735"/>
                </a:lnTo>
                <a:lnTo>
                  <a:pt x="159" y="1745"/>
                </a:lnTo>
                <a:lnTo>
                  <a:pt x="159" y="1775"/>
                </a:lnTo>
                <a:lnTo>
                  <a:pt x="179" y="1775"/>
                </a:lnTo>
                <a:lnTo>
                  <a:pt x="179" y="1787"/>
                </a:lnTo>
                <a:lnTo>
                  <a:pt x="142" y="1801"/>
                </a:lnTo>
                <a:lnTo>
                  <a:pt x="142" y="1787"/>
                </a:lnTo>
                <a:lnTo>
                  <a:pt x="132" y="1801"/>
                </a:lnTo>
                <a:lnTo>
                  <a:pt x="125" y="1801"/>
                </a:lnTo>
                <a:lnTo>
                  <a:pt x="115" y="1787"/>
                </a:lnTo>
                <a:lnTo>
                  <a:pt x="132" y="1733"/>
                </a:lnTo>
                <a:lnTo>
                  <a:pt x="115" y="1733"/>
                </a:lnTo>
                <a:lnTo>
                  <a:pt x="115" y="1761"/>
                </a:lnTo>
                <a:lnTo>
                  <a:pt x="105" y="1761"/>
                </a:lnTo>
                <a:lnTo>
                  <a:pt x="105" y="1747"/>
                </a:lnTo>
                <a:lnTo>
                  <a:pt x="103" y="1736"/>
                </a:lnTo>
                <a:lnTo>
                  <a:pt x="100" y="1727"/>
                </a:lnTo>
                <a:lnTo>
                  <a:pt x="98" y="1719"/>
                </a:lnTo>
                <a:lnTo>
                  <a:pt x="95" y="1715"/>
                </a:lnTo>
                <a:lnTo>
                  <a:pt x="90" y="1710"/>
                </a:lnTo>
                <a:lnTo>
                  <a:pt x="78" y="1706"/>
                </a:lnTo>
                <a:lnTo>
                  <a:pt x="83" y="1696"/>
                </a:lnTo>
                <a:lnTo>
                  <a:pt x="85" y="1686"/>
                </a:lnTo>
                <a:lnTo>
                  <a:pt x="90" y="1672"/>
                </a:lnTo>
                <a:lnTo>
                  <a:pt x="93" y="1656"/>
                </a:lnTo>
                <a:lnTo>
                  <a:pt x="98" y="1638"/>
                </a:lnTo>
                <a:lnTo>
                  <a:pt x="100" y="1618"/>
                </a:lnTo>
                <a:lnTo>
                  <a:pt x="103" y="1595"/>
                </a:lnTo>
                <a:lnTo>
                  <a:pt x="105" y="1570"/>
                </a:lnTo>
                <a:lnTo>
                  <a:pt x="105" y="1557"/>
                </a:lnTo>
                <a:lnTo>
                  <a:pt x="95" y="1543"/>
                </a:lnTo>
                <a:lnTo>
                  <a:pt x="105" y="1501"/>
                </a:lnTo>
                <a:lnTo>
                  <a:pt x="115" y="1501"/>
                </a:lnTo>
                <a:lnTo>
                  <a:pt x="132" y="1529"/>
                </a:lnTo>
                <a:lnTo>
                  <a:pt x="206" y="1488"/>
                </a:lnTo>
                <a:lnTo>
                  <a:pt x="196" y="1474"/>
                </a:lnTo>
                <a:lnTo>
                  <a:pt x="196" y="1448"/>
                </a:lnTo>
                <a:lnTo>
                  <a:pt x="206" y="1448"/>
                </a:lnTo>
                <a:lnTo>
                  <a:pt x="206" y="1466"/>
                </a:lnTo>
                <a:lnTo>
                  <a:pt x="210" y="1478"/>
                </a:lnTo>
                <a:lnTo>
                  <a:pt x="215" y="1486"/>
                </a:lnTo>
                <a:lnTo>
                  <a:pt x="223" y="1488"/>
                </a:lnTo>
                <a:lnTo>
                  <a:pt x="233" y="1448"/>
                </a:lnTo>
                <a:lnTo>
                  <a:pt x="233" y="1432"/>
                </a:lnTo>
                <a:lnTo>
                  <a:pt x="215" y="1432"/>
                </a:lnTo>
                <a:lnTo>
                  <a:pt x="215" y="1420"/>
                </a:lnTo>
                <a:lnTo>
                  <a:pt x="233" y="1420"/>
                </a:lnTo>
                <a:lnTo>
                  <a:pt x="242" y="1432"/>
                </a:lnTo>
                <a:lnTo>
                  <a:pt x="242" y="1392"/>
                </a:lnTo>
                <a:lnTo>
                  <a:pt x="233" y="1379"/>
                </a:lnTo>
                <a:lnTo>
                  <a:pt x="242" y="1365"/>
                </a:lnTo>
                <a:lnTo>
                  <a:pt x="242" y="439"/>
                </a:lnTo>
                <a:lnTo>
                  <a:pt x="252" y="425"/>
                </a:lnTo>
                <a:lnTo>
                  <a:pt x="242" y="412"/>
                </a:lnTo>
                <a:lnTo>
                  <a:pt x="242" y="398"/>
                </a:lnTo>
                <a:lnTo>
                  <a:pt x="296" y="386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056" name="Freeform 8"/>
          <p:cNvSpPr>
            <a:spLocks noEditPoints="1"/>
          </p:cNvSpPr>
          <p:nvPr/>
        </p:nvSpPr>
        <p:spPr bwMode="auto">
          <a:xfrm>
            <a:off x="3756595" y="1279873"/>
            <a:ext cx="1758720" cy="4056062"/>
          </a:xfrm>
          <a:custGeom>
            <a:avLst/>
            <a:gdLst>
              <a:gd name="T0" fmla="*/ 223 w 708"/>
              <a:gd name="T1" fmla="*/ 578 h 2105"/>
              <a:gd name="T2" fmla="*/ 416 w 708"/>
              <a:gd name="T3" fmla="*/ 512 h 2105"/>
              <a:gd name="T4" fmla="*/ 544 w 708"/>
              <a:gd name="T5" fmla="*/ 668 h 2105"/>
              <a:gd name="T6" fmla="*/ 558 w 708"/>
              <a:gd name="T7" fmla="*/ 1623 h 2105"/>
              <a:gd name="T8" fmla="*/ 453 w 708"/>
              <a:gd name="T9" fmla="*/ 1827 h 2105"/>
              <a:gd name="T10" fmla="*/ 257 w 708"/>
              <a:gd name="T11" fmla="*/ 1807 h 2105"/>
              <a:gd name="T12" fmla="*/ 156 w 708"/>
              <a:gd name="T13" fmla="*/ 1623 h 2105"/>
              <a:gd name="T14" fmla="*/ 299 w 708"/>
              <a:gd name="T15" fmla="*/ 751 h 2105"/>
              <a:gd name="T16" fmla="*/ 316 w 708"/>
              <a:gd name="T17" fmla="*/ 1634 h 2105"/>
              <a:gd name="T18" fmla="*/ 431 w 708"/>
              <a:gd name="T19" fmla="*/ 1577 h 2105"/>
              <a:gd name="T20" fmla="*/ 392 w 708"/>
              <a:gd name="T21" fmla="*/ 714 h 2105"/>
              <a:gd name="T22" fmla="*/ 512 w 708"/>
              <a:gd name="T23" fmla="*/ 17 h 2105"/>
              <a:gd name="T24" fmla="*/ 203 w 708"/>
              <a:gd name="T25" fmla="*/ 8 h 2105"/>
              <a:gd name="T26" fmla="*/ 44 w 708"/>
              <a:gd name="T27" fmla="*/ 607 h 2105"/>
              <a:gd name="T28" fmla="*/ 661 w 708"/>
              <a:gd name="T29" fmla="*/ 711 h 2105"/>
              <a:gd name="T30" fmla="*/ 666 w 708"/>
              <a:gd name="T31" fmla="*/ 0 h 2105"/>
              <a:gd name="T32" fmla="*/ 357 w 708"/>
              <a:gd name="T33" fmla="*/ 79 h 2105"/>
              <a:gd name="T34" fmla="*/ 308 w 708"/>
              <a:gd name="T35" fmla="*/ 137 h 2105"/>
              <a:gd name="T36" fmla="*/ 149 w 708"/>
              <a:gd name="T37" fmla="*/ 169 h 2105"/>
              <a:gd name="T38" fmla="*/ 149 w 708"/>
              <a:gd name="T39" fmla="*/ 162 h 2105"/>
              <a:gd name="T40" fmla="*/ 308 w 708"/>
              <a:gd name="T41" fmla="*/ 120 h 2105"/>
              <a:gd name="T42" fmla="*/ 426 w 708"/>
              <a:gd name="T43" fmla="*/ 208 h 2105"/>
              <a:gd name="T44" fmla="*/ 394 w 708"/>
              <a:gd name="T45" fmla="*/ 152 h 2105"/>
              <a:gd name="T46" fmla="*/ 196 w 708"/>
              <a:gd name="T47" fmla="*/ 266 h 2105"/>
              <a:gd name="T48" fmla="*/ 159 w 708"/>
              <a:gd name="T49" fmla="*/ 232 h 2105"/>
              <a:gd name="T50" fmla="*/ 269 w 708"/>
              <a:gd name="T51" fmla="*/ 248 h 2105"/>
              <a:gd name="T52" fmla="*/ 7 w 708"/>
              <a:gd name="T53" fmla="*/ 318 h 2105"/>
              <a:gd name="T54" fmla="*/ 85 w 708"/>
              <a:gd name="T55" fmla="*/ 258 h 2105"/>
              <a:gd name="T56" fmla="*/ 88 w 708"/>
              <a:gd name="T57" fmla="*/ 344 h 2105"/>
              <a:gd name="T58" fmla="*/ 41 w 708"/>
              <a:gd name="T59" fmla="*/ 432 h 2105"/>
              <a:gd name="T60" fmla="*/ 308 w 708"/>
              <a:gd name="T61" fmla="*/ 255 h 2105"/>
              <a:gd name="T62" fmla="*/ 379 w 708"/>
              <a:gd name="T63" fmla="*/ 277 h 2105"/>
              <a:gd name="T64" fmla="*/ 362 w 708"/>
              <a:gd name="T65" fmla="*/ 432 h 2105"/>
              <a:gd name="T66" fmla="*/ 323 w 708"/>
              <a:gd name="T67" fmla="*/ 392 h 2105"/>
              <a:gd name="T68" fmla="*/ 296 w 708"/>
              <a:gd name="T69" fmla="*/ 327 h 2105"/>
              <a:gd name="T70" fmla="*/ 350 w 708"/>
              <a:gd name="T71" fmla="*/ 320 h 2105"/>
              <a:gd name="T72" fmla="*/ 522 w 708"/>
              <a:gd name="T73" fmla="*/ 304 h 2105"/>
              <a:gd name="T74" fmla="*/ 468 w 708"/>
              <a:gd name="T75" fmla="*/ 327 h 2105"/>
              <a:gd name="T76" fmla="*/ 490 w 708"/>
              <a:gd name="T77" fmla="*/ 280 h 2105"/>
              <a:gd name="T78" fmla="*/ 51 w 708"/>
              <a:gd name="T79" fmla="*/ 327 h 2105"/>
              <a:gd name="T80" fmla="*/ 259 w 708"/>
              <a:gd name="T81" fmla="*/ 429 h 2105"/>
              <a:gd name="T82" fmla="*/ 137 w 708"/>
              <a:gd name="T83" fmla="*/ 469 h 2105"/>
              <a:gd name="T84" fmla="*/ 178 w 708"/>
              <a:gd name="T85" fmla="*/ 656 h 2105"/>
              <a:gd name="T86" fmla="*/ 88 w 708"/>
              <a:gd name="T87" fmla="*/ 740 h 2105"/>
              <a:gd name="T88" fmla="*/ 139 w 708"/>
              <a:gd name="T89" fmla="*/ 769 h 2105"/>
              <a:gd name="T90" fmla="*/ 115 w 708"/>
              <a:gd name="T91" fmla="*/ 852 h 2105"/>
              <a:gd name="T92" fmla="*/ 169 w 708"/>
              <a:gd name="T93" fmla="*/ 875 h 2105"/>
              <a:gd name="T94" fmla="*/ 58 w 708"/>
              <a:gd name="T95" fmla="*/ 674 h 2105"/>
              <a:gd name="T96" fmla="*/ 544 w 708"/>
              <a:gd name="T97" fmla="*/ 489 h 2105"/>
              <a:gd name="T98" fmla="*/ 607 w 708"/>
              <a:gd name="T99" fmla="*/ 651 h 2105"/>
              <a:gd name="T100" fmla="*/ 66 w 708"/>
              <a:gd name="T101" fmla="*/ 607 h 2105"/>
              <a:gd name="T102" fmla="*/ 127 w 708"/>
              <a:gd name="T103" fmla="*/ 628 h 2105"/>
              <a:gd name="T104" fmla="*/ 122 w 708"/>
              <a:gd name="T105" fmla="*/ 613 h 2105"/>
              <a:gd name="T106" fmla="*/ 700 w 708"/>
              <a:gd name="T107" fmla="*/ 644 h 2105"/>
              <a:gd name="T108" fmla="*/ 610 w 708"/>
              <a:gd name="T109" fmla="*/ 657 h 2105"/>
              <a:gd name="T110" fmla="*/ 105 w 708"/>
              <a:gd name="T111" fmla="*/ 668 h 2105"/>
              <a:gd name="T112" fmla="*/ 617 w 708"/>
              <a:gd name="T113" fmla="*/ 714 h 2105"/>
              <a:gd name="T114" fmla="*/ 637 w 708"/>
              <a:gd name="T115" fmla="*/ 753 h 2105"/>
              <a:gd name="T116" fmla="*/ 642 w 708"/>
              <a:gd name="T117" fmla="*/ 800 h 2105"/>
              <a:gd name="T118" fmla="*/ 666 w 708"/>
              <a:gd name="T119" fmla="*/ 881 h 2105"/>
              <a:gd name="T120" fmla="*/ 610 w 708"/>
              <a:gd name="T121" fmla="*/ 872 h 2105"/>
              <a:gd name="T122" fmla="*/ 617 w 708"/>
              <a:gd name="T123" fmla="*/ 805 h 2105"/>
              <a:gd name="T124" fmla="*/ 637 w 708"/>
              <a:gd name="T125" fmla="*/ 852 h 2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08" h="2105">
                <a:moveTo>
                  <a:pt x="154" y="762"/>
                </a:moveTo>
                <a:lnTo>
                  <a:pt x="156" y="733"/>
                </a:lnTo>
                <a:lnTo>
                  <a:pt x="161" y="705"/>
                </a:lnTo>
                <a:lnTo>
                  <a:pt x="166" y="679"/>
                </a:lnTo>
                <a:lnTo>
                  <a:pt x="174" y="656"/>
                </a:lnTo>
                <a:lnTo>
                  <a:pt x="183" y="633"/>
                </a:lnTo>
                <a:lnTo>
                  <a:pt x="196" y="613"/>
                </a:lnTo>
                <a:lnTo>
                  <a:pt x="208" y="594"/>
                </a:lnTo>
                <a:lnTo>
                  <a:pt x="223" y="578"/>
                </a:lnTo>
                <a:lnTo>
                  <a:pt x="240" y="562"/>
                </a:lnTo>
                <a:lnTo>
                  <a:pt x="257" y="548"/>
                </a:lnTo>
                <a:lnTo>
                  <a:pt x="276" y="536"/>
                </a:lnTo>
                <a:lnTo>
                  <a:pt x="299" y="525"/>
                </a:lnTo>
                <a:lnTo>
                  <a:pt x="321" y="518"/>
                </a:lnTo>
                <a:lnTo>
                  <a:pt x="348" y="512"/>
                </a:lnTo>
                <a:lnTo>
                  <a:pt x="374" y="505"/>
                </a:lnTo>
                <a:lnTo>
                  <a:pt x="394" y="507"/>
                </a:lnTo>
                <a:lnTo>
                  <a:pt x="416" y="512"/>
                </a:lnTo>
                <a:lnTo>
                  <a:pt x="433" y="518"/>
                </a:lnTo>
                <a:lnTo>
                  <a:pt x="453" y="528"/>
                </a:lnTo>
                <a:lnTo>
                  <a:pt x="468" y="539"/>
                </a:lnTo>
                <a:lnTo>
                  <a:pt x="485" y="555"/>
                </a:lnTo>
                <a:lnTo>
                  <a:pt x="497" y="571"/>
                </a:lnTo>
                <a:lnTo>
                  <a:pt x="512" y="593"/>
                </a:lnTo>
                <a:lnTo>
                  <a:pt x="524" y="614"/>
                </a:lnTo>
                <a:lnTo>
                  <a:pt x="534" y="640"/>
                </a:lnTo>
                <a:lnTo>
                  <a:pt x="544" y="668"/>
                </a:lnTo>
                <a:lnTo>
                  <a:pt x="551" y="699"/>
                </a:lnTo>
                <a:lnTo>
                  <a:pt x="558" y="733"/>
                </a:lnTo>
                <a:lnTo>
                  <a:pt x="566" y="768"/>
                </a:lnTo>
                <a:lnTo>
                  <a:pt x="571" y="808"/>
                </a:lnTo>
                <a:lnTo>
                  <a:pt x="575" y="849"/>
                </a:lnTo>
                <a:lnTo>
                  <a:pt x="575" y="1506"/>
                </a:lnTo>
                <a:lnTo>
                  <a:pt x="571" y="1548"/>
                </a:lnTo>
                <a:lnTo>
                  <a:pt x="566" y="1586"/>
                </a:lnTo>
                <a:lnTo>
                  <a:pt x="558" y="1623"/>
                </a:lnTo>
                <a:lnTo>
                  <a:pt x="551" y="1655"/>
                </a:lnTo>
                <a:lnTo>
                  <a:pt x="544" y="1686"/>
                </a:lnTo>
                <a:lnTo>
                  <a:pt x="534" y="1715"/>
                </a:lnTo>
                <a:lnTo>
                  <a:pt x="524" y="1739"/>
                </a:lnTo>
                <a:lnTo>
                  <a:pt x="512" y="1762"/>
                </a:lnTo>
                <a:lnTo>
                  <a:pt x="497" y="1782"/>
                </a:lnTo>
                <a:lnTo>
                  <a:pt x="485" y="1799"/>
                </a:lnTo>
                <a:lnTo>
                  <a:pt x="468" y="1815"/>
                </a:lnTo>
                <a:lnTo>
                  <a:pt x="453" y="1827"/>
                </a:lnTo>
                <a:lnTo>
                  <a:pt x="433" y="1836"/>
                </a:lnTo>
                <a:lnTo>
                  <a:pt x="416" y="1844"/>
                </a:lnTo>
                <a:lnTo>
                  <a:pt x="394" y="1847"/>
                </a:lnTo>
                <a:lnTo>
                  <a:pt x="374" y="1848"/>
                </a:lnTo>
                <a:lnTo>
                  <a:pt x="348" y="1844"/>
                </a:lnTo>
                <a:lnTo>
                  <a:pt x="321" y="1838"/>
                </a:lnTo>
                <a:lnTo>
                  <a:pt x="299" y="1828"/>
                </a:lnTo>
                <a:lnTo>
                  <a:pt x="276" y="1819"/>
                </a:lnTo>
                <a:lnTo>
                  <a:pt x="257" y="1807"/>
                </a:lnTo>
                <a:lnTo>
                  <a:pt x="240" y="1793"/>
                </a:lnTo>
                <a:lnTo>
                  <a:pt x="223" y="1778"/>
                </a:lnTo>
                <a:lnTo>
                  <a:pt x="208" y="1761"/>
                </a:lnTo>
                <a:lnTo>
                  <a:pt x="196" y="1742"/>
                </a:lnTo>
                <a:lnTo>
                  <a:pt x="183" y="1723"/>
                </a:lnTo>
                <a:lnTo>
                  <a:pt x="174" y="1700"/>
                </a:lnTo>
                <a:lnTo>
                  <a:pt x="166" y="1676"/>
                </a:lnTo>
                <a:lnTo>
                  <a:pt x="161" y="1650"/>
                </a:lnTo>
                <a:lnTo>
                  <a:pt x="156" y="1623"/>
                </a:lnTo>
                <a:lnTo>
                  <a:pt x="154" y="1594"/>
                </a:lnTo>
                <a:lnTo>
                  <a:pt x="154" y="1563"/>
                </a:lnTo>
                <a:lnTo>
                  <a:pt x="154" y="792"/>
                </a:lnTo>
                <a:lnTo>
                  <a:pt x="154" y="762"/>
                </a:lnTo>
                <a:close/>
                <a:moveTo>
                  <a:pt x="345" y="708"/>
                </a:moveTo>
                <a:lnTo>
                  <a:pt x="330" y="714"/>
                </a:lnTo>
                <a:lnTo>
                  <a:pt x="318" y="722"/>
                </a:lnTo>
                <a:lnTo>
                  <a:pt x="306" y="736"/>
                </a:lnTo>
                <a:lnTo>
                  <a:pt x="299" y="751"/>
                </a:lnTo>
                <a:lnTo>
                  <a:pt x="291" y="771"/>
                </a:lnTo>
                <a:lnTo>
                  <a:pt x="289" y="794"/>
                </a:lnTo>
                <a:lnTo>
                  <a:pt x="286" y="820"/>
                </a:lnTo>
                <a:lnTo>
                  <a:pt x="286" y="1535"/>
                </a:lnTo>
                <a:lnTo>
                  <a:pt x="289" y="1561"/>
                </a:lnTo>
                <a:lnTo>
                  <a:pt x="294" y="1584"/>
                </a:lnTo>
                <a:lnTo>
                  <a:pt x="299" y="1604"/>
                </a:lnTo>
                <a:lnTo>
                  <a:pt x="308" y="1621"/>
                </a:lnTo>
                <a:lnTo>
                  <a:pt x="316" y="1634"/>
                </a:lnTo>
                <a:lnTo>
                  <a:pt x="328" y="1643"/>
                </a:lnTo>
                <a:lnTo>
                  <a:pt x="340" y="1647"/>
                </a:lnTo>
                <a:lnTo>
                  <a:pt x="355" y="1649"/>
                </a:lnTo>
                <a:lnTo>
                  <a:pt x="372" y="1647"/>
                </a:lnTo>
                <a:lnTo>
                  <a:pt x="387" y="1641"/>
                </a:lnTo>
                <a:lnTo>
                  <a:pt x="401" y="1630"/>
                </a:lnTo>
                <a:lnTo>
                  <a:pt x="411" y="1617"/>
                </a:lnTo>
                <a:lnTo>
                  <a:pt x="421" y="1600"/>
                </a:lnTo>
                <a:lnTo>
                  <a:pt x="431" y="1577"/>
                </a:lnTo>
                <a:lnTo>
                  <a:pt x="436" y="1551"/>
                </a:lnTo>
                <a:lnTo>
                  <a:pt x="441" y="1520"/>
                </a:lnTo>
                <a:lnTo>
                  <a:pt x="441" y="834"/>
                </a:lnTo>
                <a:lnTo>
                  <a:pt x="436" y="805"/>
                </a:lnTo>
                <a:lnTo>
                  <a:pt x="431" y="779"/>
                </a:lnTo>
                <a:lnTo>
                  <a:pt x="424" y="757"/>
                </a:lnTo>
                <a:lnTo>
                  <a:pt x="414" y="739"/>
                </a:lnTo>
                <a:lnTo>
                  <a:pt x="404" y="725"/>
                </a:lnTo>
                <a:lnTo>
                  <a:pt x="392" y="714"/>
                </a:lnTo>
                <a:lnTo>
                  <a:pt x="379" y="708"/>
                </a:lnTo>
                <a:lnTo>
                  <a:pt x="365" y="706"/>
                </a:lnTo>
                <a:lnTo>
                  <a:pt x="345" y="708"/>
                </a:lnTo>
                <a:close/>
                <a:moveTo>
                  <a:pt x="642" y="8"/>
                </a:moveTo>
                <a:lnTo>
                  <a:pt x="612" y="8"/>
                </a:lnTo>
                <a:lnTo>
                  <a:pt x="536" y="17"/>
                </a:lnTo>
                <a:lnTo>
                  <a:pt x="524" y="8"/>
                </a:lnTo>
                <a:lnTo>
                  <a:pt x="517" y="8"/>
                </a:lnTo>
                <a:lnTo>
                  <a:pt x="512" y="17"/>
                </a:lnTo>
                <a:lnTo>
                  <a:pt x="470" y="8"/>
                </a:lnTo>
                <a:lnTo>
                  <a:pt x="446" y="8"/>
                </a:lnTo>
                <a:lnTo>
                  <a:pt x="441" y="17"/>
                </a:lnTo>
                <a:lnTo>
                  <a:pt x="436" y="8"/>
                </a:lnTo>
                <a:lnTo>
                  <a:pt x="394" y="8"/>
                </a:lnTo>
                <a:lnTo>
                  <a:pt x="325" y="17"/>
                </a:lnTo>
                <a:lnTo>
                  <a:pt x="264" y="8"/>
                </a:lnTo>
                <a:lnTo>
                  <a:pt x="220" y="17"/>
                </a:lnTo>
                <a:lnTo>
                  <a:pt x="203" y="8"/>
                </a:lnTo>
                <a:lnTo>
                  <a:pt x="188" y="17"/>
                </a:lnTo>
                <a:lnTo>
                  <a:pt x="169" y="8"/>
                </a:lnTo>
                <a:lnTo>
                  <a:pt x="149" y="8"/>
                </a:lnTo>
                <a:lnTo>
                  <a:pt x="125" y="17"/>
                </a:lnTo>
                <a:lnTo>
                  <a:pt x="120" y="8"/>
                </a:lnTo>
                <a:lnTo>
                  <a:pt x="103" y="17"/>
                </a:lnTo>
                <a:lnTo>
                  <a:pt x="54" y="17"/>
                </a:lnTo>
                <a:lnTo>
                  <a:pt x="44" y="33"/>
                </a:lnTo>
                <a:lnTo>
                  <a:pt x="44" y="607"/>
                </a:lnTo>
                <a:lnTo>
                  <a:pt x="49" y="639"/>
                </a:lnTo>
                <a:lnTo>
                  <a:pt x="44" y="671"/>
                </a:lnTo>
                <a:lnTo>
                  <a:pt x="44" y="2089"/>
                </a:lnTo>
                <a:lnTo>
                  <a:pt x="54" y="2105"/>
                </a:lnTo>
                <a:lnTo>
                  <a:pt x="661" y="2105"/>
                </a:lnTo>
                <a:lnTo>
                  <a:pt x="671" y="2089"/>
                </a:lnTo>
                <a:lnTo>
                  <a:pt x="671" y="734"/>
                </a:lnTo>
                <a:lnTo>
                  <a:pt x="661" y="734"/>
                </a:lnTo>
                <a:lnTo>
                  <a:pt x="661" y="711"/>
                </a:lnTo>
                <a:lnTo>
                  <a:pt x="671" y="711"/>
                </a:lnTo>
                <a:lnTo>
                  <a:pt x="671" y="687"/>
                </a:lnTo>
                <a:lnTo>
                  <a:pt x="646" y="591"/>
                </a:lnTo>
                <a:lnTo>
                  <a:pt x="649" y="567"/>
                </a:lnTo>
                <a:lnTo>
                  <a:pt x="654" y="544"/>
                </a:lnTo>
                <a:lnTo>
                  <a:pt x="661" y="522"/>
                </a:lnTo>
                <a:lnTo>
                  <a:pt x="671" y="504"/>
                </a:lnTo>
                <a:lnTo>
                  <a:pt x="671" y="8"/>
                </a:lnTo>
                <a:lnTo>
                  <a:pt x="666" y="0"/>
                </a:lnTo>
                <a:lnTo>
                  <a:pt x="642" y="8"/>
                </a:lnTo>
                <a:close/>
                <a:moveTo>
                  <a:pt x="213" y="73"/>
                </a:moveTo>
                <a:lnTo>
                  <a:pt x="213" y="80"/>
                </a:lnTo>
                <a:lnTo>
                  <a:pt x="186" y="80"/>
                </a:lnTo>
                <a:lnTo>
                  <a:pt x="186" y="73"/>
                </a:lnTo>
                <a:lnTo>
                  <a:pt x="213" y="73"/>
                </a:lnTo>
                <a:close/>
                <a:moveTo>
                  <a:pt x="245" y="73"/>
                </a:moveTo>
                <a:lnTo>
                  <a:pt x="362" y="73"/>
                </a:lnTo>
                <a:lnTo>
                  <a:pt x="357" y="79"/>
                </a:lnTo>
                <a:lnTo>
                  <a:pt x="350" y="86"/>
                </a:lnTo>
                <a:lnTo>
                  <a:pt x="338" y="96"/>
                </a:lnTo>
                <a:lnTo>
                  <a:pt x="318" y="105"/>
                </a:lnTo>
                <a:lnTo>
                  <a:pt x="286" y="97"/>
                </a:lnTo>
                <a:lnTo>
                  <a:pt x="237" y="97"/>
                </a:lnTo>
                <a:lnTo>
                  <a:pt x="232" y="90"/>
                </a:lnTo>
                <a:lnTo>
                  <a:pt x="245" y="73"/>
                </a:lnTo>
                <a:close/>
                <a:moveTo>
                  <a:pt x="308" y="120"/>
                </a:moveTo>
                <a:lnTo>
                  <a:pt x="308" y="137"/>
                </a:lnTo>
                <a:lnTo>
                  <a:pt x="276" y="200"/>
                </a:lnTo>
                <a:lnTo>
                  <a:pt x="269" y="200"/>
                </a:lnTo>
                <a:lnTo>
                  <a:pt x="264" y="192"/>
                </a:lnTo>
                <a:lnTo>
                  <a:pt x="196" y="192"/>
                </a:lnTo>
                <a:lnTo>
                  <a:pt x="178" y="192"/>
                </a:lnTo>
                <a:lnTo>
                  <a:pt x="166" y="188"/>
                </a:lnTo>
                <a:lnTo>
                  <a:pt x="161" y="180"/>
                </a:lnTo>
                <a:lnTo>
                  <a:pt x="159" y="169"/>
                </a:lnTo>
                <a:lnTo>
                  <a:pt x="149" y="169"/>
                </a:lnTo>
                <a:lnTo>
                  <a:pt x="132" y="185"/>
                </a:lnTo>
                <a:lnTo>
                  <a:pt x="122" y="185"/>
                </a:lnTo>
                <a:lnTo>
                  <a:pt x="88" y="175"/>
                </a:lnTo>
                <a:lnTo>
                  <a:pt x="66" y="166"/>
                </a:lnTo>
                <a:lnTo>
                  <a:pt x="51" y="157"/>
                </a:lnTo>
                <a:lnTo>
                  <a:pt x="46" y="145"/>
                </a:lnTo>
                <a:lnTo>
                  <a:pt x="88" y="137"/>
                </a:lnTo>
                <a:lnTo>
                  <a:pt x="115" y="162"/>
                </a:lnTo>
                <a:lnTo>
                  <a:pt x="149" y="162"/>
                </a:lnTo>
                <a:lnTo>
                  <a:pt x="149" y="128"/>
                </a:lnTo>
                <a:lnTo>
                  <a:pt x="223" y="152"/>
                </a:lnTo>
                <a:lnTo>
                  <a:pt x="227" y="145"/>
                </a:lnTo>
                <a:lnTo>
                  <a:pt x="225" y="139"/>
                </a:lnTo>
                <a:lnTo>
                  <a:pt x="218" y="132"/>
                </a:lnTo>
                <a:lnTo>
                  <a:pt x="205" y="129"/>
                </a:lnTo>
                <a:lnTo>
                  <a:pt x="191" y="128"/>
                </a:lnTo>
                <a:lnTo>
                  <a:pt x="191" y="120"/>
                </a:lnTo>
                <a:lnTo>
                  <a:pt x="308" y="120"/>
                </a:lnTo>
                <a:close/>
                <a:moveTo>
                  <a:pt x="394" y="145"/>
                </a:moveTo>
                <a:lnTo>
                  <a:pt x="409" y="152"/>
                </a:lnTo>
                <a:lnTo>
                  <a:pt x="419" y="152"/>
                </a:lnTo>
                <a:lnTo>
                  <a:pt x="436" y="145"/>
                </a:lnTo>
                <a:lnTo>
                  <a:pt x="453" y="192"/>
                </a:lnTo>
                <a:lnTo>
                  <a:pt x="450" y="200"/>
                </a:lnTo>
                <a:lnTo>
                  <a:pt x="446" y="205"/>
                </a:lnTo>
                <a:lnTo>
                  <a:pt x="436" y="208"/>
                </a:lnTo>
                <a:lnTo>
                  <a:pt x="426" y="208"/>
                </a:lnTo>
                <a:lnTo>
                  <a:pt x="399" y="208"/>
                </a:lnTo>
                <a:lnTo>
                  <a:pt x="387" y="192"/>
                </a:lnTo>
                <a:lnTo>
                  <a:pt x="362" y="200"/>
                </a:lnTo>
                <a:lnTo>
                  <a:pt x="350" y="200"/>
                </a:lnTo>
                <a:lnTo>
                  <a:pt x="350" y="192"/>
                </a:lnTo>
                <a:lnTo>
                  <a:pt x="367" y="183"/>
                </a:lnTo>
                <a:lnTo>
                  <a:pt x="382" y="172"/>
                </a:lnTo>
                <a:lnTo>
                  <a:pt x="389" y="163"/>
                </a:lnTo>
                <a:lnTo>
                  <a:pt x="394" y="152"/>
                </a:lnTo>
                <a:lnTo>
                  <a:pt x="394" y="145"/>
                </a:lnTo>
                <a:close/>
                <a:moveTo>
                  <a:pt x="227" y="208"/>
                </a:moveTo>
                <a:lnTo>
                  <a:pt x="227" y="217"/>
                </a:lnTo>
                <a:lnTo>
                  <a:pt x="232" y="225"/>
                </a:lnTo>
                <a:lnTo>
                  <a:pt x="227" y="225"/>
                </a:lnTo>
                <a:lnTo>
                  <a:pt x="218" y="237"/>
                </a:lnTo>
                <a:lnTo>
                  <a:pt x="210" y="249"/>
                </a:lnTo>
                <a:lnTo>
                  <a:pt x="203" y="258"/>
                </a:lnTo>
                <a:lnTo>
                  <a:pt x="196" y="266"/>
                </a:lnTo>
                <a:lnTo>
                  <a:pt x="188" y="272"/>
                </a:lnTo>
                <a:lnTo>
                  <a:pt x="181" y="277"/>
                </a:lnTo>
                <a:lnTo>
                  <a:pt x="174" y="278"/>
                </a:lnTo>
                <a:lnTo>
                  <a:pt x="169" y="280"/>
                </a:lnTo>
                <a:lnTo>
                  <a:pt x="164" y="280"/>
                </a:lnTo>
                <a:lnTo>
                  <a:pt x="164" y="264"/>
                </a:lnTo>
                <a:lnTo>
                  <a:pt x="132" y="248"/>
                </a:lnTo>
                <a:lnTo>
                  <a:pt x="142" y="232"/>
                </a:lnTo>
                <a:lnTo>
                  <a:pt x="159" y="232"/>
                </a:lnTo>
                <a:lnTo>
                  <a:pt x="164" y="255"/>
                </a:lnTo>
                <a:lnTo>
                  <a:pt x="191" y="248"/>
                </a:lnTo>
                <a:lnTo>
                  <a:pt x="205" y="248"/>
                </a:lnTo>
                <a:lnTo>
                  <a:pt x="205" y="232"/>
                </a:lnTo>
                <a:lnTo>
                  <a:pt x="201" y="225"/>
                </a:lnTo>
                <a:lnTo>
                  <a:pt x="227" y="208"/>
                </a:lnTo>
                <a:close/>
                <a:moveTo>
                  <a:pt x="276" y="217"/>
                </a:moveTo>
                <a:lnTo>
                  <a:pt x="269" y="240"/>
                </a:lnTo>
                <a:lnTo>
                  <a:pt x="269" y="248"/>
                </a:lnTo>
                <a:lnTo>
                  <a:pt x="276" y="255"/>
                </a:lnTo>
                <a:lnTo>
                  <a:pt x="276" y="272"/>
                </a:lnTo>
                <a:lnTo>
                  <a:pt x="264" y="252"/>
                </a:lnTo>
                <a:lnTo>
                  <a:pt x="254" y="237"/>
                </a:lnTo>
                <a:lnTo>
                  <a:pt x="245" y="228"/>
                </a:lnTo>
                <a:lnTo>
                  <a:pt x="237" y="225"/>
                </a:lnTo>
                <a:lnTo>
                  <a:pt x="237" y="217"/>
                </a:lnTo>
                <a:lnTo>
                  <a:pt x="276" y="217"/>
                </a:lnTo>
                <a:close/>
                <a:moveTo>
                  <a:pt x="7" y="318"/>
                </a:moveTo>
                <a:lnTo>
                  <a:pt x="17" y="295"/>
                </a:lnTo>
                <a:lnTo>
                  <a:pt x="24" y="277"/>
                </a:lnTo>
                <a:lnTo>
                  <a:pt x="29" y="261"/>
                </a:lnTo>
                <a:lnTo>
                  <a:pt x="36" y="249"/>
                </a:lnTo>
                <a:lnTo>
                  <a:pt x="39" y="240"/>
                </a:lnTo>
                <a:lnTo>
                  <a:pt x="44" y="234"/>
                </a:lnTo>
                <a:lnTo>
                  <a:pt x="46" y="232"/>
                </a:lnTo>
                <a:lnTo>
                  <a:pt x="71" y="246"/>
                </a:lnTo>
                <a:lnTo>
                  <a:pt x="85" y="258"/>
                </a:lnTo>
                <a:lnTo>
                  <a:pt x="95" y="269"/>
                </a:lnTo>
                <a:lnTo>
                  <a:pt x="100" y="280"/>
                </a:lnTo>
                <a:lnTo>
                  <a:pt x="100" y="312"/>
                </a:lnTo>
                <a:lnTo>
                  <a:pt x="73" y="312"/>
                </a:lnTo>
                <a:lnTo>
                  <a:pt x="73" y="327"/>
                </a:lnTo>
                <a:lnTo>
                  <a:pt x="73" y="335"/>
                </a:lnTo>
                <a:lnTo>
                  <a:pt x="78" y="341"/>
                </a:lnTo>
                <a:lnTo>
                  <a:pt x="83" y="343"/>
                </a:lnTo>
                <a:lnTo>
                  <a:pt x="88" y="344"/>
                </a:lnTo>
                <a:lnTo>
                  <a:pt x="88" y="360"/>
                </a:lnTo>
                <a:lnTo>
                  <a:pt x="63" y="360"/>
                </a:lnTo>
                <a:lnTo>
                  <a:pt x="63" y="375"/>
                </a:lnTo>
                <a:lnTo>
                  <a:pt x="68" y="384"/>
                </a:lnTo>
                <a:lnTo>
                  <a:pt x="58" y="390"/>
                </a:lnTo>
                <a:lnTo>
                  <a:pt x="51" y="401"/>
                </a:lnTo>
                <a:lnTo>
                  <a:pt x="49" y="415"/>
                </a:lnTo>
                <a:lnTo>
                  <a:pt x="46" y="432"/>
                </a:lnTo>
                <a:lnTo>
                  <a:pt x="41" y="432"/>
                </a:lnTo>
                <a:lnTo>
                  <a:pt x="0" y="344"/>
                </a:lnTo>
                <a:lnTo>
                  <a:pt x="7" y="318"/>
                </a:lnTo>
                <a:close/>
                <a:moveTo>
                  <a:pt x="414" y="232"/>
                </a:moveTo>
                <a:lnTo>
                  <a:pt x="426" y="248"/>
                </a:lnTo>
                <a:lnTo>
                  <a:pt x="419" y="248"/>
                </a:lnTo>
                <a:lnTo>
                  <a:pt x="409" y="232"/>
                </a:lnTo>
                <a:lnTo>
                  <a:pt x="414" y="232"/>
                </a:lnTo>
                <a:close/>
                <a:moveTo>
                  <a:pt x="303" y="255"/>
                </a:moveTo>
                <a:lnTo>
                  <a:pt x="308" y="255"/>
                </a:lnTo>
                <a:lnTo>
                  <a:pt x="303" y="297"/>
                </a:lnTo>
                <a:lnTo>
                  <a:pt x="291" y="297"/>
                </a:lnTo>
                <a:lnTo>
                  <a:pt x="291" y="272"/>
                </a:lnTo>
                <a:lnTo>
                  <a:pt x="303" y="255"/>
                </a:lnTo>
                <a:close/>
                <a:moveTo>
                  <a:pt x="340" y="264"/>
                </a:moveTo>
                <a:lnTo>
                  <a:pt x="355" y="264"/>
                </a:lnTo>
                <a:lnTo>
                  <a:pt x="365" y="266"/>
                </a:lnTo>
                <a:lnTo>
                  <a:pt x="372" y="271"/>
                </a:lnTo>
                <a:lnTo>
                  <a:pt x="379" y="277"/>
                </a:lnTo>
                <a:lnTo>
                  <a:pt x="384" y="286"/>
                </a:lnTo>
                <a:lnTo>
                  <a:pt x="392" y="297"/>
                </a:lnTo>
                <a:lnTo>
                  <a:pt x="399" y="311"/>
                </a:lnTo>
                <a:lnTo>
                  <a:pt x="404" y="326"/>
                </a:lnTo>
                <a:lnTo>
                  <a:pt x="409" y="344"/>
                </a:lnTo>
                <a:lnTo>
                  <a:pt x="387" y="384"/>
                </a:lnTo>
                <a:lnTo>
                  <a:pt x="399" y="400"/>
                </a:lnTo>
                <a:lnTo>
                  <a:pt x="377" y="432"/>
                </a:lnTo>
                <a:lnTo>
                  <a:pt x="362" y="432"/>
                </a:lnTo>
                <a:lnTo>
                  <a:pt x="357" y="432"/>
                </a:lnTo>
                <a:lnTo>
                  <a:pt x="355" y="429"/>
                </a:lnTo>
                <a:lnTo>
                  <a:pt x="352" y="424"/>
                </a:lnTo>
                <a:lnTo>
                  <a:pt x="350" y="418"/>
                </a:lnTo>
                <a:lnTo>
                  <a:pt x="348" y="410"/>
                </a:lnTo>
                <a:lnTo>
                  <a:pt x="345" y="401"/>
                </a:lnTo>
                <a:lnTo>
                  <a:pt x="343" y="389"/>
                </a:lnTo>
                <a:lnTo>
                  <a:pt x="340" y="375"/>
                </a:lnTo>
                <a:lnTo>
                  <a:pt x="323" y="392"/>
                </a:lnTo>
                <a:lnTo>
                  <a:pt x="313" y="392"/>
                </a:lnTo>
                <a:lnTo>
                  <a:pt x="308" y="390"/>
                </a:lnTo>
                <a:lnTo>
                  <a:pt x="306" y="386"/>
                </a:lnTo>
                <a:lnTo>
                  <a:pt x="303" y="381"/>
                </a:lnTo>
                <a:lnTo>
                  <a:pt x="301" y="373"/>
                </a:lnTo>
                <a:lnTo>
                  <a:pt x="299" y="364"/>
                </a:lnTo>
                <a:lnTo>
                  <a:pt x="299" y="355"/>
                </a:lnTo>
                <a:lnTo>
                  <a:pt x="296" y="341"/>
                </a:lnTo>
                <a:lnTo>
                  <a:pt x="296" y="327"/>
                </a:lnTo>
                <a:lnTo>
                  <a:pt x="296" y="312"/>
                </a:lnTo>
                <a:lnTo>
                  <a:pt x="303" y="312"/>
                </a:lnTo>
                <a:lnTo>
                  <a:pt x="308" y="320"/>
                </a:lnTo>
                <a:lnTo>
                  <a:pt x="308" y="330"/>
                </a:lnTo>
                <a:lnTo>
                  <a:pt x="311" y="338"/>
                </a:lnTo>
                <a:lnTo>
                  <a:pt x="313" y="343"/>
                </a:lnTo>
                <a:lnTo>
                  <a:pt x="318" y="344"/>
                </a:lnTo>
                <a:lnTo>
                  <a:pt x="350" y="344"/>
                </a:lnTo>
                <a:lnTo>
                  <a:pt x="350" y="320"/>
                </a:lnTo>
                <a:lnTo>
                  <a:pt x="335" y="320"/>
                </a:lnTo>
                <a:lnTo>
                  <a:pt x="330" y="327"/>
                </a:lnTo>
                <a:lnTo>
                  <a:pt x="330" y="320"/>
                </a:lnTo>
                <a:lnTo>
                  <a:pt x="323" y="312"/>
                </a:lnTo>
                <a:lnTo>
                  <a:pt x="323" y="289"/>
                </a:lnTo>
                <a:lnTo>
                  <a:pt x="340" y="264"/>
                </a:lnTo>
                <a:close/>
                <a:moveTo>
                  <a:pt x="490" y="280"/>
                </a:moveTo>
                <a:lnTo>
                  <a:pt x="507" y="280"/>
                </a:lnTo>
                <a:lnTo>
                  <a:pt x="522" y="304"/>
                </a:lnTo>
                <a:lnTo>
                  <a:pt x="512" y="327"/>
                </a:lnTo>
                <a:lnTo>
                  <a:pt x="512" y="337"/>
                </a:lnTo>
                <a:lnTo>
                  <a:pt x="517" y="344"/>
                </a:lnTo>
                <a:lnTo>
                  <a:pt x="531" y="337"/>
                </a:lnTo>
                <a:lnTo>
                  <a:pt x="548" y="344"/>
                </a:lnTo>
                <a:lnTo>
                  <a:pt x="526" y="392"/>
                </a:lnTo>
                <a:lnTo>
                  <a:pt x="495" y="392"/>
                </a:lnTo>
                <a:lnTo>
                  <a:pt x="468" y="344"/>
                </a:lnTo>
                <a:lnTo>
                  <a:pt x="468" y="327"/>
                </a:lnTo>
                <a:lnTo>
                  <a:pt x="473" y="327"/>
                </a:lnTo>
                <a:lnTo>
                  <a:pt x="499" y="337"/>
                </a:lnTo>
                <a:lnTo>
                  <a:pt x="507" y="327"/>
                </a:lnTo>
                <a:lnTo>
                  <a:pt x="504" y="321"/>
                </a:lnTo>
                <a:lnTo>
                  <a:pt x="497" y="317"/>
                </a:lnTo>
                <a:lnTo>
                  <a:pt x="487" y="314"/>
                </a:lnTo>
                <a:lnTo>
                  <a:pt x="473" y="312"/>
                </a:lnTo>
                <a:lnTo>
                  <a:pt x="473" y="304"/>
                </a:lnTo>
                <a:lnTo>
                  <a:pt x="490" y="280"/>
                </a:lnTo>
                <a:close/>
                <a:moveTo>
                  <a:pt x="164" y="304"/>
                </a:moveTo>
                <a:lnTo>
                  <a:pt x="154" y="352"/>
                </a:lnTo>
                <a:lnTo>
                  <a:pt x="132" y="344"/>
                </a:lnTo>
                <a:lnTo>
                  <a:pt x="132" y="337"/>
                </a:lnTo>
                <a:lnTo>
                  <a:pt x="142" y="297"/>
                </a:lnTo>
                <a:lnTo>
                  <a:pt x="164" y="304"/>
                </a:lnTo>
                <a:close/>
                <a:moveTo>
                  <a:pt x="36" y="312"/>
                </a:moveTo>
                <a:lnTo>
                  <a:pt x="36" y="327"/>
                </a:lnTo>
                <a:lnTo>
                  <a:pt x="51" y="327"/>
                </a:lnTo>
                <a:lnTo>
                  <a:pt x="63" y="312"/>
                </a:lnTo>
                <a:lnTo>
                  <a:pt x="51" y="297"/>
                </a:lnTo>
                <a:lnTo>
                  <a:pt x="46" y="297"/>
                </a:lnTo>
                <a:lnTo>
                  <a:pt x="36" y="312"/>
                </a:lnTo>
                <a:close/>
                <a:moveTo>
                  <a:pt x="208" y="427"/>
                </a:moveTo>
                <a:lnTo>
                  <a:pt x="215" y="419"/>
                </a:lnTo>
                <a:lnTo>
                  <a:pt x="225" y="415"/>
                </a:lnTo>
                <a:lnTo>
                  <a:pt x="232" y="413"/>
                </a:lnTo>
                <a:lnTo>
                  <a:pt x="259" y="429"/>
                </a:lnTo>
                <a:lnTo>
                  <a:pt x="259" y="444"/>
                </a:lnTo>
                <a:lnTo>
                  <a:pt x="245" y="469"/>
                </a:lnTo>
                <a:lnTo>
                  <a:pt x="225" y="467"/>
                </a:lnTo>
                <a:lnTo>
                  <a:pt x="213" y="461"/>
                </a:lnTo>
                <a:lnTo>
                  <a:pt x="205" y="452"/>
                </a:lnTo>
                <a:lnTo>
                  <a:pt x="201" y="436"/>
                </a:lnTo>
                <a:lnTo>
                  <a:pt x="208" y="427"/>
                </a:lnTo>
                <a:close/>
                <a:moveTo>
                  <a:pt x="110" y="461"/>
                </a:moveTo>
                <a:lnTo>
                  <a:pt x="137" y="469"/>
                </a:lnTo>
                <a:lnTo>
                  <a:pt x="137" y="476"/>
                </a:lnTo>
                <a:lnTo>
                  <a:pt x="132" y="485"/>
                </a:lnTo>
                <a:lnTo>
                  <a:pt x="132" y="501"/>
                </a:lnTo>
                <a:lnTo>
                  <a:pt x="156" y="535"/>
                </a:lnTo>
                <a:lnTo>
                  <a:pt x="176" y="571"/>
                </a:lnTo>
                <a:lnTo>
                  <a:pt x="186" y="611"/>
                </a:lnTo>
                <a:lnTo>
                  <a:pt x="191" y="651"/>
                </a:lnTo>
                <a:lnTo>
                  <a:pt x="183" y="653"/>
                </a:lnTo>
                <a:lnTo>
                  <a:pt x="178" y="656"/>
                </a:lnTo>
                <a:lnTo>
                  <a:pt x="174" y="662"/>
                </a:lnTo>
                <a:lnTo>
                  <a:pt x="169" y="670"/>
                </a:lnTo>
                <a:lnTo>
                  <a:pt x="164" y="680"/>
                </a:lnTo>
                <a:lnTo>
                  <a:pt x="159" y="693"/>
                </a:lnTo>
                <a:lnTo>
                  <a:pt x="156" y="706"/>
                </a:lnTo>
                <a:lnTo>
                  <a:pt x="154" y="723"/>
                </a:lnTo>
                <a:lnTo>
                  <a:pt x="115" y="716"/>
                </a:lnTo>
                <a:lnTo>
                  <a:pt x="88" y="716"/>
                </a:lnTo>
                <a:lnTo>
                  <a:pt x="88" y="740"/>
                </a:lnTo>
                <a:lnTo>
                  <a:pt x="122" y="763"/>
                </a:lnTo>
                <a:lnTo>
                  <a:pt x="127" y="763"/>
                </a:lnTo>
                <a:lnTo>
                  <a:pt x="132" y="760"/>
                </a:lnTo>
                <a:lnTo>
                  <a:pt x="137" y="754"/>
                </a:lnTo>
                <a:lnTo>
                  <a:pt x="137" y="748"/>
                </a:lnTo>
                <a:lnTo>
                  <a:pt x="142" y="748"/>
                </a:lnTo>
                <a:lnTo>
                  <a:pt x="149" y="756"/>
                </a:lnTo>
                <a:lnTo>
                  <a:pt x="147" y="763"/>
                </a:lnTo>
                <a:lnTo>
                  <a:pt x="139" y="769"/>
                </a:lnTo>
                <a:lnTo>
                  <a:pt x="129" y="776"/>
                </a:lnTo>
                <a:lnTo>
                  <a:pt x="115" y="780"/>
                </a:lnTo>
                <a:lnTo>
                  <a:pt x="83" y="763"/>
                </a:lnTo>
                <a:lnTo>
                  <a:pt x="88" y="819"/>
                </a:lnTo>
                <a:lnTo>
                  <a:pt x="98" y="822"/>
                </a:lnTo>
                <a:lnTo>
                  <a:pt x="105" y="828"/>
                </a:lnTo>
                <a:lnTo>
                  <a:pt x="110" y="834"/>
                </a:lnTo>
                <a:lnTo>
                  <a:pt x="110" y="843"/>
                </a:lnTo>
                <a:lnTo>
                  <a:pt x="115" y="852"/>
                </a:lnTo>
                <a:lnTo>
                  <a:pt x="115" y="860"/>
                </a:lnTo>
                <a:lnTo>
                  <a:pt x="110" y="868"/>
                </a:lnTo>
                <a:lnTo>
                  <a:pt x="122" y="883"/>
                </a:lnTo>
                <a:lnTo>
                  <a:pt x="164" y="835"/>
                </a:lnTo>
                <a:lnTo>
                  <a:pt x="164" y="828"/>
                </a:lnTo>
                <a:lnTo>
                  <a:pt x="159" y="819"/>
                </a:lnTo>
                <a:lnTo>
                  <a:pt x="174" y="796"/>
                </a:lnTo>
                <a:lnTo>
                  <a:pt x="169" y="852"/>
                </a:lnTo>
                <a:lnTo>
                  <a:pt x="169" y="875"/>
                </a:lnTo>
                <a:lnTo>
                  <a:pt x="132" y="908"/>
                </a:lnTo>
                <a:lnTo>
                  <a:pt x="100" y="891"/>
                </a:lnTo>
                <a:lnTo>
                  <a:pt x="93" y="866"/>
                </a:lnTo>
                <a:lnTo>
                  <a:pt x="88" y="840"/>
                </a:lnTo>
                <a:lnTo>
                  <a:pt x="80" y="811"/>
                </a:lnTo>
                <a:lnTo>
                  <a:pt x="76" y="780"/>
                </a:lnTo>
                <a:lnTo>
                  <a:pt x="68" y="746"/>
                </a:lnTo>
                <a:lnTo>
                  <a:pt x="63" y="713"/>
                </a:lnTo>
                <a:lnTo>
                  <a:pt x="58" y="674"/>
                </a:lnTo>
                <a:lnTo>
                  <a:pt x="51" y="636"/>
                </a:lnTo>
                <a:lnTo>
                  <a:pt x="63" y="571"/>
                </a:lnTo>
                <a:lnTo>
                  <a:pt x="56" y="524"/>
                </a:lnTo>
                <a:lnTo>
                  <a:pt x="56" y="509"/>
                </a:lnTo>
                <a:lnTo>
                  <a:pt x="110" y="469"/>
                </a:lnTo>
                <a:lnTo>
                  <a:pt x="110" y="461"/>
                </a:lnTo>
                <a:close/>
                <a:moveTo>
                  <a:pt x="529" y="528"/>
                </a:moveTo>
                <a:lnTo>
                  <a:pt x="534" y="507"/>
                </a:lnTo>
                <a:lnTo>
                  <a:pt x="544" y="489"/>
                </a:lnTo>
                <a:lnTo>
                  <a:pt x="558" y="476"/>
                </a:lnTo>
                <a:lnTo>
                  <a:pt x="580" y="476"/>
                </a:lnTo>
                <a:lnTo>
                  <a:pt x="580" y="485"/>
                </a:lnTo>
                <a:lnTo>
                  <a:pt x="595" y="504"/>
                </a:lnTo>
                <a:lnTo>
                  <a:pt x="607" y="528"/>
                </a:lnTo>
                <a:lnTo>
                  <a:pt x="615" y="559"/>
                </a:lnTo>
                <a:lnTo>
                  <a:pt x="617" y="596"/>
                </a:lnTo>
                <a:lnTo>
                  <a:pt x="612" y="651"/>
                </a:lnTo>
                <a:lnTo>
                  <a:pt x="607" y="651"/>
                </a:lnTo>
                <a:lnTo>
                  <a:pt x="585" y="588"/>
                </a:lnTo>
                <a:lnTo>
                  <a:pt x="602" y="588"/>
                </a:lnTo>
                <a:lnTo>
                  <a:pt x="602" y="571"/>
                </a:lnTo>
                <a:lnTo>
                  <a:pt x="595" y="564"/>
                </a:lnTo>
                <a:lnTo>
                  <a:pt x="568" y="571"/>
                </a:lnTo>
                <a:lnTo>
                  <a:pt x="526" y="556"/>
                </a:lnTo>
                <a:lnTo>
                  <a:pt x="529" y="528"/>
                </a:lnTo>
                <a:close/>
                <a:moveTo>
                  <a:pt x="63" y="596"/>
                </a:moveTo>
                <a:lnTo>
                  <a:pt x="66" y="607"/>
                </a:lnTo>
                <a:lnTo>
                  <a:pt x="73" y="614"/>
                </a:lnTo>
                <a:lnTo>
                  <a:pt x="83" y="619"/>
                </a:lnTo>
                <a:lnTo>
                  <a:pt x="95" y="621"/>
                </a:lnTo>
                <a:lnTo>
                  <a:pt x="105" y="604"/>
                </a:lnTo>
                <a:lnTo>
                  <a:pt x="95" y="581"/>
                </a:lnTo>
                <a:lnTo>
                  <a:pt x="63" y="596"/>
                </a:lnTo>
                <a:close/>
                <a:moveTo>
                  <a:pt x="122" y="613"/>
                </a:moveTo>
                <a:lnTo>
                  <a:pt x="122" y="621"/>
                </a:lnTo>
                <a:lnTo>
                  <a:pt x="127" y="628"/>
                </a:lnTo>
                <a:lnTo>
                  <a:pt x="142" y="621"/>
                </a:lnTo>
                <a:lnTo>
                  <a:pt x="164" y="628"/>
                </a:lnTo>
                <a:lnTo>
                  <a:pt x="169" y="628"/>
                </a:lnTo>
                <a:lnTo>
                  <a:pt x="174" y="621"/>
                </a:lnTo>
                <a:lnTo>
                  <a:pt x="171" y="610"/>
                </a:lnTo>
                <a:lnTo>
                  <a:pt x="164" y="602"/>
                </a:lnTo>
                <a:lnTo>
                  <a:pt x="154" y="594"/>
                </a:lnTo>
                <a:lnTo>
                  <a:pt x="137" y="588"/>
                </a:lnTo>
                <a:lnTo>
                  <a:pt x="122" y="613"/>
                </a:lnTo>
                <a:close/>
                <a:moveTo>
                  <a:pt x="700" y="644"/>
                </a:moveTo>
                <a:lnTo>
                  <a:pt x="698" y="648"/>
                </a:lnTo>
                <a:lnTo>
                  <a:pt x="698" y="653"/>
                </a:lnTo>
                <a:lnTo>
                  <a:pt x="700" y="657"/>
                </a:lnTo>
                <a:lnTo>
                  <a:pt x="705" y="657"/>
                </a:lnTo>
                <a:lnTo>
                  <a:pt x="708" y="653"/>
                </a:lnTo>
                <a:lnTo>
                  <a:pt x="708" y="648"/>
                </a:lnTo>
                <a:lnTo>
                  <a:pt x="705" y="644"/>
                </a:lnTo>
                <a:lnTo>
                  <a:pt x="700" y="644"/>
                </a:lnTo>
                <a:close/>
                <a:moveTo>
                  <a:pt x="612" y="653"/>
                </a:moveTo>
                <a:lnTo>
                  <a:pt x="627" y="660"/>
                </a:lnTo>
                <a:lnTo>
                  <a:pt x="632" y="668"/>
                </a:lnTo>
                <a:lnTo>
                  <a:pt x="632" y="677"/>
                </a:lnTo>
                <a:lnTo>
                  <a:pt x="612" y="677"/>
                </a:lnTo>
                <a:lnTo>
                  <a:pt x="612" y="673"/>
                </a:lnTo>
                <a:lnTo>
                  <a:pt x="617" y="668"/>
                </a:lnTo>
                <a:lnTo>
                  <a:pt x="617" y="657"/>
                </a:lnTo>
                <a:lnTo>
                  <a:pt x="610" y="657"/>
                </a:lnTo>
                <a:lnTo>
                  <a:pt x="610" y="653"/>
                </a:lnTo>
                <a:lnTo>
                  <a:pt x="612" y="653"/>
                </a:lnTo>
                <a:close/>
                <a:moveTo>
                  <a:pt x="105" y="668"/>
                </a:moveTo>
                <a:lnTo>
                  <a:pt x="100" y="676"/>
                </a:lnTo>
                <a:lnTo>
                  <a:pt x="110" y="691"/>
                </a:lnTo>
                <a:lnTo>
                  <a:pt x="122" y="691"/>
                </a:lnTo>
                <a:lnTo>
                  <a:pt x="127" y="683"/>
                </a:lnTo>
                <a:lnTo>
                  <a:pt x="115" y="668"/>
                </a:lnTo>
                <a:lnTo>
                  <a:pt x="105" y="668"/>
                </a:lnTo>
                <a:close/>
                <a:moveTo>
                  <a:pt x="605" y="673"/>
                </a:moveTo>
                <a:lnTo>
                  <a:pt x="605" y="682"/>
                </a:lnTo>
                <a:lnTo>
                  <a:pt x="597" y="685"/>
                </a:lnTo>
                <a:lnTo>
                  <a:pt x="595" y="691"/>
                </a:lnTo>
                <a:lnTo>
                  <a:pt x="600" y="700"/>
                </a:lnTo>
                <a:lnTo>
                  <a:pt x="605" y="706"/>
                </a:lnTo>
                <a:lnTo>
                  <a:pt x="610" y="710"/>
                </a:lnTo>
                <a:lnTo>
                  <a:pt x="617" y="710"/>
                </a:lnTo>
                <a:lnTo>
                  <a:pt x="617" y="714"/>
                </a:lnTo>
                <a:lnTo>
                  <a:pt x="605" y="719"/>
                </a:lnTo>
                <a:lnTo>
                  <a:pt x="593" y="706"/>
                </a:lnTo>
                <a:lnTo>
                  <a:pt x="593" y="691"/>
                </a:lnTo>
                <a:lnTo>
                  <a:pt x="597" y="673"/>
                </a:lnTo>
                <a:lnTo>
                  <a:pt x="605" y="673"/>
                </a:lnTo>
                <a:close/>
                <a:moveTo>
                  <a:pt x="610" y="780"/>
                </a:moveTo>
                <a:lnTo>
                  <a:pt x="615" y="766"/>
                </a:lnTo>
                <a:lnTo>
                  <a:pt x="624" y="757"/>
                </a:lnTo>
                <a:lnTo>
                  <a:pt x="637" y="753"/>
                </a:lnTo>
                <a:lnTo>
                  <a:pt x="649" y="753"/>
                </a:lnTo>
                <a:lnTo>
                  <a:pt x="656" y="762"/>
                </a:lnTo>
                <a:lnTo>
                  <a:pt x="664" y="772"/>
                </a:lnTo>
                <a:lnTo>
                  <a:pt x="669" y="783"/>
                </a:lnTo>
                <a:lnTo>
                  <a:pt x="671" y="796"/>
                </a:lnTo>
                <a:lnTo>
                  <a:pt x="671" y="800"/>
                </a:lnTo>
                <a:lnTo>
                  <a:pt x="651" y="796"/>
                </a:lnTo>
                <a:lnTo>
                  <a:pt x="644" y="796"/>
                </a:lnTo>
                <a:lnTo>
                  <a:pt x="642" y="800"/>
                </a:lnTo>
                <a:lnTo>
                  <a:pt x="644" y="805"/>
                </a:lnTo>
                <a:lnTo>
                  <a:pt x="649" y="809"/>
                </a:lnTo>
                <a:lnTo>
                  <a:pt x="661" y="814"/>
                </a:lnTo>
                <a:lnTo>
                  <a:pt x="676" y="819"/>
                </a:lnTo>
                <a:lnTo>
                  <a:pt x="676" y="823"/>
                </a:lnTo>
                <a:lnTo>
                  <a:pt x="676" y="842"/>
                </a:lnTo>
                <a:lnTo>
                  <a:pt x="673" y="857"/>
                </a:lnTo>
                <a:lnTo>
                  <a:pt x="671" y="871"/>
                </a:lnTo>
                <a:lnTo>
                  <a:pt x="666" y="881"/>
                </a:lnTo>
                <a:lnTo>
                  <a:pt x="659" y="889"/>
                </a:lnTo>
                <a:lnTo>
                  <a:pt x="651" y="895"/>
                </a:lnTo>
                <a:lnTo>
                  <a:pt x="644" y="900"/>
                </a:lnTo>
                <a:lnTo>
                  <a:pt x="634" y="900"/>
                </a:lnTo>
                <a:lnTo>
                  <a:pt x="629" y="900"/>
                </a:lnTo>
                <a:lnTo>
                  <a:pt x="622" y="895"/>
                </a:lnTo>
                <a:lnTo>
                  <a:pt x="617" y="891"/>
                </a:lnTo>
                <a:lnTo>
                  <a:pt x="615" y="883"/>
                </a:lnTo>
                <a:lnTo>
                  <a:pt x="610" y="872"/>
                </a:lnTo>
                <a:lnTo>
                  <a:pt x="605" y="860"/>
                </a:lnTo>
                <a:lnTo>
                  <a:pt x="602" y="846"/>
                </a:lnTo>
                <a:lnTo>
                  <a:pt x="597" y="829"/>
                </a:lnTo>
                <a:lnTo>
                  <a:pt x="602" y="829"/>
                </a:lnTo>
                <a:lnTo>
                  <a:pt x="602" y="819"/>
                </a:lnTo>
                <a:lnTo>
                  <a:pt x="605" y="811"/>
                </a:lnTo>
                <a:lnTo>
                  <a:pt x="607" y="806"/>
                </a:lnTo>
                <a:lnTo>
                  <a:pt x="612" y="805"/>
                </a:lnTo>
                <a:lnTo>
                  <a:pt x="617" y="805"/>
                </a:lnTo>
                <a:lnTo>
                  <a:pt x="620" y="809"/>
                </a:lnTo>
                <a:lnTo>
                  <a:pt x="627" y="800"/>
                </a:lnTo>
                <a:lnTo>
                  <a:pt x="627" y="796"/>
                </a:lnTo>
                <a:lnTo>
                  <a:pt x="624" y="791"/>
                </a:lnTo>
                <a:lnTo>
                  <a:pt x="605" y="800"/>
                </a:lnTo>
                <a:lnTo>
                  <a:pt x="610" y="780"/>
                </a:lnTo>
                <a:close/>
                <a:moveTo>
                  <a:pt x="634" y="838"/>
                </a:moveTo>
                <a:lnTo>
                  <a:pt x="632" y="843"/>
                </a:lnTo>
                <a:lnTo>
                  <a:pt x="637" y="852"/>
                </a:lnTo>
                <a:lnTo>
                  <a:pt x="642" y="852"/>
                </a:lnTo>
                <a:lnTo>
                  <a:pt x="649" y="843"/>
                </a:lnTo>
                <a:lnTo>
                  <a:pt x="649" y="838"/>
                </a:lnTo>
                <a:lnTo>
                  <a:pt x="634" y="838"/>
                </a:lnTo>
                <a:close/>
              </a:path>
            </a:pathLst>
          </a:custGeom>
          <a:gradFill rotWithShape="1">
            <a:gsLst>
              <a:gs pos="0">
                <a:srgbClr val="00FF00">
                  <a:gamma/>
                  <a:shade val="46275"/>
                  <a:invGamma/>
                </a:srgbClr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057" name="Freeform 9"/>
          <p:cNvSpPr>
            <a:spLocks noEditPoints="1"/>
          </p:cNvSpPr>
          <p:nvPr/>
        </p:nvSpPr>
        <p:spPr bwMode="auto">
          <a:xfrm>
            <a:off x="6387268" y="1284635"/>
            <a:ext cx="1989408" cy="4089400"/>
          </a:xfrm>
          <a:custGeom>
            <a:avLst/>
            <a:gdLst>
              <a:gd name="T0" fmla="*/ 730 w 801"/>
              <a:gd name="T1" fmla="*/ 34 h 2123"/>
              <a:gd name="T2" fmla="*/ 466 w 801"/>
              <a:gd name="T3" fmla="*/ 394 h 2123"/>
              <a:gd name="T4" fmla="*/ 571 w 801"/>
              <a:gd name="T5" fmla="*/ 479 h 2123"/>
              <a:gd name="T6" fmla="*/ 630 w 801"/>
              <a:gd name="T7" fmla="*/ 662 h 2123"/>
              <a:gd name="T8" fmla="*/ 627 w 801"/>
              <a:gd name="T9" fmla="*/ 858 h 2123"/>
              <a:gd name="T10" fmla="*/ 600 w 801"/>
              <a:gd name="T11" fmla="*/ 965 h 2123"/>
              <a:gd name="T12" fmla="*/ 564 w 801"/>
              <a:gd name="T13" fmla="*/ 1001 h 2123"/>
              <a:gd name="T14" fmla="*/ 645 w 801"/>
              <a:gd name="T15" fmla="*/ 1219 h 2123"/>
              <a:gd name="T16" fmla="*/ 637 w 801"/>
              <a:gd name="T17" fmla="*/ 1496 h 2123"/>
              <a:gd name="T18" fmla="*/ 583 w 801"/>
              <a:gd name="T19" fmla="*/ 1651 h 2123"/>
              <a:gd name="T20" fmla="*/ 502 w 801"/>
              <a:gd name="T21" fmla="*/ 1721 h 2123"/>
              <a:gd name="T22" fmla="*/ 353 w 801"/>
              <a:gd name="T23" fmla="*/ 617 h 2123"/>
              <a:gd name="T24" fmla="*/ 461 w 801"/>
              <a:gd name="T25" fmla="*/ 909 h 2123"/>
              <a:gd name="T26" fmla="*/ 502 w 801"/>
              <a:gd name="T27" fmla="*/ 729 h 2123"/>
              <a:gd name="T28" fmla="*/ 431 w 801"/>
              <a:gd name="T29" fmla="*/ 591 h 2123"/>
              <a:gd name="T30" fmla="*/ 373 w 801"/>
              <a:gd name="T31" fmla="*/ 1526 h 2123"/>
              <a:gd name="T32" fmla="*/ 466 w 801"/>
              <a:gd name="T33" fmla="*/ 1507 h 2123"/>
              <a:gd name="T34" fmla="*/ 505 w 801"/>
              <a:gd name="T35" fmla="*/ 1432 h 2123"/>
              <a:gd name="T36" fmla="*/ 515 w 801"/>
              <a:gd name="T37" fmla="*/ 1277 h 2123"/>
              <a:gd name="T38" fmla="*/ 488 w 801"/>
              <a:gd name="T39" fmla="*/ 1168 h 2123"/>
              <a:gd name="T40" fmla="*/ 429 w 801"/>
              <a:gd name="T41" fmla="*/ 1117 h 2123"/>
              <a:gd name="T42" fmla="*/ 10 w 801"/>
              <a:gd name="T43" fmla="*/ 596 h 2123"/>
              <a:gd name="T44" fmla="*/ 468 w 801"/>
              <a:gd name="T45" fmla="*/ 582 h 2123"/>
              <a:gd name="T46" fmla="*/ 561 w 801"/>
              <a:gd name="T47" fmla="*/ 666 h 2123"/>
              <a:gd name="T48" fmla="*/ 561 w 801"/>
              <a:gd name="T49" fmla="*/ 701 h 2123"/>
              <a:gd name="T50" fmla="*/ 603 w 801"/>
              <a:gd name="T51" fmla="*/ 658 h 2123"/>
              <a:gd name="T52" fmla="*/ 586 w 801"/>
              <a:gd name="T53" fmla="*/ 700 h 2123"/>
              <a:gd name="T54" fmla="*/ 547 w 801"/>
              <a:gd name="T55" fmla="*/ 700 h 2123"/>
              <a:gd name="T56" fmla="*/ 561 w 801"/>
              <a:gd name="T57" fmla="*/ 735 h 2123"/>
              <a:gd name="T58" fmla="*/ 613 w 801"/>
              <a:gd name="T59" fmla="*/ 735 h 2123"/>
              <a:gd name="T60" fmla="*/ 583 w 801"/>
              <a:gd name="T61" fmla="*/ 757 h 2123"/>
              <a:gd name="T62" fmla="*/ 113 w 801"/>
              <a:gd name="T63" fmla="*/ 763 h 2123"/>
              <a:gd name="T64" fmla="*/ 588 w 801"/>
              <a:gd name="T65" fmla="*/ 855 h 2123"/>
              <a:gd name="T66" fmla="*/ 47 w 801"/>
              <a:gd name="T67" fmla="*/ 972 h 2123"/>
              <a:gd name="T68" fmla="*/ 81 w 801"/>
              <a:gd name="T69" fmla="*/ 1111 h 2123"/>
              <a:gd name="T70" fmla="*/ 169 w 801"/>
              <a:gd name="T71" fmla="*/ 1139 h 2123"/>
              <a:gd name="T72" fmla="*/ 15 w 801"/>
              <a:gd name="T73" fmla="*/ 1180 h 2123"/>
              <a:gd name="T74" fmla="*/ 554 w 801"/>
              <a:gd name="T75" fmla="*/ 1363 h 2123"/>
              <a:gd name="T76" fmla="*/ 544 w 801"/>
              <a:gd name="T77" fmla="*/ 1404 h 2123"/>
              <a:gd name="T78" fmla="*/ 370 w 801"/>
              <a:gd name="T79" fmla="*/ 1622 h 2123"/>
              <a:gd name="T80" fmla="*/ 235 w 801"/>
              <a:gd name="T81" fmla="*/ 1622 h 2123"/>
              <a:gd name="T82" fmla="*/ 358 w 801"/>
              <a:gd name="T83" fmla="*/ 1708 h 2123"/>
              <a:gd name="T84" fmla="*/ 343 w 801"/>
              <a:gd name="T85" fmla="*/ 1716 h 2123"/>
              <a:gd name="T86" fmla="*/ 358 w 801"/>
              <a:gd name="T87" fmla="*/ 1678 h 2123"/>
              <a:gd name="T88" fmla="*/ 794 w 801"/>
              <a:gd name="T89" fmla="*/ 1705 h 2123"/>
              <a:gd name="T90" fmla="*/ 782 w 801"/>
              <a:gd name="T91" fmla="*/ 1685 h 2123"/>
              <a:gd name="T92" fmla="*/ 493 w 801"/>
              <a:gd name="T93" fmla="*/ 1678 h 2123"/>
              <a:gd name="T94" fmla="*/ 375 w 801"/>
              <a:gd name="T95" fmla="*/ 1748 h 2123"/>
              <a:gd name="T96" fmla="*/ 473 w 801"/>
              <a:gd name="T97" fmla="*/ 1797 h 2123"/>
              <a:gd name="T98" fmla="*/ 488 w 801"/>
              <a:gd name="T99" fmla="*/ 1790 h 2123"/>
              <a:gd name="T100" fmla="*/ 571 w 801"/>
              <a:gd name="T101" fmla="*/ 1859 h 2123"/>
              <a:gd name="T102" fmla="*/ 723 w 801"/>
              <a:gd name="T103" fmla="*/ 1800 h 2123"/>
              <a:gd name="T104" fmla="*/ 801 w 801"/>
              <a:gd name="T105" fmla="*/ 1782 h 2123"/>
              <a:gd name="T106" fmla="*/ 591 w 801"/>
              <a:gd name="T107" fmla="*/ 1777 h 2123"/>
              <a:gd name="T108" fmla="*/ 475 w 801"/>
              <a:gd name="T109" fmla="*/ 1762 h 2123"/>
              <a:gd name="T110" fmla="*/ 534 w 801"/>
              <a:gd name="T111" fmla="*/ 1790 h 2123"/>
              <a:gd name="T112" fmla="*/ 657 w 801"/>
              <a:gd name="T113" fmla="*/ 1831 h 2123"/>
              <a:gd name="T114" fmla="*/ 613 w 801"/>
              <a:gd name="T115" fmla="*/ 1902 h 2123"/>
              <a:gd name="T116" fmla="*/ 632 w 801"/>
              <a:gd name="T117" fmla="*/ 1908 h 2123"/>
              <a:gd name="T118" fmla="*/ 622 w 801"/>
              <a:gd name="T119" fmla="*/ 1908 h 2123"/>
              <a:gd name="T120" fmla="*/ 679 w 801"/>
              <a:gd name="T121" fmla="*/ 1957 h 2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01" h="2123">
                <a:moveTo>
                  <a:pt x="130" y="34"/>
                </a:moveTo>
                <a:lnTo>
                  <a:pt x="130" y="2087"/>
                </a:lnTo>
                <a:lnTo>
                  <a:pt x="150" y="2123"/>
                </a:lnTo>
                <a:lnTo>
                  <a:pt x="711" y="2123"/>
                </a:lnTo>
                <a:lnTo>
                  <a:pt x="730" y="2087"/>
                </a:lnTo>
                <a:lnTo>
                  <a:pt x="730" y="34"/>
                </a:lnTo>
                <a:lnTo>
                  <a:pt x="711" y="0"/>
                </a:lnTo>
                <a:lnTo>
                  <a:pt x="150" y="0"/>
                </a:lnTo>
                <a:lnTo>
                  <a:pt x="130" y="34"/>
                </a:lnTo>
                <a:close/>
                <a:moveTo>
                  <a:pt x="422" y="388"/>
                </a:moveTo>
                <a:lnTo>
                  <a:pt x="444" y="390"/>
                </a:lnTo>
                <a:lnTo>
                  <a:pt x="466" y="394"/>
                </a:lnTo>
                <a:lnTo>
                  <a:pt x="488" y="402"/>
                </a:lnTo>
                <a:lnTo>
                  <a:pt x="507" y="411"/>
                </a:lnTo>
                <a:lnTo>
                  <a:pt x="524" y="424"/>
                </a:lnTo>
                <a:lnTo>
                  <a:pt x="542" y="439"/>
                </a:lnTo>
                <a:lnTo>
                  <a:pt x="556" y="457"/>
                </a:lnTo>
                <a:lnTo>
                  <a:pt x="571" y="479"/>
                </a:lnTo>
                <a:lnTo>
                  <a:pt x="586" y="502"/>
                </a:lnTo>
                <a:lnTo>
                  <a:pt x="596" y="528"/>
                </a:lnTo>
                <a:lnTo>
                  <a:pt x="608" y="557"/>
                </a:lnTo>
                <a:lnTo>
                  <a:pt x="615" y="589"/>
                </a:lnTo>
                <a:lnTo>
                  <a:pt x="622" y="625"/>
                </a:lnTo>
                <a:lnTo>
                  <a:pt x="630" y="662"/>
                </a:lnTo>
                <a:lnTo>
                  <a:pt x="635" y="701"/>
                </a:lnTo>
                <a:lnTo>
                  <a:pt x="640" y="744"/>
                </a:lnTo>
                <a:lnTo>
                  <a:pt x="637" y="777"/>
                </a:lnTo>
                <a:lnTo>
                  <a:pt x="635" y="806"/>
                </a:lnTo>
                <a:lnTo>
                  <a:pt x="632" y="832"/>
                </a:lnTo>
                <a:lnTo>
                  <a:pt x="627" y="858"/>
                </a:lnTo>
                <a:lnTo>
                  <a:pt x="625" y="881"/>
                </a:lnTo>
                <a:lnTo>
                  <a:pt x="620" y="901"/>
                </a:lnTo>
                <a:lnTo>
                  <a:pt x="615" y="921"/>
                </a:lnTo>
                <a:lnTo>
                  <a:pt x="610" y="938"/>
                </a:lnTo>
                <a:lnTo>
                  <a:pt x="605" y="953"/>
                </a:lnTo>
                <a:lnTo>
                  <a:pt x="600" y="965"/>
                </a:lnTo>
                <a:lnTo>
                  <a:pt x="596" y="976"/>
                </a:lnTo>
                <a:lnTo>
                  <a:pt x="591" y="985"/>
                </a:lnTo>
                <a:lnTo>
                  <a:pt x="583" y="992"/>
                </a:lnTo>
                <a:lnTo>
                  <a:pt x="576" y="998"/>
                </a:lnTo>
                <a:lnTo>
                  <a:pt x="571" y="1001"/>
                </a:lnTo>
                <a:lnTo>
                  <a:pt x="564" y="1001"/>
                </a:lnTo>
                <a:lnTo>
                  <a:pt x="564" y="1030"/>
                </a:lnTo>
                <a:lnTo>
                  <a:pt x="586" y="1062"/>
                </a:lnTo>
                <a:lnTo>
                  <a:pt x="605" y="1099"/>
                </a:lnTo>
                <a:lnTo>
                  <a:pt x="620" y="1136"/>
                </a:lnTo>
                <a:lnTo>
                  <a:pt x="635" y="1176"/>
                </a:lnTo>
                <a:lnTo>
                  <a:pt x="645" y="1219"/>
                </a:lnTo>
                <a:lnTo>
                  <a:pt x="652" y="1262"/>
                </a:lnTo>
                <a:lnTo>
                  <a:pt x="657" y="1308"/>
                </a:lnTo>
                <a:lnTo>
                  <a:pt x="659" y="1355"/>
                </a:lnTo>
                <a:lnTo>
                  <a:pt x="649" y="1427"/>
                </a:lnTo>
                <a:lnTo>
                  <a:pt x="645" y="1463"/>
                </a:lnTo>
                <a:lnTo>
                  <a:pt x="637" y="1496"/>
                </a:lnTo>
                <a:lnTo>
                  <a:pt x="630" y="1529"/>
                </a:lnTo>
                <a:lnTo>
                  <a:pt x="622" y="1558"/>
                </a:lnTo>
                <a:lnTo>
                  <a:pt x="615" y="1585"/>
                </a:lnTo>
                <a:lnTo>
                  <a:pt x="605" y="1608"/>
                </a:lnTo>
                <a:lnTo>
                  <a:pt x="596" y="1632"/>
                </a:lnTo>
                <a:lnTo>
                  <a:pt x="583" y="1651"/>
                </a:lnTo>
                <a:lnTo>
                  <a:pt x="573" y="1668"/>
                </a:lnTo>
                <a:lnTo>
                  <a:pt x="561" y="1684"/>
                </a:lnTo>
                <a:lnTo>
                  <a:pt x="547" y="1696"/>
                </a:lnTo>
                <a:lnTo>
                  <a:pt x="532" y="1707"/>
                </a:lnTo>
                <a:lnTo>
                  <a:pt x="517" y="1714"/>
                </a:lnTo>
                <a:lnTo>
                  <a:pt x="502" y="1721"/>
                </a:lnTo>
                <a:lnTo>
                  <a:pt x="485" y="1724"/>
                </a:lnTo>
                <a:lnTo>
                  <a:pt x="468" y="1725"/>
                </a:lnTo>
                <a:lnTo>
                  <a:pt x="211" y="1725"/>
                </a:lnTo>
                <a:lnTo>
                  <a:pt x="211" y="388"/>
                </a:lnTo>
                <a:lnTo>
                  <a:pt x="422" y="388"/>
                </a:lnTo>
                <a:close/>
                <a:moveTo>
                  <a:pt x="353" y="617"/>
                </a:moveTo>
                <a:lnTo>
                  <a:pt x="353" y="901"/>
                </a:lnTo>
                <a:lnTo>
                  <a:pt x="373" y="930"/>
                </a:lnTo>
                <a:lnTo>
                  <a:pt x="412" y="930"/>
                </a:lnTo>
                <a:lnTo>
                  <a:pt x="429" y="927"/>
                </a:lnTo>
                <a:lnTo>
                  <a:pt x="446" y="921"/>
                </a:lnTo>
                <a:lnTo>
                  <a:pt x="461" y="909"/>
                </a:lnTo>
                <a:lnTo>
                  <a:pt x="473" y="892"/>
                </a:lnTo>
                <a:lnTo>
                  <a:pt x="483" y="869"/>
                </a:lnTo>
                <a:lnTo>
                  <a:pt x="493" y="843"/>
                </a:lnTo>
                <a:lnTo>
                  <a:pt x="500" y="810"/>
                </a:lnTo>
                <a:lnTo>
                  <a:pt x="505" y="774"/>
                </a:lnTo>
                <a:lnTo>
                  <a:pt x="502" y="729"/>
                </a:lnTo>
                <a:lnTo>
                  <a:pt x="498" y="692"/>
                </a:lnTo>
                <a:lnTo>
                  <a:pt x="490" y="660"/>
                </a:lnTo>
                <a:lnTo>
                  <a:pt x="478" y="635"/>
                </a:lnTo>
                <a:lnTo>
                  <a:pt x="466" y="614"/>
                </a:lnTo>
                <a:lnTo>
                  <a:pt x="451" y="600"/>
                </a:lnTo>
                <a:lnTo>
                  <a:pt x="431" y="591"/>
                </a:lnTo>
                <a:lnTo>
                  <a:pt x="412" y="588"/>
                </a:lnTo>
                <a:lnTo>
                  <a:pt x="373" y="588"/>
                </a:lnTo>
                <a:lnTo>
                  <a:pt x="353" y="617"/>
                </a:lnTo>
                <a:close/>
                <a:moveTo>
                  <a:pt x="353" y="1142"/>
                </a:moveTo>
                <a:lnTo>
                  <a:pt x="353" y="1498"/>
                </a:lnTo>
                <a:lnTo>
                  <a:pt x="373" y="1526"/>
                </a:lnTo>
                <a:lnTo>
                  <a:pt x="412" y="1526"/>
                </a:lnTo>
                <a:lnTo>
                  <a:pt x="424" y="1526"/>
                </a:lnTo>
                <a:lnTo>
                  <a:pt x="436" y="1523"/>
                </a:lnTo>
                <a:lnTo>
                  <a:pt x="446" y="1519"/>
                </a:lnTo>
                <a:lnTo>
                  <a:pt x="456" y="1513"/>
                </a:lnTo>
                <a:lnTo>
                  <a:pt x="466" y="1507"/>
                </a:lnTo>
                <a:lnTo>
                  <a:pt x="475" y="1498"/>
                </a:lnTo>
                <a:lnTo>
                  <a:pt x="483" y="1489"/>
                </a:lnTo>
                <a:lnTo>
                  <a:pt x="488" y="1477"/>
                </a:lnTo>
                <a:lnTo>
                  <a:pt x="495" y="1464"/>
                </a:lnTo>
                <a:lnTo>
                  <a:pt x="500" y="1449"/>
                </a:lnTo>
                <a:lnTo>
                  <a:pt x="505" y="1432"/>
                </a:lnTo>
                <a:lnTo>
                  <a:pt x="510" y="1415"/>
                </a:lnTo>
                <a:lnTo>
                  <a:pt x="515" y="1374"/>
                </a:lnTo>
                <a:lnTo>
                  <a:pt x="515" y="1352"/>
                </a:lnTo>
                <a:lnTo>
                  <a:pt x="515" y="1328"/>
                </a:lnTo>
                <a:lnTo>
                  <a:pt x="515" y="1302"/>
                </a:lnTo>
                <a:lnTo>
                  <a:pt x="515" y="1277"/>
                </a:lnTo>
                <a:lnTo>
                  <a:pt x="512" y="1255"/>
                </a:lnTo>
                <a:lnTo>
                  <a:pt x="507" y="1234"/>
                </a:lnTo>
                <a:lnTo>
                  <a:pt x="505" y="1216"/>
                </a:lnTo>
                <a:lnTo>
                  <a:pt x="500" y="1197"/>
                </a:lnTo>
                <a:lnTo>
                  <a:pt x="493" y="1182"/>
                </a:lnTo>
                <a:lnTo>
                  <a:pt x="488" y="1168"/>
                </a:lnTo>
                <a:lnTo>
                  <a:pt x="478" y="1156"/>
                </a:lnTo>
                <a:lnTo>
                  <a:pt x="471" y="1143"/>
                </a:lnTo>
                <a:lnTo>
                  <a:pt x="461" y="1134"/>
                </a:lnTo>
                <a:lnTo>
                  <a:pt x="451" y="1128"/>
                </a:lnTo>
                <a:lnTo>
                  <a:pt x="439" y="1122"/>
                </a:lnTo>
                <a:lnTo>
                  <a:pt x="429" y="1117"/>
                </a:lnTo>
                <a:lnTo>
                  <a:pt x="414" y="1114"/>
                </a:lnTo>
                <a:lnTo>
                  <a:pt x="402" y="1114"/>
                </a:lnTo>
                <a:lnTo>
                  <a:pt x="373" y="1114"/>
                </a:lnTo>
                <a:lnTo>
                  <a:pt x="353" y="1142"/>
                </a:lnTo>
                <a:close/>
                <a:moveTo>
                  <a:pt x="0" y="582"/>
                </a:moveTo>
                <a:lnTo>
                  <a:pt x="10" y="596"/>
                </a:lnTo>
                <a:lnTo>
                  <a:pt x="20" y="582"/>
                </a:lnTo>
                <a:lnTo>
                  <a:pt x="20" y="574"/>
                </a:lnTo>
                <a:lnTo>
                  <a:pt x="0" y="574"/>
                </a:lnTo>
                <a:lnTo>
                  <a:pt x="0" y="582"/>
                </a:lnTo>
                <a:close/>
                <a:moveTo>
                  <a:pt x="468" y="560"/>
                </a:moveTo>
                <a:lnTo>
                  <a:pt x="468" y="582"/>
                </a:lnTo>
                <a:lnTo>
                  <a:pt x="458" y="582"/>
                </a:lnTo>
                <a:lnTo>
                  <a:pt x="458" y="560"/>
                </a:lnTo>
                <a:lnTo>
                  <a:pt x="468" y="560"/>
                </a:lnTo>
                <a:close/>
                <a:moveTo>
                  <a:pt x="556" y="686"/>
                </a:moveTo>
                <a:lnTo>
                  <a:pt x="559" y="675"/>
                </a:lnTo>
                <a:lnTo>
                  <a:pt x="561" y="666"/>
                </a:lnTo>
                <a:lnTo>
                  <a:pt x="566" y="662"/>
                </a:lnTo>
                <a:lnTo>
                  <a:pt x="576" y="658"/>
                </a:lnTo>
                <a:lnTo>
                  <a:pt x="578" y="721"/>
                </a:lnTo>
                <a:lnTo>
                  <a:pt x="566" y="721"/>
                </a:lnTo>
                <a:lnTo>
                  <a:pt x="564" y="709"/>
                </a:lnTo>
                <a:lnTo>
                  <a:pt x="561" y="701"/>
                </a:lnTo>
                <a:lnTo>
                  <a:pt x="554" y="695"/>
                </a:lnTo>
                <a:lnTo>
                  <a:pt x="547" y="694"/>
                </a:lnTo>
                <a:lnTo>
                  <a:pt x="547" y="686"/>
                </a:lnTo>
                <a:lnTo>
                  <a:pt x="556" y="686"/>
                </a:lnTo>
                <a:close/>
                <a:moveTo>
                  <a:pt x="598" y="658"/>
                </a:moveTo>
                <a:lnTo>
                  <a:pt x="603" y="658"/>
                </a:lnTo>
                <a:lnTo>
                  <a:pt x="603" y="672"/>
                </a:lnTo>
                <a:lnTo>
                  <a:pt x="588" y="678"/>
                </a:lnTo>
                <a:lnTo>
                  <a:pt x="588" y="672"/>
                </a:lnTo>
                <a:lnTo>
                  <a:pt x="598" y="658"/>
                </a:lnTo>
                <a:close/>
                <a:moveTo>
                  <a:pt x="581" y="694"/>
                </a:moveTo>
                <a:lnTo>
                  <a:pt x="586" y="700"/>
                </a:lnTo>
                <a:lnTo>
                  <a:pt x="576" y="714"/>
                </a:lnTo>
                <a:lnTo>
                  <a:pt x="571" y="714"/>
                </a:lnTo>
                <a:lnTo>
                  <a:pt x="576" y="694"/>
                </a:lnTo>
                <a:lnTo>
                  <a:pt x="581" y="694"/>
                </a:lnTo>
                <a:close/>
                <a:moveTo>
                  <a:pt x="542" y="700"/>
                </a:moveTo>
                <a:lnTo>
                  <a:pt x="547" y="700"/>
                </a:lnTo>
                <a:lnTo>
                  <a:pt x="547" y="714"/>
                </a:lnTo>
                <a:lnTo>
                  <a:pt x="529" y="714"/>
                </a:lnTo>
                <a:lnTo>
                  <a:pt x="529" y="708"/>
                </a:lnTo>
                <a:lnTo>
                  <a:pt x="542" y="700"/>
                </a:lnTo>
                <a:close/>
                <a:moveTo>
                  <a:pt x="547" y="721"/>
                </a:moveTo>
                <a:lnTo>
                  <a:pt x="561" y="735"/>
                </a:lnTo>
                <a:lnTo>
                  <a:pt x="561" y="743"/>
                </a:lnTo>
                <a:lnTo>
                  <a:pt x="556" y="749"/>
                </a:lnTo>
                <a:lnTo>
                  <a:pt x="537" y="743"/>
                </a:lnTo>
                <a:lnTo>
                  <a:pt x="542" y="721"/>
                </a:lnTo>
                <a:lnTo>
                  <a:pt x="547" y="721"/>
                </a:lnTo>
                <a:close/>
                <a:moveTo>
                  <a:pt x="613" y="735"/>
                </a:moveTo>
                <a:lnTo>
                  <a:pt x="613" y="743"/>
                </a:lnTo>
                <a:lnTo>
                  <a:pt x="588" y="749"/>
                </a:lnTo>
                <a:lnTo>
                  <a:pt x="588" y="728"/>
                </a:lnTo>
                <a:lnTo>
                  <a:pt x="613" y="735"/>
                </a:lnTo>
                <a:close/>
                <a:moveTo>
                  <a:pt x="583" y="749"/>
                </a:moveTo>
                <a:lnTo>
                  <a:pt x="583" y="757"/>
                </a:lnTo>
                <a:lnTo>
                  <a:pt x="578" y="763"/>
                </a:lnTo>
                <a:lnTo>
                  <a:pt x="571" y="749"/>
                </a:lnTo>
                <a:lnTo>
                  <a:pt x="583" y="749"/>
                </a:lnTo>
                <a:close/>
                <a:moveTo>
                  <a:pt x="132" y="757"/>
                </a:moveTo>
                <a:lnTo>
                  <a:pt x="132" y="763"/>
                </a:lnTo>
                <a:lnTo>
                  <a:pt x="113" y="763"/>
                </a:lnTo>
                <a:lnTo>
                  <a:pt x="113" y="757"/>
                </a:lnTo>
                <a:lnTo>
                  <a:pt x="132" y="757"/>
                </a:lnTo>
                <a:close/>
                <a:moveTo>
                  <a:pt x="598" y="867"/>
                </a:moveTo>
                <a:lnTo>
                  <a:pt x="583" y="867"/>
                </a:lnTo>
                <a:lnTo>
                  <a:pt x="583" y="861"/>
                </a:lnTo>
                <a:lnTo>
                  <a:pt x="588" y="855"/>
                </a:lnTo>
                <a:lnTo>
                  <a:pt x="598" y="867"/>
                </a:lnTo>
                <a:close/>
                <a:moveTo>
                  <a:pt x="66" y="959"/>
                </a:moveTo>
                <a:lnTo>
                  <a:pt x="71" y="959"/>
                </a:lnTo>
                <a:lnTo>
                  <a:pt x="71" y="965"/>
                </a:lnTo>
                <a:lnTo>
                  <a:pt x="56" y="972"/>
                </a:lnTo>
                <a:lnTo>
                  <a:pt x="47" y="972"/>
                </a:lnTo>
                <a:lnTo>
                  <a:pt x="47" y="965"/>
                </a:lnTo>
                <a:lnTo>
                  <a:pt x="66" y="959"/>
                </a:lnTo>
                <a:close/>
                <a:moveTo>
                  <a:pt x="61" y="1076"/>
                </a:moveTo>
                <a:lnTo>
                  <a:pt x="61" y="1090"/>
                </a:lnTo>
                <a:lnTo>
                  <a:pt x="66" y="1100"/>
                </a:lnTo>
                <a:lnTo>
                  <a:pt x="81" y="1111"/>
                </a:lnTo>
                <a:lnTo>
                  <a:pt x="93" y="1090"/>
                </a:lnTo>
                <a:lnTo>
                  <a:pt x="93" y="1076"/>
                </a:lnTo>
                <a:lnTo>
                  <a:pt x="86" y="1062"/>
                </a:lnTo>
                <a:lnTo>
                  <a:pt x="71" y="1062"/>
                </a:lnTo>
                <a:lnTo>
                  <a:pt x="61" y="1076"/>
                </a:lnTo>
                <a:close/>
                <a:moveTo>
                  <a:pt x="169" y="1139"/>
                </a:moveTo>
                <a:lnTo>
                  <a:pt x="169" y="1160"/>
                </a:lnTo>
                <a:lnTo>
                  <a:pt x="159" y="1160"/>
                </a:lnTo>
                <a:lnTo>
                  <a:pt x="164" y="1139"/>
                </a:lnTo>
                <a:lnTo>
                  <a:pt x="169" y="1139"/>
                </a:lnTo>
                <a:close/>
                <a:moveTo>
                  <a:pt x="5" y="1166"/>
                </a:moveTo>
                <a:lnTo>
                  <a:pt x="15" y="1180"/>
                </a:lnTo>
                <a:lnTo>
                  <a:pt x="15" y="1166"/>
                </a:lnTo>
                <a:lnTo>
                  <a:pt x="5" y="1153"/>
                </a:lnTo>
                <a:lnTo>
                  <a:pt x="5" y="1166"/>
                </a:lnTo>
                <a:close/>
                <a:moveTo>
                  <a:pt x="542" y="1384"/>
                </a:moveTo>
                <a:lnTo>
                  <a:pt x="547" y="1372"/>
                </a:lnTo>
                <a:lnTo>
                  <a:pt x="554" y="1363"/>
                </a:lnTo>
                <a:lnTo>
                  <a:pt x="561" y="1355"/>
                </a:lnTo>
                <a:lnTo>
                  <a:pt x="559" y="1383"/>
                </a:lnTo>
                <a:lnTo>
                  <a:pt x="551" y="1384"/>
                </a:lnTo>
                <a:lnTo>
                  <a:pt x="547" y="1389"/>
                </a:lnTo>
                <a:lnTo>
                  <a:pt x="544" y="1395"/>
                </a:lnTo>
                <a:lnTo>
                  <a:pt x="544" y="1404"/>
                </a:lnTo>
                <a:lnTo>
                  <a:pt x="539" y="1404"/>
                </a:lnTo>
                <a:lnTo>
                  <a:pt x="539" y="1397"/>
                </a:lnTo>
                <a:lnTo>
                  <a:pt x="542" y="1384"/>
                </a:lnTo>
                <a:close/>
                <a:moveTo>
                  <a:pt x="380" y="1595"/>
                </a:moveTo>
                <a:lnTo>
                  <a:pt x="380" y="1622"/>
                </a:lnTo>
                <a:lnTo>
                  <a:pt x="370" y="1622"/>
                </a:lnTo>
                <a:lnTo>
                  <a:pt x="375" y="1595"/>
                </a:lnTo>
                <a:lnTo>
                  <a:pt x="380" y="1595"/>
                </a:lnTo>
                <a:close/>
                <a:moveTo>
                  <a:pt x="213" y="1595"/>
                </a:moveTo>
                <a:lnTo>
                  <a:pt x="208" y="1601"/>
                </a:lnTo>
                <a:lnTo>
                  <a:pt x="235" y="1630"/>
                </a:lnTo>
                <a:lnTo>
                  <a:pt x="235" y="1622"/>
                </a:lnTo>
                <a:lnTo>
                  <a:pt x="216" y="1595"/>
                </a:lnTo>
                <a:lnTo>
                  <a:pt x="213" y="1595"/>
                </a:lnTo>
                <a:close/>
                <a:moveTo>
                  <a:pt x="358" y="1665"/>
                </a:moveTo>
                <a:lnTo>
                  <a:pt x="365" y="1699"/>
                </a:lnTo>
                <a:lnTo>
                  <a:pt x="363" y="1702"/>
                </a:lnTo>
                <a:lnTo>
                  <a:pt x="358" y="1708"/>
                </a:lnTo>
                <a:lnTo>
                  <a:pt x="358" y="1719"/>
                </a:lnTo>
                <a:lnTo>
                  <a:pt x="358" y="1734"/>
                </a:lnTo>
                <a:lnTo>
                  <a:pt x="353" y="1734"/>
                </a:lnTo>
                <a:lnTo>
                  <a:pt x="350" y="1725"/>
                </a:lnTo>
                <a:lnTo>
                  <a:pt x="348" y="1719"/>
                </a:lnTo>
                <a:lnTo>
                  <a:pt x="343" y="1716"/>
                </a:lnTo>
                <a:lnTo>
                  <a:pt x="338" y="1713"/>
                </a:lnTo>
                <a:lnTo>
                  <a:pt x="343" y="1693"/>
                </a:lnTo>
                <a:lnTo>
                  <a:pt x="348" y="1691"/>
                </a:lnTo>
                <a:lnTo>
                  <a:pt x="353" y="1690"/>
                </a:lnTo>
                <a:lnTo>
                  <a:pt x="355" y="1685"/>
                </a:lnTo>
                <a:lnTo>
                  <a:pt x="358" y="1678"/>
                </a:lnTo>
                <a:lnTo>
                  <a:pt x="348" y="1678"/>
                </a:lnTo>
                <a:lnTo>
                  <a:pt x="358" y="1665"/>
                </a:lnTo>
                <a:close/>
                <a:moveTo>
                  <a:pt x="789" y="1685"/>
                </a:moveTo>
                <a:lnTo>
                  <a:pt x="792" y="1678"/>
                </a:lnTo>
                <a:lnTo>
                  <a:pt x="792" y="1694"/>
                </a:lnTo>
                <a:lnTo>
                  <a:pt x="794" y="1705"/>
                </a:lnTo>
                <a:lnTo>
                  <a:pt x="796" y="1711"/>
                </a:lnTo>
                <a:lnTo>
                  <a:pt x="801" y="1713"/>
                </a:lnTo>
                <a:lnTo>
                  <a:pt x="796" y="1748"/>
                </a:lnTo>
                <a:lnTo>
                  <a:pt x="779" y="1748"/>
                </a:lnTo>
                <a:lnTo>
                  <a:pt x="792" y="1727"/>
                </a:lnTo>
                <a:lnTo>
                  <a:pt x="782" y="1685"/>
                </a:lnTo>
                <a:lnTo>
                  <a:pt x="789" y="1685"/>
                </a:lnTo>
                <a:close/>
                <a:moveTo>
                  <a:pt x="493" y="1678"/>
                </a:moveTo>
                <a:lnTo>
                  <a:pt x="493" y="1699"/>
                </a:lnTo>
                <a:lnTo>
                  <a:pt x="483" y="1699"/>
                </a:lnTo>
                <a:lnTo>
                  <a:pt x="483" y="1678"/>
                </a:lnTo>
                <a:lnTo>
                  <a:pt x="493" y="1678"/>
                </a:lnTo>
                <a:close/>
                <a:moveTo>
                  <a:pt x="755" y="1748"/>
                </a:moveTo>
                <a:lnTo>
                  <a:pt x="760" y="1754"/>
                </a:lnTo>
                <a:lnTo>
                  <a:pt x="760" y="1762"/>
                </a:lnTo>
                <a:lnTo>
                  <a:pt x="755" y="1768"/>
                </a:lnTo>
                <a:lnTo>
                  <a:pt x="375" y="1762"/>
                </a:lnTo>
                <a:lnTo>
                  <a:pt x="375" y="1748"/>
                </a:lnTo>
                <a:lnTo>
                  <a:pt x="755" y="1748"/>
                </a:lnTo>
                <a:close/>
                <a:moveTo>
                  <a:pt x="461" y="1748"/>
                </a:moveTo>
                <a:lnTo>
                  <a:pt x="461" y="1782"/>
                </a:lnTo>
                <a:lnTo>
                  <a:pt x="466" y="1783"/>
                </a:lnTo>
                <a:lnTo>
                  <a:pt x="471" y="1788"/>
                </a:lnTo>
                <a:lnTo>
                  <a:pt x="473" y="1797"/>
                </a:lnTo>
                <a:lnTo>
                  <a:pt x="473" y="1810"/>
                </a:lnTo>
                <a:lnTo>
                  <a:pt x="478" y="1808"/>
                </a:lnTo>
                <a:lnTo>
                  <a:pt x="480" y="1805"/>
                </a:lnTo>
                <a:lnTo>
                  <a:pt x="483" y="1797"/>
                </a:lnTo>
                <a:lnTo>
                  <a:pt x="483" y="1790"/>
                </a:lnTo>
                <a:lnTo>
                  <a:pt x="488" y="1790"/>
                </a:lnTo>
                <a:lnTo>
                  <a:pt x="488" y="1817"/>
                </a:lnTo>
                <a:lnTo>
                  <a:pt x="502" y="1810"/>
                </a:lnTo>
                <a:lnTo>
                  <a:pt x="505" y="1820"/>
                </a:lnTo>
                <a:lnTo>
                  <a:pt x="520" y="1833"/>
                </a:lnTo>
                <a:lnTo>
                  <a:pt x="542" y="1845"/>
                </a:lnTo>
                <a:lnTo>
                  <a:pt x="571" y="1859"/>
                </a:lnTo>
                <a:lnTo>
                  <a:pt x="571" y="1880"/>
                </a:lnTo>
                <a:lnTo>
                  <a:pt x="566" y="1880"/>
                </a:lnTo>
                <a:lnTo>
                  <a:pt x="618" y="1856"/>
                </a:lnTo>
                <a:lnTo>
                  <a:pt x="659" y="1834"/>
                </a:lnTo>
                <a:lnTo>
                  <a:pt x="696" y="1816"/>
                </a:lnTo>
                <a:lnTo>
                  <a:pt x="723" y="1800"/>
                </a:lnTo>
                <a:lnTo>
                  <a:pt x="745" y="1790"/>
                </a:lnTo>
                <a:lnTo>
                  <a:pt x="760" y="1782"/>
                </a:lnTo>
                <a:lnTo>
                  <a:pt x="765" y="1777"/>
                </a:lnTo>
                <a:lnTo>
                  <a:pt x="765" y="1776"/>
                </a:lnTo>
                <a:lnTo>
                  <a:pt x="765" y="1762"/>
                </a:lnTo>
                <a:lnTo>
                  <a:pt x="801" y="1782"/>
                </a:lnTo>
                <a:lnTo>
                  <a:pt x="760" y="1782"/>
                </a:lnTo>
                <a:lnTo>
                  <a:pt x="720" y="1782"/>
                </a:lnTo>
                <a:lnTo>
                  <a:pt x="684" y="1780"/>
                </a:lnTo>
                <a:lnTo>
                  <a:pt x="649" y="1780"/>
                </a:lnTo>
                <a:lnTo>
                  <a:pt x="618" y="1779"/>
                </a:lnTo>
                <a:lnTo>
                  <a:pt x="591" y="1777"/>
                </a:lnTo>
                <a:lnTo>
                  <a:pt x="564" y="1776"/>
                </a:lnTo>
                <a:lnTo>
                  <a:pt x="542" y="1773"/>
                </a:lnTo>
                <a:lnTo>
                  <a:pt x="522" y="1771"/>
                </a:lnTo>
                <a:lnTo>
                  <a:pt x="502" y="1768"/>
                </a:lnTo>
                <a:lnTo>
                  <a:pt x="488" y="1765"/>
                </a:lnTo>
                <a:lnTo>
                  <a:pt x="475" y="1762"/>
                </a:lnTo>
                <a:lnTo>
                  <a:pt x="468" y="1759"/>
                </a:lnTo>
                <a:lnTo>
                  <a:pt x="461" y="1756"/>
                </a:lnTo>
                <a:lnTo>
                  <a:pt x="456" y="1751"/>
                </a:lnTo>
                <a:lnTo>
                  <a:pt x="456" y="1748"/>
                </a:lnTo>
                <a:lnTo>
                  <a:pt x="461" y="1748"/>
                </a:lnTo>
                <a:close/>
                <a:moveTo>
                  <a:pt x="534" y="1790"/>
                </a:moveTo>
                <a:lnTo>
                  <a:pt x="524" y="1803"/>
                </a:lnTo>
                <a:lnTo>
                  <a:pt x="507" y="1803"/>
                </a:lnTo>
                <a:lnTo>
                  <a:pt x="515" y="1776"/>
                </a:lnTo>
                <a:lnTo>
                  <a:pt x="534" y="1790"/>
                </a:lnTo>
                <a:close/>
                <a:moveTo>
                  <a:pt x="657" y="1825"/>
                </a:moveTo>
                <a:lnTo>
                  <a:pt x="657" y="1831"/>
                </a:lnTo>
                <a:lnTo>
                  <a:pt x="642" y="1831"/>
                </a:lnTo>
                <a:lnTo>
                  <a:pt x="642" y="1817"/>
                </a:lnTo>
                <a:lnTo>
                  <a:pt x="647" y="1810"/>
                </a:lnTo>
                <a:lnTo>
                  <a:pt x="657" y="1825"/>
                </a:lnTo>
                <a:close/>
                <a:moveTo>
                  <a:pt x="613" y="1886"/>
                </a:moveTo>
                <a:lnTo>
                  <a:pt x="613" y="1902"/>
                </a:lnTo>
                <a:lnTo>
                  <a:pt x="598" y="1894"/>
                </a:lnTo>
                <a:lnTo>
                  <a:pt x="586" y="1888"/>
                </a:lnTo>
                <a:lnTo>
                  <a:pt x="578" y="1880"/>
                </a:lnTo>
                <a:lnTo>
                  <a:pt x="576" y="1874"/>
                </a:lnTo>
                <a:lnTo>
                  <a:pt x="613" y="1886"/>
                </a:lnTo>
                <a:close/>
                <a:moveTo>
                  <a:pt x="632" y="1908"/>
                </a:moveTo>
                <a:lnTo>
                  <a:pt x="637" y="1908"/>
                </a:lnTo>
                <a:lnTo>
                  <a:pt x="642" y="1911"/>
                </a:lnTo>
                <a:lnTo>
                  <a:pt x="645" y="1915"/>
                </a:lnTo>
                <a:lnTo>
                  <a:pt x="647" y="1922"/>
                </a:lnTo>
                <a:lnTo>
                  <a:pt x="622" y="1914"/>
                </a:lnTo>
                <a:lnTo>
                  <a:pt x="622" y="1908"/>
                </a:lnTo>
                <a:lnTo>
                  <a:pt x="632" y="1908"/>
                </a:lnTo>
                <a:close/>
                <a:moveTo>
                  <a:pt x="659" y="1935"/>
                </a:moveTo>
                <a:lnTo>
                  <a:pt x="669" y="1938"/>
                </a:lnTo>
                <a:lnTo>
                  <a:pt x="674" y="1942"/>
                </a:lnTo>
                <a:lnTo>
                  <a:pt x="676" y="1949"/>
                </a:lnTo>
                <a:lnTo>
                  <a:pt x="679" y="1957"/>
                </a:lnTo>
                <a:lnTo>
                  <a:pt x="674" y="1957"/>
                </a:lnTo>
                <a:lnTo>
                  <a:pt x="657" y="1943"/>
                </a:lnTo>
                <a:lnTo>
                  <a:pt x="657" y="1935"/>
                </a:lnTo>
                <a:lnTo>
                  <a:pt x="659" y="1935"/>
                </a:lnTo>
                <a:close/>
              </a:path>
            </a:pathLst>
          </a:custGeom>
          <a:gradFill rotWithShape="1">
            <a:gsLst>
              <a:gs pos="0">
                <a:srgbClr val="006666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058" name="Freeform 10"/>
          <p:cNvSpPr>
            <a:spLocks noEditPoints="1"/>
          </p:cNvSpPr>
          <p:nvPr/>
        </p:nvSpPr>
        <p:spPr bwMode="auto">
          <a:xfrm>
            <a:off x="9527995" y="1268763"/>
            <a:ext cx="1462427" cy="4105275"/>
          </a:xfrm>
          <a:custGeom>
            <a:avLst/>
            <a:gdLst>
              <a:gd name="T0" fmla="*/ 5 w 588"/>
              <a:gd name="T1" fmla="*/ 1415 h 2131"/>
              <a:gd name="T2" fmla="*/ 20 w 588"/>
              <a:gd name="T3" fmla="*/ 2131 h 2131"/>
              <a:gd name="T4" fmla="*/ 588 w 588"/>
              <a:gd name="T5" fmla="*/ 422 h 2131"/>
              <a:gd name="T6" fmla="*/ 498 w 588"/>
              <a:gd name="T7" fmla="*/ 217 h 2131"/>
              <a:gd name="T8" fmla="*/ 588 w 588"/>
              <a:gd name="T9" fmla="*/ 26 h 2131"/>
              <a:gd name="T10" fmla="*/ 3 w 588"/>
              <a:gd name="T11" fmla="*/ 26 h 2131"/>
              <a:gd name="T12" fmla="*/ 3 w 588"/>
              <a:gd name="T13" fmla="*/ 702 h 2131"/>
              <a:gd name="T14" fmla="*/ 3 w 588"/>
              <a:gd name="T15" fmla="*/ 565 h 2131"/>
              <a:gd name="T16" fmla="*/ 5 w 588"/>
              <a:gd name="T17" fmla="*/ 465 h 2131"/>
              <a:gd name="T18" fmla="*/ 10 w 588"/>
              <a:gd name="T19" fmla="*/ 402 h 2131"/>
              <a:gd name="T20" fmla="*/ 15 w 588"/>
              <a:gd name="T21" fmla="*/ 379 h 2131"/>
              <a:gd name="T22" fmla="*/ 184 w 588"/>
              <a:gd name="T23" fmla="*/ 344 h 2131"/>
              <a:gd name="T24" fmla="*/ 255 w 588"/>
              <a:gd name="T25" fmla="*/ 370 h 2131"/>
              <a:gd name="T26" fmla="*/ 309 w 588"/>
              <a:gd name="T27" fmla="*/ 413 h 2131"/>
              <a:gd name="T28" fmla="*/ 348 w 588"/>
              <a:gd name="T29" fmla="*/ 473 h 2131"/>
              <a:gd name="T30" fmla="*/ 373 w 588"/>
              <a:gd name="T31" fmla="*/ 548 h 2131"/>
              <a:gd name="T32" fmla="*/ 380 w 588"/>
              <a:gd name="T33" fmla="*/ 640 h 2131"/>
              <a:gd name="T34" fmla="*/ 226 w 588"/>
              <a:gd name="T35" fmla="*/ 608 h 2131"/>
              <a:gd name="T36" fmla="*/ 196 w 588"/>
              <a:gd name="T37" fmla="*/ 547 h 2131"/>
              <a:gd name="T38" fmla="*/ 147 w 588"/>
              <a:gd name="T39" fmla="*/ 527 h 2131"/>
              <a:gd name="T40" fmla="*/ 84 w 588"/>
              <a:gd name="T41" fmla="*/ 616 h 2131"/>
              <a:gd name="T42" fmla="*/ 94 w 588"/>
              <a:gd name="T43" fmla="*/ 746 h 2131"/>
              <a:gd name="T44" fmla="*/ 187 w 588"/>
              <a:gd name="T45" fmla="*/ 915 h 2131"/>
              <a:gd name="T46" fmla="*/ 316 w 588"/>
              <a:gd name="T47" fmla="*/ 1116 h 2131"/>
              <a:gd name="T48" fmla="*/ 375 w 588"/>
              <a:gd name="T49" fmla="*/ 1293 h 2131"/>
              <a:gd name="T50" fmla="*/ 375 w 588"/>
              <a:gd name="T51" fmla="*/ 1440 h 2131"/>
              <a:gd name="T52" fmla="*/ 353 w 588"/>
              <a:gd name="T53" fmla="*/ 1531 h 2131"/>
              <a:gd name="T54" fmla="*/ 324 w 588"/>
              <a:gd name="T55" fmla="*/ 1601 h 2131"/>
              <a:gd name="T56" fmla="*/ 282 w 588"/>
              <a:gd name="T57" fmla="*/ 1652 h 2131"/>
              <a:gd name="T58" fmla="*/ 231 w 588"/>
              <a:gd name="T59" fmla="*/ 1682 h 2131"/>
              <a:gd name="T60" fmla="*/ 167 w 588"/>
              <a:gd name="T61" fmla="*/ 1692 h 2131"/>
              <a:gd name="T62" fmla="*/ 54 w 588"/>
              <a:gd name="T63" fmla="*/ 1656 h 2131"/>
              <a:gd name="T64" fmla="*/ 8 w 588"/>
              <a:gd name="T65" fmla="*/ 1333 h 2131"/>
              <a:gd name="T66" fmla="*/ 67 w 588"/>
              <a:gd name="T67" fmla="*/ 1328 h 2131"/>
              <a:gd name="T68" fmla="*/ 79 w 588"/>
              <a:gd name="T69" fmla="*/ 1392 h 2131"/>
              <a:gd name="T70" fmla="*/ 94 w 588"/>
              <a:gd name="T71" fmla="*/ 1442 h 2131"/>
              <a:gd name="T72" fmla="*/ 111 w 588"/>
              <a:gd name="T73" fmla="*/ 1477 h 2131"/>
              <a:gd name="T74" fmla="*/ 128 w 588"/>
              <a:gd name="T75" fmla="*/ 1498 h 2131"/>
              <a:gd name="T76" fmla="*/ 147 w 588"/>
              <a:gd name="T77" fmla="*/ 1504 h 2131"/>
              <a:gd name="T78" fmla="*/ 184 w 588"/>
              <a:gd name="T79" fmla="*/ 1494 h 2131"/>
              <a:gd name="T80" fmla="*/ 216 w 588"/>
              <a:gd name="T81" fmla="*/ 1457 h 2131"/>
              <a:gd name="T82" fmla="*/ 236 w 588"/>
              <a:gd name="T83" fmla="*/ 1333 h 2131"/>
              <a:gd name="T84" fmla="*/ 167 w 588"/>
              <a:gd name="T85" fmla="*/ 1161 h 2131"/>
              <a:gd name="T86" fmla="*/ 108 w 588"/>
              <a:gd name="T87" fmla="*/ 1069 h 2131"/>
              <a:gd name="T88" fmla="*/ 59 w 588"/>
              <a:gd name="T89" fmla="*/ 995 h 2131"/>
              <a:gd name="T90" fmla="*/ 27 w 588"/>
              <a:gd name="T91" fmla="*/ 937 h 2131"/>
              <a:gd name="T92" fmla="*/ 8 w 588"/>
              <a:gd name="T93" fmla="*/ 895 h 2131"/>
              <a:gd name="T94" fmla="*/ 0 w 588"/>
              <a:gd name="T95" fmla="*/ 815 h 2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8" h="2131">
                <a:moveTo>
                  <a:pt x="3" y="26"/>
                </a:moveTo>
                <a:lnTo>
                  <a:pt x="3" y="1263"/>
                </a:lnTo>
                <a:lnTo>
                  <a:pt x="5" y="1415"/>
                </a:lnTo>
                <a:lnTo>
                  <a:pt x="3" y="1442"/>
                </a:lnTo>
                <a:lnTo>
                  <a:pt x="3" y="2105"/>
                </a:lnTo>
                <a:lnTo>
                  <a:pt x="20" y="2131"/>
                </a:lnTo>
                <a:lnTo>
                  <a:pt x="574" y="2131"/>
                </a:lnTo>
                <a:lnTo>
                  <a:pt x="588" y="2105"/>
                </a:lnTo>
                <a:lnTo>
                  <a:pt x="588" y="422"/>
                </a:lnTo>
                <a:lnTo>
                  <a:pt x="574" y="396"/>
                </a:lnTo>
                <a:lnTo>
                  <a:pt x="498" y="396"/>
                </a:lnTo>
                <a:lnTo>
                  <a:pt x="498" y="217"/>
                </a:lnTo>
                <a:lnTo>
                  <a:pt x="574" y="217"/>
                </a:lnTo>
                <a:lnTo>
                  <a:pt x="588" y="192"/>
                </a:lnTo>
                <a:lnTo>
                  <a:pt x="588" y="26"/>
                </a:lnTo>
                <a:lnTo>
                  <a:pt x="574" y="0"/>
                </a:lnTo>
                <a:lnTo>
                  <a:pt x="20" y="0"/>
                </a:lnTo>
                <a:lnTo>
                  <a:pt x="3" y="26"/>
                </a:lnTo>
                <a:close/>
                <a:moveTo>
                  <a:pt x="0" y="815"/>
                </a:moveTo>
                <a:lnTo>
                  <a:pt x="0" y="757"/>
                </a:lnTo>
                <a:lnTo>
                  <a:pt x="3" y="702"/>
                </a:lnTo>
                <a:lnTo>
                  <a:pt x="3" y="653"/>
                </a:lnTo>
                <a:lnTo>
                  <a:pt x="3" y="607"/>
                </a:lnTo>
                <a:lnTo>
                  <a:pt x="3" y="565"/>
                </a:lnTo>
                <a:lnTo>
                  <a:pt x="5" y="527"/>
                </a:lnTo>
                <a:lnTo>
                  <a:pt x="5" y="495"/>
                </a:lnTo>
                <a:lnTo>
                  <a:pt x="5" y="465"/>
                </a:lnTo>
                <a:lnTo>
                  <a:pt x="8" y="439"/>
                </a:lnTo>
                <a:lnTo>
                  <a:pt x="8" y="419"/>
                </a:lnTo>
                <a:lnTo>
                  <a:pt x="10" y="402"/>
                </a:lnTo>
                <a:lnTo>
                  <a:pt x="13" y="390"/>
                </a:lnTo>
                <a:lnTo>
                  <a:pt x="13" y="383"/>
                </a:lnTo>
                <a:lnTo>
                  <a:pt x="15" y="379"/>
                </a:lnTo>
                <a:lnTo>
                  <a:pt x="18" y="379"/>
                </a:lnTo>
                <a:lnTo>
                  <a:pt x="157" y="338"/>
                </a:lnTo>
                <a:lnTo>
                  <a:pt x="184" y="344"/>
                </a:lnTo>
                <a:lnTo>
                  <a:pt x="211" y="350"/>
                </a:lnTo>
                <a:lnTo>
                  <a:pt x="233" y="359"/>
                </a:lnTo>
                <a:lnTo>
                  <a:pt x="255" y="370"/>
                </a:lnTo>
                <a:lnTo>
                  <a:pt x="275" y="383"/>
                </a:lnTo>
                <a:lnTo>
                  <a:pt x="292" y="396"/>
                </a:lnTo>
                <a:lnTo>
                  <a:pt x="309" y="413"/>
                </a:lnTo>
                <a:lnTo>
                  <a:pt x="324" y="430"/>
                </a:lnTo>
                <a:lnTo>
                  <a:pt x="336" y="450"/>
                </a:lnTo>
                <a:lnTo>
                  <a:pt x="348" y="473"/>
                </a:lnTo>
                <a:lnTo>
                  <a:pt x="358" y="496"/>
                </a:lnTo>
                <a:lnTo>
                  <a:pt x="365" y="521"/>
                </a:lnTo>
                <a:lnTo>
                  <a:pt x="373" y="548"/>
                </a:lnTo>
                <a:lnTo>
                  <a:pt x="375" y="577"/>
                </a:lnTo>
                <a:lnTo>
                  <a:pt x="378" y="608"/>
                </a:lnTo>
                <a:lnTo>
                  <a:pt x="380" y="640"/>
                </a:lnTo>
                <a:lnTo>
                  <a:pt x="236" y="671"/>
                </a:lnTo>
                <a:lnTo>
                  <a:pt x="231" y="637"/>
                </a:lnTo>
                <a:lnTo>
                  <a:pt x="226" y="608"/>
                </a:lnTo>
                <a:lnTo>
                  <a:pt x="218" y="584"/>
                </a:lnTo>
                <a:lnTo>
                  <a:pt x="209" y="564"/>
                </a:lnTo>
                <a:lnTo>
                  <a:pt x="196" y="547"/>
                </a:lnTo>
                <a:lnTo>
                  <a:pt x="182" y="536"/>
                </a:lnTo>
                <a:lnTo>
                  <a:pt x="167" y="528"/>
                </a:lnTo>
                <a:lnTo>
                  <a:pt x="147" y="527"/>
                </a:lnTo>
                <a:lnTo>
                  <a:pt x="118" y="550"/>
                </a:lnTo>
                <a:lnTo>
                  <a:pt x="98" y="581"/>
                </a:lnTo>
                <a:lnTo>
                  <a:pt x="84" y="616"/>
                </a:lnTo>
                <a:lnTo>
                  <a:pt x="81" y="656"/>
                </a:lnTo>
                <a:lnTo>
                  <a:pt x="84" y="700"/>
                </a:lnTo>
                <a:lnTo>
                  <a:pt x="94" y="746"/>
                </a:lnTo>
                <a:lnTo>
                  <a:pt x="108" y="794"/>
                </a:lnTo>
                <a:lnTo>
                  <a:pt x="130" y="843"/>
                </a:lnTo>
                <a:lnTo>
                  <a:pt x="187" y="915"/>
                </a:lnTo>
                <a:lnTo>
                  <a:pt x="238" y="986"/>
                </a:lnTo>
                <a:lnTo>
                  <a:pt x="282" y="1052"/>
                </a:lnTo>
                <a:lnTo>
                  <a:pt x="316" y="1116"/>
                </a:lnTo>
                <a:lnTo>
                  <a:pt x="343" y="1178"/>
                </a:lnTo>
                <a:lnTo>
                  <a:pt x="363" y="1237"/>
                </a:lnTo>
                <a:lnTo>
                  <a:pt x="375" y="1293"/>
                </a:lnTo>
                <a:lnTo>
                  <a:pt x="380" y="1346"/>
                </a:lnTo>
                <a:lnTo>
                  <a:pt x="380" y="1405"/>
                </a:lnTo>
                <a:lnTo>
                  <a:pt x="375" y="1440"/>
                </a:lnTo>
                <a:lnTo>
                  <a:pt x="370" y="1472"/>
                </a:lnTo>
                <a:lnTo>
                  <a:pt x="363" y="1503"/>
                </a:lnTo>
                <a:lnTo>
                  <a:pt x="353" y="1531"/>
                </a:lnTo>
                <a:lnTo>
                  <a:pt x="346" y="1557"/>
                </a:lnTo>
                <a:lnTo>
                  <a:pt x="334" y="1580"/>
                </a:lnTo>
                <a:lnTo>
                  <a:pt x="324" y="1601"/>
                </a:lnTo>
                <a:lnTo>
                  <a:pt x="312" y="1621"/>
                </a:lnTo>
                <a:lnTo>
                  <a:pt x="297" y="1638"/>
                </a:lnTo>
                <a:lnTo>
                  <a:pt x="282" y="1652"/>
                </a:lnTo>
                <a:lnTo>
                  <a:pt x="265" y="1664"/>
                </a:lnTo>
                <a:lnTo>
                  <a:pt x="248" y="1675"/>
                </a:lnTo>
                <a:lnTo>
                  <a:pt x="231" y="1682"/>
                </a:lnTo>
                <a:lnTo>
                  <a:pt x="211" y="1687"/>
                </a:lnTo>
                <a:lnTo>
                  <a:pt x="189" y="1690"/>
                </a:lnTo>
                <a:lnTo>
                  <a:pt x="167" y="1692"/>
                </a:lnTo>
                <a:lnTo>
                  <a:pt x="138" y="1692"/>
                </a:lnTo>
                <a:lnTo>
                  <a:pt x="94" y="1676"/>
                </a:lnTo>
                <a:lnTo>
                  <a:pt x="54" y="1656"/>
                </a:lnTo>
                <a:lnTo>
                  <a:pt x="25" y="1632"/>
                </a:lnTo>
                <a:lnTo>
                  <a:pt x="3" y="1601"/>
                </a:lnTo>
                <a:lnTo>
                  <a:pt x="8" y="1333"/>
                </a:lnTo>
                <a:lnTo>
                  <a:pt x="5" y="1300"/>
                </a:lnTo>
                <a:lnTo>
                  <a:pt x="62" y="1303"/>
                </a:lnTo>
                <a:lnTo>
                  <a:pt x="67" y="1328"/>
                </a:lnTo>
                <a:lnTo>
                  <a:pt x="69" y="1351"/>
                </a:lnTo>
                <a:lnTo>
                  <a:pt x="74" y="1372"/>
                </a:lnTo>
                <a:lnTo>
                  <a:pt x="79" y="1392"/>
                </a:lnTo>
                <a:lnTo>
                  <a:pt x="84" y="1411"/>
                </a:lnTo>
                <a:lnTo>
                  <a:pt x="89" y="1428"/>
                </a:lnTo>
                <a:lnTo>
                  <a:pt x="94" y="1442"/>
                </a:lnTo>
                <a:lnTo>
                  <a:pt x="98" y="1455"/>
                </a:lnTo>
                <a:lnTo>
                  <a:pt x="106" y="1468"/>
                </a:lnTo>
                <a:lnTo>
                  <a:pt x="111" y="1477"/>
                </a:lnTo>
                <a:lnTo>
                  <a:pt x="116" y="1486"/>
                </a:lnTo>
                <a:lnTo>
                  <a:pt x="123" y="1494"/>
                </a:lnTo>
                <a:lnTo>
                  <a:pt x="128" y="1498"/>
                </a:lnTo>
                <a:lnTo>
                  <a:pt x="135" y="1503"/>
                </a:lnTo>
                <a:lnTo>
                  <a:pt x="143" y="1504"/>
                </a:lnTo>
                <a:lnTo>
                  <a:pt x="147" y="1504"/>
                </a:lnTo>
                <a:lnTo>
                  <a:pt x="160" y="1504"/>
                </a:lnTo>
                <a:lnTo>
                  <a:pt x="172" y="1500"/>
                </a:lnTo>
                <a:lnTo>
                  <a:pt x="184" y="1494"/>
                </a:lnTo>
                <a:lnTo>
                  <a:pt x="194" y="1485"/>
                </a:lnTo>
                <a:lnTo>
                  <a:pt x="206" y="1472"/>
                </a:lnTo>
                <a:lnTo>
                  <a:pt x="216" y="1457"/>
                </a:lnTo>
                <a:lnTo>
                  <a:pt x="226" y="1440"/>
                </a:lnTo>
                <a:lnTo>
                  <a:pt x="236" y="1419"/>
                </a:lnTo>
                <a:lnTo>
                  <a:pt x="236" y="1333"/>
                </a:lnTo>
                <a:lnTo>
                  <a:pt x="216" y="1231"/>
                </a:lnTo>
                <a:lnTo>
                  <a:pt x="192" y="1194"/>
                </a:lnTo>
                <a:lnTo>
                  <a:pt x="167" y="1161"/>
                </a:lnTo>
                <a:lnTo>
                  <a:pt x="145" y="1128"/>
                </a:lnTo>
                <a:lnTo>
                  <a:pt x="125" y="1098"/>
                </a:lnTo>
                <a:lnTo>
                  <a:pt x="108" y="1069"/>
                </a:lnTo>
                <a:lnTo>
                  <a:pt x="91" y="1042"/>
                </a:lnTo>
                <a:lnTo>
                  <a:pt x="74" y="1018"/>
                </a:lnTo>
                <a:lnTo>
                  <a:pt x="59" y="995"/>
                </a:lnTo>
                <a:lnTo>
                  <a:pt x="47" y="973"/>
                </a:lnTo>
                <a:lnTo>
                  <a:pt x="37" y="955"/>
                </a:lnTo>
                <a:lnTo>
                  <a:pt x="27" y="937"/>
                </a:lnTo>
                <a:lnTo>
                  <a:pt x="18" y="921"/>
                </a:lnTo>
                <a:lnTo>
                  <a:pt x="13" y="907"/>
                </a:lnTo>
                <a:lnTo>
                  <a:pt x="8" y="895"/>
                </a:lnTo>
                <a:lnTo>
                  <a:pt x="3" y="886"/>
                </a:lnTo>
                <a:lnTo>
                  <a:pt x="0" y="878"/>
                </a:lnTo>
                <a:lnTo>
                  <a:pt x="0" y="815"/>
                </a:lnTo>
                <a:close/>
              </a:path>
            </a:pathLst>
          </a:custGeom>
          <a:gradFill rotWithShape="1">
            <a:gsLst>
              <a:gs pos="0">
                <a:srgbClr val="FF33CC">
                  <a:gamma/>
                  <a:shade val="46275"/>
                  <a:invGamma/>
                </a:srgbClr>
              </a:gs>
              <a:gs pos="100000">
                <a:srgbClr val="FF33CC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062" name="Picture 14" descr="Policía"/>
          <p:cNvPicPr>
            <a:picLocks noChangeAspect="1" noChangeArrowheads="1"/>
          </p:cNvPicPr>
          <p:nvPr/>
        </p:nvPicPr>
        <p:blipFill rotWithShape="1">
          <a:blip r:embed="rId3" cstate="print"/>
          <a:srcRect b="2067"/>
          <a:stretch/>
        </p:blipFill>
        <p:spPr bwMode="auto">
          <a:xfrm>
            <a:off x="5326957" y="2421285"/>
            <a:ext cx="1752372" cy="33845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063" name="Picture 15" descr="Pescador"/>
          <p:cNvPicPr>
            <a:picLocks noChangeAspect="1" noChangeArrowheads="1"/>
          </p:cNvPicPr>
          <p:nvPr/>
        </p:nvPicPr>
        <p:blipFill rotWithShape="1">
          <a:blip r:embed="rId4" cstate="print"/>
          <a:srcRect b="3613"/>
          <a:stretch/>
        </p:blipFill>
        <p:spPr bwMode="auto">
          <a:xfrm>
            <a:off x="8014774" y="2562573"/>
            <a:ext cx="1665599" cy="312607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064" name="Picture 16" descr="Camarera"/>
          <p:cNvPicPr>
            <a:picLocks noChangeAspect="1" noChangeArrowheads="1"/>
          </p:cNvPicPr>
          <p:nvPr/>
        </p:nvPicPr>
        <p:blipFill rotWithShape="1">
          <a:blip r:embed="rId5" cstate="print"/>
          <a:srcRect b="3554"/>
          <a:stretch/>
        </p:blipFill>
        <p:spPr bwMode="auto">
          <a:xfrm>
            <a:off x="2256073" y="2508600"/>
            <a:ext cx="2666653" cy="318005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1 CuadroTexto"/>
          <p:cNvSpPr txBox="1"/>
          <p:nvPr/>
        </p:nvSpPr>
        <p:spPr>
          <a:xfrm>
            <a:off x="1199300" y="6127750"/>
            <a:ext cx="470391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800" b="1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PICTIONARY</a:t>
            </a:r>
            <a:endParaRPr lang="es-ES" sz="2800" b="1" dirty="0">
              <a:solidFill>
                <a:srgbClr val="0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7300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3790457" y="5659441"/>
            <a:ext cx="3841249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>
                <a:solidFill>
                  <a:srgbClr val="000000"/>
                </a:solidFill>
                <a:latin typeface="Comic Sans MS" pitchFamily="66" charset="0"/>
              </a:rPr>
              <a:t>actor</a:t>
            </a:r>
          </a:p>
        </p:txBody>
      </p:sp>
      <p:pic>
        <p:nvPicPr>
          <p:cNvPr id="3096" name="Picture 24" descr="Ac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1733" y="1125541"/>
            <a:ext cx="5585157" cy="40592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082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083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084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5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6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7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8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9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0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1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2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3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4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080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081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078" name="Picture 4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6316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09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1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2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0" name="AutoShape 24"/>
          <p:cNvSpPr>
            <a:spLocks noChangeArrowheads="1"/>
          </p:cNvSpPr>
          <p:nvPr/>
        </p:nvSpPr>
        <p:spPr bwMode="auto">
          <a:xfrm>
            <a:off x="3407391" y="5659441"/>
            <a:ext cx="4319555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>
                <a:solidFill>
                  <a:srgbClr val="000000"/>
                </a:solidFill>
                <a:latin typeface="Comic Sans MS" pitchFamily="66" charset="0"/>
              </a:rPr>
              <a:t>actress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107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108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109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0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1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2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3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4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5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6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7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8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9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105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10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8" b="98047" l="633" r="96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33" y="861222"/>
            <a:ext cx="2827719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3889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1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4" name="AutoShape 24"/>
          <p:cNvSpPr>
            <a:spLocks noChangeArrowheads="1"/>
          </p:cNvSpPr>
          <p:nvPr/>
        </p:nvSpPr>
        <p:spPr bwMode="auto">
          <a:xfrm>
            <a:off x="2734379" y="5661025"/>
            <a:ext cx="556822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architect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84350"/>
            <a:ext cx="1056079" cy="819150"/>
            <a:chOff x="748" y="3158"/>
            <a:chExt cx="499" cy="516"/>
          </a:xfrm>
        </p:grpSpPr>
        <p:sp>
          <p:nvSpPr>
            <p:cNvPr id="5131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133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8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9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0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1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2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3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5129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513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145" name="Picture 25" descr="http://blog.affinitad.de/files/2012/10/fid%C3%A9lisez-vos-lecteurs-grace-au-desig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19563" y="1206500"/>
            <a:ext cx="5405263" cy="4171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23523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t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1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3407392" y="5659441"/>
            <a:ext cx="4126963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artist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6155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6156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6157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58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59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0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1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2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3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4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5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6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67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6153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615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543902" y="1354141"/>
            <a:ext cx="5654997" cy="3946525"/>
          </a:xfrm>
          <a:prstGeom prst="rect">
            <a:avLst/>
          </a:prstGeom>
          <a:noFill/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6577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6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2639142" y="5659441"/>
            <a:ext cx="5760817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astronaut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7179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7180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7181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2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3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4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5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6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7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8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89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90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91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7177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717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121678" y="1196978"/>
            <a:ext cx="5597854" cy="42195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51634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trona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Occupations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9" y="1223965"/>
            <a:ext cx="9810749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349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2" name="AutoShape 24"/>
          <p:cNvSpPr>
            <a:spLocks noChangeArrowheads="1"/>
          </p:cNvSpPr>
          <p:nvPr/>
        </p:nvSpPr>
        <p:spPr bwMode="auto">
          <a:xfrm>
            <a:off x="3310036" y="5661025"/>
            <a:ext cx="4609500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athlete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84350"/>
            <a:ext cx="1056079" cy="819150"/>
            <a:chOff x="748" y="3158"/>
            <a:chExt cx="499" cy="516"/>
          </a:xfrm>
        </p:grpSpPr>
        <p:sp>
          <p:nvSpPr>
            <p:cNvPr id="8203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8204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8205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6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7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8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9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0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1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2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3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4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5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8201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820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639141" y="1371603"/>
            <a:ext cx="5568224" cy="38385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21545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hl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19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3310036" y="5661025"/>
            <a:ext cx="451214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>
                <a:solidFill>
                  <a:srgbClr val="000000"/>
                </a:solidFill>
                <a:latin typeface="Comic Sans MS" pitchFamily="66" charset="0"/>
              </a:rPr>
              <a:t>baker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9227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9228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9229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4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5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8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9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9225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922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9241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115328" y="1196975"/>
            <a:ext cx="4901562" cy="42941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2432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2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3310036" y="5661025"/>
            <a:ext cx="451214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barber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0251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0252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7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8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0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1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2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0249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36" y="1133475"/>
            <a:ext cx="460950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25298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2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2831733" y="5661025"/>
            <a:ext cx="556822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gardner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41" name="Picture 25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777759" y="1125541"/>
            <a:ext cx="3949186" cy="43719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1275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1276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1277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78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79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0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1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2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3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4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5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6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7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1273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127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24" y="984159"/>
            <a:ext cx="19081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06432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2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2162952" y="5661025"/>
            <a:ext cx="6715310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businessman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2299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2300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2301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6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7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8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2297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229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2706" name="Picture 2" descr="http://www.fastcharacters.com/wp/wp-content/uploads/cartoon-business-man-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316" y="1028703"/>
            <a:ext cx="3898392" cy="4487863"/>
          </a:xfrm>
          <a:prstGeom prst="rect">
            <a:avLst/>
          </a:prstGeom>
          <a:noFill/>
          <a:effectLst>
            <a:outerShdw blurRad="76200" dist="165100" dir="162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63399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siness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2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AutoShape 24"/>
          <p:cNvSpPr>
            <a:spLocks noChangeArrowheads="1"/>
          </p:cNvSpPr>
          <p:nvPr/>
        </p:nvSpPr>
        <p:spPr bwMode="auto">
          <a:xfrm>
            <a:off x="3310036" y="5661025"/>
            <a:ext cx="451214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butcher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3323" name="Oval 30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3324" name="Group 31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3325" name="Freeform 32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6" name="Freeform 33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7" name="Freeform 34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8" name="Freeform 35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9" name="Freeform 36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0" name="Freeform 37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1" name="Freeform 38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2" name="Freeform 39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3" name="Freeform 40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4" name="Freeform 41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5" name="Freeform 42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3321" name="Oval 44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332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2316" name="Picture 28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543902" y="1317625"/>
            <a:ext cx="6046530" cy="3989388"/>
          </a:xfrm>
          <a:prstGeom prst="rect">
            <a:avLst/>
          </a:prstGeom>
          <a:noFill/>
          <a:effectLst>
            <a:outerShdw blurRad="76200" dist="1016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1265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t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26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AutoShape 27"/>
          <p:cNvSpPr>
            <a:spLocks noChangeArrowheads="1"/>
          </p:cNvSpPr>
          <p:nvPr/>
        </p:nvSpPr>
        <p:spPr bwMode="auto">
          <a:xfrm>
            <a:off x="2734379" y="5661025"/>
            <a:ext cx="556822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carpenter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4347" name="Oval 30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4348" name="Group 31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4349" name="Freeform 32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0" name="Freeform 33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1" name="Freeform 34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2" name="Freeform 35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3" name="Freeform 36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4" name="Freeform 37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5" name="Freeform 38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6" name="Freeform 39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7" name="Freeform 40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8" name="Freeform 41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9" name="Freeform 42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4345" name="Oval 44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434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1289" name="Picture 25" descr="pictu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2628" y="1179516"/>
            <a:ext cx="4503680" cy="42814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6343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p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9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2" name="AutoShape 24"/>
          <p:cNvSpPr>
            <a:spLocks noChangeArrowheads="1"/>
          </p:cNvSpPr>
          <p:nvPr/>
        </p:nvSpPr>
        <p:spPr bwMode="auto">
          <a:xfrm>
            <a:off x="1968245" y="5661025"/>
            <a:ext cx="7392555" cy="865188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 dirty="0" err="1">
                <a:solidFill>
                  <a:srgbClr val="000000"/>
                </a:solidFill>
                <a:latin typeface="Comic Sans MS" pitchFamily="66" charset="0"/>
              </a:rPr>
              <a:t>computer</a:t>
            </a:r>
            <a:r>
              <a:rPr lang="es-ES" sz="40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s-ES" sz="4000" b="1" dirty="0" err="1">
                <a:solidFill>
                  <a:srgbClr val="000000"/>
                </a:solidFill>
                <a:latin typeface="Comic Sans MS" pitchFamily="66" charset="0"/>
              </a:rPr>
              <a:t>programmer</a:t>
            </a:r>
            <a:endParaRPr lang="es-ES" sz="4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5371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5372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5373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4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5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6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7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8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9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0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1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2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3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5369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537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385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833850" y="1196975"/>
            <a:ext cx="5563992" cy="4167188"/>
          </a:xfrm>
          <a:prstGeom prst="rect">
            <a:avLst/>
          </a:prstGeom>
          <a:noFill/>
          <a:effectLst>
            <a:outerShdw blurRad="76200" dist="1905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6615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p_progr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3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3502630" y="5661025"/>
            <a:ext cx="4319554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cook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6395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6396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6397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98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99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0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1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2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3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4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5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6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7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6393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639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599984" y="1101725"/>
            <a:ext cx="3999979" cy="44148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02269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3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0" name="AutoShape 24"/>
          <p:cNvSpPr>
            <a:spLocks noChangeArrowheads="1"/>
          </p:cNvSpPr>
          <p:nvPr/>
        </p:nvSpPr>
        <p:spPr bwMode="auto">
          <a:xfrm>
            <a:off x="3502628" y="5659441"/>
            <a:ext cx="4224317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dancer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7419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7420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7421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2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3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4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5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6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7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8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9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30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31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7417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741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4378" name="Picture 42" descr="Bailarin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31731" y="981075"/>
            <a:ext cx="4522729" cy="45021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5435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lar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3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4" descr="stre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"/>
            <a:ext cx="1219041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ENTER-4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57" y="5505455"/>
            <a:ext cx="1892054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0"/>
          <p:cNvSpPr>
            <a:spLocks noChangeArrowheads="1" noChangeShapeType="1" noTextEdit="1"/>
          </p:cNvSpPr>
          <p:nvPr/>
        </p:nvSpPr>
        <p:spPr bwMode="auto">
          <a:xfrm>
            <a:off x="1142851" y="428630"/>
            <a:ext cx="9904711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Showcard Gothic"/>
              </a:rPr>
              <a:t>WHAT Do they do?</a:t>
            </a:r>
          </a:p>
        </p:txBody>
      </p:sp>
      <p:sp>
        <p:nvSpPr>
          <p:cNvPr id="8" name="Rectângulo 7"/>
          <p:cNvSpPr/>
          <p:nvPr/>
        </p:nvSpPr>
        <p:spPr>
          <a:xfrm>
            <a:off x="0" y="0"/>
            <a:ext cx="12190413" cy="2857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0" y="285750"/>
            <a:ext cx="380950" cy="65722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380950" y="6643688"/>
            <a:ext cx="11809463" cy="2143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11904701" y="285750"/>
            <a:ext cx="285712" cy="635793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28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3502630" y="5659441"/>
            <a:ext cx="4319554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dentist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8443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8444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8445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46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47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48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49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50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51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52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53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54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55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8441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844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402" name="Picture 42" descr="Dentis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44" y="1196978"/>
            <a:ext cx="7314248" cy="4314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15092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n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4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38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8" name="AutoShape 24"/>
          <p:cNvSpPr>
            <a:spLocks noChangeArrowheads="1"/>
          </p:cNvSpPr>
          <p:nvPr/>
        </p:nvSpPr>
        <p:spPr bwMode="auto">
          <a:xfrm>
            <a:off x="3597867" y="5659441"/>
            <a:ext cx="3841251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doctor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19467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19468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9469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0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1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2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3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4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5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6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7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8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9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19465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946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9483" name="Picture 27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639141" y="1236666"/>
            <a:ext cx="5597854" cy="4338637"/>
          </a:xfrm>
          <a:prstGeom prst="rect">
            <a:avLst/>
          </a:prstGeom>
          <a:noFill/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5328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40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2831733" y="5661025"/>
            <a:ext cx="556822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electrician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20491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0492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0493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4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5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6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7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8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9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0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1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2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3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0489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049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7443" name="Picture 35" descr="http://img08.slando.ua/images_slandocomua/95507343_1_1000x700_elektrik-na-bazu-otdyha-v-koblevo-nikolae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3795" y="1179513"/>
            <a:ext cx="5083572" cy="42910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50080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ctric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4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2541787" y="5661025"/>
            <a:ext cx="604864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 dirty="0" err="1">
                <a:solidFill>
                  <a:srgbClr val="000000"/>
                </a:solidFill>
                <a:latin typeface="Comic Sans MS" pitchFamily="66" charset="0"/>
              </a:rPr>
              <a:t>factory</a:t>
            </a:r>
            <a:r>
              <a:rPr lang="es-ES" sz="44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s-ES" sz="4400" b="1" dirty="0" err="1">
                <a:solidFill>
                  <a:srgbClr val="000000"/>
                </a:solidFill>
                <a:latin typeface="Comic Sans MS" pitchFamily="66" charset="0"/>
              </a:rPr>
              <a:t>worker</a:t>
            </a:r>
            <a:endParaRPr lang="es-ES" sz="4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21515" name="Oval 34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1516" name="Group 35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1517" name="Freeform 36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18" name="Freeform 37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19" name="Freeform 38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0" name="Freeform 39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1" name="Freeform 40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2" name="Freeform 41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3" name="Freeform 42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4" name="Freeform 43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5" name="Freeform 44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6" name="Freeform 45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7" name="Freeform 46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1513" name="Oval 48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151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8457" name="Picture 25" descr="1095+-+Trabajador"/>
          <p:cNvPicPr>
            <a:picLocks noChangeAspect="1" noChangeArrowheads="1"/>
          </p:cNvPicPr>
          <p:nvPr/>
        </p:nvPicPr>
        <p:blipFill rotWithShape="1">
          <a:blip r:embed="rId7"/>
          <a:srcRect b="3276"/>
          <a:stretch/>
        </p:blipFill>
        <p:spPr bwMode="auto">
          <a:xfrm>
            <a:off x="3119562" y="1216025"/>
            <a:ext cx="5760817" cy="40211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61707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ctory_wor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46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0" name="AutoShape 24"/>
          <p:cNvSpPr>
            <a:spLocks noChangeArrowheads="1"/>
          </p:cNvSpPr>
          <p:nvPr/>
        </p:nvSpPr>
        <p:spPr bwMode="auto">
          <a:xfrm>
            <a:off x="3214800" y="5734050"/>
            <a:ext cx="4704737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farmer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22539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2540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2541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6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7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8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2537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253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9498" name="Picture 42" descr="occupations_farm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7390" y="981078"/>
            <a:ext cx="3936488" cy="4665663"/>
          </a:xfrm>
          <a:prstGeom prst="rect">
            <a:avLst/>
          </a:prstGeom>
          <a:noFill/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49" b="89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33" y="701675"/>
            <a:ext cx="53340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93" y="3716338"/>
            <a:ext cx="1359761" cy="175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5332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48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4" name="AutoShape 24"/>
          <p:cNvSpPr>
            <a:spLocks noChangeArrowheads="1"/>
          </p:cNvSpPr>
          <p:nvPr/>
        </p:nvSpPr>
        <p:spPr bwMode="auto">
          <a:xfrm>
            <a:off x="2734379" y="5661025"/>
            <a:ext cx="556822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firefighter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0505" name="Picture 25" descr="Bomber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6971" y="908053"/>
            <a:ext cx="6025365" cy="4670425"/>
          </a:xfrm>
          <a:prstGeom prst="rect">
            <a:avLst/>
          </a:prstGeom>
          <a:noFill/>
          <a:effectLst>
            <a:outerShdw blurRad="76200" dist="228600" dir="165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23563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3564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3565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8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9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70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71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72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73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74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75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3561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356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0238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50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3121678" y="5661025"/>
            <a:ext cx="4990450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gardner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0702590" y="1784350"/>
            <a:ext cx="1056079" cy="819150"/>
            <a:chOff x="748" y="3158"/>
            <a:chExt cx="499" cy="516"/>
          </a:xfrm>
        </p:grpSpPr>
        <p:sp>
          <p:nvSpPr>
            <p:cNvPr id="24587" name="Oval 4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4588" name="Group 4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4589" name="Freeform 4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0" name="Freeform 4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1" name="Freeform 4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2" name="Freeform 5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3" name="Freeform 5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4" name="Freeform 5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5" name="Freeform 5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6" name="Freeform 5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7" name="Freeform 5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8" name="Freeform 5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9" name="Freeform 5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4585" name="Oval 5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458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1529" name="Picture 25" descr="happy_cartoon_man_gardening_gardener_cut_out-r5a50440000cd424580c34773a6407b5d_x7sa6_8byvr_512"/>
          <p:cNvPicPr>
            <a:picLocks noChangeAspect="1" noChangeArrowheads="1"/>
          </p:cNvPicPr>
          <p:nvPr/>
        </p:nvPicPr>
        <p:blipFill rotWithShape="1">
          <a:blip r:embed="rId7"/>
          <a:srcRect l="8541" r="7728" b="3675"/>
          <a:stretch/>
        </p:blipFill>
        <p:spPr bwMode="auto">
          <a:xfrm>
            <a:off x="2256075" y="1268413"/>
            <a:ext cx="7072979" cy="3954462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23628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rde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54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2" name="AutoShape 24"/>
          <p:cNvSpPr>
            <a:spLocks noChangeArrowheads="1"/>
          </p:cNvSpPr>
          <p:nvPr/>
        </p:nvSpPr>
        <p:spPr bwMode="auto">
          <a:xfrm>
            <a:off x="2639140" y="5661025"/>
            <a:ext cx="5856054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hairdresser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84350"/>
            <a:ext cx="1056079" cy="819150"/>
            <a:chOff x="748" y="3158"/>
            <a:chExt cx="499" cy="516"/>
          </a:xfrm>
        </p:grpSpPr>
        <p:sp>
          <p:nvSpPr>
            <p:cNvPr id="25611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5612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5613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4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5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6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7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8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9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0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1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5609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561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4600" name="Picture 24" descr="Peluquer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31732" y="1125541"/>
            <a:ext cx="4899446" cy="42306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0494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rdres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55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6" name="AutoShape 24"/>
          <p:cNvSpPr>
            <a:spLocks noChangeArrowheads="1"/>
          </p:cNvSpPr>
          <p:nvPr/>
        </p:nvSpPr>
        <p:spPr bwMode="auto">
          <a:xfrm>
            <a:off x="2831731" y="5661025"/>
            <a:ext cx="5470872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housewife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26635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6636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6637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38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39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0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1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2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3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4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5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6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7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6633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663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5625" name="Picture 25" descr="http://occupations.phillipmartin.info/occupations_housewife.gif"/>
          <p:cNvPicPr>
            <a:picLocks noChangeAspect="1" noChangeArrowheads="1"/>
          </p:cNvPicPr>
          <p:nvPr/>
        </p:nvPicPr>
        <p:blipFill rotWithShape="1">
          <a:blip r:embed="rId7"/>
          <a:srcRect r="1885" b="6023"/>
          <a:stretch/>
        </p:blipFill>
        <p:spPr bwMode="auto">
          <a:xfrm>
            <a:off x="2249724" y="1379541"/>
            <a:ext cx="5938779" cy="3726715"/>
          </a:xfrm>
          <a:prstGeom prst="rect">
            <a:avLst/>
          </a:prstGeom>
          <a:noFill/>
          <a:effectLst>
            <a:outerShdw blurRad="76200" dist="203200" dir="174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2598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usew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57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6" name="AutoShape 24"/>
          <p:cNvSpPr>
            <a:spLocks noChangeArrowheads="1"/>
          </p:cNvSpPr>
          <p:nvPr/>
        </p:nvSpPr>
        <p:spPr bwMode="auto">
          <a:xfrm>
            <a:off x="3502628" y="5661025"/>
            <a:ext cx="4416908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judge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27659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7660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7661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2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3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4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5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6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7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8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9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0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1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7657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765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9634" name="Picture 2" descr="http://www.theinquirer.net/IMG/982/203982/judge-carto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6548" y="1576388"/>
            <a:ext cx="6080392" cy="3490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22341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d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5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Occupations</a:t>
            </a:r>
          </a:p>
        </p:txBody>
      </p:sp>
      <p:pic>
        <p:nvPicPr>
          <p:cNvPr id="4" name="Imagem 13" descr="architecture_a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8" y="1386038"/>
            <a:ext cx="3208796" cy="247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3945966" y="1602077"/>
            <a:ext cx="3090102" cy="203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3" descr="bank_a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02" y="4585911"/>
            <a:ext cx="2830793" cy="21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50" y="1308803"/>
            <a:ext cx="239553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525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0" name="AutoShape 24"/>
          <p:cNvSpPr>
            <a:spLocks noChangeArrowheads="1"/>
          </p:cNvSpPr>
          <p:nvPr/>
        </p:nvSpPr>
        <p:spPr bwMode="auto">
          <a:xfrm>
            <a:off x="3405276" y="5661025"/>
            <a:ext cx="4609500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lawyer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84350"/>
            <a:ext cx="1056079" cy="819150"/>
            <a:chOff x="748" y="3158"/>
            <a:chExt cx="499" cy="516"/>
          </a:xfrm>
        </p:grpSpPr>
        <p:sp>
          <p:nvSpPr>
            <p:cNvPr id="28683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8684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8685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86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87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88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89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0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1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2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3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4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5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8681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868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6651" name="Picture 27" descr="http://www.anthonypascoe.com/images/Illustration/Illustration/Lawyer-Cartoon.jpg"/>
          <p:cNvPicPr>
            <a:picLocks noChangeAspect="1" noChangeArrowheads="1"/>
          </p:cNvPicPr>
          <p:nvPr/>
        </p:nvPicPr>
        <p:blipFill rotWithShape="1">
          <a:blip r:embed="rId7"/>
          <a:srcRect l="41961"/>
          <a:stretch/>
        </p:blipFill>
        <p:spPr bwMode="auto">
          <a:xfrm>
            <a:off x="3790457" y="1125538"/>
            <a:ext cx="3384109" cy="4286250"/>
          </a:xfrm>
          <a:prstGeom prst="rect">
            <a:avLst/>
          </a:prstGeom>
          <a:noFill/>
          <a:effectLst>
            <a:outerShdw blurRad="76200" dist="266700" dir="1644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23436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w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60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AutoShape 24"/>
          <p:cNvSpPr>
            <a:spLocks noChangeArrowheads="1"/>
          </p:cNvSpPr>
          <p:nvPr/>
        </p:nvSpPr>
        <p:spPr bwMode="auto">
          <a:xfrm>
            <a:off x="3405274" y="5661025"/>
            <a:ext cx="4416908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maid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29707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29708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9709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0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1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2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3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4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5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6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7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8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9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29705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2970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5647" name="Picture 47" descr="http://www.colourbox.de/preview/3968762-919378-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4324" y="1136650"/>
            <a:ext cx="4414792" cy="4356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48354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6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AutoShape 24"/>
          <p:cNvSpPr>
            <a:spLocks noChangeArrowheads="1"/>
          </p:cNvSpPr>
          <p:nvPr/>
        </p:nvSpPr>
        <p:spPr bwMode="auto">
          <a:xfrm>
            <a:off x="3405274" y="5661025"/>
            <a:ext cx="4416908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mechanic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0731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0732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0733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4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5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6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7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8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9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40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41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42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43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0729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073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5643" name="Picture 43" descr="mechan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2206" y="1111250"/>
            <a:ext cx="5183043" cy="43767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8501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chan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6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6" name="AutoShape 42"/>
          <p:cNvSpPr>
            <a:spLocks noChangeArrowheads="1"/>
          </p:cNvSpPr>
          <p:nvPr/>
        </p:nvSpPr>
        <p:spPr bwMode="auto">
          <a:xfrm>
            <a:off x="2929087" y="5659441"/>
            <a:ext cx="5278280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musician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1755" name="Oval 4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1756" name="Group 4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1757" name="Freeform 4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8" name="Freeform 4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9" name="Freeform 4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0" name="Freeform 5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1" name="Freeform 5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2" name="Freeform 5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3" name="Freeform 5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4" name="Freeform 5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5" name="Freeform 5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6" name="Freeform 5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7" name="Freeform 5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1753" name="Oval 5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175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" name="Picture 49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741779" y="1139825"/>
            <a:ext cx="4463470" cy="43053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57447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i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66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2" name="AutoShape 24"/>
          <p:cNvSpPr>
            <a:spLocks noChangeArrowheads="1"/>
          </p:cNvSpPr>
          <p:nvPr/>
        </p:nvSpPr>
        <p:spPr bwMode="auto">
          <a:xfrm>
            <a:off x="3790457" y="5659441"/>
            <a:ext cx="3841249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nurse</a:t>
            </a:r>
          </a:p>
        </p:txBody>
      </p:sp>
      <p:pic>
        <p:nvPicPr>
          <p:cNvPr id="27673" name="Picture 25" descr="Enfermera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442306" y="1052513"/>
            <a:ext cx="2537552" cy="4456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2779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2780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2781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2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3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4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5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6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7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8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89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0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1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2777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277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44267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u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67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0" name="AutoShape 26"/>
          <p:cNvSpPr>
            <a:spLocks noChangeArrowheads="1"/>
          </p:cNvSpPr>
          <p:nvPr/>
        </p:nvSpPr>
        <p:spPr bwMode="auto">
          <a:xfrm>
            <a:off x="2158721" y="5661025"/>
            <a:ext cx="6912133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>
                <a:solidFill>
                  <a:srgbClr val="000000"/>
                </a:solidFill>
                <a:latin typeface="Comic Sans MS" pitchFamily="66" charset="0"/>
              </a:rPr>
              <a:t>office </a:t>
            </a: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worker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3803" name="Oval 28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3804" name="Group 29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3805" name="Freeform 30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06" name="Freeform 31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07" name="Freeform 32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08" name="Freeform 33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09" name="Freeform 34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10" name="Freeform 35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11" name="Freeform 36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12" name="Freeform 37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13" name="Freeform 38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14" name="Freeform 39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15" name="Freeform 40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3801" name="Oval 42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380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3824" name="Picture 32" descr="http://reganandcompany.weebly.com/uploads/1/4/5/1/14514202/2682809.gif?3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66123" y="1360491"/>
            <a:ext cx="4992567" cy="4016375"/>
          </a:xfrm>
          <a:prstGeom prst="rect">
            <a:avLst/>
          </a:prstGeom>
          <a:noFill/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8768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ffice wor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77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1" name="AutoShape 27"/>
          <p:cNvSpPr>
            <a:spLocks noChangeArrowheads="1"/>
          </p:cNvSpPr>
          <p:nvPr/>
        </p:nvSpPr>
        <p:spPr bwMode="auto">
          <a:xfrm>
            <a:off x="3599984" y="5659441"/>
            <a:ext cx="4126963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painter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4827" name="Oval 29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4828" name="Group 30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4829" name="Freeform 31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0" name="Freeform 32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1" name="Freeform 33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2" name="Freeform 34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3" name="Freeform 35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4" name="Freeform 36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5" name="Freeform 37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6" name="Freeform 38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7" name="Freeform 39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8" name="Freeform 40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39" name="Freeform 41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4825" name="Oval 43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482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8699" name="Picture 27" descr="http://www.sunrisepaintingservices.com/images2/cartoon%20painter.gif"/>
          <p:cNvPicPr>
            <a:picLocks noChangeAspect="1" noChangeArrowheads="1"/>
          </p:cNvPicPr>
          <p:nvPr/>
        </p:nvPicPr>
        <p:blipFill rotWithShape="1">
          <a:blip r:embed="rId7"/>
          <a:srcRect l="8904" t="1672" r="14181" b="4294"/>
          <a:stretch/>
        </p:blipFill>
        <p:spPr bwMode="auto">
          <a:xfrm>
            <a:off x="3887813" y="1025525"/>
            <a:ext cx="3743895" cy="4491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7366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91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1" name="AutoShape 27"/>
          <p:cNvSpPr>
            <a:spLocks noChangeArrowheads="1"/>
          </p:cNvSpPr>
          <p:nvPr/>
        </p:nvSpPr>
        <p:spPr bwMode="auto">
          <a:xfrm>
            <a:off x="3599984" y="5659441"/>
            <a:ext cx="4126963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pilot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5851" name="Oval 29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5852" name="Group 30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5853" name="Freeform 31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4" name="Freeform 32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5" name="Freeform 33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6" name="Freeform 34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7" name="Freeform 35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8" name="Freeform 36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9" name="Freeform 37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0" name="Freeform 38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1" name="Freeform 39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2" name="Freeform 40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3" name="Freeform 41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5849" name="Oval 43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58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8697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58721" y="1493841"/>
            <a:ext cx="6514252" cy="37353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81353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6891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1" name="AutoShape 27"/>
          <p:cNvSpPr>
            <a:spLocks noChangeArrowheads="1"/>
          </p:cNvSpPr>
          <p:nvPr/>
        </p:nvSpPr>
        <p:spPr bwMode="auto">
          <a:xfrm>
            <a:off x="3599984" y="5659441"/>
            <a:ext cx="4126963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plumber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6875" name="Oval 29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6876" name="Group 30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6877" name="Freeform 31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78" name="Freeform 32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79" name="Freeform 33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0" name="Freeform 34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1" name="Freeform 35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2" name="Freeform 36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3" name="Freeform 37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4" name="Freeform 38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5" name="Freeform 39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6" name="Freeform 40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887" name="Freeform 41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6873" name="Oval 43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687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" name="Picture 27" descr="http://activerain.com/image_store/uploads/9/4/7/9/8/ar12969993378974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2050" y="522288"/>
            <a:ext cx="4922726" cy="4851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66455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u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91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6" name="AutoShape 24"/>
          <p:cNvSpPr>
            <a:spLocks noChangeArrowheads="1"/>
          </p:cNvSpPr>
          <p:nvPr/>
        </p:nvSpPr>
        <p:spPr bwMode="auto">
          <a:xfrm>
            <a:off x="2446550" y="5661025"/>
            <a:ext cx="6431713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policewoman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8697" name="Picture 25" descr="Policía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078286" y="1216025"/>
            <a:ext cx="3265591" cy="43005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84350"/>
            <a:ext cx="1056079" cy="819150"/>
            <a:chOff x="748" y="3158"/>
            <a:chExt cx="499" cy="516"/>
          </a:xfrm>
        </p:grpSpPr>
        <p:sp>
          <p:nvSpPr>
            <p:cNvPr id="37899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7900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7901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2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3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4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5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6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7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8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9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10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11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7897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789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0565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86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Occupations</a:t>
            </a:r>
          </a:p>
        </p:txBody>
      </p:sp>
      <p:pic>
        <p:nvPicPr>
          <p:cNvPr id="7" name="Imagem 14" descr="eatery_a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5" y="1126157"/>
            <a:ext cx="3462271" cy="322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t="-341" r="25048"/>
          <a:stretch/>
        </p:blipFill>
        <p:spPr bwMode="auto">
          <a:xfrm>
            <a:off x="8922607" y="1457099"/>
            <a:ext cx="2983832" cy="371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88" y="1645926"/>
            <a:ext cx="4054975" cy="22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13" y="4883150"/>
            <a:ext cx="2962274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742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0" name="AutoShape 24"/>
          <p:cNvSpPr>
            <a:spLocks noChangeArrowheads="1"/>
          </p:cNvSpPr>
          <p:nvPr/>
        </p:nvSpPr>
        <p:spPr bwMode="auto">
          <a:xfrm>
            <a:off x="3312153" y="5661025"/>
            <a:ext cx="4609500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postman</a:t>
            </a:r>
          </a:p>
        </p:txBody>
      </p:sp>
      <p:pic>
        <p:nvPicPr>
          <p:cNvPr id="29721" name="Picture 25" descr="Cartero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571416" y="1143000"/>
            <a:ext cx="6285682" cy="4337050"/>
          </a:xfrm>
          <a:prstGeom prst="rect">
            <a:avLst/>
          </a:prstGeom>
          <a:noFill/>
          <a:effectLst>
            <a:outerShdw blurRad="76200" dist="2540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38923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8924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8925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6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7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8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9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30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31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32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33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34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35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8921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892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5163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t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972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4" name="AutoShape 24"/>
          <p:cNvSpPr>
            <a:spLocks noChangeArrowheads="1"/>
          </p:cNvSpPr>
          <p:nvPr/>
        </p:nvSpPr>
        <p:spPr bwMode="auto">
          <a:xfrm>
            <a:off x="3695219" y="5661025"/>
            <a:ext cx="3936488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sailor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84350"/>
            <a:ext cx="1056079" cy="819150"/>
            <a:chOff x="748" y="3158"/>
            <a:chExt cx="499" cy="516"/>
          </a:xfrm>
        </p:grpSpPr>
        <p:sp>
          <p:nvSpPr>
            <p:cNvPr id="39947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39948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9949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0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1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2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3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4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5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6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7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8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59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39945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3994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970" y="1230313"/>
            <a:ext cx="5472988" cy="41402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0209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l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74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3405276" y="5659441"/>
            <a:ext cx="4609500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scientist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0971" name="Oval 28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0972" name="Group 29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0973" name="Freeform 30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4" name="Freeform 31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5" name="Freeform 32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6" name="Freeform 33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7" name="Freeform 34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8" name="Freeform 35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9" name="Freeform 36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80" name="Freeform 37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81" name="Freeform 38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82" name="Freeform 39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83" name="Freeform 40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0969" name="Oval 42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097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0985" name="Picture 25" descr="http://www.naukawpolsce.pap.pl/Data/Thumbs/_plugins/information/391633/MTAyNHg3Njg,12175552_12175460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831733" y="1181100"/>
            <a:ext cx="5566109" cy="4216400"/>
          </a:xfrm>
          <a:prstGeom prst="rect">
            <a:avLst/>
          </a:prstGeom>
          <a:noFill/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279068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86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3024323" y="5659441"/>
            <a:ext cx="5375634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secretary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1995" name="Oval 28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1996" name="Group 29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1997" name="Freeform 30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8" name="Freeform 31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9" name="Freeform 32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0" name="Freeform 33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1" name="Freeform 34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2" name="Freeform 35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3" name="Freeform 36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4" name="Freeform 37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5" name="Freeform 38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6" name="Freeform 39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7" name="Freeform 40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1993" name="Oval 42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199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737547" y="1165228"/>
            <a:ext cx="3796806" cy="42894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88137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cret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86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2063482" y="5659441"/>
            <a:ext cx="7102609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>
                <a:solidFill>
                  <a:srgbClr val="000000"/>
                </a:solidFill>
                <a:latin typeface="Comic Sans MS" pitchFamily="66" charset="0"/>
              </a:rPr>
              <a:t>shop </a:t>
            </a: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assistant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3019" name="Oval 28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3020" name="Group 29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3021" name="Freeform 30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2" name="Freeform 31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3" name="Freeform 32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4" name="Freeform 33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5" name="Freeform 34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6" name="Freeform 35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7" name="Freeform 36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8" name="Freeform 37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9" name="Freeform 38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0" name="Freeform 39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1" name="Freeform 40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3017" name="Oval 42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301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831731" y="1341438"/>
            <a:ext cx="5392565" cy="38163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45796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p assist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86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9" name="AutoShape 31"/>
          <p:cNvSpPr>
            <a:spLocks noChangeArrowheads="1"/>
          </p:cNvSpPr>
          <p:nvPr/>
        </p:nvSpPr>
        <p:spPr bwMode="auto">
          <a:xfrm>
            <a:off x="3407391" y="5659441"/>
            <a:ext cx="4224317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singer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4043" name="Oval 34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4044" name="Group 35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4045" name="Freeform 36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6" name="Freeform 37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7" name="Freeform 38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8" name="Freeform 39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9" name="Freeform 40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0" name="Freeform 41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1" name="Freeform 42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2" name="Freeform 43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3" name="Freeform 44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4" name="Freeform 45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5" name="Freeform 46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4041" name="Oval 48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404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4841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863480" y="1125541"/>
            <a:ext cx="5707906" cy="41751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7974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279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6" name="AutoShape 24"/>
          <p:cNvSpPr>
            <a:spLocks noChangeArrowheads="1"/>
          </p:cNvSpPr>
          <p:nvPr/>
        </p:nvSpPr>
        <p:spPr bwMode="auto">
          <a:xfrm>
            <a:off x="3502630" y="5661025"/>
            <a:ext cx="4031724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soldier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5067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5068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5069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0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1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2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3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4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5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6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7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8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9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5065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506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5865" name="Picture 25" descr="remember-me"/>
          <p:cNvPicPr>
            <a:picLocks noChangeAspect="1" noChangeArrowheads="1"/>
          </p:cNvPicPr>
          <p:nvPr/>
        </p:nvPicPr>
        <p:blipFill rotWithShape="1">
          <a:blip r:embed="rId7"/>
          <a:srcRect l="2148" t="5334" r="11601" b="12166"/>
          <a:stretch/>
        </p:blipFill>
        <p:spPr bwMode="auto">
          <a:xfrm>
            <a:off x="3119560" y="1347791"/>
            <a:ext cx="5411613" cy="38830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52573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ld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38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1775653" y="5659441"/>
            <a:ext cx="7870858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street</a:t>
            </a:r>
            <a:r>
              <a:rPr lang="es-ES" sz="60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sweeper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6091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6092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6093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4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5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6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7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8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9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0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1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2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3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6089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609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024326" y="1084263"/>
            <a:ext cx="4869815" cy="4432300"/>
          </a:xfrm>
          <a:prstGeom prst="rect">
            <a:avLst/>
          </a:prstGeom>
          <a:noFill/>
          <a:effectLst>
            <a:outerShdw blurRad="76200" dist="2540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84825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reet swee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6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2736494" y="5661025"/>
            <a:ext cx="5663463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taxi driver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7115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7116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7117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18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19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0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1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2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3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4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5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6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7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7113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711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7932" name="Picture 44" descr="taxi-dri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5655" y="1489075"/>
            <a:ext cx="7199963" cy="35496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90015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xi_d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9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0" name="AutoShape 24"/>
          <p:cNvSpPr>
            <a:spLocks noChangeArrowheads="1"/>
          </p:cNvSpPr>
          <p:nvPr/>
        </p:nvSpPr>
        <p:spPr bwMode="auto">
          <a:xfrm>
            <a:off x="3597866" y="5659441"/>
            <a:ext cx="4224317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teacher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8139" name="Oval 29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8140" name="Group 30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8141" name="Freeform 31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2" name="Freeform 32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3" name="Freeform 33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4" name="Freeform 34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5" name="Freeform 35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6" name="Freeform 36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7" name="Freeform 37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8" name="Freeform 38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9" name="Freeform 39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50" name="Freeform 40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51" name="Freeform 41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8137" name="Oval 43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813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4861" name="Picture 4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543904" y="1341438"/>
            <a:ext cx="6328010" cy="4032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86394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EST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4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48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 bwMode="auto">
          <a:xfrm>
            <a:off x="490889" y="1309052"/>
            <a:ext cx="3959538" cy="266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652" y="1771599"/>
            <a:ext cx="5125822" cy="289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Toronto shoplifter gets job after policeman bought him interview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4" y="4389671"/>
            <a:ext cx="4119908" cy="230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9133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4175640" y="5659441"/>
            <a:ext cx="2783054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vet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49163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49164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9165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66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67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68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69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70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71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72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73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74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175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49161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4916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351313" y="1270000"/>
            <a:ext cx="6082508" cy="4102100"/>
          </a:xfrm>
          <a:prstGeom prst="rect">
            <a:avLst/>
          </a:prstGeom>
          <a:noFill/>
          <a:effectLst>
            <a:outerShdw blurRad="76200" dist="1778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67398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93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3310036" y="5661025"/>
            <a:ext cx="451214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waiter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50187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50188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0189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50185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5018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9979" name="Picture 4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115329" y="908053"/>
            <a:ext cx="5572459" cy="46085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997330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96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3310036" y="5661025"/>
            <a:ext cx="451214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waitress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51211" name="Oval 2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51212" name="Group 2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1213" name="Freeform 2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14" name="Freeform 29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15" name="Freeform 30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16" name="Freeform 31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17" name="Freeform 32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18" name="Freeform 33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19" name="Freeform 34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20" name="Freeform 35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21" name="Freeform 36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22" name="Freeform 37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223" name="Freeform 38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51209" name="Oval 40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5121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1002" name="Picture 4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502630" y="1196975"/>
            <a:ext cx="4660293" cy="4165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70962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it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98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5" y="3716338"/>
            <a:ext cx="105184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3310036" y="5661025"/>
            <a:ext cx="4512146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>
                <a:solidFill>
                  <a:srgbClr val="000000"/>
                </a:solidFill>
                <a:latin typeface="Comic Sans MS" pitchFamily="66" charset="0"/>
              </a:rPr>
              <a:t>welder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52235" name="Oval 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52236" name="Group 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2237" name="Freeform 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8" name="Freeform 1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9" name="Freeform 1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0" name="Freeform 1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1" name="Freeform 1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2" name="Freeform 1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3" name="Freeform 1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4" name="Freeform 1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1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Freeform 1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Freeform 1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52233" name="Oval 2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5223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3032" name="Picture 24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90466" y="1285875"/>
            <a:ext cx="6179862" cy="405288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00665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301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44" y="4724403"/>
            <a:ext cx="105607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3502628" y="5659441"/>
            <a:ext cx="4224317" cy="865187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 err="1">
                <a:solidFill>
                  <a:srgbClr val="000000"/>
                </a:solidFill>
                <a:latin typeface="Comic Sans MS" pitchFamily="66" charset="0"/>
              </a:rPr>
              <a:t>writer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702590" y="1773238"/>
            <a:ext cx="1056079" cy="819150"/>
            <a:chOff x="748" y="3158"/>
            <a:chExt cx="499" cy="516"/>
          </a:xfrm>
        </p:grpSpPr>
        <p:sp>
          <p:nvSpPr>
            <p:cNvPr id="53259" name="Oval 27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grpSp>
          <p:nvGrpSpPr>
            <p:cNvPr id="53260" name="Group 28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3261" name="Freeform 29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Freeform 30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Freeform 31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Freeform 32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5" name="Freeform 33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6" name="Freeform 34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7" name="Freeform 35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8" name="Freeform 36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9" name="Freeform 37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0" name="Freeform 38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1" name="Freeform 39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827457" y="2792416"/>
            <a:ext cx="931212" cy="708025"/>
            <a:chOff x="4649" y="2750"/>
            <a:chExt cx="440" cy="446"/>
          </a:xfrm>
        </p:grpSpPr>
        <p:sp>
          <p:nvSpPr>
            <p:cNvPr id="53257" name="Oval 41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5325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3255" name="Picture 43" descr="Menú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293" y="3716338"/>
            <a:ext cx="104973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1" name="Picture 25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543904" y="1268416"/>
            <a:ext cx="6057111" cy="4105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37235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00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5207" y="9902"/>
            <a:ext cx="11160000" cy="720000"/>
          </a:xfrm>
        </p:spPr>
        <p:txBody>
          <a:bodyPr/>
          <a:lstStyle/>
          <a:p>
            <a:r>
              <a:rPr lang="en-US"/>
              <a:t>Now you can…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2009" y="1117497"/>
            <a:ext cx="11280072" cy="26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understand basic information about common occupations, especially if articulated clearly and supported by pictures</a:t>
            </a:r>
          </a:p>
          <a:p>
            <a:pPr algn="l" rtl="0">
              <a:lnSpc>
                <a:spcPct val="150000"/>
              </a:lnSpc>
            </a:pPr>
            <a:endParaRPr lang="en-US" sz="2800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use words from Band II in the context of occupations</a:t>
            </a:r>
          </a:p>
        </p:txBody>
      </p:sp>
    </p:spTree>
    <p:extLst>
      <p:ext uri="{BB962C8B-B14F-4D97-AF65-F5344CB8AC3E}">
        <p14:creationId xmlns:p14="http://schemas.microsoft.com/office/powerpoint/2010/main" val="34061681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117" y="1483701"/>
            <a:ext cx="11562969" cy="1260000"/>
          </a:xfrm>
        </p:spPr>
        <p:txBody>
          <a:bodyPr/>
          <a:lstStyle/>
          <a:p>
            <a:r>
              <a:rPr lang="en-US" sz="8000" dirty="0"/>
              <a:t> Occupations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2743496"/>
            <a:ext cx="10872001" cy="139614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English- Speaking </a:t>
            </a:r>
          </a:p>
          <a:p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3657967"/>
            <a:ext cx="10872001" cy="720000"/>
          </a:xfrm>
        </p:spPr>
        <p:txBody>
          <a:bodyPr/>
          <a:lstStyle/>
          <a:p>
            <a:r>
              <a:rPr lang="en-US" sz="5400" dirty="0"/>
              <a:t>Teacher: Rivka Rosenberg</a:t>
            </a:r>
            <a:endParaRPr lang="he-IL" sz="5400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5975989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318" y="3722707"/>
            <a:ext cx="9613777" cy="1457698"/>
          </a:xfrm>
        </p:spPr>
        <p:txBody>
          <a:bodyPr wrap="none" lIns="36000" tIns="36000" rIns="36000" bIns="3600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2290" y="2661339"/>
            <a:ext cx="9645837" cy="81136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10123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Occupations</a:t>
            </a:r>
          </a:p>
        </p:txBody>
      </p:sp>
      <p:sp>
        <p:nvSpPr>
          <p:cNvPr id="3" name="AutoShape 2" descr="Toronto shoplifter gets job after policeman bought him interview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414589"/>
            <a:ext cx="2257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98" y="3401000"/>
            <a:ext cx="3563540" cy="236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The Stigma of Men in Nursing - General Nursing - allnurses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085" y="2490789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33" y="1769775"/>
            <a:ext cx="2436827" cy="36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20064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Personalizado 4">
      <a:dk1>
        <a:sysClr val="windowText" lastClr="000000"/>
      </a:dk1>
      <a:lt1>
        <a:srgbClr val="FFD7E8"/>
      </a:lt1>
      <a:dk2>
        <a:srgbClr val="666666"/>
      </a:dk2>
      <a:lt2>
        <a:srgbClr val="FFFFFF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FFFF00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22456</TotalTime>
  <Words>705</Words>
  <Application>Microsoft Office PowerPoint</Application>
  <PresentationFormat>מותאם אישית</PresentationFormat>
  <Paragraphs>252</Paragraphs>
  <Slides>87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5</vt:i4>
      </vt:variant>
      <vt:variant>
        <vt:lpstr>כותרות שקופיות</vt:lpstr>
      </vt:variant>
      <vt:variant>
        <vt:i4>87</vt:i4>
      </vt:variant>
    </vt:vector>
  </HeadingPairs>
  <TitlesOfParts>
    <vt:vector size="101" baseType="lpstr">
      <vt:lpstr>AR CENA</vt:lpstr>
      <vt:lpstr>Arial</vt:lpstr>
      <vt:lpstr>Assistant SemiBold</vt:lpstr>
      <vt:lpstr>Calibri</vt:lpstr>
      <vt:lpstr>Comic Sans MS</vt:lpstr>
      <vt:lpstr>Forte</vt:lpstr>
      <vt:lpstr>Showcard Gothic</vt:lpstr>
      <vt:lpstr>Times New Roman</vt:lpstr>
      <vt:lpstr>Varela Round</vt:lpstr>
      <vt:lpstr>ערכת נושא Office</vt:lpstr>
      <vt:lpstr>1_Tema de Office</vt:lpstr>
      <vt:lpstr>Tema do Office</vt:lpstr>
      <vt:lpstr>Tema de Office</vt:lpstr>
      <vt:lpstr>Diseño predeterminado</vt:lpstr>
      <vt:lpstr>מערכת שידורים לאומית</vt:lpstr>
      <vt:lpstr>Occupations</vt:lpstr>
      <vt:lpstr>Can you…?</vt:lpstr>
      <vt:lpstr>Occupations</vt:lpstr>
      <vt:lpstr>מצגת של PowerPoint‏</vt:lpstr>
      <vt:lpstr>Occupations</vt:lpstr>
      <vt:lpstr>Occupations</vt:lpstr>
      <vt:lpstr>Occupations</vt:lpstr>
      <vt:lpstr>Occupations</vt:lpstr>
      <vt:lpstr>What’s his job?</vt:lpstr>
      <vt:lpstr>What are their jobs?</vt:lpstr>
      <vt:lpstr>What’s his job?</vt:lpstr>
      <vt:lpstr>What’s her job?</vt:lpstr>
      <vt:lpstr>What’s his job?</vt:lpstr>
      <vt:lpstr>What’s her job?</vt:lpstr>
      <vt:lpstr>What’s his job?</vt:lpstr>
      <vt:lpstr>What’s her job?</vt:lpstr>
      <vt:lpstr>What are their jobs?</vt:lpstr>
      <vt:lpstr>What’s her job?</vt:lpstr>
      <vt:lpstr>What’s his job?</vt:lpstr>
      <vt:lpstr>What’s his job?</vt:lpstr>
      <vt:lpstr>What’s his job?</vt:lpstr>
      <vt:lpstr>Speak up!</vt:lpstr>
      <vt:lpstr>מצגת של PowerPoint‏</vt:lpstr>
      <vt:lpstr>Video Taping Activity</vt:lpstr>
      <vt:lpstr> Self Assessment </vt:lpstr>
      <vt:lpstr>Break </vt:lpstr>
      <vt:lpstr>מצגת של PowerPoint‏</vt:lpstr>
      <vt:lpstr>Jobs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Now you can…</vt:lpstr>
      <vt:lpstr> Occupations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Admin</cp:lastModifiedBy>
  <cp:revision>605</cp:revision>
  <dcterms:created xsi:type="dcterms:W3CDTF">2020-03-15T19:13:03Z</dcterms:created>
  <dcterms:modified xsi:type="dcterms:W3CDTF">2023-10-16T16:10:34Z</dcterms:modified>
</cp:coreProperties>
</file>