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2538" y="180975"/>
            <a:ext cx="6638925" cy="649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